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78" r:id="rId4"/>
    <p:sldId id="277" r:id="rId5"/>
    <p:sldId id="537" r:id="rId6"/>
    <p:sldId id="263" r:id="rId7"/>
    <p:sldId id="291" r:id="rId8"/>
    <p:sldId id="524" r:id="rId9"/>
    <p:sldId id="267" r:id="rId10"/>
    <p:sldId id="264" r:id="rId11"/>
    <p:sldId id="281" r:id="rId12"/>
    <p:sldId id="268" r:id="rId13"/>
    <p:sldId id="380" r:id="rId14"/>
    <p:sldId id="285" r:id="rId15"/>
    <p:sldId id="382" r:id="rId16"/>
    <p:sldId id="287" r:id="rId17"/>
    <p:sldId id="536" r:id="rId18"/>
    <p:sldId id="265" r:id="rId19"/>
    <p:sldId id="282" r:id="rId20"/>
    <p:sldId id="270" r:id="rId21"/>
    <p:sldId id="284" r:id="rId22"/>
    <p:sldId id="384" r:id="rId23"/>
    <p:sldId id="538" r:id="rId24"/>
    <p:sldId id="531" r:id="rId25"/>
    <p:sldId id="383" r:id="rId26"/>
    <p:sldId id="514" r:id="rId27"/>
    <p:sldId id="535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17" autoAdjust="0"/>
  </p:normalViewPr>
  <p:slideViewPr>
    <p:cSldViewPr snapToGrid="0">
      <p:cViewPr varScale="1">
        <p:scale>
          <a:sx n="84" d="100"/>
          <a:sy n="84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7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1AF7F-8A48-4600-82F0-675EC71CA1F0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6D76A-F1D4-40CB-A045-BAD35431C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755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0414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0262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8896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225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0605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7402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5354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727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5582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152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453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6024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5193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6269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5463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867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988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129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340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339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5688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807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500583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302A3-65A5-47CF-B493-BF972C30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E0685A-4EE8-42B5-9FBF-4B77549C2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EF6A68-D672-4B69-9392-D3C331D3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7D68D9-3A45-4FDB-91D2-6FA1D58A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8D504-563B-4FD5-944E-F8B616B4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0889412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F00A47-86BE-4729-8A19-7FB164C9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B80C9-236A-4DC1-AAE8-52F5E9A41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F02EAD-8018-4B4B-8344-D7DF0FC0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19BE53-FFE8-4BC2-BF6B-41E3DFAD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747D26-58CA-4BAE-A518-3151F0E8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7991846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4395A4-94A1-42E4-A519-E0AF8E284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DF7DFE-F8D8-433D-B95E-FC1A302D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585474-165E-4FA8-A657-B4550B96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858FD-BEF4-4ABC-9259-9E159FAA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F10735-34B5-4FD4-8C17-75264F8E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3355404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仅标题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2581959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684466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808692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562407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888068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108992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989695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75678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78EF5-E0E2-446A-B345-BEB6E669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9BD65C-D33C-4AD8-BA54-8F2D95344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C43A2-187F-43B3-8AD8-AB21EB3E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4E8002-318D-4A11-92ED-4882C5A4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9648E2-5FE9-4439-897E-AADBB003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7947525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384703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130187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369776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032770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F2E8E-FFBF-449B-A3BE-9F0C224A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5874D5-B42D-4ECC-8CA2-0725238D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71D95F-654F-404B-BEFB-6FA5EC73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E8EB64-FA55-44D8-9264-81253D5D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FE0807-3326-40E7-ABD6-AB88A0E5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5531491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C446B-F3E7-44E2-AFA8-7DDF999D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E153B3-8955-491C-A8EF-6F1F2A653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B9E0C9-9388-42FD-ABBD-62013600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4B055E-B247-4B9F-8960-FB403E39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4E9F9E-60AA-464B-8F87-B349BA1A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5D0813-55CA-4196-806A-669D0E7C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8858721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87FEF-05B1-4DD7-87CC-2BA1331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B08235-28B9-4C1C-BEBF-2BA219B47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CEBDDE-5E0E-47A0-B263-2DEDC5695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508A0F-7CB9-4F96-97EB-D715DD6EA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1D1533F-2556-4D13-9134-AE503A1FE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D299963-106C-43F0-917C-D65794BE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9147F7-A6D9-4A98-8EB2-C9A8A369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F555BD-C448-4FAF-B781-34E7468D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6080612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3263A-419E-4748-B193-C223409E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25927E-E635-4E8A-894C-BF7E3C42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D831AA-4057-4CC3-87F8-33461523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627F80-5A0E-414C-8298-362B17CF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9793457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DF7797-EA6D-496D-A9EB-5732D59F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3CC459-8BA5-49D5-BA23-69444783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D60B4-3FF0-4DEE-A2C9-73964BCD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8636576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1B8DD-4225-4589-BDB9-BF168E68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937446-584B-4C27-A3B1-6F6DAA0B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2519EC-5B44-4985-AAE5-177533C91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AAC74F-1EE0-4BA9-BD8D-0217175D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021092-0E89-4DCC-94F3-2CAF7FF9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8C868E-BC94-4AB9-9223-F212B133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526943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FC519E-6F77-408E-8DE7-6121E3DF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2D9684-83A6-4523-B184-1084306FA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6C554C-1BFD-47F8-8AAC-1A990F3AC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8090FD-9576-4635-8DD6-B68438A4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A50A17-5296-49DD-8B13-6F8AAB9A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A09D1C-359C-4A74-92EB-8CBBE0E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9877213"/>
      </p:ext>
    </p:extLst>
  </p:cSld>
  <p:clrMapOvr>
    <a:masterClrMapping/>
  </p:clrMapOvr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jpe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CE9C7A-FDDF-488D-BC0F-87F226D7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4C7529-A17B-4AC2-B169-0FB9D1F91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16494-D551-4C41-A4FD-AEFAA6275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8479-7830-4FCE-AB50-078D924159B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D8CA25-4FDC-424B-8EA7-8208D81DC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4616D3-2B95-4369-8B62-2CBD7C2ED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24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advClick="0" p14:dur="1250">
        <p:cut/>
      </p:transition>
    </mc:Choice>
    <mc:Fallback>
      <p:transition spd="slow" advClick="0">
        <p:cut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341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4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8" name="组合 287">
            <a:extLst>
              <a:ext uri="{FF2B5EF4-FFF2-40B4-BE49-F238E27FC236}">
                <a16:creationId xmlns:a16="http://schemas.microsoft.com/office/drawing/2014/main" id="{56A1EE9E-CD81-44ED-BD5E-CBE0C42E218A}"/>
              </a:ext>
            </a:extLst>
          </p:cNvPr>
          <p:cNvGrpSpPr/>
          <p:nvPr/>
        </p:nvGrpSpPr>
        <p:grpSpPr>
          <a:xfrm>
            <a:off x="3297418" y="2754213"/>
            <a:ext cx="5256922" cy="4472100"/>
            <a:chOff x="6470650" y="1849438"/>
            <a:chExt cx="1797049" cy="1528763"/>
          </a:xfrm>
        </p:grpSpPr>
        <p:sp>
          <p:nvSpPr>
            <p:cNvPr id="291" name="Freeform 5">
              <a:extLst>
                <a:ext uri="{FF2B5EF4-FFF2-40B4-BE49-F238E27FC236}">
                  <a16:creationId xmlns:a16="http://schemas.microsoft.com/office/drawing/2014/main" id="{EFD94694-9173-4C8D-925B-4C315DDA6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650" y="1849438"/>
              <a:ext cx="1797049" cy="1528763"/>
            </a:xfrm>
            <a:custGeom>
              <a:gdLst>
                <a:gd fmla="*/ 421 w 422" name="T0"/>
                <a:gd fmla="*/ 65 h 358" name="T1"/>
                <a:gd fmla="*/ 419 w 422" name="T2"/>
                <a:gd fmla="*/ 134 h 358" name="T3"/>
                <a:gd fmla="*/ 403 w 422" name="T4"/>
                <a:gd fmla="*/ 164 h 358" name="T5"/>
                <a:gd fmla="*/ 354 w 422" name="T6"/>
                <a:gd fmla="*/ 193 h 358" name="T7"/>
                <a:gd fmla="*/ 299 w 422" name="T8"/>
                <a:gd fmla="*/ 220 h 358" name="T9"/>
                <a:gd fmla="*/ 181 w 422" name="T10"/>
                <a:gd fmla="*/ 268 h 358" name="T11"/>
                <a:gd fmla="*/ 295 w 422" name="T12"/>
                <a:gd fmla="*/ 327 h 358" name="T13"/>
                <a:gd fmla="*/ 297 w 422" name="T14"/>
                <a:gd fmla="*/ 334 h 358" name="T15"/>
                <a:gd fmla="*/ 136 w 422" name="T16"/>
                <a:gd fmla="*/ 287 h 358" name="T17"/>
                <a:gd fmla="*/ 28 w 422" name="T18"/>
                <a:gd fmla="*/ 254 h 358" name="T19"/>
                <a:gd fmla="*/ 3 w 422" name="T20"/>
                <a:gd fmla="*/ 137 h 358" name="T21"/>
                <a:gd fmla="*/ 24 w 422" name="T22"/>
                <a:gd fmla="*/ 45 h 358" name="T23"/>
                <a:gd fmla="*/ 106 w 422" name="T24"/>
                <a:gd fmla="*/ 15 h 358" name="T25"/>
                <a:gd fmla="*/ 248 w 422" name="T26"/>
                <a:gd fmla="*/ 6 h 358" name="T27"/>
                <a:gd fmla="*/ 326 w 422" name="T28"/>
                <a:gd fmla="*/ 3 h 358" name="T29"/>
                <a:gd fmla="*/ 381 w 422" name="T30"/>
                <a:gd fmla="*/ 5 h 358" name="T31"/>
                <a:gd fmla="*/ 421 w 422" name="T32"/>
                <a:gd fmla="*/ 65 h 358" name="T33"/>
                <a:gd fmla="*/ 410 w 422" name="T34"/>
                <a:gd fmla="*/ 139 h 358" name="T35"/>
                <a:gd fmla="*/ 413 w 422" name="T36"/>
                <a:gd fmla="*/ 73 h 358" name="T37"/>
                <a:gd fmla="*/ 366 w 422" name="T38"/>
                <a:gd fmla="*/ 11 h 358" name="T39"/>
                <a:gd fmla="*/ 240 w 422" name="T40"/>
                <a:gd fmla="*/ 14 h 358" name="T41"/>
                <a:gd fmla="*/ 111 w 422" name="T42"/>
                <a:gd fmla="*/ 23 h 358" name="T43"/>
                <a:gd fmla="*/ 42 w 422" name="T44"/>
                <a:gd fmla="*/ 38 h 358" name="T45"/>
                <a:gd fmla="*/ 13 w 422" name="T46"/>
                <a:gd fmla="*/ 94 h 358" name="T47"/>
                <a:gd fmla="*/ 17 w 422" name="T48"/>
                <a:gd fmla="*/ 219 h 358" name="T49"/>
                <a:gd fmla="*/ 137 w 422" name="T50"/>
                <a:gd fmla="*/ 281 h 358" name="T51"/>
                <a:gd fmla="*/ 139 w 422" name="T52"/>
                <a:gd fmla="*/ 284 h 358" name="T53"/>
                <a:gd fmla="*/ 279 w 422" name="T54"/>
                <a:gd fmla="*/ 333 h 358" name="T55"/>
                <a:gd fmla="*/ 172 w 422" name="T56"/>
                <a:gd fmla="*/ 268 h 358" name="T57"/>
                <a:gd fmla="*/ 172 w 422" name="T58"/>
                <a:gd fmla="*/ 267 h 358" name="T59"/>
                <a:gd fmla="*/ 175 w 422" name="T60"/>
                <a:gd fmla="*/ 262 h 358" name="T61"/>
                <a:gd fmla="*/ 303 w 422" name="T62"/>
                <a:gd fmla="*/ 209 h 358" name="T63"/>
                <a:gd fmla="*/ 361 w 422" name="T64"/>
                <a:gd fmla="*/ 180 h 358" name="T65"/>
                <a:gd fmla="*/ 410 w 422" name="T66"/>
                <a:gd fmla="*/ 139 h 35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8" w="422">
                  <a:moveTo>
                    <a:pt x="421" y="65"/>
                  </a:moveTo>
                  <a:cubicBezTo>
                    <a:pt x="422" y="87"/>
                    <a:pt x="422" y="112"/>
                    <a:pt x="419" y="134"/>
                  </a:cubicBezTo>
                  <a:cubicBezTo>
                    <a:pt x="417" y="146"/>
                    <a:pt x="413" y="156"/>
                    <a:pt x="403" y="164"/>
                  </a:cubicBezTo>
                  <a:cubicBezTo>
                    <a:pt x="389" y="176"/>
                    <a:pt x="371" y="184"/>
                    <a:pt x="354" y="193"/>
                  </a:cubicBezTo>
                  <a:cubicBezTo>
                    <a:pt x="336" y="202"/>
                    <a:pt x="318" y="211"/>
                    <a:pt x="299" y="220"/>
                  </a:cubicBezTo>
                  <a:cubicBezTo>
                    <a:pt x="260" y="238"/>
                    <a:pt x="221" y="254"/>
                    <a:pt x="181" y="268"/>
                  </a:cubicBezTo>
                  <a:cubicBezTo>
                    <a:pt x="194" y="310"/>
                    <a:pt x="257" y="323"/>
                    <a:pt x="295" y="327"/>
                  </a:cubicBezTo>
                  <a:cubicBezTo>
                    <a:pt x="298" y="328"/>
                    <a:pt x="300" y="333"/>
                    <a:pt x="297" y="334"/>
                  </a:cubicBezTo>
                  <a:cubicBezTo>
                    <a:pt x="247" y="358"/>
                    <a:pt x="162" y="338"/>
                    <a:pt x="136" y="287"/>
                  </a:cubicBezTo>
                  <a:cubicBezTo>
                    <a:pt x="98" y="289"/>
                    <a:pt x="55" y="284"/>
                    <a:pt x="28" y="254"/>
                  </a:cubicBezTo>
                  <a:cubicBezTo>
                    <a:pt x="0" y="223"/>
                    <a:pt x="3" y="176"/>
                    <a:pt x="3" y="137"/>
                  </a:cubicBezTo>
                  <a:cubicBezTo>
                    <a:pt x="3" y="106"/>
                    <a:pt x="4" y="70"/>
                    <a:pt x="24" y="45"/>
                  </a:cubicBezTo>
                  <a:cubicBezTo>
                    <a:pt x="44" y="19"/>
                    <a:pt x="76" y="18"/>
                    <a:pt x="106" y="15"/>
                  </a:cubicBezTo>
                  <a:cubicBezTo>
                    <a:pt x="154" y="11"/>
                    <a:pt x="201" y="8"/>
                    <a:pt x="248" y="6"/>
                  </a:cubicBezTo>
                  <a:cubicBezTo>
                    <a:pt x="274" y="5"/>
                    <a:pt x="300" y="4"/>
                    <a:pt x="326" y="3"/>
                  </a:cubicBezTo>
                  <a:cubicBezTo>
                    <a:pt x="344" y="3"/>
                    <a:pt x="364" y="0"/>
                    <a:pt x="381" y="5"/>
                  </a:cubicBezTo>
                  <a:cubicBezTo>
                    <a:pt x="409" y="12"/>
                    <a:pt x="420" y="38"/>
                    <a:pt x="421" y="65"/>
                  </a:cubicBezTo>
                  <a:moveTo>
                    <a:pt x="410" y="139"/>
                  </a:moveTo>
                  <a:cubicBezTo>
                    <a:pt x="416" y="120"/>
                    <a:pt x="413" y="93"/>
                    <a:pt x="413" y="73"/>
                  </a:cubicBezTo>
                  <a:cubicBezTo>
                    <a:pt x="413" y="41"/>
                    <a:pt x="402" y="13"/>
                    <a:pt x="366" y="11"/>
                  </a:cubicBezTo>
                  <a:cubicBezTo>
                    <a:pt x="325" y="8"/>
                    <a:pt x="281" y="12"/>
                    <a:pt x="240" y="14"/>
                  </a:cubicBezTo>
                  <a:cubicBezTo>
                    <a:pt x="197" y="16"/>
                    <a:pt x="154" y="19"/>
                    <a:pt x="111" y="23"/>
                  </a:cubicBezTo>
                  <a:cubicBezTo>
                    <a:pt x="88" y="25"/>
                    <a:pt x="62" y="24"/>
                    <a:pt x="42" y="38"/>
                  </a:cubicBezTo>
                  <a:cubicBezTo>
                    <a:pt x="24" y="50"/>
                    <a:pt x="16" y="72"/>
                    <a:pt x="13" y="94"/>
                  </a:cubicBezTo>
                  <a:cubicBezTo>
                    <a:pt x="7" y="131"/>
                    <a:pt x="6" y="183"/>
                    <a:pt x="17" y="219"/>
                  </a:cubicBezTo>
                  <a:cubicBezTo>
                    <a:pt x="33" y="272"/>
                    <a:pt x="89" y="282"/>
                    <a:pt x="137" y="281"/>
                  </a:cubicBezTo>
                  <a:cubicBezTo>
                    <a:pt x="138" y="281"/>
                    <a:pt x="139" y="282"/>
                    <a:pt x="139" y="284"/>
                  </a:cubicBezTo>
                  <a:cubicBezTo>
                    <a:pt x="165" y="325"/>
                    <a:pt x="231" y="347"/>
                    <a:pt x="279" y="333"/>
                  </a:cubicBezTo>
                  <a:cubicBezTo>
                    <a:pt x="238" y="327"/>
                    <a:pt x="184" y="311"/>
                    <a:pt x="172" y="268"/>
                  </a:cubicBezTo>
                  <a:cubicBezTo>
                    <a:pt x="172" y="268"/>
                    <a:pt x="172" y="268"/>
                    <a:pt x="172" y="267"/>
                  </a:cubicBezTo>
                  <a:cubicBezTo>
                    <a:pt x="172" y="265"/>
                    <a:pt x="172" y="263"/>
                    <a:pt x="175" y="262"/>
                  </a:cubicBezTo>
                  <a:cubicBezTo>
                    <a:pt x="218" y="246"/>
                    <a:pt x="261" y="229"/>
                    <a:pt x="303" y="209"/>
                  </a:cubicBezTo>
                  <a:cubicBezTo>
                    <a:pt x="322" y="200"/>
                    <a:pt x="342" y="190"/>
                    <a:pt x="361" y="180"/>
                  </a:cubicBezTo>
                  <a:cubicBezTo>
                    <a:pt x="380" y="170"/>
                    <a:pt x="404" y="161"/>
                    <a:pt x="410" y="1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97" name="Freeform 6">
              <a:extLst>
                <a:ext uri="{FF2B5EF4-FFF2-40B4-BE49-F238E27FC236}">
                  <a16:creationId xmlns:a16="http://schemas.microsoft.com/office/drawing/2014/main" id="{FAFB5206-09CB-492F-A4F7-EFD13B65E153}"/>
                </a:ext>
              </a:extLst>
            </p:cNvPr>
            <p:cNvSpPr/>
            <p:nvPr/>
          </p:nvSpPr>
          <p:spPr bwMode="auto">
            <a:xfrm>
              <a:off x="6496050" y="1882776"/>
              <a:ext cx="1746249" cy="1447800"/>
            </a:xfrm>
            <a:custGeom>
              <a:gdLst>
                <a:gd fmla="*/ 407 w 410" name="T0"/>
                <a:gd fmla="*/ 65 h 339" name="T1"/>
                <a:gd fmla="*/ 404 w 410" name="T2"/>
                <a:gd fmla="*/ 131 h 339" name="T3"/>
                <a:gd fmla="*/ 355 w 410" name="T4"/>
                <a:gd fmla="*/ 172 h 339" name="T5"/>
                <a:gd fmla="*/ 297 w 410" name="T6"/>
                <a:gd fmla="*/ 201 h 339" name="T7"/>
                <a:gd fmla="*/ 169 w 410" name="T8"/>
                <a:gd fmla="*/ 254 h 339" name="T9"/>
                <a:gd fmla="*/ 166 w 410" name="T10"/>
                <a:gd fmla="*/ 259 h 339" name="T11"/>
                <a:gd fmla="*/ 166 w 410" name="T12"/>
                <a:gd fmla="*/ 260 h 339" name="T13"/>
                <a:gd fmla="*/ 273 w 410" name="T14"/>
                <a:gd fmla="*/ 325 h 339" name="T15"/>
                <a:gd fmla="*/ 133 w 410" name="T16"/>
                <a:gd fmla="*/ 276 h 339" name="T17"/>
                <a:gd fmla="*/ 131 w 410" name="T18"/>
                <a:gd fmla="*/ 273 h 339" name="T19"/>
                <a:gd fmla="*/ 11 w 410" name="T20"/>
                <a:gd fmla="*/ 211 h 339" name="T21"/>
                <a:gd fmla="*/ 7 w 410" name="T22"/>
                <a:gd fmla="*/ 86 h 339" name="T23"/>
                <a:gd fmla="*/ 36 w 410" name="T24"/>
                <a:gd fmla="*/ 30 h 339" name="T25"/>
                <a:gd fmla="*/ 105 w 410" name="T26"/>
                <a:gd fmla="*/ 15 h 339" name="T27"/>
                <a:gd fmla="*/ 234 w 410" name="T28"/>
                <a:gd fmla="*/ 6 h 339" name="T29"/>
                <a:gd fmla="*/ 360 w 410" name="T30"/>
                <a:gd fmla="*/ 3 h 339" name="T31"/>
                <a:gd fmla="*/ 407 w 410" name="T32"/>
                <a:gd fmla="*/ 65 h 33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39" w="410">
                  <a:moveTo>
                    <a:pt x="407" y="65"/>
                  </a:moveTo>
                  <a:cubicBezTo>
                    <a:pt x="407" y="85"/>
                    <a:pt x="410" y="112"/>
                    <a:pt x="404" y="131"/>
                  </a:cubicBezTo>
                  <a:cubicBezTo>
                    <a:pt x="398" y="153"/>
                    <a:pt x="374" y="162"/>
                    <a:pt x="355" y="172"/>
                  </a:cubicBezTo>
                  <a:cubicBezTo>
                    <a:pt x="336" y="182"/>
                    <a:pt x="316" y="192"/>
                    <a:pt x="297" y="201"/>
                  </a:cubicBezTo>
                  <a:cubicBezTo>
                    <a:pt x="255" y="221"/>
                    <a:pt x="212" y="238"/>
                    <a:pt x="169" y="254"/>
                  </a:cubicBezTo>
                  <a:cubicBezTo>
                    <a:pt x="166" y="255"/>
                    <a:pt x="166" y="257"/>
                    <a:pt x="166" y="259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8" y="303"/>
                    <a:pt x="232" y="319"/>
                    <a:pt x="273" y="325"/>
                  </a:cubicBezTo>
                  <a:cubicBezTo>
                    <a:pt x="225" y="339"/>
                    <a:pt x="159" y="317"/>
                    <a:pt x="133" y="276"/>
                  </a:cubicBezTo>
                  <a:cubicBezTo>
                    <a:pt x="133" y="274"/>
                    <a:pt x="132" y="273"/>
                    <a:pt x="131" y="273"/>
                  </a:cubicBezTo>
                  <a:cubicBezTo>
                    <a:pt x="83" y="274"/>
                    <a:pt x="27" y="264"/>
                    <a:pt x="11" y="211"/>
                  </a:cubicBezTo>
                  <a:cubicBezTo>
                    <a:pt x="0" y="175"/>
                    <a:pt x="1" y="123"/>
                    <a:pt x="7" y="86"/>
                  </a:cubicBezTo>
                  <a:cubicBezTo>
                    <a:pt x="10" y="64"/>
                    <a:pt x="18" y="42"/>
                    <a:pt x="36" y="30"/>
                  </a:cubicBezTo>
                  <a:cubicBezTo>
                    <a:pt x="56" y="16"/>
                    <a:pt x="82" y="17"/>
                    <a:pt x="105" y="15"/>
                  </a:cubicBezTo>
                  <a:cubicBezTo>
                    <a:pt x="148" y="11"/>
                    <a:pt x="191" y="8"/>
                    <a:pt x="234" y="6"/>
                  </a:cubicBezTo>
                  <a:cubicBezTo>
                    <a:pt x="275" y="4"/>
                    <a:pt x="319" y="0"/>
                    <a:pt x="360" y="3"/>
                  </a:cubicBezTo>
                  <a:cubicBezTo>
                    <a:pt x="396" y="5"/>
                    <a:pt x="407" y="33"/>
                    <a:pt x="407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99" name="Freeform 10">
              <a:extLst>
                <a:ext uri="{FF2B5EF4-FFF2-40B4-BE49-F238E27FC236}">
                  <a16:creationId xmlns:a16="http://schemas.microsoft.com/office/drawing/2014/main" id="{D52A7B35-B6FC-4101-9A15-7A25D46FBF0D}"/>
                </a:ext>
              </a:extLst>
            </p:cNvPr>
            <p:cNvSpPr/>
            <p:nvPr/>
          </p:nvSpPr>
          <p:spPr bwMode="auto">
            <a:xfrm>
              <a:off x="7058025" y="3027363"/>
              <a:ext cx="600075" cy="260350"/>
            </a:xfrm>
            <a:custGeom>
              <a:gdLst>
                <a:gd fmla="*/ 4 w 141" name="T0"/>
                <a:gd fmla="*/ 0 h 61" name="T1"/>
                <a:gd fmla="*/ 0 w 141" name="T2"/>
                <a:gd fmla="*/ 4 h 61" name="T3"/>
                <a:gd fmla="*/ 1 w 141" name="T4"/>
                <a:gd fmla="*/ 6 h 61" name="T5"/>
                <a:gd fmla="*/ 1 w 141" name="T6"/>
                <a:gd fmla="*/ 7 h 61" name="T7"/>
                <a:gd fmla="*/ 1 w 141" name="T8"/>
                <a:gd fmla="*/ 8 h 61" name="T9"/>
                <a:gd fmla="*/ 2 w 141" name="T10"/>
                <a:gd fmla="*/ 8 h 61" name="T11"/>
                <a:gd fmla="*/ 63 w 141" name="T12"/>
                <a:gd fmla="*/ 53 h 61" name="T13"/>
                <a:gd fmla="*/ 102 w 141" name="T14"/>
                <a:gd fmla="*/ 61 h 61" name="T15"/>
                <a:gd fmla="*/ 110 w 141" name="T16"/>
                <a:gd fmla="*/ 61 h 61" name="T17"/>
                <a:gd fmla="*/ 110 w 141" name="T18"/>
                <a:gd fmla="*/ 61 h 61" name="T19"/>
                <a:gd fmla="*/ 110 w 141" name="T20"/>
                <a:gd fmla="*/ 61 h 61" name="T21"/>
                <a:gd fmla="*/ 110 w 141" name="T22"/>
                <a:gd fmla="*/ 61 h 61" name="T23"/>
                <a:gd fmla="*/ 140 w 141" name="T24"/>
                <a:gd fmla="*/ 57 h 61" name="T25"/>
                <a:gd fmla="*/ 141 w 141" name="T26"/>
                <a:gd fmla="*/ 57 h 61" name="T27"/>
                <a:gd fmla="*/ 110 w 141" name="T28"/>
                <a:gd fmla="*/ 51 h 61" name="T29"/>
                <a:gd fmla="*/ 6 w 141" name="T30"/>
                <a:gd fmla="*/ 2 h 61" name="T31"/>
                <a:gd fmla="*/ 4 w 141" name="T32"/>
                <a:gd fmla="*/ 0 h 6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1" w="14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4" y="28"/>
                    <a:pt x="37" y="44"/>
                    <a:pt x="63" y="53"/>
                  </a:cubicBezTo>
                  <a:cubicBezTo>
                    <a:pt x="75" y="56"/>
                    <a:pt x="89" y="59"/>
                    <a:pt x="102" y="61"/>
                  </a:cubicBezTo>
                  <a:cubicBezTo>
                    <a:pt x="105" y="61"/>
                    <a:pt x="108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21" y="61"/>
                    <a:pt x="131" y="60"/>
                    <a:pt x="140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31" y="55"/>
                    <a:pt x="120" y="53"/>
                    <a:pt x="110" y="51"/>
                  </a:cubicBezTo>
                  <a:cubicBezTo>
                    <a:pt x="71" y="48"/>
                    <a:pt x="26" y="34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00" name="Freeform 13">
              <a:extLst>
                <a:ext uri="{FF2B5EF4-FFF2-40B4-BE49-F238E27FC236}">
                  <a16:creationId xmlns:a16="http://schemas.microsoft.com/office/drawing/2014/main" id="{6E8C06FB-22F6-4A05-9EFE-9494FA628CD0}"/>
                </a:ext>
              </a:extLst>
            </p:cNvPr>
            <p:cNvSpPr/>
            <p:nvPr/>
          </p:nvSpPr>
          <p:spPr bwMode="auto">
            <a:xfrm>
              <a:off x="6508750" y="1892301"/>
              <a:ext cx="1677987" cy="1157288"/>
            </a:xfrm>
            <a:custGeom>
              <a:gdLst>
                <a:gd fmla="*/ 328 w 394" name="T0"/>
                <a:gd fmla="*/ 0 h 271" name="T1"/>
                <a:gd fmla="*/ 328 w 394" name="T2"/>
                <a:gd fmla="*/ 0 h 271" name="T3"/>
                <a:gd fmla="*/ 246 w 394" name="T4"/>
                <a:gd fmla="*/ 3 h 271" name="T5"/>
                <a:gd fmla="*/ 246 w 394" name="T6"/>
                <a:gd fmla="*/ 3 h 271" name="T7"/>
                <a:gd fmla="*/ 245 w 394" name="T8"/>
                <a:gd fmla="*/ 3 h 271" name="T9"/>
                <a:gd fmla="*/ 245 w 394" name="T10"/>
                <a:gd fmla="*/ 4 h 271" name="T11"/>
                <a:gd fmla="*/ 245 w 394" name="T12"/>
                <a:gd fmla="*/ 4 h 271" name="T13"/>
                <a:gd fmla="*/ 243 w 394" name="T14"/>
                <a:gd fmla="*/ 4 h 271" name="T15"/>
                <a:gd fmla="*/ 243 w 394" name="T16"/>
                <a:gd fmla="*/ 4 h 271" name="T17"/>
                <a:gd fmla="*/ 242 w 394" name="T18"/>
                <a:gd fmla="*/ 4 h 271" name="T19"/>
                <a:gd fmla="*/ 240 w 394" name="T20"/>
                <a:gd fmla="*/ 4 h 271" name="T21"/>
                <a:gd fmla="*/ 239 w 394" name="T22"/>
                <a:gd fmla="*/ 4 h 271" name="T23"/>
                <a:gd fmla="*/ 239 w 394" name="T24"/>
                <a:gd fmla="*/ 4 h 271" name="T25"/>
                <a:gd fmla="*/ 238 w 394" name="T26"/>
                <a:gd fmla="*/ 4 h 271" name="T27"/>
                <a:gd fmla="*/ 236 w 394" name="T28"/>
                <a:gd fmla="*/ 4 h 271" name="T29"/>
                <a:gd fmla="*/ 235 w 394" name="T30"/>
                <a:gd fmla="*/ 4 h 271" name="T31"/>
                <a:gd fmla="*/ 234 w 394" name="T32"/>
                <a:gd fmla="*/ 4 h 271" name="T33"/>
                <a:gd fmla="*/ 233 w 394" name="T34"/>
                <a:gd fmla="*/ 4 h 271" name="T35"/>
                <a:gd fmla="*/ 231 w 394" name="T36"/>
                <a:gd fmla="*/ 4 h 271" name="T37"/>
                <a:gd fmla="*/ 231 w 394" name="T38"/>
                <a:gd fmla="*/ 4 h 271" name="T39"/>
                <a:gd fmla="*/ 102 w 394" name="T40"/>
                <a:gd fmla="*/ 13 h 271" name="T41"/>
                <a:gd fmla="*/ 72 w 394" name="T42"/>
                <a:gd fmla="*/ 15 h 271" name="T43"/>
                <a:gd fmla="*/ 25 w 394" name="T44"/>
                <a:gd fmla="*/ 42 h 271" name="T45"/>
                <a:gd fmla="*/ 1 w 394" name="T46"/>
                <a:gd fmla="*/ 124 h 271" name="T47"/>
                <a:gd fmla="*/ 0 w 394" name="T48"/>
                <a:gd fmla="*/ 141 h 271" name="T49"/>
                <a:gd fmla="*/ 8 w 394" name="T50"/>
                <a:gd fmla="*/ 209 h 271" name="T51"/>
                <a:gd fmla="*/ 8 w 394" name="T52"/>
                <a:gd fmla="*/ 210 h 271" name="T53"/>
                <a:gd fmla="*/ 8 w 394" name="T54"/>
                <a:gd fmla="*/ 210 h 271" name="T55"/>
                <a:gd fmla="*/ 9 w 394" name="T56"/>
                <a:gd fmla="*/ 210 h 271" name="T57"/>
                <a:gd fmla="*/ 9 w 394" name="T58"/>
                <a:gd fmla="*/ 211 h 271" name="T59"/>
                <a:gd fmla="*/ 62 w 394" name="T60"/>
                <a:gd fmla="*/ 262 h 271" name="T61"/>
                <a:gd fmla="*/ 123 w 394" name="T62"/>
                <a:gd fmla="*/ 271 h 271" name="T63"/>
                <a:gd fmla="*/ 123 w 394" name="T64"/>
                <a:gd fmla="*/ 271 h 271" name="T65"/>
                <a:gd fmla="*/ 123 w 394" name="T66"/>
                <a:gd fmla="*/ 271 h 271" name="T67"/>
                <a:gd fmla="*/ 123 w 394" name="T68"/>
                <a:gd fmla="*/ 271 h 271" name="T69"/>
                <a:gd fmla="*/ 125 w 394" name="T70"/>
                <a:gd fmla="*/ 271 h 271" name="T71"/>
                <a:gd fmla="*/ 127 w 394" name="T72"/>
                <a:gd fmla="*/ 271 h 271" name="T73"/>
                <a:gd fmla="*/ 127 w 394" name="T74"/>
                <a:gd fmla="*/ 265 h 271" name="T75"/>
                <a:gd fmla="*/ 63 w 394" name="T76"/>
                <a:gd fmla="*/ 245 h 271" name="T77"/>
                <a:gd fmla="*/ 30 w 394" name="T78"/>
                <a:gd fmla="*/ 184 h 271" name="T79"/>
                <a:gd fmla="*/ 34 w 394" name="T80"/>
                <a:gd fmla="*/ 102 h 271" name="T81"/>
                <a:gd fmla="*/ 73 w 394" name="T82"/>
                <a:gd fmla="*/ 44 h 271" name="T83"/>
                <a:gd fmla="*/ 143 w 394" name="T84"/>
                <a:gd fmla="*/ 33 h 271" name="T85"/>
                <a:gd fmla="*/ 222 w 394" name="T86"/>
                <a:gd fmla="*/ 25 h 271" name="T87"/>
                <a:gd fmla="*/ 328 w 394" name="T88"/>
                <a:gd fmla="*/ 18 h 271" name="T89"/>
                <a:gd fmla="*/ 385 w 394" name="T90"/>
                <a:gd fmla="*/ 23 h 271" name="T91"/>
                <a:gd fmla="*/ 387 w 394" name="T92"/>
                <a:gd fmla="*/ 24 h 271" name="T93"/>
                <a:gd fmla="*/ 394 w 394" name="T94"/>
                <a:gd fmla="*/ 21 h 271" name="T95"/>
                <a:gd fmla="*/ 357 w 394" name="T96"/>
                <a:gd fmla="*/ 1 h 271" name="T97"/>
                <a:gd fmla="*/ 357 w 394" name="T98"/>
                <a:gd fmla="*/ 1 h 271" name="T99"/>
                <a:gd fmla="*/ 357 w 394" name="T100"/>
                <a:gd fmla="*/ 1 h 271" name="T101"/>
                <a:gd fmla="*/ 356 w 394" name="T102"/>
                <a:gd fmla="*/ 1 h 271" name="T103"/>
                <a:gd fmla="*/ 356 w 394" name="T104"/>
                <a:gd fmla="*/ 1 h 271" name="T105"/>
                <a:gd fmla="*/ 328 w 394" name="T106"/>
                <a:gd fmla="*/ 0 h 271" name="T107"/>
                <a:gd fmla="*/ 328 w 394" name="T108"/>
                <a:gd fmla="*/ 0 h 271" name="T109"/>
                <a:gd fmla="*/ 328 w 394" name="T110"/>
                <a:gd fmla="*/ 0 h 27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71" w="394">
                  <a:moveTo>
                    <a:pt x="328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1" y="0"/>
                    <a:pt x="273" y="2"/>
                    <a:pt x="246" y="3"/>
                  </a:cubicBezTo>
                  <a:cubicBezTo>
                    <a:pt x="246" y="3"/>
                    <a:pt x="246" y="3"/>
                    <a:pt x="246" y="3"/>
                  </a:cubicBezTo>
                  <a:cubicBezTo>
                    <a:pt x="246" y="3"/>
                    <a:pt x="245" y="3"/>
                    <a:pt x="245" y="3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4"/>
                    <a:pt x="244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2" y="4"/>
                    <a:pt x="242" y="4"/>
                  </a:cubicBezTo>
                  <a:cubicBezTo>
                    <a:pt x="241" y="4"/>
                    <a:pt x="240" y="4"/>
                    <a:pt x="240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8" y="4"/>
                  </a:cubicBezTo>
                  <a:cubicBezTo>
                    <a:pt x="238" y="4"/>
                    <a:pt x="237" y="4"/>
                    <a:pt x="236" y="4"/>
                  </a:cubicBezTo>
                  <a:cubicBezTo>
                    <a:pt x="236" y="4"/>
                    <a:pt x="235" y="4"/>
                    <a:pt x="235" y="4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2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188" y="6"/>
                    <a:pt x="145" y="9"/>
                    <a:pt x="102" y="13"/>
                  </a:cubicBezTo>
                  <a:cubicBezTo>
                    <a:pt x="92" y="14"/>
                    <a:pt x="82" y="14"/>
                    <a:pt x="72" y="15"/>
                  </a:cubicBezTo>
                  <a:cubicBezTo>
                    <a:pt x="54" y="20"/>
                    <a:pt x="36" y="28"/>
                    <a:pt x="25" y="42"/>
                  </a:cubicBezTo>
                  <a:cubicBezTo>
                    <a:pt x="7" y="64"/>
                    <a:pt x="5" y="97"/>
                    <a:pt x="1" y="124"/>
                  </a:cubicBezTo>
                  <a:cubicBezTo>
                    <a:pt x="1" y="129"/>
                    <a:pt x="0" y="135"/>
                    <a:pt x="0" y="141"/>
                  </a:cubicBezTo>
                  <a:cubicBezTo>
                    <a:pt x="0" y="165"/>
                    <a:pt x="2" y="190"/>
                    <a:pt x="8" y="20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9" y="210"/>
                  </a:cubicBezTo>
                  <a:cubicBezTo>
                    <a:pt x="9" y="210"/>
                    <a:pt x="9" y="211"/>
                    <a:pt x="9" y="211"/>
                  </a:cubicBezTo>
                  <a:cubicBezTo>
                    <a:pt x="18" y="234"/>
                    <a:pt x="38" y="252"/>
                    <a:pt x="62" y="262"/>
                  </a:cubicBezTo>
                  <a:cubicBezTo>
                    <a:pt x="81" y="269"/>
                    <a:pt x="102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4" y="271"/>
                    <a:pt x="125" y="271"/>
                  </a:cubicBezTo>
                  <a:cubicBezTo>
                    <a:pt x="126" y="271"/>
                    <a:pt x="126" y="271"/>
                    <a:pt x="127" y="271"/>
                  </a:cubicBezTo>
                  <a:cubicBezTo>
                    <a:pt x="130" y="270"/>
                    <a:pt x="129" y="266"/>
                    <a:pt x="127" y="265"/>
                  </a:cubicBezTo>
                  <a:cubicBezTo>
                    <a:pt x="106" y="257"/>
                    <a:pt x="83" y="258"/>
                    <a:pt x="63" y="245"/>
                  </a:cubicBezTo>
                  <a:cubicBezTo>
                    <a:pt x="43" y="232"/>
                    <a:pt x="34" y="207"/>
                    <a:pt x="30" y="184"/>
                  </a:cubicBezTo>
                  <a:cubicBezTo>
                    <a:pt x="24" y="157"/>
                    <a:pt x="29" y="129"/>
                    <a:pt x="34" y="102"/>
                  </a:cubicBezTo>
                  <a:cubicBezTo>
                    <a:pt x="38" y="75"/>
                    <a:pt x="44" y="53"/>
                    <a:pt x="73" y="44"/>
                  </a:cubicBezTo>
                  <a:cubicBezTo>
                    <a:pt x="96" y="37"/>
                    <a:pt x="120" y="36"/>
                    <a:pt x="143" y="33"/>
                  </a:cubicBezTo>
                  <a:cubicBezTo>
                    <a:pt x="169" y="30"/>
                    <a:pt x="196" y="27"/>
                    <a:pt x="222" y="25"/>
                  </a:cubicBezTo>
                  <a:cubicBezTo>
                    <a:pt x="256" y="23"/>
                    <a:pt x="292" y="18"/>
                    <a:pt x="328" y="18"/>
                  </a:cubicBezTo>
                  <a:cubicBezTo>
                    <a:pt x="347" y="18"/>
                    <a:pt x="366" y="20"/>
                    <a:pt x="385" y="23"/>
                  </a:cubicBezTo>
                  <a:cubicBezTo>
                    <a:pt x="386" y="24"/>
                    <a:pt x="386" y="24"/>
                    <a:pt x="387" y="24"/>
                  </a:cubicBezTo>
                  <a:cubicBezTo>
                    <a:pt x="390" y="24"/>
                    <a:pt x="393" y="23"/>
                    <a:pt x="394" y="21"/>
                  </a:cubicBezTo>
                  <a:cubicBezTo>
                    <a:pt x="387" y="10"/>
                    <a:pt x="376" y="2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47" y="0"/>
                    <a:pt x="337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302" name="文本框 301">
            <a:extLst>
              <a:ext uri="{FF2B5EF4-FFF2-40B4-BE49-F238E27FC236}">
                <a16:creationId xmlns:a16="http://schemas.microsoft.com/office/drawing/2014/main" id="{33A50D99-34E3-4D5F-92DB-B143F2C0F442}"/>
              </a:ext>
            </a:extLst>
          </p:cNvPr>
          <p:cNvSpPr txBox="1"/>
          <p:nvPr/>
        </p:nvSpPr>
        <p:spPr>
          <a:xfrm rot="21192928">
            <a:off x="3864954" y="3011830"/>
            <a:ext cx="350598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4800" u="none">
                <a:solidFill>
                  <a:schemeClr val="accent2"/>
                </a:solidFill>
                <a:effectLst/>
                <a:uLnTx/>
                <a:uFillTx/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手绘风</a:t>
            </a:r>
          </a:p>
        </p:txBody>
      </p:sp>
      <p:sp>
        <p:nvSpPr>
          <p:cNvPr id="304" name="文本框 303">
            <a:extLst>
              <a:ext uri="{FF2B5EF4-FFF2-40B4-BE49-F238E27FC236}">
                <a16:creationId xmlns:a16="http://schemas.microsoft.com/office/drawing/2014/main" id="{58C60C48-B371-4588-89FB-2026C061AB6A}"/>
              </a:ext>
            </a:extLst>
          </p:cNvPr>
          <p:cNvSpPr txBox="1"/>
          <p:nvPr/>
        </p:nvSpPr>
        <p:spPr>
          <a:xfrm rot="21192928">
            <a:off x="3428862" y="3795790"/>
            <a:ext cx="477871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6600" u="none">
                <a:solidFill>
                  <a:schemeClr val="accent2"/>
                </a:solidFill>
                <a:effectLst/>
                <a:uLnTx/>
                <a:uFillTx/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教育课件PPT</a:t>
            </a:r>
          </a:p>
        </p:txBody>
      </p:sp>
    </p:spTree>
    <p:extLst>
      <p:ext uri="{BB962C8B-B14F-4D97-AF65-F5344CB8AC3E}">
        <p14:creationId val="451201382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2"/>
      <p:bldP grpId="0" spid="30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DB407BC9-4191-481C-B55F-97EF6C1FDD3B}"/>
              </a:ext>
            </a:extLst>
          </p:cNvPr>
          <p:cNvGrpSpPr>
            <a:grpSpLocks noChangeAspect="1"/>
          </p:cNvGrpSpPr>
          <p:nvPr/>
        </p:nvGrpSpPr>
        <p:grpSpPr>
          <a:xfrm>
            <a:off x="4834755" y="2417945"/>
            <a:ext cx="2501900" cy="2733675"/>
            <a:chOff x="3051" y="1299"/>
            <a:chExt cx="1576" cy="172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0A310B5-021C-46D5-AA62-1AEDEEC16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gdLst>
                <a:gd fmla="*/ 555 w 588" name="T0"/>
                <a:gd fmla="*/ 343 h 566" name="T1"/>
                <a:gd fmla="*/ 521 w 588" name="T2"/>
                <a:gd fmla="*/ 336 h 566" name="T3"/>
                <a:gd fmla="*/ 504 w 588" name="T4"/>
                <a:gd fmla="*/ 323 h 566" name="T5"/>
                <a:gd fmla="*/ 406 w 588" name="T6"/>
                <a:gd fmla="*/ 243 h 566" name="T7"/>
                <a:gd fmla="*/ 461 w 588" name="T8"/>
                <a:gd fmla="*/ 104 h 566" name="T9"/>
                <a:gd fmla="*/ 299 w 588" name="T10"/>
                <a:gd fmla="*/ 32 h 566" name="T11"/>
                <a:gd fmla="*/ 235 w 588" name="T12"/>
                <a:gd fmla="*/ 253 h 566" name="T13"/>
                <a:gd fmla="*/ 120 w 588" name="T14"/>
                <a:gd fmla="*/ 313 h 566" name="T15"/>
                <a:gd fmla="*/ 211 w 588" name="T16"/>
                <a:gd fmla="*/ 341 h 566" name="T17"/>
                <a:gd fmla="*/ 447 w 588" name="T18"/>
                <a:gd fmla="*/ 348 h 566" name="T19"/>
                <a:gd fmla="*/ 241 w 588" name="T20"/>
                <a:gd fmla="*/ 362 h 566" name="T21"/>
                <a:gd fmla="*/ 33 w 588" name="T22"/>
                <a:gd fmla="*/ 330 h 566" name="T23"/>
                <a:gd fmla="*/ 2 w 588" name="T24"/>
                <a:gd fmla="*/ 356 h 566" name="T25"/>
                <a:gd fmla="*/ 17 w 588" name="T26"/>
                <a:gd fmla="*/ 444 h 566" name="T27"/>
                <a:gd fmla="*/ 212 w 588" name="T28"/>
                <a:gd fmla="*/ 483 h 566" name="T29"/>
                <a:gd fmla="*/ 161 w 588" name="T30"/>
                <a:gd fmla="*/ 563 h 566" name="T31"/>
                <a:gd fmla="*/ 220 w 588" name="T32"/>
                <a:gd fmla="*/ 485 h 566" name="T33"/>
                <a:gd fmla="*/ 304 w 588" name="T34"/>
                <a:gd fmla="*/ 547 h 566" name="T35"/>
                <a:gd fmla="*/ 395 w 588" name="T36"/>
                <a:gd fmla="*/ 489 h 566" name="T37"/>
                <a:gd fmla="*/ 461 w 588" name="T38"/>
                <a:gd fmla="*/ 557 h 566" name="T39"/>
                <a:gd fmla="*/ 488 w 588" name="T40"/>
                <a:gd fmla="*/ 522 h 566" name="T41"/>
                <a:gd fmla="*/ 564 w 588" name="T42"/>
                <a:gd fmla="*/ 481 h 566" name="T43"/>
                <a:gd fmla="*/ 568 w 588" name="T44"/>
                <a:gd fmla="*/ 441 h 566" name="T45"/>
                <a:gd fmla="*/ 482 w 588" name="T46"/>
                <a:gd fmla="*/ 155 h 566" name="T47"/>
                <a:gd fmla="*/ 168 w 588" name="T48"/>
                <a:gd fmla="*/ 157 h 566" name="T49"/>
                <a:gd fmla="*/ 180 w 588" name="T50"/>
                <a:gd fmla="*/ 175 h 566" name="T51"/>
                <a:gd fmla="*/ 330 w 588" name="T52"/>
                <a:gd fmla="*/ 29 h 566" name="T53"/>
                <a:gd fmla="*/ 304 w 588" name="T54"/>
                <a:gd fmla="*/ 30 h 566" name="T55"/>
                <a:gd fmla="*/ 233 w 588" name="T56"/>
                <a:gd fmla="*/ 68 h 566" name="T57"/>
                <a:gd fmla="*/ 307 w 588" name="T58"/>
                <a:gd fmla="*/ 44 h 566" name="T59"/>
                <a:gd fmla="*/ 340 w 588" name="T60"/>
                <a:gd fmla="*/ 43 h 566" name="T61"/>
                <a:gd fmla="*/ 360 w 588" name="T62"/>
                <a:gd fmla="*/ 46 h 566" name="T63"/>
                <a:gd fmla="*/ 382 w 588" name="T64"/>
                <a:gd fmla="*/ 53 h 566" name="T65"/>
                <a:gd fmla="*/ 401 w 588" name="T66"/>
                <a:gd fmla="*/ 85 h 566" name="T67"/>
                <a:gd fmla="*/ 434 w 588" name="T68"/>
                <a:gd fmla="*/ 135 h 566" name="T69"/>
                <a:gd fmla="*/ 294 w 588" name="T70"/>
                <a:gd fmla="*/ 261 h 566" name="T71"/>
                <a:gd fmla="*/ 130 w 588" name="T72"/>
                <a:gd fmla="*/ 549 h 566" name="T73"/>
                <a:gd fmla="*/ 482 w 588" name="T74"/>
                <a:gd fmla="*/ 536 h 566" name="T75"/>
                <a:gd fmla="*/ 516 w 588" name="T76"/>
                <a:gd fmla="*/ 347 h 566" name="T77"/>
                <a:gd fmla="*/ 545 w 588" name="T78"/>
                <a:gd fmla="*/ 346 h 566" name="T79"/>
                <a:gd fmla="*/ 312 w 588" name="T80"/>
                <a:gd fmla="*/ 473 h 566" name="T81"/>
                <a:gd fmla="*/ 284 w 588" name="T82"/>
                <a:gd fmla="*/ 406 h 566" name="T83"/>
                <a:gd fmla="*/ 289 w 588" name="T84"/>
                <a:gd fmla="*/ 467 h 566" name="T85"/>
                <a:gd fmla="*/ 222 w 588" name="T86"/>
                <a:gd fmla="*/ 364 h 566" name="T87"/>
                <a:gd fmla="*/ 60 w 588" name="T88"/>
                <a:gd fmla="*/ 433 h 566" name="T89"/>
                <a:gd fmla="*/ 12 w 588" name="T90"/>
                <a:gd fmla="*/ 355 h 566" name="T91"/>
                <a:gd fmla="*/ 37 w 588" name="T92"/>
                <a:gd fmla="*/ 436 h 566" name="T93"/>
                <a:gd fmla="*/ 301 w 588" name="T94"/>
                <a:gd fmla="*/ 535 h 566" name="T95"/>
                <a:gd fmla="*/ 30 w 588" name="T96"/>
                <a:gd fmla="*/ 462 h 566" name="T97"/>
                <a:gd fmla="*/ 98 w 588" name="T98"/>
                <a:gd fmla="*/ 438 h 566" name="T99"/>
                <a:gd fmla="*/ 297 w 588" name="T100"/>
                <a:gd fmla="*/ 488 h 566" name="T101"/>
                <a:gd fmla="*/ 325 w 588" name="T102"/>
                <a:gd fmla="*/ 506 h 566" name="T103"/>
                <a:gd fmla="*/ 554 w 588" name="T104"/>
                <a:gd fmla="*/ 352 h 56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566" w="588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BB38020-BF57-4AFD-BCC4-BB1F2684B9DE}"/>
                </a:ext>
              </a:extLst>
            </p:cNvPr>
            <p:cNvSpPr/>
            <p:nvPr/>
          </p:nvSpPr>
          <p:spPr bwMode="auto">
            <a:xfrm>
              <a:off x="3678" y="1309"/>
              <a:ext cx="187" cy="212"/>
            </a:xfrm>
            <a:custGeom>
              <a:gdLst>
                <a:gd fmla="*/ 66 w 70" name="T0"/>
                <a:gd fmla="*/ 71 h 79" name="T1"/>
                <a:gd fmla="*/ 35 w 70" name="T2"/>
                <a:gd fmla="*/ 39 h 79" name="T3"/>
                <a:gd fmla="*/ 8 w 70" name="T4"/>
                <a:gd fmla="*/ 4 h 79" name="T5"/>
                <a:gd fmla="*/ 2 w 70" name="T6"/>
                <a:gd fmla="*/ 9 h 79" name="T7"/>
                <a:gd fmla="*/ 61 w 70" name="T8"/>
                <a:gd fmla="*/ 77 h 79" name="T9"/>
                <a:gd fmla="*/ 66 w 70" name="T10"/>
                <a:gd fmla="*/ 71 h 7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9" w="70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06D1A34-CBCD-498A-9D35-DAA68A5D65C5}"/>
                </a:ext>
              </a:extLst>
            </p:cNvPr>
            <p:cNvSpPr/>
            <p:nvPr/>
          </p:nvSpPr>
          <p:spPr bwMode="auto">
            <a:xfrm>
              <a:off x="3780" y="1307"/>
              <a:ext cx="102" cy="179"/>
            </a:xfrm>
            <a:custGeom>
              <a:gdLst>
                <a:gd fmla="*/ 36 w 38" name="T0"/>
                <a:gd fmla="*/ 60 h 67" name="T1"/>
                <a:gd fmla="*/ 22 w 38" name="T2"/>
                <a:gd fmla="*/ 29 h 67" name="T3"/>
                <a:gd fmla="*/ 7 w 38" name="T4"/>
                <a:gd fmla="*/ 3 h 67" name="T5"/>
                <a:gd fmla="*/ 1 w 38" name="T6"/>
                <a:gd fmla="*/ 6 h 67" name="T7"/>
                <a:gd fmla="*/ 14 w 38" name="T8"/>
                <a:gd fmla="*/ 34 h 67" name="T9"/>
                <a:gd fmla="*/ 31 w 38" name="T10"/>
                <a:gd fmla="*/ 63 h 67" name="T11"/>
                <a:gd fmla="*/ 36 w 38" name="T12"/>
                <a:gd fmla="*/ 60 h 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" w="38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DB56BBA-9AE3-4E2A-9417-C2E3697F40F4}"/>
                </a:ext>
              </a:extLst>
            </p:cNvPr>
            <p:cNvSpPr/>
            <p:nvPr/>
          </p:nvSpPr>
          <p:spPr bwMode="auto">
            <a:xfrm>
              <a:off x="3900" y="1299"/>
              <a:ext cx="46" cy="198"/>
            </a:xfrm>
            <a:custGeom>
              <a:gdLst>
                <a:gd fmla="*/ 17 w 17" name="T0"/>
                <a:gd fmla="*/ 6 h 74" name="T1"/>
                <a:gd fmla="*/ 10 w 17" name="T2"/>
                <a:gd fmla="*/ 4 h 74" name="T3"/>
                <a:gd fmla="*/ 6 w 17" name="T4"/>
                <a:gd fmla="*/ 68 h 74" name="T5"/>
                <a:gd fmla="*/ 14 w 17" name="T6"/>
                <a:gd fmla="*/ 66 h 74" name="T7"/>
                <a:gd fmla="*/ 17 w 17" name="T8"/>
                <a:gd fmla="*/ 6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17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F839BEA-E4D5-4F36-89C1-30B76BE70D8F}"/>
                </a:ext>
              </a:extLst>
            </p:cNvPr>
            <p:cNvSpPr/>
            <p:nvPr/>
          </p:nvSpPr>
          <p:spPr bwMode="auto">
            <a:xfrm>
              <a:off x="3970" y="1339"/>
              <a:ext cx="145" cy="182"/>
            </a:xfrm>
            <a:custGeom>
              <a:gdLst>
                <a:gd fmla="*/ 45 w 54" name="T0"/>
                <a:gd fmla="*/ 2 h 68" name="T1"/>
                <a:gd fmla="*/ 20 w 54" name="T2"/>
                <a:gd fmla="*/ 28 h 68" name="T3"/>
                <a:gd fmla="*/ 1 w 54" name="T4"/>
                <a:gd fmla="*/ 62 h 68" name="T5"/>
                <a:gd fmla="*/ 7 w 54" name="T6"/>
                <a:gd fmla="*/ 65 h 68" name="T7"/>
                <a:gd fmla="*/ 29 w 54" name="T8"/>
                <a:gd fmla="*/ 33 h 68" name="T9"/>
                <a:gd fmla="*/ 51 w 54" name="T10"/>
                <a:gd fmla="*/ 8 h 68" name="T11"/>
                <a:gd fmla="*/ 45 w 54" name="T12"/>
                <a:gd fmla="*/ 2 h 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" w="54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22B0EF0-C619-49C4-8508-46CB5F03DE42}"/>
                </a:ext>
              </a:extLst>
            </p:cNvPr>
            <p:cNvSpPr/>
            <p:nvPr/>
          </p:nvSpPr>
          <p:spPr bwMode="auto">
            <a:xfrm>
              <a:off x="3689" y="1633"/>
              <a:ext cx="112" cy="220"/>
            </a:xfrm>
            <a:custGeom>
              <a:gdLst>
                <a:gd fmla="*/ 37 w 42" name="T0"/>
                <a:gd fmla="*/ 2 h 82" name="T1"/>
                <a:gd fmla="*/ 1 w 42" name="T2"/>
                <a:gd fmla="*/ 78 h 82" name="T3"/>
                <a:gd fmla="*/ 7 w 42" name="T4"/>
                <a:gd fmla="*/ 79 h 82" name="T5"/>
                <a:gd fmla="*/ 41 w 42" name="T6"/>
                <a:gd fmla="*/ 4 h 82" name="T7"/>
                <a:gd fmla="*/ 37 w 42" name="T8"/>
                <a:gd fmla="*/ 2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4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624B583-E4FF-40C2-96D0-169BFB8B33C8}"/>
                </a:ext>
              </a:extLst>
            </p:cNvPr>
            <p:cNvSpPr/>
            <p:nvPr/>
          </p:nvSpPr>
          <p:spPr bwMode="auto">
            <a:xfrm>
              <a:off x="3938" y="1623"/>
              <a:ext cx="27" cy="225"/>
            </a:xfrm>
            <a:custGeom>
              <a:gdLst>
                <a:gd fmla="*/ 8 w 10" name="T0"/>
                <a:gd fmla="*/ 4 h 84" name="T1"/>
                <a:gd fmla="*/ 2 w 10" name="T2"/>
                <a:gd fmla="*/ 4 h 84" name="T3"/>
                <a:gd fmla="*/ 0 w 10" name="T4"/>
                <a:gd fmla="*/ 79 h 84" name="T5"/>
                <a:gd fmla="*/ 8 w 10" name="T6"/>
                <a:gd fmla="*/ 79 h 84" name="T7"/>
                <a:gd fmla="*/ 8 w 10" name="T8"/>
                <a:gd fmla="*/ 4 h 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4" w="10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BF2FDC9-550E-4406-B985-7C5A915EB7A2}"/>
                </a:ext>
              </a:extLst>
            </p:cNvPr>
            <p:cNvSpPr/>
            <p:nvPr/>
          </p:nvSpPr>
          <p:spPr bwMode="auto">
            <a:xfrm>
              <a:off x="3726" y="2046"/>
              <a:ext cx="343" cy="113"/>
            </a:xfrm>
            <a:custGeom>
              <a:gdLst>
                <a:gd fmla="*/ 119 w 128" name="T0"/>
                <a:gd fmla="*/ 3 h 42" name="T1"/>
                <a:gd fmla="*/ 8 w 128" name="T2"/>
                <a:gd fmla="*/ 6 h 42" name="T3"/>
                <a:gd fmla="*/ 3 w 128" name="T4"/>
                <a:gd fmla="*/ 12 h 42" name="T5"/>
                <a:gd fmla="*/ 124 w 128" name="T6"/>
                <a:gd fmla="*/ 10 h 42" name="T7"/>
                <a:gd fmla="*/ 119 w 128" name="T8"/>
                <a:gd fmla="*/ 3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128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26BA532-9C38-4BDE-8515-32FF7CF0B7EE}"/>
                </a:ext>
              </a:extLst>
            </p:cNvPr>
            <p:cNvSpPr/>
            <p:nvPr/>
          </p:nvSpPr>
          <p:spPr bwMode="auto">
            <a:xfrm>
              <a:off x="3849" y="1976"/>
              <a:ext cx="86" cy="86"/>
            </a:xfrm>
            <a:custGeom>
              <a:gdLst>
                <a:gd fmla="*/ 26 w 32" name="T0"/>
                <a:gd fmla="*/ 16 h 32" name="T1"/>
                <a:gd fmla="*/ 14 w 32" name="T2"/>
                <a:gd fmla="*/ 18 h 32" name="T3"/>
                <a:gd fmla="*/ 20 w 32" name="T4"/>
                <a:gd fmla="*/ 7 h 32" name="T5"/>
                <a:gd fmla="*/ 19 w 32" name="T6"/>
                <a:gd fmla="*/ 1 h 32" name="T7"/>
                <a:gd fmla="*/ 7 w 32" name="T8"/>
                <a:gd fmla="*/ 24 h 32" name="T9"/>
                <a:gd fmla="*/ 32 w 32" name="T10"/>
                <a:gd fmla="*/ 19 h 32" name="T11"/>
                <a:gd fmla="*/ 26 w 32" name="T12"/>
                <a:gd fmla="*/ 16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DA26D98-BC80-4D6E-934C-78098EA4384A}"/>
                </a:ext>
              </a:extLst>
            </p:cNvPr>
            <p:cNvSpPr/>
            <p:nvPr/>
          </p:nvSpPr>
          <p:spPr bwMode="auto">
            <a:xfrm>
              <a:off x="3745" y="1883"/>
              <a:ext cx="40" cy="88"/>
            </a:xfrm>
            <a:custGeom>
              <a:gdLst>
                <a:gd fmla="*/ 2 w 15" name="T0"/>
                <a:gd fmla="*/ 9 h 33" name="T1"/>
                <a:gd fmla="*/ 0 w 15" name="T2"/>
                <a:gd fmla="*/ 27 h 33" name="T3"/>
                <a:gd fmla="*/ 8 w 15" name="T4"/>
                <a:gd fmla="*/ 29 h 33" name="T5"/>
                <a:gd fmla="*/ 13 w 15" name="T6"/>
                <a:gd fmla="*/ 10 h 33" name="T7"/>
                <a:gd fmla="*/ 2 w 15" name="T8"/>
                <a:gd fmla="*/ 9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15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A35BA8E-3EF9-43A3-9694-F0DC84138821}"/>
                </a:ext>
              </a:extLst>
            </p:cNvPr>
            <p:cNvSpPr/>
            <p:nvPr/>
          </p:nvSpPr>
          <p:spPr bwMode="auto">
            <a:xfrm>
              <a:off x="4048" y="1899"/>
              <a:ext cx="43" cy="67"/>
            </a:xfrm>
            <a:custGeom>
              <a:gdLst>
                <a:gd fmla="*/ 14 w 16" name="T0"/>
                <a:gd fmla="*/ 5 h 25" name="T1"/>
                <a:gd fmla="*/ 10 w 16" name="T2"/>
                <a:gd fmla="*/ 1 h 25" name="T3"/>
                <a:gd fmla="*/ 5 w 16" name="T4"/>
                <a:gd fmla="*/ 2 h 25" name="T5"/>
                <a:gd fmla="*/ 3 w 16" name="T6"/>
                <a:gd fmla="*/ 9 h 25" name="T7"/>
                <a:gd fmla="*/ 2 w 16" name="T8"/>
                <a:gd fmla="*/ 16 h 25" name="T9"/>
                <a:gd fmla="*/ 3 w 16" name="T10"/>
                <a:gd fmla="*/ 23 h 25" name="T11"/>
                <a:gd fmla="*/ 10 w 16" name="T12"/>
                <a:gd fmla="*/ 21 h 25" name="T13"/>
                <a:gd fmla="*/ 14 w 16" name="T14"/>
                <a:gd fmla="*/ 5 h 2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" w="16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15F5618-C7DC-4B61-AD70-266C52875AFC}"/>
                </a:ext>
              </a:extLst>
            </p:cNvPr>
            <p:cNvSpPr/>
            <p:nvPr/>
          </p:nvSpPr>
          <p:spPr bwMode="auto">
            <a:xfrm>
              <a:off x="3313" y="2552"/>
              <a:ext cx="413" cy="92"/>
            </a:xfrm>
            <a:custGeom>
              <a:gdLst>
                <a:gd fmla="*/ 151 w 154" name="T0"/>
                <a:gd fmla="*/ 28 h 34" name="T1"/>
                <a:gd fmla="*/ 3 w 154" name="T2"/>
                <a:gd fmla="*/ 5 h 34" name="T3"/>
                <a:gd fmla="*/ 3 w 154" name="T4"/>
                <a:gd fmla="*/ 9 h 34" name="T5"/>
                <a:gd fmla="*/ 149 w 154" name="T6"/>
                <a:gd fmla="*/ 33 h 34" name="T7"/>
                <a:gd fmla="*/ 151 w 154" name="T8"/>
                <a:gd fmla="*/ 28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15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A16F5CD-8024-4BB7-A871-C20EE31F5DBA}"/>
                </a:ext>
              </a:extLst>
            </p:cNvPr>
            <p:cNvSpPr/>
            <p:nvPr/>
          </p:nvSpPr>
          <p:spPr bwMode="auto">
            <a:xfrm>
              <a:off x="3321" y="2488"/>
              <a:ext cx="445" cy="150"/>
            </a:xfrm>
            <a:custGeom>
              <a:gdLst>
                <a:gd fmla="*/ 164 w 166" name="T0"/>
                <a:gd fmla="*/ 51 h 56" name="T1"/>
                <a:gd fmla="*/ 2 w 166" name="T2"/>
                <a:gd fmla="*/ 5 h 56" name="T3"/>
                <a:gd fmla="*/ 2 w 166" name="T4"/>
                <a:gd fmla="*/ 8 h 56" name="T5"/>
                <a:gd fmla="*/ 85 w 166" name="T6"/>
                <a:gd fmla="*/ 18 h 56" name="T7"/>
                <a:gd fmla="*/ 161 w 166" name="T8"/>
                <a:gd fmla="*/ 55 h 56" name="T9"/>
                <a:gd fmla="*/ 164 w 166" name="T10"/>
                <a:gd fmla="*/ 51 h 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" w="16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B0FD263-0496-453A-9400-E183185069B7}"/>
                </a:ext>
              </a:extLst>
            </p:cNvPr>
            <p:cNvSpPr/>
            <p:nvPr/>
          </p:nvSpPr>
          <p:spPr bwMode="auto">
            <a:xfrm>
              <a:off x="3356" y="2440"/>
              <a:ext cx="367" cy="139"/>
            </a:xfrm>
            <a:custGeom>
              <a:gdLst>
                <a:gd fmla="*/ 135 w 137" name="T0"/>
                <a:gd fmla="*/ 47 h 52" name="T1"/>
                <a:gd fmla="*/ 3 w 137" name="T2"/>
                <a:gd fmla="*/ 0 h 52" name="T3"/>
                <a:gd fmla="*/ 3 w 137" name="T4"/>
                <a:gd fmla="*/ 4 h 52" name="T5"/>
                <a:gd fmla="*/ 71 w 137" name="T6"/>
                <a:gd fmla="*/ 19 h 52" name="T7"/>
                <a:gd fmla="*/ 132 w 137" name="T8"/>
                <a:gd fmla="*/ 51 h 52" name="T9"/>
                <a:gd fmla="*/ 135 w 137" name="T10"/>
                <a:gd fmla="*/ 47 h 5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2" w="137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0396ADA-CC47-40B5-B8AA-7542B7AA91E6}"/>
                </a:ext>
              </a:extLst>
            </p:cNvPr>
            <p:cNvSpPr/>
            <p:nvPr/>
          </p:nvSpPr>
          <p:spPr bwMode="auto">
            <a:xfrm>
              <a:off x="3973" y="2587"/>
              <a:ext cx="375" cy="124"/>
            </a:xfrm>
            <a:custGeom>
              <a:gdLst>
                <a:gd fmla="*/ 136 w 140" name="T0"/>
                <a:gd fmla="*/ 13 h 46" name="T1"/>
                <a:gd fmla="*/ 3 w 140" name="T2"/>
                <a:gd fmla="*/ 39 h 46" name="T3"/>
                <a:gd fmla="*/ 6 w 140" name="T4"/>
                <a:gd fmla="*/ 44 h 46" name="T5"/>
                <a:gd fmla="*/ 69 w 140" name="T6"/>
                <a:gd fmla="*/ 21 h 46" name="T7"/>
                <a:gd fmla="*/ 136 w 140" name="T8"/>
                <a:gd fmla="*/ 20 h 46" name="T9"/>
                <a:gd fmla="*/ 136 w 140" name="T10"/>
                <a:gd fmla="*/ 13 h 4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6" w="140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484DDAA-228E-4BDC-9C93-D8C531848EC3}"/>
                </a:ext>
              </a:extLst>
            </p:cNvPr>
            <p:cNvSpPr/>
            <p:nvPr/>
          </p:nvSpPr>
          <p:spPr bwMode="auto">
            <a:xfrm>
              <a:off x="3930" y="2536"/>
              <a:ext cx="405" cy="105"/>
            </a:xfrm>
            <a:custGeom>
              <a:gdLst>
                <a:gd fmla="*/ 147 w 151" name="T0"/>
                <a:gd fmla="*/ 8 h 39" name="T1"/>
                <a:gd fmla="*/ 2 w 151" name="T2"/>
                <a:gd fmla="*/ 35 h 39" name="T3"/>
                <a:gd fmla="*/ 4 w 151" name="T4"/>
                <a:gd fmla="*/ 38 h 39" name="T5"/>
                <a:gd fmla="*/ 71 w 151" name="T6"/>
                <a:gd fmla="*/ 19 h 39" name="T7"/>
                <a:gd fmla="*/ 146 w 151" name="T8"/>
                <a:gd fmla="*/ 15 h 39" name="T9"/>
                <a:gd fmla="*/ 147 w 151" name="T10"/>
                <a:gd fmla="*/ 8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151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0E7C649-817A-4D9E-BD52-74863812B291}"/>
                </a:ext>
              </a:extLst>
            </p:cNvPr>
            <p:cNvSpPr/>
            <p:nvPr/>
          </p:nvSpPr>
          <p:spPr bwMode="auto">
            <a:xfrm>
              <a:off x="4034" y="2485"/>
              <a:ext cx="341" cy="76"/>
            </a:xfrm>
            <a:custGeom>
              <a:gdLst>
                <a:gd fmla="*/ 124 w 127" name="T0"/>
                <a:gd fmla="*/ 9 h 28" name="T1"/>
                <a:gd fmla="*/ 79 w 127" name="T2"/>
                <a:gd fmla="*/ 6 h 28" name="T3"/>
                <a:gd fmla="*/ 2 w 127" name="T4"/>
                <a:gd fmla="*/ 24 h 28" name="T5"/>
                <a:gd fmla="*/ 3 w 127" name="T6"/>
                <a:gd fmla="*/ 28 h 28" name="T7"/>
                <a:gd fmla="*/ 122 w 127" name="T8"/>
                <a:gd fmla="*/ 15 h 28" name="T9"/>
                <a:gd fmla="*/ 124 w 127" name="T10"/>
                <a:gd fmla="*/ 9 h 2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127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38E0974-FBC0-4289-812A-F963385CD884}"/>
              </a:ext>
            </a:extLst>
          </p:cNvPr>
          <p:cNvGrpSpPr/>
          <p:nvPr/>
        </p:nvGrpSpPr>
        <p:grpSpPr>
          <a:xfrm>
            <a:off x="7735698" y="2316575"/>
            <a:ext cx="2934589" cy="907589"/>
            <a:chOff x="6818250" y="865572"/>
            <a:chExt cx="2934589" cy="90758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92F91EF-196E-49F2-9007-ADF515AC078A}"/>
                </a:ext>
              </a:extLst>
            </p:cNvPr>
            <p:cNvSpPr txBox="1"/>
            <p:nvPr/>
          </p:nvSpPr>
          <p:spPr>
            <a:xfrm>
              <a:off x="6818249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9CC8003-B86B-487A-9060-A0F3C9112BF1}"/>
                </a:ext>
              </a:extLst>
            </p:cNvPr>
            <p:cNvSpPr txBox="1"/>
            <p:nvPr/>
          </p:nvSpPr>
          <p:spPr>
            <a:xfrm>
              <a:off x="6818252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CD8ABF6-919D-42BA-A8AB-70B174DD6AE7}"/>
              </a:ext>
            </a:extLst>
          </p:cNvPr>
          <p:cNvGrpSpPr/>
          <p:nvPr/>
        </p:nvGrpSpPr>
        <p:grpSpPr>
          <a:xfrm>
            <a:off x="7735698" y="4154439"/>
            <a:ext cx="2934589" cy="907589"/>
            <a:chOff x="6818250" y="865572"/>
            <a:chExt cx="2934589" cy="90758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CBC0A64-2E84-4CF7-9D95-B58E3E45B5D8}"/>
                </a:ext>
              </a:extLst>
            </p:cNvPr>
            <p:cNvSpPr txBox="1"/>
            <p:nvPr/>
          </p:nvSpPr>
          <p:spPr>
            <a:xfrm>
              <a:off x="6818249" y="865573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AF4BF36-0C01-4A1E-8F9E-1A2EBBC50403}"/>
                </a:ext>
              </a:extLst>
            </p:cNvPr>
            <p:cNvSpPr txBox="1"/>
            <p:nvPr/>
          </p:nvSpPr>
          <p:spPr>
            <a:xfrm>
              <a:off x="6818252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70EF785-094A-4CB0-9E73-5E765C005DE7}"/>
              </a:ext>
            </a:extLst>
          </p:cNvPr>
          <p:cNvGrpSpPr/>
          <p:nvPr/>
        </p:nvGrpSpPr>
        <p:grpSpPr>
          <a:xfrm>
            <a:off x="1659939" y="2316575"/>
            <a:ext cx="2934588" cy="907589"/>
            <a:chOff x="6818251" y="865572"/>
            <a:chExt cx="2934588" cy="907589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BF7B676-AAED-41B5-9742-A705939343FA}"/>
                </a:ext>
              </a:extLst>
            </p:cNvPr>
            <p:cNvSpPr txBox="1"/>
            <p:nvPr/>
          </p:nvSpPr>
          <p:spPr>
            <a:xfrm>
              <a:off x="7057634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118D075-F68F-48C7-BCDD-A38149E75CA4}"/>
                </a:ext>
              </a:extLst>
            </p:cNvPr>
            <p:cNvSpPr txBox="1"/>
            <p:nvPr/>
          </p:nvSpPr>
          <p:spPr>
            <a:xfrm>
              <a:off x="6818252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altLang="en-US" lang="zh-CN" sz="14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454E2B9-E2B3-4641-9343-BD6580293A80}"/>
              </a:ext>
            </a:extLst>
          </p:cNvPr>
          <p:cNvGrpSpPr/>
          <p:nvPr/>
        </p:nvGrpSpPr>
        <p:grpSpPr>
          <a:xfrm>
            <a:off x="1659939" y="4154439"/>
            <a:ext cx="2934588" cy="907589"/>
            <a:chOff x="6818251" y="865572"/>
            <a:chExt cx="2934588" cy="90758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D3D9487-A026-4A9A-A89E-014EF1E5FA2F}"/>
                </a:ext>
              </a:extLst>
            </p:cNvPr>
            <p:cNvSpPr txBox="1"/>
            <p:nvPr/>
          </p:nvSpPr>
          <p:spPr>
            <a:xfrm>
              <a:off x="7057634" y="865573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altLang="en-US" lang="zh-CN" sz="24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001EE32-BCFA-46F2-BBDA-3C7F1FECEC72}"/>
                </a:ext>
              </a:extLst>
            </p:cNvPr>
            <p:cNvSpPr txBox="1"/>
            <p:nvPr/>
          </p:nvSpPr>
          <p:spPr>
            <a:xfrm>
              <a:off x="6818252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altLang="en-US" lang="zh-CN" sz="14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484F9E05-431D-456A-B050-C1C806DB141E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1820612253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17"/>
          <p:cNvGrpSpPr/>
          <p:nvPr/>
        </p:nvGrpSpPr>
        <p:grpSpPr>
          <a:xfrm>
            <a:off x="744438" y="2589336"/>
            <a:ext cx="3131138" cy="1946617"/>
            <a:chOff x="742786" y="2589336"/>
            <a:chExt cx="3132104" cy="1946616"/>
          </a:xfrm>
          <a:solidFill>
            <a:schemeClr val="accent1"/>
          </a:solidFill>
        </p:grpSpPr>
        <p:sp>
          <p:nvSpPr>
            <p:cNvPr id="19" name="文本框 18"/>
            <p:cNvSpPr txBox="1"/>
            <p:nvPr/>
          </p:nvSpPr>
          <p:spPr>
            <a:xfrm>
              <a:off x="1846382" y="2981208"/>
              <a:ext cx="2028508" cy="110718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665">
                  <a:solidFill>
                    <a:schemeClr val="accent3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cs charset="-79" panose="02010803020104030203" pitchFamily="2" typeface="Aharoni"/>
                  <a:sym charset="-122" panose="02010600030101010101" pitchFamily="2" typeface="HappyZcool-2016"/>
                </a:rPr>
                <a:t>01</a:t>
              </a: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742786" y="2589336"/>
              <a:ext cx="2852970" cy="1946616"/>
            </a:xfrm>
            <a:custGeom>
              <a:gdLst>
                <a:gd fmla="*/ 336 w 1420" name="T0"/>
                <a:gd fmla="*/ 215 h 1076" name="T1"/>
                <a:gd fmla="*/ 247 w 1420" name="T2"/>
                <a:gd fmla="*/ 269 h 1076" name="T3"/>
                <a:gd fmla="*/ 339 w 1420" name="T4"/>
                <a:gd fmla="*/ 658 h 1076" name="T5"/>
                <a:gd fmla="*/ 4 w 1420" name="T6"/>
                <a:gd fmla="*/ 999 h 1076" name="T7"/>
                <a:gd fmla="*/ 71 w 1420" name="T8"/>
                <a:gd fmla="*/ 1045 h 1076" name="T9"/>
                <a:gd fmla="*/ 430 w 1420" name="T10"/>
                <a:gd fmla="*/ 846 h 1076" name="T11"/>
                <a:gd fmla="*/ 621 w 1420" name="T12"/>
                <a:gd fmla="*/ 1030 h 1076" name="T13"/>
                <a:gd fmla="*/ 1168 w 1420" name="T14"/>
                <a:gd fmla="*/ 1058 h 1076" name="T15"/>
                <a:gd fmla="*/ 1418 w 1420" name="T16"/>
                <a:gd fmla="*/ 477 h 1076" name="T17"/>
                <a:gd fmla="*/ 285 w 1420" name="T18"/>
                <a:gd fmla="*/ 309 h 1076" name="T19"/>
                <a:gd fmla="*/ 235 w 1420" name="T20"/>
                <a:gd fmla="*/ 317 h 1076" name="T21"/>
                <a:gd fmla="*/ 255 w 1420" name="T22"/>
                <a:gd fmla="*/ 410 h 1076" name="T23"/>
                <a:gd fmla="*/ 262 w 1420" name="T24"/>
                <a:gd fmla="*/ 418 h 1076" name="T25"/>
                <a:gd fmla="*/ 272 w 1420" name="T26"/>
                <a:gd fmla="*/ 467 h 1076" name="T27"/>
                <a:gd fmla="*/ 333 w 1420" name="T28"/>
                <a:gd fmla="*/ 444 h 1076" name="T29"/>
                <a:gd fmla="*/ 289 w 1420" name="T30"/>
                <a:gd fmla="*/ 439 h 1076" name="T31"/>
                <a:gd fmla="*/ 331 w 1420" name="T32"/>
                <a:gd fmla="*/ 457 h 1076" name="T33"/>
                <a:gd fmla="*/ 355 w 1420" name="T34"/>
                <a:gd fmla="*/ 550 h 1076" name="T35"/>
                <a:gd fmla="*/ 329 w 1420" name="T36"/>
                <a:gd fmla="*/ 494 h 1076" name="T37"/>
                <a:gd fmla="*/ 320 w 1420" name="T38"/>
                <a:gd fmla="*/ 546 h 1076" name="T39"/>
                <a:gd fmla="*/ 350 w 1420" name="T40"/>
                <a:gd fmla="*/ 611 h 1076" name="T41"/>
                <a:gd fmla="*/ 350 w 1420" name="T42"/>
                <a:gd fmla="*/ 644 h 1076" name="T43"/>
                <a:gd fmla="*/ 379 w 1420" name="T44"/>
                <a:gd fmla="*/ 723 h 1076" name="T45"/>
                <a:gd fmla="*/ 411 w 1420" name="T46"/>
                <a:gd fmla="*/ 629 h 1076" name="T47"/>
                <a:gd fmla="*/ 365 w 1420" name="T48"/>
                <a:gd fmla="*/ 679 h 1076" name="T49"/>
                <a:gd fmla="*/ 373 w 1420" name="T50"/>
                <a:gd fmla="*/ 700 h 1076" name="T51"/>
                <a:gd fmla="*/ 368 w 1420" name="T52"/>
                <a:gd fmla="*/ 718 h 1076" name="T53"/>
                <a:gd fmla="*/ 193 w 1420" name="T54"/>
                <a:gd fmla="*/ 809 h 1076" name="T55"/>
                <a:gd fmla="*/ 252 w 1420" name="T56"/>
                <a:gd fmla="*/ 778 h 1076" name="T57"/>
                <a:gd fmla="*/ 193 w 1420" name="T58"/>
                <a:gd fmla="*/ 774 h 1076" name="T59"/>
                <a:gd fmla="*/ 71 w 1420" name="T60"/>
                <a:gd fmla="*/ 874 h 1076" name="T61"/>
                <a:gd fmla="*/ 13 w 1420" name="T62"/>
                <a:gd fmla="*/ 1006 h 1076" name="T63"/>
                <a:gd fmla="*/ 28 w 1420" name="T64"/>
                <a:gd fmla="*/ 983 h 1076" name="T65"/>
                <a:gd fmla="*/ 153 w 1420" name="T66"/>
                <a:gd fmla="*/ 845 h 1076" name="T67"/>
                <a:gd fmla="*/ 471 w 1420" name="T68"/>
                <a:gd fmla="*/ 813 h 1076" name="T69"/>
                <a:gd fmla="*/ 456 w 1420" name="T70"/>
                <a:gd fmla="*/ 811 h 1076" name="T71"/>
                <a:gd fmla="*/ 457 w 1420" name="T72"/>
                <a:gd fmla="*/ 872 h 1076" name="T73"/>
                <a:gd fmla="*/ 551 w 1420" name="T74"/>
                <a:gd fmla="*/ 992 h 1076" name="T75"/>
                <a:gd fmla="*/ 565 w 1420" name="T76"/>
                <a:gd fmla="*/ 958 h 1076" name="T77"/>
                <a:gd fmla="*/ 532 w 1420" name="T78"/>
                <a:gd fmla="*/ 919 h 1076" name="T79"/>
                <a:gd fmla="*/ 496 w 1420" name="T80"/>
                <a:gd fmla="*/ 877 h 1076" name="T81"/>
                <a:gd fmla="*/ 501 w 1420" name="T82"/>
                <a:gd fmla="*/ 960 h 1076" name="T83"/>
                <a:gd fmla="*/ 542 w 1420" name="T84"/>
                <a:gd fmla="*/ 1007 h 1076" name="T85"/>
                <a:gd fmla="*/ 584 w 1420" name="T86"/>
                <a:gd fmla="*/ 1007 h 1076" name="T87"/>
                <a:gd fmla="*/ 634 w 1420" name="T88"/>
                <a:gd fmla="*/ 1007 h 1076" name="T89"/>
                <a:gd fmla="*/ 709 w 1420" name="T90"/>
                <a:gd fmla="*/ 987 h 1076" name="T91"/>
                <a:gd fmla="*/ 752 w 1420" name="T92"/>
                <a:gd fmla="*/ 1009 h 1076" name="T93"/>
                <a:gd fmla="*/ 825 w 1420" name="T94"/>
                <a:gd fmla="*/ 1005 h 1076" name="T95"/>
                <a:gd fmla="*/ 863 w 1420" name="T96"/>
                <a:gd fmla="*/ 1012 h 1076" name="T97"/>
                <a:gd fmla="*/ 967 w 1420" name="T98"/>
                <a:gd fmla="*/ 999 h 1076" name="T99"/>
                <a:gd fmla="*/ 967 w 1420" name="T100"/>
                <a:gd fmla="*/ 1028 h 1076" name="T101"/>
                <a:gd fmla="*/ 1003 w 1420" name="T102"/>
                <a:gd fmla="*/ 1012 h 1076" name="T103"/>
                <a:gd fmla="*/ 1047 w 1420" name="T104"/>
                <a:gd fmla="*/ 1018 h 1076" name="T105"/>
                <a:gd fmla="*/ 1088 w 1420" name="T106"/>
                <a:gd fmla="*/ 1034 h 1076" name="T107"/>
                <a:gd fmla="*/ 1128 w 1420" name="T108"/>
                <a:gd fmla="*/ 1042 h 1076" name="T109"/>
                <a:gd fmla="*/ 1193 w 1420" name="T110"/>
                <a:gd fmla="*/ 1042 h 1076" name="T111"/>
                <a:gd fmla="*/ 1309 w 1420" name="T112"/>
                <a:gd fmla="*/ 956 h 1076" name="T113"/>
                <a:gd fmla="*/ 598 w 1420" name="T114"/>
                <a:gd fmla="*/ 959 h 1076" name="T115"/>
                <a:gd fmla="*/ 189 w 1420" name="T116"/>
                <a:gd fmla="*/ 913 h 1076" name="T117"/>
                <a:gd fmla="*/ 355 w 1420" name="T118"/>
                <a:gd fmla="*/ 750 h 1076" name="T119"/>
                <a:gd fmla="*/ 297 w 1420" name="T120"/>
                <a:gd fmla="*/ 279 h 1076" name="T121"/>
                <a:gd fmla="*/ 928 w 1420" name="T122"/>
                <a:gd fmla="*/ 46 h 107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76" w="1420">
                  <a:moveTo>
                    <a:pt x="1160" y="164"/>
                  </a:moveTo>
                  <a:lnTo>
                    <a:pt x="1160" y="164"/>
                  </a:lnTo>
                  <a:lnTo>
                    <a:pt x="1097" y="127"/>
                  </a:lnTo>
                  <a:lnTo>
                    <a:pt x="1033" y="88"/>
                  </a:lnTo>
                  <a:lnTo>
                    <a:pt x="1002" y="69"/>
                  </a:lnTo>
                  <a:lnTo>
                    <a:pt x="969" y="51"/>
                  </a:lnTo>
                  <a:lnTo>
                    <a:pt x="937" y="35"/>
                  </a:lnTo>
                  <a:lnTo>
                    <a:pt x="903" y="20"/>
                  </a:lnTo>
                  <a:lnTo>
                    <a:pt x="903" y="20"/>
                  </a:lnTo>
                  <a:lnTo>
                    <a:pt x="885" y="13"/>
                  </a:lnTo>
                  <a:lnTo>
                    <a:pt x="868" y="8"/>
                  </a:lnTo>
                  <a:lnTo>
                    <a:pt x="850" y="4"/>
                  </a:lnTo>
                  <a:lnTo>
                    <a:pt x="833" y="2"/>
                  </a:lnTo>
                  <a:lnTo>
                    <a:pt x="817" y="0"/>
                  </a:lnTo>
                  <a:lnTo>
                    <a:pt x="801" y="0"/>
                  </a:lnTo>
                  <a:lnTo>
                    <a:pt x="784" y="2"/>
                  </a:lnTo>
                  <a:lnTo>
                    <a:pt x="768" y="4"/>
                  </a:lnTo>
                  <a:lnTo>
                    <a:pt x="752" y="8"/>
                  </a:lnTo>
                  <a:lnTo>
                    <a:pt x="737" y="13"/>
                  </a:lnTo>
                  <a:lnTo>
                    <a:pt x="720" y="17"/>
                  </a:lnTo>
                  <a:lnTo>
                    <a:pt x="704" y="25"/>
                  </a:lnTo>
                  <a:lnTo>
                    <a:pt x="673" y="40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571" y="100"/>
                  </a:lnTo>
                  <a:lnTo>
                    <a:pt x="500" y="143"/>
                  </a:lnTo>
                  <a:lnTo>
                    <a:pt x="463" y="163"/>
                  </a:lnTo>
                  <a:lnTo>
                    <a:pt x="427" y="181"/>
                  </a:lnTo>
                  <a:lnTo>
                    <a:pt x="390" y="199"/>
                  </a:lnTo>
                  <a:lnTo>
                    <a:pt x="352" y="215"/>
                  </a:lnTo>
                  <a:lnTo>
                    <a:pt x="352" y="215"/>
                  </a:lnTo>
                  <a:lnTo>
                    <a:pt x="349" y="214"/>
                  </a:lnTo>
                  <a:lnTo>
                    <a:pt x="349" y="214"/>
                  </a:lnTo>
                  <a:lnTo>
                    <a:pt x="336" y="215"/>
                  </a:lnTo>
                  <a:lnTo>
                    <a:pt x="325" y="217"/>
                  </a:lnTo>
                  <a:lnTo>
                    <a:pt x="314" y="222"/>
                  </a:lnTo>
                  <a:lnTo>
                    <a:pt x="306" y="228"/>
                  </a:lnTo>
                  <a:lnTo>
                    <a:pt x="299" y="235"/>
                  </a:lnTo>
                  <a:lnTo>
                    <a:pt x="293" y="245"/>
                  </a:lnTo>
                  <a:lnTo>
                    <a:pt x="289" y="25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87" y="265"/>
                  </a:lnTo>
                  <a:lnTo>
                    <a:pt x="284" y="264"/>
                  </a:lnTo>
                  <a:lnTo>
                    <a:pt x="282" y="265"/>
                  </a:lnTo>
                  <a:lnTo>
                    <a:pt x="279" y="267"/>
                  </a:lnTo>
                  <a:lnTo>
                    <a:pt x="274" y="271"/>
                  </a:lnTo>
                  <a:lnTo>
                    <a:pt x="271" y="276"/>
                  </a:lnTo>
                  <a:lnTo>
                    <a:pt x="271" y="276"/>
                  </a:lnTo>
                  <a:lnTo>
                    <a:pt x="277" y="267"/>
                  </a:lnTo>
                  <a:lnTo>
                    <a:pt x="284" y="253"/>
                  </a:lnTo>
                  <a:lnTo>
                    <a:pt x="287" y="247"/>
                  </a:lnTo>
                  <a:lnTo>
                    <a:pt x="288" y="244"/>
                  </a:lnTo>
                  <a:lnTo>
                    <a:pt x="287" y="244"/>
                  </a:lnTo>
                  <a:lnTo>
                    <a:pt x="285" y="244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2" y="243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7" y="241"/>
                  </a:lnTo>
                  <a:lnTo>
                    <a:pt x="272" y="244"/>
                  </a:lnTo>
                  <a:lnTo>
                    <a:pt x="262" y="250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47" y="269"/>
                  </a:lnTo>
                  <a:lnTo>
                    <a:pt x="238" y="282"/>
                  </a:lnTo>
                  <a:lnTo>
                    <a:pt x="232" y="297"/>
                  </a:lnTo>
                  <a:lnTo>
                    <a:pt x="228" y="311"/>
                  </a:lnTo>
                  <a:lnTo>
                    <a:pt x="225" y="327"/>
                  </a:lnTo>
                  <a:lnTo>
                    <a:pt x="225" y="341"/>
                  </a:lnTo>
                  <a:lnTo>
                    <a:pt x="228" y="358"/>
                  </a:lnTo>
                  <a:lnTo>
                    <a:pt x="231" y="375"/>
                  </a:lnTo>
                  <a:lnTo>
                    <a:pt x="231" y="375"/>
                  </a:lnTo>
                  <a:lnTo>
                    <a:pt x="231" y="379"/>
                  </a:lnTo>
                  <a:lnTo>
                    <a:pt x="231" y="380"/>
                  </a:lnTo>
                  <a:lnTo>
                    <a:pt x="232" y="382"/>
                  </a:lnTo>
                  <a:lnTo>
                    <a:pt x="232" y="382"/>
                  </a:lnTo>
                  <a:lnTo>
                    <a:pt x="243" y="415"/>
                  </a:lnTo>
                  <a:lnTo>
                    <a:pt x="254" y="448"/>
                  </a:lnTo>
                  <a:lnTo>
                    <a:pt x="267" y="481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78" y="518"/>
                  </a:lnTo>
                  <a:lnTo>
                    <a:pt x="278" y="526"/>
                  </a:lnTo>
                  <a:lnTo>
                    <a:pt x="278" y="528"/>
                  </a:lnTo>
                  <a:lnTo>
                    <a:pt x="281" y="529"/>
                  </a:lnTo>
                  <a:lnTo>
                    <a:pt x="283" y="530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300" y="559"/>
                  </a:lnTo>
                  <a:lnTo>
                    <a:pt x="312" y="591"/>
                  </a:lnTo>
                  <a:lnTo>
                    <a:pt x="324" y="62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6" y="653"/>
                  </a:lnTo>
                  <a:lnTo>
                    <a:pt x="337" y="656"/>
                  </a:lnTo>
                  <a:lnTo>
                    <a:pt x="338" y="657"/>
                  </a:lnTo>
                  <a:lnTo>
                    <a:pt x="339" y="658"/>
                  </a:lnTo>
                  <a:lnTo>
                    <a:pt x="339" y="658"/>
                  </a:lnTo>
                  <a:lnTo>
                    <a:pt x="344" y="666"/>
                  </a:lnTo>
                  <a:lnTo>
                    <a:pt x="344" y="666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330" y="688"/>
                  </a:lnTo>
                  <a:lnTo>
                    <a:pt x="320" y="697"/>
                  </a:lnTo>
                  <a:lnTo>
                    <a:pt x="309" y="705"/>
                  </a:lnTo>
                  <a:lnTo>
                    <a:pt x="299" y="713"/>
                  </a:lnTo>
                  <a:lnTo>
                    <a:pt x="273" y="727"/>
                  </a:lnTo>
                  <a:lnTo>
                    <a:pt x="248" y="739"/>
                  </a:lnTo>
                  <a:lnTo>
                    <a:pt x="196" y="763"/>
                  </a:lnTo>
                  <a:lnTo>
                    <a:pt x="172" y="776"/>
                  </a:lnTo>
                  <a:lnTo>
                    <a:pt x="160" y="783"/>
                  </a:lnTo>
                  <a:lnTo>
                    <a:pt x="149" y="792"/>
                  </a:lnTo>
                  <a:lnTo>
                    <a:pt x="149" y="792"/>
                  </a:lnTo>
                  <a:lnTo>
                    <a:pt x="129" y="806"/>
                  </a:lnTo>
                  <a:lnTo>
                    <a:pt x="107" y="823"/>
                  </a:lnTo>
                  <a:lnTo>
                    <a:pt x="87" y="841"/>
                  </a:lnTo>
                  <a:lnTo>
                    <a:pt x="67" y="860"/>
                  </a:lnTo>
                  <a:lnTo>
                    <a:pt x="49" y="881"/>
                  </a:lnTo>
                  <a:lnTo>
                    <a:pt x="41" y="892"/>
                  </a:lnTo>
                  <a:lnTo>
                    <a:pt x="33" y="903"/>
                  </a:lnTo>
                  <a:lnTo>
                    <a:pt x="27" y="913"/>
                  </a:lnTo>
                  <a:lnTo>
                    <a:pt x="20" y="925"/>
                  </a:lnTo>
                  <a:lnTo>
                    <a:pt x="14" y="937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8" y="952"/>
                  </a:lnTo>
                  <a:lnTo>
                    <a:pt x="7" y="954"/>
                  </a:lnTo>
                  <a:lnTo>
                    <a:pt x="6" y="957"/>
                  </a:lnTo>
                  <a:lnTo>
                    <a:pt x="8" y="959"/>
                  </a:lnTo>
                  <a:lnTo>
                    <a:pt x="8" y="959"/>
                  </a:lnTo>
                  <a:lnTo>
                    <a:pt x="6" y="976"/>
                  </a:lnTo>
                  <a:lnTo>
                    <a:pt x="4" y="999"/>
                  </a:lnTo>
                  <a:lnTo>
                    <a:pt x="4" y="999"/>
                  </a:lnTo>
                  <a:lnTo>
                    <a:pt x="2" y="1002"/>
                  </a:lnTo>
                  <a:lnTo>
                    <a:pt x="0" y="1006"/>
                  </a:lnTo>
                  <a:lnTo>
                    <a:pt x="0" y="1010"/>
                  </a:lnTo>
                  <a:lnTo>
                    <a:pt x="1" y="1011"/>
                  </a:lnTo>
                  <a:lnTo>
                    <a:pt x="4" y="1012"/>
                  </a:lnTo>
                  <a:lnTo>
                    <a:pt x="4" y="1012"/>
                  </a:lnTo>
                  <a:lnTo>
                    <a:pt x="4" y="1024"/>
                  </a:lnTo>
                  <a:lnTo>
                    <a:pt x="5" y="1037"/>
                  </a:lnTo>
                  <a:lnTo>
                    <a:pt x="5" y="1037"/>
                  </a:lnTo>
                  <a:lnTo>
                    <a:pt x="5" y="1040"/>
                  </a:lnTo>
                  <a:lnTo>
                    <a:pt x="5" y="1040"/>
                  </a:lnTo>
                  <a:lnTo>
                    <a:pt x="7" y="1051"/>
                  </a:lnTo>
                  <a:lnTo>
                    <a:pt x="11" y="1063"/>
                  </a:lnTo>
                  <a:lnTo>
                    <a:pt x="13" y="1068"/>
                  </a:lnTo>
                  <a:lnTo>
                    <a:pt x="17" y="1072"/>
                  </a:lnTo>
                  <a:lnTo>
                    <a:pt x="22" y="1075"/>
                  </a:lnTo>
                  <a:lnTo>
                    <a:pt x="28" y="1076"/>
                  </a:lnTo>
                  <a:lnTo>
                    <a:pt x="28" y="1076"/>
                  </a:lnTo>
                  <a:lnTo>
                    <a:pt x="30" y="1076"/>
                  </a:lnTo>
                  <a:lnTo>
                    <a:pt x="33" y="1075"/>
                  </a:lnTo>
                  <a:lnTo>
                    <a:pt x="34" y="1074"/>
                  </a:lnTo>
                  <a:lnTo>
                    <a:pt x="34" y="1072"/>
                  </a:lnTo>
                  <a:lnTo>
                    <a:pt x="31" y="1069"/>
                  </a:lnTo>
                  <a:lnTo>
                    <a:pt x="27" y="1066"/>
                  </a:lnTo>
                  <a:lnTo>
                    <a:pt x="27" y="1066"/>
                  </a:lnTo>
                  <a:lnTo>
                    <a:pt x="35" y="1065"/>
                  </a:lnTo>
                  <a:lnTo>
                    <a:pt x="46" y="1063"/>
                  </a:lnTo>
                  <a:lnTo>
                    <a:pt x="52" y="1060"/>
                  </a:lnTo>
                  <a:lnTo>
                    <a:pt x="55" y="1058"/>
                  </a:lnTo>
                  <a:lnTo>
                    <a:pt x="59" y="1055"/>
                  </a:lnTo>
                  <a:lnTo>
                    <a:pt x="60" y="1052"/>
                  </a:lnTo>
                  <a:lnTo>
                    <a:pt x="60" y="1052"/>
                  </a:lnTo>
                  <a:lnTo>
                    <a:pt x="71" y="1045"/>
                  </a:lnTo>
                  <a:lnTo>
                    <a:pt x="81" y="1036"/>
                  </a:lnTo>
                  <a:lnTo>
                    <a:pt x="101" y="1019"/>
                  </a:lnTo>
                  <a:lnTo>
                    <a:pt x="119" y="1001"/>
                  </a:lnTo>
                  <a:lnTo>
                    <a:pt x="137" y="982"/>
                  </a:lnTo>
                  <a:lnTo>
                    <a:pt x="155" y="962"/>
                  </a:lnTo>
                  <a:lnTo>
                    <a:pt x="173" y="943"/>
                  </a:lnTo>
                  <a:lnTo>
                    <a:pt x="193" y="925"/>
                  </a:lnTo>
                  <a:lnTo>
                    <a:pt x="203" y="918"/>
                  </a:lnTo>
                  <a:lnTo>
                    <a:pt x="214" y="910"/>
                  </a:lnTo>
                  <a:lnTo>
                    <a:pt x="214" y="910"/>
                  </a:lnTo>
                  <a:lnTo>
                    <a:pt x="241" y="893"/>
                  </a:lnTo>
                  <a:lnTo>
                    <a:pt x="268" y="877"/>
                  </a:lnTo>
                  <a:lnTo>
                    <a:pt x="297" y="863"/>
                  </a:lnTo>
                  <a:lnTo>
                    <a:pt x="326" y="850"/>
                  </a:lnTo>
                  <a:lnTo>
                    <a:pt x="385" y="823"/>
                  </a:lnTo>
                  <a:lnTo>
                    <a:pt x="443" y="797"/>
                  </a:lnTo>
                  <a:lnTo>
                    <a:pt x="443" y="797"/>
                  </a:lnTo>
                  <a:lnTo>
                    <a:pt x="437" y="803"/>
                  </a:lnTo>
                  <a:lnTo>
                    <a:pt x="432" y="807"/>
                  </a:lnTo>
                  <a:lnTo>
                    <a:pt x="429" y="811"/>
                  </a:lnTo>
                  <a:lnTo>
                    <a:pt x="427" y="815"/>
                  </a:lnTo>
                  <a:lnTo>
                    <a:pt x="429" y="816"/>
                  </a:lnTo>
                  <a:lnTo>
                    <a:pt x="432" y="816"/>
                  </a:lnTo>
                  <a:lnTo>
                    <a:pt x="437" y="813"/>
                  </a:lnTo>
                  <a:lnTo>
                    <a:pt x="445" y="809"/>
                  </a:lnTo>
                  <a:lnTo>
                    <a:pt x="445" y="809"/>
                  </a:lnTo>
                  <a:lnTo>
                    <a:pt x="432" y="827"/>
                  </a:lnTo>
                  <a:lnTo>
                    <a:pt x="432" y="827"/>
                  </a:lnTo>
                  <a:lnTo>
                    <a:pt x="429" y="825"/>
                  </a:lnTo>
                  <a:lnTo>
                    <a:pt x="427" y="827"/>
                  </a:lnTo>
                  <a:lnTo>
                    <a:pt x="427" y="827"/>
                  </a:lnTo>
                  <a:lnTo>
                    <a:pt x="426" y="830"/>
                  </a:lnTo>
                  <a:lnTo>
                    <a:pt x="427" y="835"/>
                  </a:lnTo>
                  <a:lnTo>
                    <a:pt x="430" y="846"/>
                  </a:lnTo>
                  <a:lnTo>
                    <a:pt x="432" y="851"/>
                  </a:lnTo>
                  <a:lnTo>
                    <a:pt x="432" y="851"/>
                  </a:lnTo>
                  <a:lnTo>
                    <a:pt x="431" y="857"/>
                  </a:lnTo>
                  <a:lnTo>
                    <a:pt x="431" y="860"/>
                  </a:lnTo>
                  <a:lnTo>
                    <a:pt x="431" y="863"/>
                  </a:lnTo>
                  <a:lnTo>
                    <a:pt x="433" y="863"/>
                  </a:lnTo>
                  <a:lnTo>
                    <a:pt x="436" y="863"/>
                  </a:lnTo>
                  <a:lnTo>
                    <a:pt x="438" y="863"/>
                  </a:lnTo>
                  <a:lnTo>
                    <a:pt x="438" y="863"/>
                  </a:lnTo>
                  <a:lnTo>
                    <a:pt x="467" y="906"/>
                  </a:lnTo>
                  <a:lnTo>
                    <a:pt x="479" y="928"/>
                  </a:lnTo>
                  <a:lnTo>
                    <a:pt x="484" y="940"/>
                  </a:lnTo>
                  <a:lnTo>
                    <a:pt x="489" y="952"/>
                  </a:lnTo>
                  <a:lnTo>
                    <a:pt x="489" y="952"/>
                  </a:lnTo>
                  <a:lnTo>
                    <a:pt x="486" y="956"/>
                  </a:lnTo>
                  <a:lnTo>
                    <a:pt x="485" y="960"/>
                  </a:lnTo>
                  <a:lnTo>
                    <a:pt x="486" y="963"/>
                  </a:lnTo>
                  <a:lnTo>
                    <a:pt x="486" y="964"/>
                  </a:lnTo>
                  <a:lnTo>
                    <a:pt x="489" y="964"/>
                  </a:lnTo>
                  <a:lnTo>
                    <a:pt x="491" y="963"/>
                  </a:lnTo>
                  <a:lnTo>
                    <a:pt x="491" y="963"/>
                  </a:lnTo>
                  <a:lnTo>
                    <a:pt x="496" y="974"/>
                  </a:lnTo>
                  <a:lnTo>
                    <a:pt x="501" y="984"/>
                  </a:lnTo>
                  <a:lnTo>
                    <a:pt x="506" y="993"/>
                  </a:lnTo>
                  <a:lnTo>
                    <a:pt x="512" y="1000"/>
                  </a:lnTo>
                  <a:lnTo>
                    <a:pt x="519" y="1007"/>
                  </a:lnTo>
                  <a:lnTo>
                    <a:pt x="526" y="1013"/>
                  </a:lnTo>
                  <a:lnTo>
                    <a:pt x="533" y="1018"/>
                  </a:lnTo>
                  <a:lnTo>
                    <a:pt x="542" y="1022"/>
                  </a:lnTo>
                  <a:lnTo>
                    <a:pt x="550" y="1025"/>
                  </a:lnTo>
                  <a:lnTo>
                    <a:pt x="559" y="1028"/>
                  </a:lnTo>
                  <a:lnTo>
                    <a:pt x="578" y="1030"/>
                  </a:lnTo>
                  <a:lnTo>
                    <a:pt x="598" y="1031"/>
                  </a:lnTo>
                  <a:lnTo>
                    <a:pt x="621" y="1030"/>
                  </a:lnTo>
                  <a:lnTo>
                    <a:pt x="621" y="1030"/>
                  </a:lnTo>
                  <a:lnTo>
                    <a:pt x="672" y="1027"/>
                  </a:lnTo>
                  <a:lnTo>
                    <a:pt x="722" y="1024"/>
                  </a:lnTo>
                  <a:lnTo>
                    <a:pt x="773" y="1022"/>
                  </a:lnTo>
                  <a:lnTo>
                    <a:pt x="798" y="1023"/>
                  </a:lnTo>
                  <a:lnTo>
                    <a:pt x="825" y="1024"/>
                  </a:lnTo>
                  <a:lnTo>
                    <a:pt x="825" y="1024"/>
                  </a:lnTo>
                  <a:lnTo>
                    <a:pt x="826" y="1024"/>
                  </a:lnTo>
                  <a:lnTo>
                    <a:pt x="828" y="1024"/>
                  </a:lnTo>
                  <a:lnTo>
                    <a:pt x="828" y="1024"/>
                  </a:lnTo>
                  <a:lnTo>
                    <a:pt x="880" y="1029"/>
                  </a:lnTo>
                  <a:lnTo>
                    <a:pt x="880" y="1029"/>
                  </a:lnTo>
                  <a:lnTo>
                    <a:pt x="882" y="1030"/>
                  </a:lnTo>
                  <a:lnTo>
                    <a:pt x="885" y="1030"/>
                  </a:lnTo>
                  <a:lnTo>
                    <a:pt x="890" y="1029"/>
                  </a:lnTo>
                  <a:lnTo>
                    <a:pt x="890" y="1029"/>
                  </a:lnTo>
                  <a:lnTo>
                    <a:pt x="939" y="1035"/>
                  </a:lnTo>
                  <a:lnTo>
                    <a:pt x="939" y="1035"/>
                  </a:lnTo>
                  <a:lnTo>
                    <a:pt x="951" y="1037"/>
                  </a:lnTo>
                  <a:lnTo>
                    <a:pt x="967" y="1040"/>
                  </a:lnTo>
                  <a:lnTo>
                    <a:pt x="981" y="1042"/>
                  </a:lnTo>
                  <a:lnTo>
                    <a:pt x="987" y="1042"/>
                  </a:lnTo>
                  <a:lnTo>
                    <a:pt x="993" y="1041"/>
                  </a:lnTo>
                  <a:lnTo>
                    <a:pt x="993" y="1041"/>
                  </a:lnTo>
                  <a:lnTo>
                    <a:pt x="1110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7" y="1054"/>
                  </a:lnTo>
                  <a:lnTo>
                    <a:pt x="1117" y="1054"/>
                  </a:lnTo>
                  <a:lnTo>
                    <a:pt x="1135" y="1055"/>
                  </a:lnTo>
                  <a:lnTo>
                    <a:pt x="1154" y="1055"/>
                  </a:lnTo>
                  <a:lnTo>
                    <a:pt x="1154" y="1055"/>
                  </a:lnTo>
                  <a:lnTo>
                    <a:pt x="1160" y="1058"/>
                  </a:lnTo>
                  <a:lnTo>
                    <a:pt x="1168" y="1058"/>
                  </a:lnTo>
                  <a:lnTo>
                    <a:pt x="1177" y="1057"/>
                  </a:lnTo>
                  <a:lnTo>
                    <a:pt x="1187" y="1054"/>
                  </a:lnTo>
                  <a:lnTo>
                    <a:pt x="1210" y="1046"/>
                  </a:lnTo>
                  <a:lnTo>
                    <a:pt x="1234" y="1035"/>
                  </a:lnTo>
                  <a:lnTo>
                    <a:pt x="1256" y="1023"/>
                  </a:lnTo>
                  <a:lnTo>
                    <a:pt x="1274" y="1012"/>
                  </a:lnTo>
                  <a:lnTo>
                    <a:pt x="1286" y="1002"/>
                  </a:lnTo>
                  <a:lnTo>
                    <a:pt x="1288" y="1000"/>
                  </a:lnTo>
                  <a:lnTo>
                    <a:pt x="1288" y="998"/>
                  </a:lnTo>
                  <a:lnTo>
                    <a:pt x="1288" y="998"/>
                  </a:lnTo>
                  <a:lnTo>
                    <a:pt x="1296" y="992"/>
                  </a:lnTo>
                  <a:lnTo>
                    <a:pt x="1304" y="984"/>
                  </a:lnTo>
                  <a:lnTo>
                    <a:pt x="1310" y="977"/>
                  </a:lnTo>
                  <a:lnTo>
                    <a:pt x="1316" y="969"/>
                  </a:lnTo>
                  <a:lnTo>
                    <a:pt x="1322" y="962"/>
                  </a:lnTo>
                  <a:lnTo>
                    <a:pt x="1325" y="953"/>
                  </a:lnTo>
                  <a:lnTo>
                    <a:pt x="1334" y="935"/>
                  </a:lnTo>
                  <a:lnTo>
                    <a:pt x="1339" y="916"/>
                  </a:lnTo>
                  <a:lnTo>
                    <a:pt x="1342" y="896"/>
                  </a:lnTo>
                  <a:lnTo>
                    <a:pt x="1345" y="877"/>
                  </a:lnTo>
                  <a:lnTo>
                    <a:pt x="1347" y="857"/>
                  </a:lnTo>
                  <a:lnTo>
                    <a:pt x="1347" y="857"/>
                  </a:lnTo>
                  <a:lnTo>
                    <a:pt x="1352" y="810"/>
                  </a:lnTo>
                  <a:lnTo>
                    <a:pt x="1357" y="763"/>
                  </a:lnTo>
                  <a:lnTo>
                    <a:pt x="1363" y="716"/>
                  </a:lnTo>
                  <a:lnTo>
                    <a:pt x="1370" y="669"/>
                  </a:lnTo>
                  <a:lnTo>
                    <a:pt x="1370" y="669"/>
                  </a:lnTo>
                  <a:lnTo>
                    <a:pt x="1375" y="651"/>
                  </a:lnTo>
                  <a:lnTo>
                    <a:pt x="1380" y="630"/>
                  </a:lnTo>
                  <a:lnTo>
                    <a:pt x="1392" y="588"/>
                  </a:lnTo>
                  <a:lnTo>
                    <a:pt x="1404" y="545"/>
                  </a:lnTo>
                  <a:lnTo>
                    <a:pt x="1410" y="522"/>
                  </a:lnTo>
                  <a:lnTo>
                    <a:pt x="1414" y="500"/>
                  </a:lnTo>
                  <a:lnTo>
                    <a:pt x="1418" y="477"/>
                  </a:lnTo>
                  <a:lnTo>
                    <a:pt x="1419" y="456"/>
                  </a:lnTo>
                  <a:lnTo>
                    <a:pt x="1420" y="434"/>
                  </a:lnTo>
                  <a:lnTo>
                    <a:pt x="1419" y="412"/>
                  </a:lnTo>
                  <a:lnTo>
                    <a:pt x="1416" y="392"/>
                  </a:lnTo>
                  <a:lnTo>
                    <a:pt x="1412" y="382"/>
                  </a:lnTo>
                  <a:lnTo>
                    <a:pt x="1408" y="373"/>
                  </a:lnTo>
                  <a:lnTo>
                    <a:pt x="1405" y="363"/>
                  </a:lnTo>
                  <a:lnTo>
                    <a:pt x="1400" y="353"/>
                  </a:lnTo>
                  <a:lnTo>
                    <a:pt x="1394" y="345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376" y="322"/>
                  </a:lnTo>
                  <a:lnTo>
                    <a:pt x="1364" y="310"/>
                  </a:lnTo>
                  <a:lnTo>
                    <a:pt x="1337" y="285"/>
                  </a:lnTo>
                  <a:lnTo>
                    <a:pt x="1310" y="262"/>
                  </a:lnTo>
                  <a:lnTo>
                    <a:pt x="1282" y="240"/>
                  </a:lnTo>
                  <a:lnTo>
                    <a:pt x="1252" y="220"/>
                  </a:lnTo>
                  <a:lnTo>
                    <a:pt x="1222" y="200"/>
                  </a:lnTo>
                  <a:lnTo>
                    <a:pt x="1160" y="164"/>
                  </a:lnTo>
                  <a:lnTo>
                    <a:pt x="1160" y="164"/>
                  </a:lnTo>
                  <a:close/>
                  <a:moveTo>
                    <a:pt x="291" y="317"/>
                  </a:moveTo>
                  <a:lnTo>
                    <a:pt x="291" y="317"/>
                  </a:lnTo>
                  <a:lnTo>
                    <a:pt x="290" y="317"/>
                  </a:lnTo>
                  <a:lnTo>
                    <a:pt x="288" y="318"/>
                  </a:lnTo>
                  <a:lnTo>
                    <a:pt x="282" y="322"/>
                  </a:lnTo>
                  <a:lnTo>
                    <a:pt x="268" y="338"/>
                  </a:lnTo>
                  <a:lnTo>
                    <a:pt x="254" y="356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54" y="351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79" y="318"/>
                  </a:lnTo>
                  <a:lnTo>
                    <a:pt x="285" y="309"/>
                  </a:lnTo>
                  <a:lnTo>
                    <a:pt x="288" y="303"/>
                  </a:lnTo>
                  <a:lnTo>
                    <a:pt x="289" y="298"/>
                  </a:lnTo>
                  <a:lnTo>
                    <a:pt x="289" y="298"/>
                  </a:lnTo>
                  <a:lnTo>
                    <a:pt x="291" y="317"/>
                  </a:lnTo>
                  <a:lnTo>
                    <a:pt x="291" y="317"/>
                  </a:lnTo>
                  <a:close/>
                  <a:moveTo>
                    <a:pt x="288" y="271"/>
                  </a:moveTo>
                  <a:lnTo>
                    <a:pt x="288" y="271"/>
                  </a:lnTo>
                  <a:lnTo>
                    <a:pt x="288" y="283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294"/>
                  </a:lnTo>
                  <a:lnTo>
                    <a:pt x="285" y="294"/>
                  </a:lnTo>
                  <a:lnTo>
                    <a:pt x="281" y="297"/>
                  </a:lnTo>
                  <a:lnTo>
                    <a:pt x="274" y="302"/>
                  </a:lnTo>
                  <a:lnTo>
                    <a:pt x="268" y="309"/>
                  </a:lnTo>
                  <a:lnTo>
                    <a:pt x="256" y="323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60" y="317"/>
                  </a:lnTo>
                  <a:lnTo>
                    <a:pt x="271" y="303"/>
                  </a:lnTo>
                  <a:lnTo>
                    <a:pt x="277" y="296"/>
                  </a:lnTo>
                  <a:lnTo>
                    <a:pt x="281" y="288"/>
                  </a:lnTo>
                  <a:lnTo>
                    <a:pt x="285" y="280"/>
                  </a:lnTo>
                  <a:lnTo>
                    <a:pt x="288" y="271"/>
                  </a:lnTo>
                  <a:lnTo>
                    <a:pt x="288" y="271"/>
                  </a:lnTo>
                  <a:close/>
                  <a:moveTo>
                    <a:pt x="240" y="299"/>
                  </a:moveTo>
                  <a:lnTo>
                    <a:pt x="240" y="299"/>
                  </a:lnTo>
                  <a:lnTo>
                    <a:pt x="242" y="299"/>
                  </a:lnTo>
                  <a:lnTo>
                    <a:pt x="244" y="297"/>
                  </a:lnTo>
                  <a:lnTo>
                    <a:pt x="248" y="293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35" y="317"/>
                  </a:lnTo>
                  <a:lnTo>
                    <a:pt x="235" y="317"/>
                  </a:lnTo>
                  <a:lnTo>
                    <a:pt x="236" y="308"/>
                  </a:lnTo>
                  <a:lnTo>
                    <a:pt x="240" y="299"/>
                  </a:lnTo>
                  <a:lnTo>
                    <a:pt x="240" y="299"/>
                  </a:lnTo>
                  <a:close/>
                  <a:moveTo>
                    <a:pt x="234" y="336"/>
                  </a:moveTo>
                  <a:lnTo>
                    <a:pt x="234" y="336"/>
                  </a:lnTo>
                  <a:lnTo>
                    <a:pt x="238" y="333"/>
                  </a:lnTo>
                  <a:lnTo>
                    <a:pt x="238" y="333"/>
                  </a:lnTo>
                  <a:lnTo>
                    <a:pt x="235" y="344"/>
                  </a:lnTo>
                  <a:lnTo>
                    <a:pt x="235" y="344"/>
                  </a:lnTo>
                  <a:lnTo>
                    <a:pt x="234" y="336"/>
                  </a:lnTo>
                  <a:lnTo>
                    <a:pt x="234" y="336"/>
                  </a:lnTo>
                  <a:close/>
                  <a:moveTo>
                    <a:pt x="236" y="351"/>
                  </a:moveTo>
                  <a:lnTo>
                    <a:pt x="236" y="351"/>
                  </a:lnTo>
                  <a:lnTo>
                    <a:pt x="237" y="352"/>
                  </a:lnTo>
                  <a:lnTo>
                    <a:pt x="240" y="352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6" y="351"/>
                  </a:lnTo>
                  <a:lnTo>
                    <a:pt x="236" y="351"/>
                  </a:lnTo>
                  <a:close/>
                  <a:moveTo>
                    <a:pt x="246" y="389"/>
                  </a:moveTo>
                  <a:lnTo>
                    <a:pt x="246" y="389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46" y="389"/>
                  </a:lnTo>
                  <a:lnTo>
                    <a:pt x="246" y="389"/>
                  </a:lnTo>
                  <a:close/>
                  <a:moveTo>
                    <a:pt x="254" y="414"/>
                  </a:moveTo>
                  <a:lnTo>
                    <a:pt x="254" y="414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4" y="414"/>
                  </a:lnTo>
                  <a:lnTo>
                    <a:pt x="254" y="414"/>
                  </a:lnTo>
                  <a:close/>
                  <a:moveTo>
                    <a:pt x="253" y="399"/>
                  </a:moveTo>
                  <a:lnTo>
                    <a:pt x="253" y="399"/>
                  </a:lnTo>
                  <a:lnTo>
                    <a:pt x="255" y="389"/>
                  </a:lnTo>
                  <a:lnTo>
                    <a:pt x="260" y="380"/>
                  </a:lnTo>
                  <a:lnTo>
                    <a:pt x="265" y="370"/>
                  </a:lnTo>
                  <a:lnTo>
                    <a:pt x="270" y="361"/>
                  </a:lnTo>
                  <a:lnTo>
                    <a:pt x="282" y="342"/>
                  </a:lnTo>
                  <a:lnTo>
                    <a:pt x="293" y="324"/>
                  </a:lnTo>
                  <a:lnTo>
                    <a:pt x="293" y="324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296" y="349"/>
                  </a:lnTo>
                  <a:lnTo>
                    <a:pt x="294" y="350"/>
                  </a:lnTo>
                  <a:lnTo>
                    <a:pt x="288" y="355"/>
                  </a:lnTo>
                  <a:lnTo>
                    <a:pt x="282" y="362"/>
                  </a:lnTo>
                  <a:lnTo>
                    <a:pt x="274" y="370"/>
                  </a:lnTo>
                  <a:lnTo>
                    <a:pt x="262" y="388"/>
                  </a:lnTo>
                  <a:lnTo>
                    <a:pt x="258" y="395"/>
                  </a:lnTo>
                  <a:lnTo>
                    <a:pt x="253" y="399"/>
                  </a:lnTo>
                  <a:lnTo>
                    <a:pt x="253" y="399"/>
                  </a:lnTo>
                  <a:close/>
                  <a:moveTo>
                    <a:pt x="301" y="357"/>
                  </a:moveTo>
                  <a:lnTo>
                    <a:pt x="301" y="357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1" y="376"/>
                  </a:lnTo>
                  <a:lnTo>
                    <a:pt x="295" y="381"/>
                  </a:lnTo>
                  <a:lnTo>
                    <a:pt x="290" y="387"/>
                  </a:lnTo>
                  <a:lnTo>
                    <a:pt x="284" y="394"/>
                  </a:lnTo>
                  <a:lnTo>
                    <a:pt x="272" y="408"/>
                  </a:lnTo>
                  <a:lnTo>
                    <a:pt x="267" y="415"/>
                  </a:lnTo>
                  <a:lnTo>
                    <a:pt x="262" y="418"/>
                  </a:lnTo>
                  <a:lnTo>
                    <a:pt x="262" y="418"/>
                  </a:lnTo>
                  <a:lnTo>
                    <a:pt x="266" y="409"/>
                  </a:lnTo>
                  <a:lnTo>
                    <a:pt x="271" y="398"/>
                  </a:lnTo>
                  <a:lnTo>
                    <a:pt x="278" y="388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95" y="368"/>
                  </a:lnTo>
                  <a:lnTo>
                    <a:pt x="301" y="357"/>
                  </a:lnTo>
                  <a:lnTo>
                    <a:pt x="301" y="357"/>
                  </a:lnTo>
                  <a:close/>
                  <a:moveTo>
                    <a:pt x="260" y="432"/>
                  </a:moveTo>
                  <a:lnTo>
                    <a:pt x="260" y="432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2" y="439"/>
                  </a:lnTo>
                  <a:lnTo>
                    <a:pt x="262" y="439"/>
                  </a:lnTo>
                  <a:lnTo>
                    <a:pt x="260" y="432"/>
                  </a:lnTo>
                  <a:lnTo>
                    <a:pt x="260" y="432"/>
                  </a:lnTo>
                  <a:close/>
                  <a:moveTo>
                    <a:pt x="265" y="446"/>
                  </a:moveTo>
                  <a:lnTo>
                    <a:pt x="265" y="446"/>
                  </a:lnTo>
                  <a:lnTo>
                    <a:pt x="271" y="445"/>
                  </a:lnTo>
                  <a:lnTo>
                    <a:pt x="277" y="441"/>
                  </a:lnTo>
                  <a:lnTo>
                    <a:pt x="277" y="441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5" y="446"/>
                  </a:lnTo>
                  <a:lnTo>
                    <a:pt x="265" y="446"/>
                  </a:lnTo>
                  <a:close/>
                  <a:moveTo>
                    <a:pt x="272" y="467"/>
                  </a:moveTo>
                  <a:lnTo>
                    <a:pt x="272" y="467"/>
                  </a:lnTo>
                  <a:lnTo>
                    <a:pt x="276" y="464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73" y="470"/>
                  </a:lnTo>
                  <a:lnTo>
                    <a:pt x="273" y="470"/>
                  </a:lnTo>
                  <a:lnTo>
                    <a:pt x="272" y="467"/>
                  </a:lnTo>
                  <a:lnTo>
                    <a:pt x="272" y="467"/>
                  </a:lnTo>
                  <a:close/>
                  <a:moveTo>
                    <a:pt x="279" y="485"/>
                  </a:moveTo>
                  <a:lnTo>
                    <a:pt x="279" y="485"/>
                  </a:lnTo>
                  <a:lnTo>
                    <a:pt x="278" y="483"/>
                  </a:lnTo>
                  <a:lnTo>
                    <a:pt x="278" y="483"/>
                  </a:lnTo>
                  <a:lnTo>
                    <a:pt x="279" y="482"/>
                  </a:lnTo>
                  <a:lnTo>
                    <a:pt x="279" y="482"/>
                  </a:lnTo>
                  <a:lnTo>
                    <a:pt x="279" y="485"/>
                  </a:lnTo>
                  <a:lnTo>
                    <a:pt x="279" y="485"/>
                  </a:lnTo>
                  <a:close/>
                  <a:moveTo>
                    <a:pt x="279" y="428"/>
                  </a:moveTo>
                  <a:lnTo>
                    <a:pt x="279" y="428"/>
                  </a:lnTo>
                  <a:lnTo>
                    <a:pt x="287" y="417"/>
                  </a:lnTo>
                  <a:lnTo>
                    <a:pt x="294" y="405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14" y="398"/>
                  </a:lnTo>
                  <a:lnTo>
                    <a:pt x="314" y="398"/>
                  </a:lnTo>
                  <a:lnTo>
                    <a:pt x="312" y="397"/>
                  </a:lnTo>
                  <a:lnTo>
                    <a:pt x="309" y="398"/>
                  </a:lnTo>
                  <a:lnTo>
                    <a:pt x="306" y="399"/>
                  </a:lnTo>
                  <a:lnTo>
                    <a:pt x="303" y="403"/>
                  </a:lnTo>
                  <a:lnTo>
                    <a:pt x="299" y="409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88" y="421"/>
                  </a:lnTo>
                  <a:lnTo>
                    <a:pt x="279" y="428"/>
                  </a:lnTo>
                  <a:lnTo>
                    <a:pt x="279" y="428"/>
                  </a:lnTo>
                  <a:close/>
                  <a:moveTo>
                    <a:pt x="308" y="455"/>
                  </a:moveTo>
                  <a:lnTo>
                    <a:pt x="308" y="455"/>
                  </a:lnTo>
                  <a:lnTo>
                    <a:pt x="319" y="444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33" y="444"/>
                  </a:lnTo>
                  <a:lnTo>
                    <a:pt x="333" y="444"/>
                  </a:lnTo>
                  <a:lnTo>
                    <a:pt x="331" y="444"/>
                  </a:lnTo>
                  <a:lnTo>
                    <a:pt x="329" y="444"/>
                  </a:lnTo>
                  <a:lnTo>
                    <a:pt x="323" y="447"/>
                  </a:lnTo>
                  <a:lnTo>
                    <a:pt x="318" y="452"/>
                  </a:lnTo>
                  <a:lnTo>
                    <a:pt x="312" y="458"/>
                  </a:lnTo>
                  <a:lnTo>
                    <a:pt x="302" y="471"/>
                  </a:lnTo>
                  <a:lnTo>
                    <a:pt x="296" y="481"/>
                  </a:lnTo>
                  <a:lnTo>
                    <a:pt x="296" y="481"/>
                  </a:lnTo>
                  <a:lnTo>
                    <a:pt x="295" y="480"/>
                  </a:lnTo>
                  <a:lnTo>
                    <a:pt x="291" y="479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297" y="468"/>
                  </a:lnTo>
                  <a:lnTo>
                    <a:pt x="301" y="467"/>
                  </a:lnTo>
                  <a:lnTo>
                    <a:pt x="307" y="463"/>
                  </a:lnTo>
                  <a:lnTo>
                    <a:pt x="308" y="462"/>
                  </a:lnTo>
                  <a:lnTo>
                    <a:pt x="309" y="459"/>
                  </a:lnTo>
                  <a:lnTo>
                    <a:pt x="311" y="457"/>
                  </a:lnTo>
                  <a:lnTo>
                    <a:pt x="308" y="455"/>
                  </a:lnTo>
                  <a:lnTo>
                    <a:pt x="308" y="455"/>
                  </a:lnTo>
                  <a:close/>
                  <a:moveTo>
                    <a:pt x="291" y="462"/>
                  </a:moveTo>
                  <a:lnTo>
                    <a:pt x="291" y="462"/>
                  </a:lnTo>
                  <a:lnTo>
                    <a:pt x="290" y="462"/>
                  </a:lnTo>
                  <a:lnTo>
                    <a:pt x="290" y="462"/>
                  </a:lnTo>
                  <a:lnTo>
                    <a:pt x="305" y="442"/>
                  </a:lnTo>
                  <a:lnTo>
                    <a:pt x="320" y="423"/>
                  </a:lnTo>
                  <a:lnTo>
                    <a:pt x="320" y="423"/>
                  </a:lnTo>
                  <a:lnTo>
                    <a:pt x="320" y="418"/>
                  </a:lnTo>
                  <a:lnTo>
                    <a:pt x="319" y="416"/>
                  </a:lnTo>
                  <a:lnTo>
                    <a:pt x="317" y="416"/>
                  </a:lnTo>
                  <a:lnTo>
                    <a:pt x="313" y="417"/>
                  </a:lnTo>
                  <a:lnTo>
                    <a:pt x="313" y="417"/>
                  </a:lnTo>
                  <a:lnTo>
                    <a:pt x="301" y="428"/>
                  </a:lnTo>
                  <a:lnTo>
                    <a:pt x="289" y="439"/>
                  </a:lnTo>
                  <a:lnTo>
                    <a:pt x="289" y="439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1" y="412"/>
                  </a:lnTo>
                  <a:lnTo>
                    <a:pt x="314" y="408"/>
                  </a:lnTo>
                  <a:lnTo>
                    <a:pt x="317" y="403"/>
                  </a:lnTo>
                  <a:lnTo>
                    <a:pt x="317" y="403"/>
                  </a:lnTo>
                  <a:lnTo>
                    <a:pt x="326" y="428"/>
                  </a:lnTo>
                  <a:lnTo>
                    <a:pt x="326" y="428"/>
                  </a:lnTo>
                  <a:lnTo>
                    <a:pt x="321" y="430"/>
                  </a:lnTo>
                  <a:lnTo>
                    <a:pt x="315" y="433"/>
                  </a:lnTo>
                  <a:lnTo>
                    <a:pt x="307" y="442"/>
                  </a:lnTo>
                  <a:lnTo>
                    <a:pt x="297" y="452"/>
                  </a:lnTo>
                  <a:lnTo>
                    <a:pt x="291" y="462"/>
                  </a:lnTo>
                  <a:lnTo>
                    <a:pt x="291" y="462"/>
                  </a:lnTo>
                  <a:close/>
                  <a:moveTo>
                    <a:pt x="285" y="501"/>
                  </a:moveTo>
                  <a:lnTo>
                    <a:pt x="285" y="501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8" y="492"/>
                  </a:lnTo>
                  <a:lnTo>
                    <a:pt x="293" y="489"/>
                  </a:lnTo>
                  <a:lnTo>
                    <a:pt x="293" y="489"/>
                  </a:lnTo>
                  <a:lnTo>
                    <a:pt x="285" y="501"/>
                  </a:lnTo>
                  <a:lnTo>
                    <a:pt x="285" y="501"/>
                  </a:lnTo>
                  <a:close/>
                  <a:moveTo>
                    <a:pt x="290" y="514"/>
                  </a:moveTo>
                  <a:lnTo>
                    <a:pt x="290" y="514"/>
                  </a:lnTo>
                  <a:lnTo>
                    <a:pt x="300" y="495"/>
                  </a:lnTo>
                  <a:lnTo>
                    <a:pt x="311" y="477"/>
                  </a:lnTo>
                  <a:lnTo>
                    <a:pt x="311" y="477"/>
                  </a:lnTo>
                  <a:lnTo>
                    <a:pt x="317" y="471"/>
                  </a:lnTo>
                  <a:lnTo>
                    <a:pt x="324" y="464"/>
                  </a:lnTo>
                  <a:lnTo>
                    <a:pt x="331" y="457"/>
                  </a:lnTo>
                  <a:lnTo>
                    <a:pt x="333" y="453"/>
                  </a:lnTo>
                  <a:lnTo>
                    <a:pt x="336" y="450"/>
                  </a:lnTo>
                  <a:lnTo>
                    <a:pt x="336" y="450"/>
                  </a:lnTo>
                  <a:lnTo>
                    <a:pt x="342" y="465"/>
                  </a:lnTo>
                  <a:lnTo>
                    <a:pt x="342" y="465"/>
                  </a:lnTo>
                  <a:lnTo>
                    <a:pt x="337" y="468"/>
                  </a:lnTo>
                  <a:lnTo>
                    <a:pt x="331" y="471"/>
                  </a:lnTo>
                  <a:lnTo>
                    <a:pt x="325" y="476"/>
                  </a:lnTo>
                  <a:lnTo>
                    <a:pt x="320" y="482"/>
                  </a:lnTo>
                  <a:lnTo>
                    <a:pt x="309" y="495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291" y="515"/>
                  </a:lnTo>
                  <a:lnTo>
                    <a:pt x="291" y="515"/>
                  </a:lnTo>
                  <a:lnTo>
                    <a:pt x="290" y="514"/>
                  </a:lnTo>
                  <a:lnTo>
                    <a:pt x="290" y="514"/>
                  </a:lnTo>
                  <a:close/>
                  <a:moveTo>
                    <a:pt x="366" y="520"/>
                  </a:moveTo>
                  <a:lnTo>
                    <a:pt x="366" y="520"/>
                  </a:lnTo>
                  <a:lnTo>
                    <a:pt x="365" y="520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2" y="528"/>
                  </a:lnTo>
                  <a:lnTo>
                    <a:pt x="344" y="535"/>
                  </a:lnTo>
                  <a:lnTo>
                    <a:pt x="332" y="551"/>
                  </a:lnTo>
                  <a:lnTo>
                    <a:pt x="324" y="560"/>
                  </a:lnTo>
                  <a:lnTo>
                    <a:pt x="324" y="560"/>
                  </a:lnTo>
                  <a:lnTo>
                    <a:pt x="331" y="546"/>
                  </a:lnTo>
                  <a:lnTo>
                    <a:pt x="341" y="533"/>
                  </a:lnTo>
                  <a:lnTo>
                    <a:pt x="352" y="521"/>
                  </a:lnTo>
                  <a:lnTo>
                    <a:pt x="361" y="509"/>
                  </a:lnTo>
                  <a:lnTo>
                    <a:pt x="361" y="509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0"/>
                  </a:lnTo>
                  <a:lnTo>
                    <a:pt x="346" y="558"/>
                  </a:lnTo>
                  <a:lnTo>
                    <a:pt x="336" y="567"/>
                  </a:lnTo>
                  <a:lnTo>
                    <a:pt x="336" y="567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9" y="548"/>
                  </a:lnTo>
                  <a:lnTo>
                    <a:pt x="359" y="538"/>
                  </a:lnTo>
                  <a:lnTo>
                    <a:pt x="362" y="533"/>
                  </a:lnTo>
                  <a:lnTo>
                    <a:pt x="366" y="527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6" y="520"/>
                  </a:lnTo>
                  <a:lnTo>
                    <a:pt x="366" y="520"/>
                  </a:lnTo>
                  <a:close/>
                  <a:moveTo>
                    <a:pt x="317" y="536"/>
                  </a:moveTo>
                  <a:lnTo>
                    <a:pt x="317" y="536"/>
                  </a:lnTo>
                  <a:lnTo>
                    <a:pt x="323" y="524"/>
                  </a:lnTo>
                  <a:lnTo>
                    <a:pt x="331" y="512"/>
                  </a:lnTo>
                  <a:lnTo>
                    <a:pt x="342" y="501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8" y="499"/>
                  </a:lnTo>
                  <a:lnTo>
                    <a:pt x="358" y="499"/>
                  </a:lnTo>
                  <a:lnTo>
                    <a:pt x="337" y="518"/>
                  </a:lnTo>
                  <a:lnTo>
                    <a:pt x="327" y="528"/>
                  </a:lnTo>
                  <a:lnTo>
                    <a:pt x="317" y="536"/>
                  </a:lnTo>
                  <a:lnTo>
                    <a:pt x="317" y="536"/>
                  </a:lnTo>
                  <a:close/>
                  <a:moveTo>
                    <a:pt x="305" y="522"/>
                  </a:moveTo>
                  <a:lnTo>
                    <a:pt x="305" y="522"/>
                  </a:lnTo>
                  <a:lnTo>
                    <a:pt x="309" y="512"/>
                  </a:lnTo>
                  <a:lnTo>
                    <a:pt x="309" y="512"/>
                  </a:lnTo>
                  <a:lnTo>
                    <a:pt x="319" y="504"/>
                  </a:lnTo>
                  <a:lnTo>
                    <a:pt x="329" y="494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9" y="482"/>
                  </a:lnTo>
                  <a:lnTo>
                    <a:pt x="349" y="482"/>
                  </a:lnTo>
                  <a:lnTo>
                    <a:pt x="344" y="483"/>
                  </a:lnTo>
                  <a:lnTo>
                    <a:pt x="338" y="487"/>
                  </a:lnTo>
                  <a:lnTo>
                    <a:pt x="326" y="499"/>
                  </a:lnTo>
                  <a:lnTo>
                    <a:pt x="314" y="514"/>
                  </a:lnTo>
                  <a:lnTo>
                    <a:pt x="305" y="522"/>
                  </a:lnTo>
                  <a:lnTo>
                    <a:pt x="305" y="522"/>
                  </a:lnTo>
                  <a:close/>
                  <a:moveTo>
                    <a:pt x="301" y="538"/>
                  </a:moveTo>
                  <a:lnTo>
                    <a:pt x="301" y="538"/>
                  </a:lnTo>
                  <a:lnTo>
                    <a:pt x="308" y="532"/>
                  </a:lnTo>
                  <a:lnTo>
                    <a:pt x="308" y="532"/>
                  </a:lnTo>
                  <a:lnTo>
                    <a:pt x="305" y="545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301" y="538"/>
                  </a:lnTo>
                  <a:close/>
                  <a:moveTo>
                    <a:pt x="319" y="577"/>
                  </a:moveTo>
                  <a:lnTo>
                    <a:pt x="319" y="577"/>
                  </a:lnTo>
                  <a:lnTo>
                    <a:pt x="319" y="577"/>
                  </a:lnTo>
                  <a:lnTo>
                    <a:pt x="319" y="577"/>
                  </a:lnTo>
                  <a:lnTo>
                    <a:pt x="320" y="576"/>
                  </a:lnTo>
                  <a:lnTo>
                    <a:pt x="320" y="576"/>
                  </a:lnTo>
                  <a:lnTo>
                    <a:pt x="319" y="577"/>
                  </a:lnTo>
                  <a:lnTo>
                    <a:pt x="319" y="577"/>
                  </a:lnTo>
                  <a:close/>
                  <a:moveTo>
                    <a:pt x="313" y="564"/>
                  </a:moveTo>
                  <a:lnTo>
                    <a:pt x="313" y="564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4" y="551"/>
                  </a:lnTo>
                  <a:lnTo>
                    <a:pt x="320" y="546"/>
                  </a:lnTo>
                  <a:lnTo>
                    <a:pt x="320" y="546"/>
                  </a:lnTo>
                  <a:lnTo>
                    <a:pt x="317" y="554"/>
                  </a:lnTo>
                  <a:lnTo>
                    <a:pt x="313" y="564"/>
                  </a:lnTo>
                  <a:lnTo>
                    <a:pt x="313" y="564"/>
                  </a:lnTo>
                  <a:close/>
                  <a:moveTo>
                    <a:pt x="323" y="587"/>
                  </a:moveTo>
                  <a:lnTo>
                    <a:pt x="323" y="587"/>
                  </a:lnTo>
                  <a:lnTo>
                    <a:pt x="324" y="587"/>
                  </a:lnTo>
                  <a:lnTo>
                    <a:pt x="324" y="587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29" y="589"/>
                  </a:lnTo>
                  <a:lnTo>
                    <a:pt x="326" y="598"/>
                  </a:lnTo>
                  <a:lnTo>
                    <a:pt x="326" y="598"/>
                  </a:lnTo>
                  <a:lnTo>
                    <a:pt x="323" y="587"/>
                  </a:lnTo>
                  <a:lnTo>
                    <a:pt x="323" y="587"/>
                  </a:lnTo>
                  <a:close/>
                  <a:moveTo>
                    <a:pt x="335" y="619"/>
                  </a:moveTo>
                  <a:lnTo>
                    <a:pt x="335" y="619"/>
                  </a:lnTo>
                  <a:lnTo>
                    <a:pt x="332" y="615"/>
                  </a:lnTo>
                  <a:lnTo>
                    <a:pt x="332" y="615"/>
                  </a:lnTo>
                  <a:lnTo>
                    <a:pt x="337" y="612"/>
                  </a:lnTo>
                  <a:lnTo>
                    <a:pt x="337" y="612"/>
                  </a:lnTo>
                  <a:lnTo>
                    <a:pt x="335" y="619"/>
                  </a:lnTo>
                  <a:lnTo>
                    <a:pt x="335" y="619"/>
                  </a:lnTo>
                  <a:close/>
                  <a:moveTo>
                    <a:pt x="342" y="639"/>
                  </a:moveTo>
                  <a:lnTo>
                    <a:pt x="342" y="639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4" y="635"/>
                  </a:lnTo>
                  <a:lnTo>
                    <a:pt x="344" y="635"/>
                  </a:lnTo>
                  <a:lnTo>
                    <a:pt x="342" y="639"/>
                  </a:lnTo>
                  <a:lnTo>
                    <a:pt x="342" y="639"/>
                  </a:lnTo>
                  <a:close/>
                  <a:moveTo>
                    <a:pt x="342" y="626"/>
                  </a:moveTo>
                  <a:lnTo>
                    <a:pt x="342" y="626"/>
                  </a:lnTo>
                  <a:lnTo>
                    <a:pt x="346" y="618"/>
                  </a:lnTo>
                  <a:lnTo>
                    <a:pt x="350" y="611"/>
                  </a:lnTo>
                  <a:lnTo>
                    <a:pt x="360" y="597"/>
                  </a:lnTo>
                  <a:lnTo>
                    <a:pt x="383" y="571"/>
                  </a:lnTo>
                  <a:lnTo>
                    <a:pt x="383" y="571"/>
                  </a:lnTo>
                  <a:lnTo>
                    <a:pt x="385" y="568"/>
                  </a:lnTo>
                  <a:lnTo>
                    <a:pt x="385" y="567"/>
                  </a:lnTo>
                  <a:lnTo>
                    <a:pt x="384" y="567"/>
                  </a:lnTo>
                  <a:lnTo>
                    <a:pt x="382" y="567"/>
                  </a:lnTo>
                  <a:lnTo>
                    <a:pt x="377" y="569"/>
                  </a:lnTo>
                  <a:lnTo>
                    <a:pt x="368" y="574"/>
                  </a:lnTo>
                  <a:lnTo>
                    <a:pt x="365" y="576"/>
                  </a:lnTo>
                  <a:lnTo>
                    <a:pt x="365" y="576"/>
                  </a:lnTo>
                  <a:lnTo>
                    <a:pt x="350" y="589"/>
                  </a:lnTo>
                  <a:lnTo>
                    <a:pt x="343" y="597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7" y="595"/>
                  </a:lnTo>
                  <a:lnTo>
                    <a:pt x="339" y="589"/>
                  </a:lnTo>
                  <a:lnTo>
                    <a:pt x="347" y="577"/>
                  </a:lnTo>
                  <a:lnTo>
                    <a:pt x="355" y="565"/>
                  </a:lnTo>
                  <a:lnTo>
                    <a:pt x="365" y="553"/>
                  </a:lnTo>
                  <a:lnTo>
                    <a:pt x="365" y="553"/>
                  </a:lnTo>
                  <a:lnTo>
                    <a:pt x="377" y="540"/>
                  </a:lnTo>
                  <a:lnTo>
                    <a:pt x="377" y="540"/>
                  </a:lnTo>
                  <a:lnTo>
                    <a:pt x="391" y="568"/>
                  </a:lnTo>
                  <a:lnTo>
                    <a:pt x="403" y="597"/>
                  </a:lnTo>
                  <a:lnTo>
                    <a:pt x="403" y="597"/>
                  </a:lnTo>
                  <a:lnTo>
                    <a:pt x="398" y="599"/>
                  </a:lnTo>
                  <a:lnTo>
                    <a:pt x="395" y="603"/>
                  </a:lnTo>
                  <a:lnTo>
                    <a:pt x="386" y="611"/>
                  </a:lnTo>
                  <a:lnTo>
                    <a:pt x="371" y="629"/>
                  </a:lnTo>
                  <a:lnTo>
                    <a:pt x="371" y="629"/>
                  </a:lnTo>
                  <a:lnTo>
                    <a:pt x="361" y="638"/>
                  </a:lnTo>
                  <a:lnTo>
                    <a:pt x="350" y="644"/>
                  </a:lnTo>
                  <a:lnTo>
                    <a:pt x="350" y="644"/>
                  </a:lnTo>
                  <a:lnTo>
                    <a:pt x="360" y="629"/>
                  </a:lnTo>
                  <a:lnTo>
                    <a:pt x="371" y="617"/>
                  </a:lnTo>
                  <a:lnTo>
                    <a:pt x="382" y="605"/>
                  </a:lnTo>
                  <a:lnTo>
                    <a:pt x="394" y="593"/>
                  </a:lnTo>
                  <a:lnTo>
                    <a:pt x="394" y="593"/>
                  </a:lnTo>
                  <a:lnTo>
                    <a:pt x="396" y="591"/>
                  </a:lnTo>
                  <a:lnTo>
                    <a:pt x="395" y="587"/>
                  </a:lnTo>
                  <a:lnTo>
                    <a:pt x="395" y="587"/>
                  </a:lnTo>
                  <a:lnTo>
                    <a:pt x="392" y="586"/>
                  </a:lnTo>
                  <a:lnTo>
                    <a:pt x="391" y="587"/>
                  </a:lnTo>
                  <a:lnTo>
                    <a:pt x="385" y="589"/>
                  </a:lnTo>
                  <a:lnTo>
                    <a:pt x="377" y="595"/>
                  </a:lnTo>
                  <a:lnTo>
                    <a:pt x="368" y="603"/>
                  </a:lnTo>
                  <a:lnTo>
                    <a:pt x="353" y="617"/>
                  </a:lnTo>
                  <a:lnTo>
                    <a:pt x="342" y="626"/>
                  </a:lnTo>
                  <a:lnTo>
                    <a:pt x="342" y="626"/>
                  </a:lnTo>
                  <a:close/>
                  <a:moveTo>
                    <a:pt x="392" y="703"/>
                  </a:moveTo>
                  <a:lnTo>
                    <a:pt x="392" y="703"/>
                  </a:lnTo>
                  <a:lnTo>
                    <a:pt x="394" y="700"/>
                  </a:lnTo>
                  <a:lnTo>
                    <a:pt x="394" y="698"/>
                  </a:lnTo>
                  <a:lnTo>
                    <a:pt x="394" y="698"/>
                  </a:lnTo>
                  <a:lnTo>
                    <a:pt x="396" y="698"/>
                  </a:lnTo>
                  <a:lnTo>
                    <a:pt x="400" y="697"/>
                  </a:lnTo>
                  <a:lnTo>
                    <a:pt x="403" y="694"/>
                  </a:lnTo>
                  <a:lnTo>
                    <a:pt x="403" y="693"/>
                  </a:lnTo>
                  <a:lnTo>
                    <a:pt x="403" y="691"/>
                  </a:lnTo>
                  <a:lnTo>
                    <a:pt x="403" y="691"/>
                  </a:lnTo>
                  <a:lnTo>
                    <a:pt x="411" y="691"/>
                  </a:lnTo>
                  <a:lnTo>
                    <a:pt x="411" y="691"/>
                  </a:lnTo>
                  <a:lnTo>
                    <a:pt x="404" y="701"/>
                  </a:lnTo>
                  <a:lnTo>
                    <a:pt x="397" y="710"/>
                  </a:lnTo>
                  <a:lnTo>
                    <a:pt x="389" y="717"/>
                  </a:lnTo>
                  <a:lnTo>
                    <a:pt x="379" y="723"/>
                  </a:lnTo>
                  <a:lnTo>
                    <a:pt x="379" y="723"/>
                  </a:lnTo>
                  <a:lnTo>
                    <a:pt x="378" y="722"/>
                  </a:lnTo>
                  <a:lnTo>
                    <a:pt x="378" y="722"/>
                  </a:lnTo>
                  <a:lnTo>
                    <a:pt x="383" y="710"/>
                  </a:lnTo>
                  <a:lnTo>
                    <a:pt x="383" y="710"/>
                  </a:lnTo>
                  <a:lnTo>
                    <a:pt x="392" y="703"/>
                  </a:lnTo>
                  <a:lnTo>
                    <a:pt x="392" y="703"/>
                  </a:lnTo>
                  <a:close/>
                  <a:moveTo>
                    <a:pt x="389" y="681"/>
                  </a:moveTo>
                  <a:lnTo>
                    <a:pt x="389" y="681"/>
                  </a:lnTo>
                  <a:lnTo>
                    <a:pt x="394" y="679"/>
                  </a:lnTo>
                  <a:lnTo>
                    <a:pt x="394" y="679"/>
                  </a:lnTo>
                  <a:lnTo>
                    <a:pt x="391" y="681"/>
                  </a:lnTo>
                  <a:lnTo>
                    <a:pt x="391" y="681"/>
                  </a:lnTo>
                  <a:lnTo>
                    <a:pt x="389" y="681"/>
                  </a:lnTo>
                  <a:lnTo>
                    <a:pt x="389" y="681"/>
                  </a:lnTo>
                  <a:close/>
                  <a:moveTo>
                    <a:pt x="403" y="681"/>
                  </a:moveTo>
                  <a:lnTo>
                    <a:pt x="403" y="681"/>
                  </a:lnTo>
                  <a:lnTo>
                    <a:pt x="418" y="665"/>
                  </a:lnTo>
                  <a:lnTo>
                    <a:pt x="418" y="665"/>
                  </a:lnTo>
                  <a:lnTo>
                    <a:pt x="417" y="674"/>
                  </a:lnTo>
                  <a:lnTo>
                    <a:pt x="414" y="681"/>
                  </a:lnTo>
                  <a:lnTo>
                    <a:pt x="414" y="681"/>
                  </a:lnTo>
                  <a:lnTo>
                    <a:pt x="403" y="681"/>
                  </a:lnTo>
                  <a:lnTo>
                    <a:pt x="403" y="681"/>
                  </a:lnTo>
                  <a:close/>
                  <a:moveTo>
                    <a:pt x="376" y="679"/>
                  </a:moveTo>
                  <a:lnTo>
                    <a:pt x="376" y="679"/>
                  </a:lnTo>
                  <a:lnTo>
                    <a:pt x="384" y="669"/>
                  </a:lnTo>
                  <a:lnTo>
                    <a:pt x="397" y="653"/>
                  </a:lnTo>
                  <a:lnTo>
                    <a:pt x="404" y="646"/>
                  </a:lnTo>
                  <a:lnTo>
                    <a:pt x="409" y="639"/>
                  </a:lnTo>
                  <a:lnTo>
                    <a:pt x="412" y="633"/>
                  </a:lnTo>
                  <a:lnTo>
                    <a:pt x="412" y="630"/>
                  </a:lnTo>
                  <a:lnTo>
                    <a:pt x="412" y="629"/>
                  </a:lnTo>
                  <a:lnTo>
                    <a:pt x="412" y="629"/>
                  </a:lnTo>
                  <a:lnTo>
                    <a:pt x="411" y="629"/>
                  </a:lnTo>
                  <a:lnTo>
                    <a:pt x="408" y="629"/>
                  </a:lnTo>
                  <a:lnTo>
                    <a:pt x="402" y="633"/>
                  </a:lnTo>
                  <a:lnTo>
                    <a:pt x="384" y="645"/>
                  </a:lnTo>
                  <a:lnTo>
                    <a:pt x="356" y="668"/>
                  </a:lnTo>
                  <a:lnTo>
                    <a:pt x="356" y="668"/>
                  </a:lnTo>
                  <a:lnTo>
                    <a:pt x="355" y="665"/>
                  </a:lnTo>
                  <a:lnTo>
                    <a:pt x="355" y="665"/>
                  </a:lnTo>
                  <a:lnTo>
                    <a:pt x="360" y="658"/>
                  </a:lnTo>
                  <a:lnTo>
                    <a:pt x="365" y="651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92" y="622"/>
                  </a:lnTo>
                  <a:lnTo>
                    <a:pt x="407" y="606"/>
                  </a:lnTo>
                  <a:lnTo>
                    <a:pt x="407" y="606"/>
                  </a:lnTo>
                  <a:lnTo>
                    <a:pt x="414" y="630"/>
                  </a:lnTo>
                  <a:lnTo>
                    <a:pt x="417" y="642"/>
                  </a:lnTo>
                  <a:lnTo>
                    <a:pt x="418" y="653"/>
                  </a:lnTo>
                  <a:lnTo>
                    <a:pt x="418" y="653"/>
                  </a:lnTo>
                  <a:lnTo>
                    <a:pt x="413" y="654"/>
                  </a:lnTo>
                  <a:lnTo>
                    <a:pt x="407" y="656"/>
                  </a:lnTo>
                  <a:lnTo>
                    <a:pt x="396" y="663"/>
                  </a:lnTo>
                  <a:lnTo>
                    <a:pt x="376" y="679"/>
                  </a:lnTo>
                  <a:lnTo>
                    <a:pt x="376" y="679"/>
                  </a:lnTo>
                  <a:close/>
                  <a:moveTo>
                    <a:pt x="377" y="689"/>
                  </a:move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close/>
                  <a:moveTo>
                    <a:pt x="371" y="670"/>
                  </a:moveTo>
                  <a:lnTo>
                    <a:pt x="371" y="670"/>
                  </a:lnTo>
                  <a:lnTo>
                    <a:pt x="365" y="679"/>
                  </a:lnTo>
                  <a:lnTo>
                    <a:pt x="365" y="679"/>
                  </a:lnTo>
                  <a:lnTo>
                    <a:pt x="364" y="679"/>
                  </a:lnTo>
                  <a:lnTo>
                    <a:pt x="364" y="679"/>
                  </a:lnTo>
                  <a:lnTo>
                    <a:pt x="361" y="676"/>
                  </a:lnTo>
                  <a:lnTo>
                    <a:pt x="361" y="676"/>
                  </a:lnTo>
                  <a:lnTo>
                    <a:pt x="371" y="670"/>
                  </a:lnTo>
                  <a:lnTo>
                    <a:pt x="371" y="670"/>
                  </a:lnTo>
                  <a:close/>
                  <a:moveTo>
                    <a:pt x="350" y="654"/>
                  </a:moveTo>
                  <a:lnTo>
                    <a:pt x="350" y="654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50" y="654"/>
                  </a:lnTo>
                  <a:lnTo>
                    <a:pt x="350" y="654"/>
                  </a:lnTo>
                  <a:close/>
                  <a:moveTo>
                    <a:pt x="346" y="686"/>
                  </a:moveTo>
                  <a:lnTo>
                    <a:pt x="346" y="686"/>
                  </a:lnTo>
                  <a:lnTo>
                    <a:pt x="349" y="685"/>
                  </a:lnTo>
                  <a:lnTo>
                    <a:pt x="354" y="681"/>
                  </a:lnTo>
                  <a:lnTo>
                    <a:pt x="354" y="681"/>
                  </a:lnTo>
                  <a:lnTo>
                    <a:pt x="360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9" y="689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6" y="686"/>
                  </a:lnTo>
                  <a:lnTo>
                    <a:pt x="346" y="686"/>
                  </a:lnTo>
                  <a:close/>
                  <a:moveTo>
                    <a:pt x="331" y="700"/>
                  </a:moveTo>
                  <a:lnTo>
                    <a:pt x="331" y="700"/>
                  </a:lnTo>
                  <a:lnTo>
                    <a:pt x="341" y="701"/>
                  </a:lnTo>
                  <a:lnTo>
                    <a:pt x="352" y="701"/>
                  </a:lnTo>
                  <a:lnTo>
                    <a:pt x="373" y="700"/>
                  </a:lnTo>
                  <a:lnTo>
                    <a:pt x="373" y="700"/>
                  </a:lnTo>
                  <a:lnTo>
                    <a:pt x="377" y="700"/>
                  </a:lnTo>
                  <a:lnTo>
                    <a:pt x="377" y="700"/>
                  </a:lnTo>
                  <a:lnTo>
                    <a:pt x="376" y="704"/>
                  </a:lnTo>
                  <a:lnTo>
                    <a:pt x="376" y="704"/>
                  </a:lnTo>
                  <a:lnTo>
                    <a:pt x="367" y="707"/>
                  </a:lnTo>
                  <a:lnTo>
                    <a:pt x="359" y="712"/>
                  </a:lnTo>
                  <a:lnTo>
                    <a:pt x="339" y="718"/>
                  </a:lnTo>
                  <a:lnTo>
                    <a:pt x="339" y="718"/>
                  </a:lnTo>
                  <a:lnTo>
                    <a:pt x="330" y="719"/>
                  </a:lnTo>
                  <a:lnTo>
                    <a:pt x="314" y="723"/>
                  </a:lnTo>
                  <a:lnTo>
                    <a:pt x="306" y="724"/>
                  </a:lnTo>
                  <a:lnTo>
                    <a:pt x="301" y="728"/>
                  </a:lnTo>
                  <a:lnTo>
                    <a:pt x="299" y="729"/>
                  </a:lnTo>
                  <a:lnTo>
                    <a:pt x="299" y="730"/>
                  </a:lnTo>
                  <a:lnTo>
                    <a:pt x="299" y="732"/>
                  </a:lnTo>
                  <a:lnTo>
                    <a:pt x="300" y="734"/>
                  </a:lnTo>
                  <a:lnTo>
                    <a:pt x="300" y="734"/>
                  </a:lnTo>
                  <a:lnTo>
                    <a:pt x="278" y="733"/>
                  </a:lnTo>
                  <a:lnTo>
                    <a:pt x="278" y="733"/>
                  </a:lnTo>
                  <a:lnTo>
                    <a:pt x="293" y="725"/>
                  </a:lnTo>
                  <a:lnTo>
                    <a:pt x="306" y="718"/>
                  </a:lnTo>
                  <a:lnTo>
                    <a:pt x="319" y="710"/>
                  </a:lnTo>
                  <a:lnTo>
                    <a:pt x="331" y="700"/>
                  </a:lnTo>
                  <a:lnTo>
                    <a:pt x="331" y="700"/>
                  </a:lnTo>
                  <a:close/>
                  <a:moveTo>
                    <a:pt x="368" y="718"/>
                  </a:moveTo>
                  <a:lnTo>
                    <a:pt x="368" y="718"/>
                  </a:lnTo>
                  <a:lnTo>
                    <a:pt x="368" y="719"/>
                  </a:lnTo>
                  <a:lnTo>
                    <a:pt x="368" y="719"/>
                  </a:lnTo>
                  <a:lnTo>
                    <a:pt x="368" y="721"/>
                  </a:lnTo>
                  <a:lnTo>
                    <a:pt x="368" y="721"/>
                  </a:lnTo>
                  <a:lnTo>
                    <a:pt x="365" y="719"/>
                  </a:lnTo>
                  <a:lnTo>
                    <a:pt x="365" y="719"/>
                  </a:lnTo>
                  <a:lnTo>
                    <a:pt x="368" y="718"/>
                  </a:lnTo>
                  <a:lnTo>
                    <a:pt x="368" y="718"/>
                  </a:lnTo>
                  <a:close/>
                  <a:moveTo>
                    <a:pt x="320" y="733"/>
                  </a:moveTo>
                  <a:lnTo>
                    <a:pt x="320" y="733"/>
                  </a:lnTo>
                  <a:lnTo>
                    <a:pt x="341" y="728"/>
                  </a:lnTo>
                  <a:lnTo>
                    <a:pt x="341" y="728"/>
                  </a:lnTo>
                  <a:lnTo>
                    <a:pt x="358" y="728"/>
                  </a:lnTo>
                  <a:lnTo>
                    <a:pt x="358" y="728"/>
                  </a:lnTo>
                  <a:lnTo>
                    <a:pt x="339" y="732"/>
                  </a:lnTo>
                  <a:lnTo>
                    <a:pt x="320" y="733"/>
                  </a:lnTo>
                  <a:lnTo>
                    <a:pt x="320" y="733"/>
                  </a:lnTo>
                  <a:close/>
                  <a:moveTo>
                    <a:pt x="338" y="741"/>
                  </a:moveTo>
                  <a:lnTo>
                    <a:pt x="338" y="741"/>
                  </a:lnTo>
                  <a:lnTo>
                    <a:pt x="335" y="742"/>
                  </a:lnTo>
                  <a:lnTo>
                    <a:pt x="335" y="742"/>
                  </a:lnTo>
                  <a:lnTo>
                    <a:pt x="335" y="741"/>
                  </a:lnTo>
                  <a:lnTo>
                    <a:pt x="335" y="741"/>
                  </a:lnTo>
                  <a:lnTo>
                    <a:pt x="338" y="741"/>
                  </a:lnTo>
                  <a:lnTo>
                    <a:pt x="338" y="741"/>
                  </a:lnTo>
                  <a:close/>
                  <a:moveTo>
                    <a:pt x="214" y="794"/>
                  </a:moveTo>
                  <a:lnTo>
                    <a:pt x="214" y="794"/>
                  </a:lnTo>
                  <a:lnTo>
                    <a:pt x="234" y="791"/>
                  </a:lnTo>
                  <a:lnTo>
                    <a:pt x="234" y="791"/>
                  </a:lnTo>
                  <a:lnTo>
                    <a:pt x="213" y="804"/>
                  </a:lnTo>
                  <a:lnTo>
                    <a:pt x="193" y="818"/>
                  </a:lnTo>
                  <a:lnTo>
                    <a:pt x="193" y="818"/>
                  </a:lnTo>
                  <a:lnTo>
                    <a:pt x="190" y="817"/>
                  </a:lnTo>
                  <a:lnTo>
                    <a:pt x="188" y="817"/>
                  </a:lnTo>
                  <a:lnTo>
                    <a:pt x="182" y="817"/>
                  </a:lnTo>
                  <a:lnTo>
                    <a:pt x="163" y="823"/>
                  </a:lnTo>
                  <a:lnTo>
                    <a:pt x="131" y="834"/>
                  </a:lnTo>
                  <a:lnTo>
                    <a:pt x="131" y="834"/>
                  </a:lnTo>
                  <a:lnTo>
                    <a:pt x="146" y="827"/>
                  </a:lnTo>
                  <a:lnTo>
                    <a:pt x="161" y="819"/>
                  </a:lnTo>
                  <a:lnTo>
                    <a:pt x="193" y="809"/>
                  </a:lnTo>
                  <a:lnTo>
                    <a:pt x="193" y="809"/>
                  </a:lnTo>
                  <a:lnTo>
                    <a:pt x="199" y="807"/>
                  </a:lnTo>
                  <a:lnTo>
                    <a:pt x="208" y="805"/>
                  </a:lnTo>
                  <a:lnTo>
                    <a:pt x="213" y="803"/>
                  </a:lnTo>
                  <a:lnTo>
                    <a:pt x="216" y="800"/>
                  </a:lnTo>
                  <a:lnTo>
                    <a:pt x="217" y="798"/>
                  </a:lnTo>
                  <a:lnTo>
                    <a:pt x="214" y="794"/>
                  </a:lnTo>
                  <a:lnTo>
                    <a:pt x="214" y="794"/>
                  </a:lnTo>
                  <a:close/>
                  <a:moveTo>
                    <a:pt x="189" y="787"/>
                  </a:moveTo>
                  <a:lnTo>
                    <a:pt x="189" y="787"/>
                  </a:lnTo>
                  <a:lnTo>
                    <a:pt x="206" y="782"/>
                  </a:lnTo>
                  <a:lnTo>
                    <a:pt x="234" y="776"/>
                  </a:lnTo>
                  <a:lnTo>
                    <a:pt x="247" y="772"/>
                  </a:lnTo>
                  <a:lnTo>
                    <a:pt x="259" y="769"/>
                  </a:lnTo>
                  <a:lnTo>
                    <a:pt x="267" y="765"/>
                  </a:lnTo>
                  <a:lnTo>
                    <a:pt x="270" y="763"/>
                  </a:lnTo>
                  <a:lnTo>
                    <a:pt x="271" y="760"/>
                  </a:lnTo>
                  <a:lnTo>
                    <a:pt x="271" y="760"/>
                  </a:lnTo>
                  <a:lnTo>
                    <a:pt x="287" y="758"/>
                  </a:lnTo>
                  <a:lnTo>
                    <a:pt x="302" y="754"/>
                  </a:lnTo>
                  <a:lnTo>
                    <a:pt x="302" y="754"/>
                  </a:lnTo>
                  <a:lnTo>
                    <a:pt x="305" y="754"/>
                  </a:lnTo>
                  <a:lnTo>
                    <a:pt x="306" y="752"/>
                  </a:lnTo>
                  <a:lnTo>
                    <a:pt x="306" y="750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11" y="746"/>
                  </a:lnTo>
                  <a:lnTo>
                    <a:pt x="311" y="746"/>
                  </a:lnTo>
                  <a:lnTo>
                    <a:pt x="324" y="746"/>
                  </a:lnTo>
                  <a:lnTo>
                    <a:pt x="324" y="746"/>
                  </a:lnTo>
                  <a:lnTo>
                    <a:pt x="306" y="753"/>
                  </a:lnTo>
                  <a:lnTo>
                    <a:pt x="288" y="762"/>
                  </a:lnTo>
                  <a:lnTo>
                    <a:pt x="254" y="780"/>
                  </a:lnTo>
                  <a:lnTo>
                    <a:pt x="254" y="780"/>
                  </a:lnTo>
                  <a:lnTo>
                    <a:pt x="252" y="778"/>
                  </a:lnTo>
                  <a:lnTo>
                    <a:pt x="249" y="777"/>
                  </a:lnTo>
                  <a:lnTo>
                    <a:pt x="242" y="776"/>
                  </a:lnTo>
                  <a:lnTo>
                    <a:pt x="232" y="776"/>
                  </a:lnTo>
                  <a:lnTo>
                    <a:pt x="223" y="778"/>
                  </a:lnTo>
                  <a:lnTo>
                    <a:pt x="202" y="783"/>
                  </a:lnTo>
                  <a:lnTo>
                    <a:pt x="189" y="787"/>
                  </a:lnTo>
                  <a:lnTo>
                    <a:pt x="189" y="787"/>
                  </a:lnTo>
                  <a:close/>
                  <a:moveTo>
                    <a:pt x="248" y="747"/>
                  </a:moveTo>
                  <a:lnTo>
                    <a:pt x="248" y="747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8" y="742"/>
                  </a:lnTo>
                  <a:lnTo>
                    <a:pt x="276" y="744"/>
                  </a:lnTo>
                  <a:lnTo>
                    <a:pt x="276" y="744"/>
                  </a:lnTo>
                  <a:lnTo>
                    <a:pt x="259" y="747"/>
                  </a:lnTo>
                  <a:lnTo>
                    <a:pt x="243" y="748"/>
                  </a:lnTo>
                  <a:lnTo>
                    <a:pt x="243" y="748"/>
                  </a:lnTo>
                  <a:lnTo>
                    <a:pt x="248" y="747"/>
                  </a:lnTo>
                  <a:lnTo>
                    <a:pt x="248" y="747"/>
                  </a:lnTo>
                  <a:close/>
                  <a:moveTo>
                    <a:pt x="231" y="754"/>
                  </a:moveTo>
                  <a:lnTo>
                    <a:pt x="231" y="754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25" y="757"/>
                  </a:lnTo>
                  <a:lnTo>
                    <a:pt x="225" y="757"/>
                  </a:lnTo>
                  <a:lnTo>
                    <a:pt x="231" y="754"/>
                  </a:lnTo>
                  <a:lnTo>
                    <a:pt x="231" y="754"/>
                  </a:lnTo>
                  <a:close/>
                  <a:moveTo>
                    <a:pt x="193" y="774"/>
                  </a:moveTo>
                  <a:lnTo>
                    <a:pt x="193" y="774"/>
                  </a:lnTo>
                  <a:lnTo>
                    <a:pt x="193" y="775"/>
                  </a:lnTo>
                  <a:lnTo>
                    <a:pt x="193" y="775"/>
                  </a:lnTo>
                  <a:lnTo>
                    <a:pt x="187" y="777"/>
                  </a:lnTo>
                  <a:lnTo>
                    <a:pt x="187" y="777"/>
                  </a:lnTo>
                  <a:lnTo>
                    <a:pt x="193" y="774"/>
                  </a:lnTo>
                  <a:lnTo>
                    <a:pt x="193" y="774"/>
                  </a:lnTo>
                  <a:close/>
                  <a:moveTo>
                    <a:pt x="160" y="795"/>
                  </a:moveTo>
                  <a:lnTo>
                    <a:pt x="160" y="795"/>
                  </a:lnTo>
                  <a:lnTo>
                    <a:pt x="161" y="798"/>
                  </a:lnTo>
                  <a:lnTo>
                    <a:pt x="161" y="798"/>
                  </a:lnTo>
                  <a:lnTo>
                    <a:pt x="155" y="800"/>
                  </a:lnTo>
                  <a:lnTo>
                    <a:pt x="147" y="805"/>
                  </a:lnTo>
                  <a:lnTo>
                    <a:pt x="147" y="805"/>
                  </a:lnTo>
                  <a:lnTo>
                    <a:pt x="160" y="795"/>
                  </a:lnTo>
                  <a:lnTo>
                    <a:pt x="160" y="795"/>
                  </a:lnTo>
                  <a:close/>
                  <a:moveTo>
                    <a:pt x="101" y="845"/>
                  </a:moveTo>
                  <a:lnTo>
                    <a:pt x="101" y="845"/>
                  </a:lnTo>
                  <a:lnTo>
                    <a:pt x="120" y="828"/>
                  </a:lnTo>
                  <a:lnTo>
                    <a:pt x="141" y="810"/>
                  </a:lnTo>
                  <a:lnTo>
                    <a:pt x="141" y="810"/>
                  </a:lnTo>
                  <a:lnTo>
                    <a:pt x="137" y="815"/>
                  </a:lnTo>
                  <a:lnTo>
                    <a:pt x="137" y="817"/>
                  </a:lnTo>
                  <a:lnTo>
                    <a:pt x="137" y="819"/>
                  </a:lnTo>
                  <a:lnTo>
                    <a:pt x="137" y="819"/>
                  </a:lnTo>
                  <a:lnTo>
                    <a:pt x="130" y="824"/>
                  </a:lnTo>
                  <a:lnTo>
                    <a:pt x="118" y="833"/>
                  </a:lnTo>
                  <a:lnTo>
                    <a:pt x="112" y="837"/>
                  </a:lnTo>
                  <a:lnTo>
                    <a:pt x="108" y="841"/>
                  </a:lnTo>
                  <a:lnTo>
                    <a:pt x="108" y="844"/>
                  </a:lnTo>
                  <a:lnTo>
                    <a:pt x="108" y="845"/>
                  </a:lnTo>
                  <a:lnTo>
                    <a:pt x="110" y="847"/>
                  </a:lnTo>
                  <a:lnTo>
                    <a:pt x="112" y="847"/>
                  </a:lnTo>
                  <a:lnTo>
                    <a:pt x="112" y="847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101" y="845"/>
                  </a:lnTo>
                  <a:lnTo>
                    <a:pt x="101" y="845"/>
                  </a:lnTo>
                  <a:close/>
                  <a:moveTo>
                    <a:pt x="71" y="874"/>
                  </a:moveTo>
                  <a:lnTo>
                    <a:pt x="71" y="874"/>
                  </a:lnTo>
                  <a:lnTo>
                    <a:pt x="76" y="875"/>
                  </a:lnTo>
                  <a:lnTo>
                    <a:pt x="83" y="874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81" y="880"/>
                  </a:lnTo>
                  <a:lnTo>
                    <a:pt x="67" y="888"/>
                  </a:lnTo>
                  <a:lnTo>
                    <a:pt x="41" y="909"/>
                  </a:lnTo>
                  <a:lnTo>
                    <a:pt x="41" y="909"/>
                  </a:lnTo>
                  <a:lnTo>
                    <a:pt x="55" y="890"/>
                  </a:lnTo>
                  <a:lnTo>
                    <a:pt x="71" y="874"/>
                  </a:lnTo>
                  <a:lnTo>
                    <a:pt x="71" y="874"/>
                  </a:lnTo>
                  <a:close/>
                  <a:moveTo>
                    <a:pt x="28" y="931"/>
                  </a:moveTo>
                  <a:lnTo>
                    <a:pt x="28" y="931"/>
                  </a:lnTo>
                  <a:lnTo>
                    <a:pt x="35" y="930"/>
                  </a:lnTo>
                  <a:lnTo>
                    <a:pt x="41" y="928"/>
                  </a:lnTo>
                  <a:lnTo>
                    <a:pt x="41" y="928"/>
                  </a:lnTo>
                  <a:lnTo>
                    <a:pt x="25" y="939"/>
                  </a:lnTo>
                  <a:lnTo>
                    <a:pt x="25" y="939"/>
                  </a:lnTo>
                  <a:lnTo>
                    <a:pt x="28" y="931"/>
                  </a:lnTo>
                  <a:lnTo>
                    <a:pt x="28" y="931"/>
                  </a:lnTo>
                  <a:close/>
                  <a:moveTo>
                    <a:pt x="18" y="960"/>
                  </a:moveTo>
                  <a:lnTo>
                    <a:pt x="18" y="960"/>
                  </a:lnTo>
                  <a:lnTo>
                    <a:pt x="18" y="958"/>
                  </a:lnTo>
                  <a:lnTo>
                    <a:pt x="18" y="958"/>
                  </a:lnTo>
                  <a:lnTo>
                    <a:pt x="29" y="953"/>
                  </a:lnTo>
                  <a:lnTo>
                    <a:pt x="40" y="948"/>
                  </a:lnTo>
                  <a:lnTo>
                    <a:pt x="40" y="948"/>
                  </a:lnTo>
                  <a:lnTo>
                    <a:pt x="28" y="959"/>
                  </a:lnTo>
                  <a:lnTo>
                    <a:pt x="16" y="971"/>
                  </a:lnTo>
                  <a:lnTo>
                    <a:pt x="16" y="971"/>
                  </a:lnTo>
                  <a:lnTo>
                    <a:pt x="18" y="960"/>
                  </a:lnTo>
                  <a:lnTo>
                    <a:pt x="18" y="960"/>
                  </a:lnTo>
                  <a:close/>
                  <a:moveTo>
                    <a:pt x="13" y="1006"/>
                  </a:moveTo>
                  <a:lnTo>
                    <a:pt x="13" y="1006"/>
                  </a:lnTo>
                  <a:lnTo>
                    <a:pt x="17" y="1004"/>
                  </a:lnTo>
                  <a:lnTo>
                    <a:pt x="17" y="1004"/>
                  </a:lnTo>
                  <a:lnTo>
                    <a:pt x="13" y="1011"/>
                  </a:lnTo>
                  <a:lnTo>
                    <a:pt x="13" y="1011"/>
                  </a:lnTo>
                  <a:lnTo>
                    <a:pt x="13" y="1006"/>
                  </a:lnTo>
                  <a:lnTo>
                    <a:pt x="13" y="1006"/>
                  </a:lnTo>
                  <a:close/>
                  <a:moveTo>
                    <a:pt x="28" y="1057"/>
                  </a:moveTo>
                  <a:lnTo>
                    <a:pt x="28" y="1057"/>
                  </a:lnTo>
                  <a:lnTo>
                    <a:pt x="19" y="1057"/>
                  </a:lnTo>
                  <a:lnTo>
                    <a:pt x="19" y="1057"/>
                  </a:lnTo>
                  <a:lnTo>
                    <a:pt x="17" y="1049"/>
                  </a:lnTo>
                  <a:lnTo>
                    <a:pt x="16" y="1040"/>
                  </a:lnTo>
                  <a:lnTo>
                    <a:pt x="16" y="1040"/>
                  </a:lnTo>
                  <a:lnTo>
                    <a:pt x="25" y="1030"/>
                  </a:lnTo>
                  <a:lnTo>
                    <a:pt x="25" y="1030"/>
                  </a:lnTo>
                  <a:lnTo>
                    <a:pt x="23" y="1036"/>
                  </a:lnTo>
                  <a:lnTo>
                    <a:pt x="23" y="1042"/>
                  </a:lnTo>
                  <a:lnTo>
                    <a:pt x="23" y="1045"/>
                  </a:lnTo>
                  <a:lnTo>
                    <a:pt x="24" y="1046"/>
                  </a:lnTo>
                  <a:lnTo>
                    <a:pt x="27" y="1046"/>
                  </a:lnTo>
                  <a:lnTo>
                    <a:pt x="31" y="1046"/>
                  </a:lnTo>
                  <a:lnTo>
                    <a:pt x="31" y="1046"/>
                  </a:lnTo>
                  <a:lnTo>
                    <a:pt x="28" y="1057"/>
                  </a:lnTo>
                  <a:lnTo>
                    <a:pt x="28" y="1057"/>
                  </a:lnTo>
                  <a:close/>
                  <a:moveTo>
                    <a:pt x="19" y="1022"/>
                  </a:moveTo>
                  <a:lnTo>
                    <a:pt x="19" y="1022"/>
                  </a:lnTo>
                  <a:lnTo>
                    <a:pt x="27" y="1007"/>
                  </a:lnTo>
                  <a:lnTo>
                    <a:pt x="27" y="1007"/>
                  </a:lnTo>
                  <a:lnTo>
                    <a:pt x="29" y="1001"/>
                  </a:lnTo>
                  <a:lnTo>
                    <a:pt x="31" y="993"/>
                  </a:lnTo>
                  <a:lnTo>
                    <a:pt x="33" y="989"/>
                  </a:lnTo>
                  <a:lnTo>
                    <a:pt x="33" y="986"/>
                  </a:lnTo>
                  <a:lnTo>
                    <a:pt x="31" y="983"/>
                  </a:lnTo>
                  <a:lnTo>
                    <a:pt x="28" y="983"/>
                  </a:lnTo>
                  <a:lnTo>
                    <a:pt x="28" y="983"/>
                  </a:lnTo>
                  <a:lnTo>
                    <a:pt x="45" y="964"/>
                  </a:lnTo>
                  <a:lnTo>
                    <a:pt x="54" y="953"/>
                  </a:lnTo>
                  <a:lnTo>
                    <a:pt x="57" y="948"/>
                  </a:lnTo>
                  <a:lnTo>
                    <a:pt x="57" y="946"/>
                  </a:lnTo>
                  <a:lnTo>
                    <a:pt x="57" y="945"/>
                  </a:lnTo>
                  <a:lnTo>
                    <a:pt x="57" y="945"/>
                  </a:lnTo>
                  <a:lnTo>
                    <a:pt x="60" y="940"/>
                  </a:lnTo>
                  <a:lnTo>
                    <a:pt x="67" y="933"/>
                  </a:lnTo>
                  <a:lnTo>
                    <a:pt x="70" y="929"/>
                  </a:lnTo>
                  <a:lnTo>
                    <a:pt x="71" y="925"/>
                  </a:lnTo>
                  <a:lnTo>
                    <a:pt x="71" y="922"/>
                  </a:lnTo>
                  <a:lnTo>
                    <a:pt x="69" y="919"/>
                  </a:lnTo>
                  <a:lnTo>
                    <a:pt x="69" y="919"/>
                  </a:lnTo>
                  <a:lnTo>
                    <a:pt x="76" y="915"/>
                  </a:lnTo>
                  <a:lnTo>
                    <a:pt x="87" y="907"/>
                  </a:lnTo>
                  <a:lnTo>
                    <a:pt x="92" y="903"/>
                  </a:lnTo>
                  <a:lnTo>
                    <a:pt x="95" y="898"/>
                  </a:lnTo>
                  <a:lnTo>
                    <a:pt x="96" y="894"/>
                  </a:lnTo>
                  <a:lnTo>
                    <a:pt x="96" y="892"/>
                  </a:lnTo>
                  <a:lnTo>
                    <a:pt x="95" y="890"/>
                  </a:lnTo>
                  <a:lnTo>
                    <a:pt x="95" y="890"/>
                  </a:lnTo>
                  <a:lnTo>
                    <a:pt x="114" y="878"/>
                  </a:lnTo>
                  <a:lnTo>
                    <a:pt x="119" y="875"/>
                  </a:lnTo>
                  <a:lnTo>
                    <a:pt x="123" y="870"/>
                  </a:lnTo>
                  <a:lnTo>
                    <a:pt x="125" y="866"/>
                  </a:lnTo>
                  <a:lnTo>
                    <a:pt x="126" y="865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32" y="860"/>
                  </a:lnTo>
                  <a:lnTo>
                    <a:pt x="142" y="854"/>
                  </a:lnTo>
                  <a:lnTo>
                    <a:pt x="147" y="852"/>
                  </a:lnTo>
                  <a:lnTo>
                    <a:pt x="151" y="848"/>
                  </a:lnTo>
                  <a:lnTo>
                    <a:pt x="153" y="845"/>
                  </a:lnTo>
                  <a:lnTo>
                    <a:pt x="153" y="844"/>
                  </a:lnTo>
                  <a:lnTo>
                    <a:pt x="152" y="841"/>
                  </a:lnTo>
                  <a:lnTo>
                    <a:pt x="152" y="841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51" y="851"/>
                  </a:lnTo>
                  <a:lnTo>
                    <a:pt x="128" y="869"/>
                  </a:lnTo>
                  <a:lnTo>
                    <a:pt x="107" y="889"/>
                  </a:lnTo>
                  <a:lnTo>
                    <a:pt x="87" y="911"/>
                  </a:lnTo>
                  <a:lnTo>
                    <a:pt x="67" y="934"/>
                  </a:lnTo>
                  <a:lnTo>
                    <a:pt x="60" y="946"/>
                  </a:lnTo>
                  <a:lnTo>
                    <a:pt x="52" y="959"/>
                  </a:lnTo>
                  <a:lnTo>
                    <a:pt x="46" y="971"/>
                  </a:lnTo>
                  <a:lnTo>
                    <a:pt x="40" y="984"/>
                  </a:lnTo>
                  <a:lnTo>
                    <a:pt x="36" y="998"/>
                  </a:lnTo>
                  <a:lnTo>
                    <a:pt x="33" y="1011"/>
                  </a:lnTo>
                  <a:lnTo>
                    <a:pt x="33" y="1011"/>
                  </a:lnTo>
                  <a:lnTo>
                    <a:pt x="27" y="1016"/>
                  </a:lnTo>
                  <a:lnTo>
                    <a:pt x="19" y="1022"/>
                  </a:lnTo>
                  <a:lnTo>
                    <a:pt x="19" y="1022"/>
                  </a:lnTo>
                  <a:close/>
                  <a:moveTo>
                    <a:pt x="438" y="841"/>
                  </a:moveTo>
                  <a:lnTo>
                    <a:pt x="438" y="841"/>
                  </a:lnTo>
                  <a:lnTo>
                    <a:pt x="437" y="836"/>
                  </a:lnTo>
                  <a:lnTo>
                    <a:pt x="437" y="836"/>
                  </a:lnTo>
                  <a:lnTo>
                    <a:pt x="442" y="834"/>
                  </a:lnTo>
                  <a:lnTo>
                    <a:pt x="442" y="834"/>
                  </a:lnTo>
                  <a:lnTo>
                    <a:pt x="438" y="841"/>
                  </a:lnTo>
                  <a:lnTo>
                    <a:pt x="438" y="841"/>
                  </a:lnTo>
                  <a:close/>
                  <a:moveTo>
                    <a:pt x="444" y="848"/>
                  </a:moveTo>
                  <a:lnTo>
                    <a:pt x="444" y="848"/>
                  </a:lnTo>
                  <a:lnTo>
                    <a:pt x="453" y="836"/>
                  </a:lnTo>
                  <a:lnTo>
                    <a:pt x="462" y="823"/>
                  </a:lnTo>
                  <a:lnTo>
                    <a:pt x="462" y="823"/>
                  </a:lnTo>
                  <a:lnTo>
                    <a:pt x="471" y="813"/>
                  </a:lnTo>
                  <a:lnTo>
                    <a:pt x="476" y="807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84" y="812"/>
                  </a:lnTo>
                  <a:lnTo>
                    <a:pt x="484" y="812"/>
                  </a:lnTo>
                  <a:lnTo>
                    <a:pt x="473" y="825"/>
                  </a:lnTo>
                  <a:lnTo>
                    <a:pt x="463" y="839"/>
                  </a:lnTo>
                  <a:lnTo>
                    <a:pt x="463" y="839"/>
                  </a:lnTo>
                  <a:lnTo>
                    <a:pt x="462" y="836"/>
                  </a:lnTo>
                  <a:lnTo>
                    <a:pt x="460" y="836"/>
                  </a:lnTo>
                  <a:lnTo>
                    <a:pt x="457" y="837"/>
                  </a:lnTo>
                  <a:lnTo>
                    <a:pt x="454" y="839"/>
                  </a:lnTo>
                  <a:lnTo>
                    <a:pt x="444" y="848"/>
                  </a:lnTo>
                  <a:lnTo>
                    <a:pt x="444" y="848"/>
                  </a:lnTo>
                  <a:close/>
                  <a:moveTo>
                    <a:pt x="455" y="792"/>
                  </a:moveTo>
                  <a:lnTo>
                    <a:pt x="456" y="791"/>
                  </a:lnTo>
                  <a:lnTo>
                    <a:pt x="456" y="791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close/>
                  <a:moveTo>
                    <a:pt x="466" y="794"/>
                  </a:moveTo>
                  <a:lnTo>
                    <a:pt x="466" y="794"/>
                  </a:lnTo>
                  <a:lnTo>
                    <a:pt x="467" y="793"/>
                  </a:lnTo>
                  <a:lnTo>
                    <a:pt x="467" y="791"/>
                  </a:lnTo>
                  <a:lnTo>
                    <a:pt x="467" y="791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1" y="798"/>
                  </a:lnTo>
                  <a:lnTo>
                    <a:pt x="468" y="799"/>
                  </a:lnTo>
                  <a:lnTo>
                    <a:pt x="463" y="803"/>
                  </a:lnTo>
                  <a:lnTo>
                    <a:pt x="456" y="811"/>
                  </a:lnTo>
                  <a:lnTo>
                    <a:pt x="456" y="811"/>
                  </a:lnTo>
                  <a:lnTo>
                    <a:pt x="462" y="803"/>
                  </a:lnTo>
                  <a:lnTo>
                    <a:pt x="466" y="794"/>
                  </a:lnTo>
                  <a:lnTo>
                    <a:pt x="466" y="794"/>
                  </a:lnTo>
                  <a:close/>
                  <a:moveTo>
                    <a:pt x="462" y="788"/>
                  </a:move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2" y="788"/>
                  </a:lnTo>
                  <a:lnTo>
                    <a:pt x="462" y="788"/>
                  </a:lnTo>
                  <a:close/>
                  <a:moveTo>
                    <a:pt x="489" y="822"/>
                  </a:moveTo>
                  <a:lnTo>
                    <a:pt x="489" y="822"/>
                  </a:lnTo>
                  <a:lnTo>
                    <a:pt x="494" y="829"/>
                  </a:lnTo>
                  <a:lnTo>
                    <a:pt x="494" y="829"/>
                  </a:lnTo>
                  <a:lnTo>
                    <a:pt x="483" y="844"/>
                  </a:lnTo>
                  <a:lnTo>
                    <a:pt x="483" y="844"/>
                  </a:lnTo>
                  <a:lnTo>
                    <a:pt x="480" y="842"/>
                  </a:lnTo>
                  <a:lnTo>
                    <a:pt x="478" y="842"/>
                  </a:lnTo>
                  <a:lnTo>
                    <a:pt x="476" y="844"/>
                  </a:lnTo>
                  <a:lnTo>
                    <a:pt x="473" y="846"/>
                  </a:lnTo>
                  <a:lnTo>
                    <a:pt x="465" y="854"/>
                  </a:lnTo>
                  <a:lnTo>
                    <a:pt x="465" y="854"/>
                  </a:lnTo>
                  <a:lnTo>
                    <a:pt x="477" y="837"/>
                  </a:lnTo>
                  <a:lnTo>
                    <a:pt x="489" y="822"/>
                  </a:lnTo>
                  <a:lnTo>
                    <a:pt x="489" y="822"/>
                  </a:lnTo>
                  <a:close/>
                  <a:moveTo>
                    <a:pt x="450" y="863"/>
                  </a:moveTo>
                  <a:lnTo>
                    <a:pt x="450" y="863"/>
                  </a:lnTo>
                  <a:lnTo>
                    <a:pt x="448" y="858"/>
                  </a:lnTo>
                  <a:lnTo>
                    <a:pt x="448" y="858"/>
                  </a:lnTo>
                  <a:lnTo>
                    <a:pt x="456" y="852"/>
                  </a:lnTo>
                  <a:lnTo>
                    <a:pt x="456" y="852"/>
                  </a:lnTo>
                  <a:lnTo>
                    <a:pt x="450" y="863"/>
                  </a:lnTo>
                  <a:lnTo>
                    <a:pt x="450" y="863"/>
                  </a:lnTo>
                  <a:close/>
                  <a:moveTo>
                    <a:pt x="457" y="872"/>
                  </a:moveTo>
                  <a:lnTo>
                    <a:pt x="457" y="872"/>
                  </a:lnTo>
                  <a:lnTo>
                    <a:pt x="467" y="865"/>
                  </a:lnTo>
                  <a:lnTo>
                    <a:pt x="467" y="865"/>
                  </a:lnTo>
                  <a:lnTo>
                    <a:pt x="465" y="871"/>
                  </a:lnTo>
                  <a:lnTo>
                    <a:pt x="462" y="878"/>
                  </a:lnTo>
                  <a:lnTo>
                    <a:pt x="462" y="878"/>
                  </a:lnTo>
                  <a:lnTo>
                    <a:pt x="457" y="872"/>
                  </a:lnTo>
                  <a:lnTo>
                    <a:pt x="457" y="872"/>
                  </a:lnTo>
                  <a:close/>
                  <a:moveTo>
                    <a:pt x="472" y="892"/>
                  </a:moveTo>
                  <a:lnTo>
                    <a:pt x="472" y="892"/>
                  </a:lnTo>
                  <a:lnTo>
                    <a:pt x="467" y="886"/>
                  </a:lnTo>
                  <a:lnTo>
                    <a:pt x="467" y="886"/>
                  </a:lnTo>
                  <a:lnTo>
                    <a:pt x="468" y="884"/>
                  </a:lnTo>
                  <a:lnTo>
                    <a:pt x="468" y="884"/>
                  </a:lnTo>
                  <a:lnTo>
                    <a:pt x="477" y="880"/>
                  </a:lnTo>
                  <a:lnTo>
                    <a:pt x="477" y="880"/>
                  </a:lnTo>
                  <a:lnTo>
                    <a:pt x="474" y="886"/>
                  </a:lnTo>
                  <a:lnTo>
                    <a:pt x="472" y="892"/>
                  </a:lnTo>
                  <a:lnTo>
                    <a:pt x="472" y="892"/>
                  </a:lnTo>
                  <a:close/>
                  <a:moveTo>
                    <a:pt x="490" y="850"/>
                  </a:moveTo>
                  <a:lnTo>
                    <a:pt x="490" y="850"/>
                  </a:lnTo>
                  <a:lnTo>
                    <a:pt x="498" y="839"/>
                  </a:lnTo>
                  <a:lnTo>
                    <a:pt x="498" y="839"/>
                  </a:lnTo>
                  <a:lnTo>
                    <a:pt x="502" y="846"/>
                  </a:lnTo>
                  <a:lnTo>
                    <a:pt x="502" y="846"/>
                  </a:lnTo>
                  <a:lnTo>
                    <a:pt x="490" y="857"/>
                  </a:lnTo>
                  <a:lnTo>
                    <a:pt x="478" y="868"/>
                  </a:lnTo>
                  <a:lnTo>
                    <a:pt x="478" y="868"/>
                  </a:lnTo>
                  <a:lnTo>
                    <a:pt x="484" y="858"/>
                  </a:lnTo>
                  <a:lnTo>
                    <a:pt x="490" y="850"/>
                  </a:lnTo>
                  <a:lnTo>
                    <a:pt x="490" y="850"/>
                  </a:lnTo>
                  <a:close/>
                  <a:moveTo>
                    <a:pt x="563" y="983"/>
                  </a:moveTo>
                  <a:lnTo>
                    <a:pt x="563" y="983"/>
                  </a:lnTo>
                  <a:lnTo>
                    <a:pt x="551" y="992"/>
                  </a:lnTo>
                  <a:lnTo>
                    <a:pt x="538" y="998"/>
                  </a:lnTo>
                  <a:lnTo>
                    <a:pt x="538" y="998"/>
                  </a:lnTo>
                  <a:lnTo>
                    <a:pt x="545" y="988"/>
                  </a:lnTo>
                  <a:lnTo>
                    <a:pt x="555" y="980"/>
                  </a:lnTo>
                  <a:lnTo>
                    <a:pt x="573" y="964"/>
                  </a:lnTo>
                  <a:lnTo>
                    <a:pt x="573" y="964"/>
                  </a:lnTo>
                  <a:lnTo>
                    <a:pt x="583" y="970"/>
                  </a:lnTo>
                  <a:lnTo>
                    <a:pt x="583" y="970"/>
                  </a:lnTo>
                  <a:lnTo>
                    <a:pt x="574" y="976"/>
                  </a:lnTo>
                  <a:lnTo>
                    <a:pt x="563" y="983"/>
                  </a:lnTo>
                  <a:lnTo>
                    <a:pt x="563" y="983"/>
                  </a:lnTo>
                  <a:close/>
                  <a:moveTo>
                    <a:pt x="591" y="974"/>
                  </a:moveTo>
                  <a:lnTo>
                    <a:pt x="591" y="974"/>
                  </a:lnTo>
                  <a:lnTo>
                    <a:pt x="603" y="977"/>
                  </a:lnTo>
                  <a:lnTo>
                    <a:pt x="603" y="977"/>
                  </a:lnTo>
                  <a:lnTo>
                    <a:pt x="580" y="994"/>
                  </a:lnTo>
                  <a:lnTo>
                    <a:pt x="567" y="1001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69" y="992"/>
                  </a:lnTo>
                  <a:lnTo>
                    <a:pt x="569" y="992"/>
                  </a:lnTo>
                  <a:lnTo>
                    <a:pt x="581" y="983"/>
                  </a:lnTo>
                  <a:lnTo>
                    <a:pt x="587" y="978"/>
                  </a:lnTo>
                  <a:lnTo>
                    <a:pt x="590" y="976"/>
                  </a:lnTo>
                  <a:lnTo>
                    <a:pt x="591" y="974"/>
                  </a:lnTo>
                  <a:lnTo>
                    <a:pt x="591" y="974"/>
                  </a:lnTo>
                  <a:close/>
                  <a:moveTo>
                    <a:pt x="536" y="980"/>
                  </a:moveTo>
                  <a:lnTo>
                    <a:pt x="536" y="980"/>
                  </a:lnTo>
                  <a:lnTo>
                    <a:pt x="548" y="969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3" y="957"/>
                  </a:lnTo>
                  <a:lnTo>
                    <a:pt x="563" y="957"/>
                  </a:lnTo>
                  <a:lnTo>
                    <a:pt x="565" y="958"/>
                  </a:lnTo>
                  <a:lnTo>
                    <a:pt x="565" y="958"/>
                  </a:lnTo>
                  <a:lnTo>
                    <a:pt x="550" y="969"/>
                  </a:lnTo>
                  <a:lnTo>
                    <a:pt x="536" y="980"/>
                  </a:lnTo>
                  <a:lnTo>
                    <a:pt x="536" y="980"/>
                  </a:lnTo>
                  <a:close/>
                  <a:moveTo>
                    <a:pt x="521" y="970"/>
                  </a:moveTo>
                  <a:lnTo>
                    <a:pt x="521" y="970"/>
                  </a:lnTo>
                  <a:lnTo>
                    <a:pt x="527" y="963"/>
                  </a:lnTo>
                  <a:lnTo>
                    <a:pt x="533" y="954"/>
                  </a:lnTo>
                  <a:lnTo>
                    <a:pt x="548" y="940"/>
                  </a:lnTo>
                  <a:lnTo>
                    <a:pt x="548" y="940"/>
                  </a:lnTo>
                  <a:lnTo>
                    <a:pt x="556" y="949"/>
                  </a:lnTo>
                  <a:lnTo>
                    <a:pt x="556" y="949"/>
                  </a:lnTo>
                  <a:lnTo>
                    <a:pt x="539" y="960"/>
                  </a:lnTo>
                  <a:lnTo>
                    <a:pt x="521" y="970"/>
                  </a:lnTo>
                  <a:lnTo>
                    <a:pt x="521" y="970"/>
                  </a:lnTo>
                  <a:close/>
                  <a:moveTo>
                    <a:pt x="522" y="947"/>
                  </a:moveTo>
                  <a:lnTo>
                    <a:pt x="522" y="947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34" y="934"/>
                  </a:lnTo>
                  <a:lnTo>
                    <a:pt x="538" y="927"/>
                  </a:lnTo>
                  <a:lnTo>
                    <a:pt x="538" y="927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22" y="947"/>
                  </a:lnTo>
                  <a:lnTo>
                    <a:pt x="522" y="947"/>
                  </a:lnTo>
                  <a:close/>
                  <a:moveTo>
                    <a:pt x="515" y="934"/>
                  </a:moveTo>
                  <a:lnTo>
                    <a:pt x="515" y="934"/>
                  </a:lnTo>
                  <a:lnTo>
                    <a:pt x="524" y="923"/>
                  </a:lnTo>
                  <a:lnTo>
                    <a:pt x="531" y="913"/>
                  </a:lnTo>
                  <a:lnTo>
                    <a:pt x="531" y="913"/>
                  </a:lnTo>
                  <a:lnTo>
                    <a:pt x="534" y="919"/>
                  </a:lnTo>
                  <a:lnTo>
                    <a:pt x="534" y="919"/>
                  </a:lnTo>
                  <a:lnTo>
                    <a:pt x="532" y="919"/>
                  </a:lnTo>
                  <a:lnTo>
                    <a:pt x="530" y="922"/>
                  </a:lnTo>
                  <a:lnTo>
                    <a:pt x="524" y="925"/>
                  </a:lnTo>
                  <a:lnTo>
                    <a:pt x="515" y="934"/>
                  </a:lnTo>
                  <a:lnTo>
                    <a:pt x="515" y="934"/>
                  </a:lnTo>
                  <a:close/>
                  <a:moveTo>
                    <a:pt x="513" y="911"/>
                  </a:moveTo>
                  <a:lnTo>
                    <a:pt x="513" y="911"/>
                  </a:lnTo>
                  <a:lnTo>
                    <a:pt x="524" y="898"/>
                  </a:lnTo>
                  <a:lnTo>
                    <a:pt x="524" y="898"/>
                  </a:lnTo>
                  <a:lnTo>
                    <a:pt x="525" y="901"/>
                  </a:lnTo>
                  <a:lnTo>
                    <a:pt x="525" y="901"/>
                  </a:lnTo>
                  <a:lnTo>
                    <a:pt x="513" y="911"/>
                  </a:lnTo>
                  <a:lnTo>
                    <a:pt x="513" y="911"/>
                  </a:lnTo>
                  <a:close/>
                  <a:moveTo>
                    <a:pt x="495" y="910"/>
                  </a:moveTo>
                  <a:lnTo>
                    <a:pt x="495" y="910"/>
                  </a:lnTo>
                  <a:lnTo>
                    <a:pt x="501" y="898"/>
                  </a:lnTo>
                  <a:lnTo>
                    <a:pt x="509" y="884"/>
                  </a:lnTo>
                  <a:lnTo>
                    <a:pt x="509" y="884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9" y="888"/>
                  </a:lnTo>
                  <a:lnTo>
                    <a:pt x="519" y="888"/>
                  </a:lnTo>
                  <a:lnTo>
                    <a:pt x="507" y="899"/>
                  </a:lnTo>
                  <a:lnTo>
                    <a:pt x="501" y="905"/>
                  </a:lnTo>
                  <a:lnTo>
                    <a:pt x="495" y="910"/>
                  </a:lnTo>
                  <a:lnTo>
                    <a:pt x="495" y="910"/>
                  </a:lnTo>
                  <a:close/>
                  <a:moveTo>
                    <a:pt x="483" y="890"/>
                  </a:moveTo>
                  <a:lnTo>
                    <a:pt x="483" y="890"/>
                  </a:lnTo>
                  <a:lnTo>
                    <a:pt x="488" y="881"/>
                  </a:lnTo>
                  <a:lnTo>
                    <a:pt x="494" y="872"/>
                  </a:lnTo>
                  <a:lnTo>
                    <a:pt x="506" y="857"/>
                  </a:lnTo>
                  <a:lnTo>
                    <a:pt x="506" y="857"/>
                  </a:lnTo>
                  <a:lnTo>
                    <a:pt x="509" y="864"/>
                  </a:lnTo>
                  <a:lnTo>
                    <a:pt x="509" y="864"/>
                  </a:lnTo>
                  <a:lnTo>
                    <a:pt x="496" y="877"/>
                  </a:lnTo>
                  <a:lnTo>
                    <a:pt x="490" y="884"/>
                  </a:lnTo>
                  <a:lnTo>
                    <a:pt x="483" y="890"/>
                  </a:lnTo>
                  <a:lnTo>
                    <a:pt x="483" y="890"/>
                  </a:lnTo>
                  <a:close/>
                  <a:moveTo>
                    <a:pt x="484" y="911"/>
                  </a:moveTo>
                  <a:lnTo>
                    <a:pt x="484" y="911"/>
                  </a:lnTo>
                  <a:lnTo>
                    <a:pt x="479" y="904"/>
                  </a:lnTo>
                  <a:lnTo>
                    <a:pt x="479" y="904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84" y="911"/>
                  </a:lnTo>
                  <a:lnTo>
                    <a:pt x="484" y="911"/>
                  </a:lnTo>
                  <a:close/>
                  <a:moveTo>
                    <a:pt x="490" y="927"/>
                  </a:moveTo>
                  <a:lnTo>
                    <a:pt x="490" y="927"/>
                  </a:lnTo>
                  <a:lnTo>
                    <a:pt x="489" y="924"/>
                  </a:lnTo>
                  <a:lnTo>
                    <a:pt x="489" y="924"/>
                  </a:lnTo>
                  <a:lnTo>
                    <a:pt x="492" y="922"/>
                  </a:lnTo>
                  <a:lnTo>
                    <a:pt x="492" y="922"/>
                  </a:lnTo>
                  <a:lnTo>
                    <a:pt x="490" y="927"/>
                  </a:lnTo>
                  <a:lnTo>
                    <a:pt x="490" y="927"/>
                  </a:lnTo>
                  <a:close/>
                  <a:moveTo>
                    <a:pt x="494" y="936"/>
                  </a:moveTo>
                  <a:lnTo>
                    <a:pt x="494" y="936"/>
                  </a:lnTo>
                  <a:lnTo>
                    <a:pt x="502" y="931"/>
                  </a:lnTo>
                  <a:lnTo>
                    <a:pt x="510" y="925"/>
                  </a:lnTo>
                  <a:lnTo>
                    <a:pt x="510" y="925"/>
                  </a:lnTo>
                  <a:lnTo>
                    <a:pt x="496" y="943"/>
                  </a:lnTo>
                  <a:lnTo>
                    <a:pt x="496" y="943"/>
                  </a:lnTo>
                  <a:lnTo>
                    <a:pt x="494" y="936"/>
                  </a:lnTo>
                  <a:lnTo>
                    <a:pt x="494" y="936"/>
                  </a:lnTo>
                  <a:close/>
                  <a:moveTo>
                    <a:pt x="500" y="958"/>
                  </a:moveTo>
                  <a:lnTo>
                    <a:pt x="500" y="958"/>
                  </a:lnTo>
                  <a:lnTo>
                    <a:pt x="506" y="954"/>
                  </a:lnTo>
                  <a:lnTo>
                    <a:pt x="506" y="954"/>
                  </a:lnTo>
                  <a:lnTo>
                    <a:pt x="501" y="960"/>
                  </a:lnTo>
                  <a:lnTo>
                    <a:pt x="501" y="960"/>
                  </a:lnTo>
                  <a:lnTo>
                    <a:pt x="500" y="958"/>
                  </a:lnTo>
                  <a:lnTo>
                    <a:pt x="500" y="958"/>
                  </a:lnTo>
                  <a:close/>
                  <a:moveTo>
                    <a:pt x="504" y="969"/>
                  </a:moveTo>
                  <a:lnTo>
                    <a:pt x="504" y="969"/>
                  </a:lnTo>
                  <a:lnTo>
                    <a:pt x="509" y="968"/>
                  </a:lnTo>
                  <a:lnTo>
                    <a:pt x="514" y="964"/>
                  </a:lnTo>
                  <a:lnTo>
                    <a:pt x="514" y="964"/>
                  </a:lnTo>
                  <a:lnTo>
                    <a:pt x="510" y="971"/>
                  </a:lnTo>
                  <a:lnTo>
                    <a:pt x="507" y="977"/>
                  </a:lnTo>
                  <a:lnTo>
                    <a:pt x="507" y="977"/>
                  </a:lnTo>
                  <a:lnTo>
                    <a:pt x="504" y="969"/>
                  </a:lnTo>
                  <a:lnTo>
                    <a:pt x="504" y="969"/>
                  </a:lnTo>
                  <a:close/>
                  <a:moveTo>
                    <a:pt x="514" y="990"/>
                  </a:moveTo>
                  <a:lnTo>
                    <a:pt x="514" y="990"/>
                  </a:lnTo>
                  <a:lnTo>
                    <a:pt x="510" y="986"/>
                  </a:lnTo>
                  <a:lnTo>
                    <a:pt x="510" y="986"/>
                  </a:lnTo>
                  <a:lnTo>
                    <a:pt x="516" y="983"/>
                  </a:lnTo>
                  <a:lnTo>
                    <a:pt x="521" y="981"/>
                  </a:lnTo>
                  <a:lnTo>
                    <a:pt x="521" y="981"/>
                  </a:lnTo>
                  <a:lnTo>
                    <a:pt x="514" y="990"/>
                  </a:lnTo>
                  <a:lnTo>
                    <a:pt x="514" y="990"/>
                  </a:lnTo>
                  <a:close/>
                  <a:moveTo>
                    <a:pt x="524" y="1004"/>
                  </a:moveTo>
                  <a:lnTo>
                    <a:pt x="524" y="1004"/>
                  </a:lnTo>
                  <a:lnTo>
                    <a:pt x="519" y="999"/>
                  </a:lnTo>
                  <a:lnTo>
                    <a:pt x="519" y="999"/>
                  </a:lnTo>
                  <a:lnTo>
                    <a:pt x="528" y="994"/>
                  </a:lnTo>
                  <a:lnTo>
                    <a:pt x="528" y="994"/>
                  </a:lnTo>
                  <a:lnTo>
                    <a:pt x="524" y="1004"/>
                  </a:lnTo>
                  <a:lnTo>
                    <a:pt x="524" y="1004"/>
                  </a:lnTo>
                  <a:close/>
                  <a:moveTo>
                    <a:pt x="538" y="1012"/>
                  </a:moveTo>
                  <a:lnTo>
                    <a:pt x="538" y="1012"/>
                  </a:lnTo>
                  <a:lnTo>
                    <a:pt x="533" y="1010"/>
                  </a:lnTo>
                  <a:lnTo>
                    <a:pt x="533" y="1010"/>
                  </a:lnTo>
                  <a:lnTo>
                    <a:pt x="542" y="1007"/>
                  </a:lnTo>
                  <a:lnTo>
                    <a:pt x="542" y="1007"/>
                  </a:lnTo>
                  <a:lnTo>
                    <a:pt x="539" y="1010"/>
                  </a:lnTo>
                  <a:lnTo>
                    <a:pt x="538" y="1012"/>
                  </a:lnTo>
                  <a:lnTo>
                    <a:pt x="538" y="1012"/>
                  </a:lnTo>
                  <a:close/>
                  <a:moveTo>
                    <a:pt x="561" y="1019"/>
                  </a:moveTo>
                  <a:lnTo>
                    <a:pt x="561" y="1019"/>
                  </a:lnTo>
                  <a:lnTo>
                    <a:pt x="551" y="1017"/>
                  </a:lnTo>
                  <a:lnTo>
                    <a:pt x="551" y="1017"/>
                  </a:lnTo>
                  <a:lnTo>
                    <a:pt x="559" y="1015"/>
                  </a:lnTo>
                  <a:lnTo>
                    <a:pt x="567" y="1012"/>
                  </a:lnTo>
                  <a:lnTo>
                    <a:pt x="567" y="1012"/>
                  </a:lnTo>
                  <a:lnTo>
                    <a:pt x="561" y="1019"/>
                  </a:lnTo>
                  <a:lnTo>
                    <a:pt x="561" y="1019"/>
                  </a:lnTo>
                  <a:close/>
                  <a:moveTo>
                    <a:pt x="593" y="1022"/>
                  </a:moveTo>
                  <a:lnTo>
                    <a:pt x="593" y="1022"/>
                  </a:lnTo>
                  <a:lnTo>
                    <a:pt x="579" y="1021"/>
                  </a:lnTo>
                  <a:lnTo>
                    <a:pt x="579" y="1021"/>
                  </a:lnTo>
                  <a:lnTo>
                    <a:pt x="596" y="1011"/>
                  </a:lnTo>
                  <a:lnTo>
                    <a:pt x="596" y="1011"/>
                  </a:lnTo>
                  <a:lnTo>
                    <a:pt x="593" y="1016"/>
                  </a:lnTo>
                  <a:lnTo>
                    <a:pt x="593" y="1022"/>
                  </a:lnTo>
                  <a:lnTo>
                    <a:pt x="593" y="1022"/>
                  </a:lnTo>
                  <a:close/>
                  <a:moveTo>
                    <a:pt x="584" y="1007"/>
                  </a:moveTo>
                  <a:lnTo>
                    <a:pt x="584" y="1007"/>
                  </a:lnTo>
                  <a:lnTo>
                    <a:pt x="593" y="998"/>
                  </a:lnTo>
                  <a:lnTo>
                    <a:pt x="604" y="988"/>
                  </a:lnTo>
                  <a:lnTo>
                    <a:pt x="604" y="988"/>
                  </a:lnTo>
                  <a:lnTo>
                    <a:pt x="615" y="981"/>
                  </a:lnTo>
                  <a:lnTo>
                    <a:pt x="615" y="981"/>
                  </a:lnTo>
                  <a:lnTo>
                    <a:pt x="620" y="982"/>
                  </a:lnTo>
                  <a:lnTo>
                    <a:pt x="620" y="982"/>
                  </a:lnTo>
                  <a:lnTo>
                    <a:pt x="602" y="995"/>
                  </a:lnTo>
                  <a:lnTo>
                    <a:pt x="584" y="1007"/>
                  </a:lnTo>
                  <a:lnTo>
                    <a:pt x="584" y="1007"/>
                  </a:lnTo>
                  <a:close/>
                  <a:moveTo>
                    <a:pt x="609" y="1022"/>
                  </a:moveTo>
                  <a:lnTo>
                    <a:pt x="609" y="1022"/>
                  </a:lnTo>
                  <a:lnTo>
                    <a:pt x="613" y="1019"/>
                  </a:lnTo>
                  <a:lnTo>
                    <a:pt x="613" y="1019"/>
                  </a:lnTo>
                  <a:lnTo>
                    <a:pt x="613" y="1022"/>
                  </a:lnTo>
                  <a:lnTo>
                    <a:pt x="613" y="1022"/>
                  </a:lnTo>
                  <a:lnTo>
                    <a:pt x="609" y="1022"/>
                  </a:lnTo>
                  <a:lnTo>
                    <a:pt x="609" y="1022"/>
                  </a:lnTo>
                  <a:close/>
                  <a:moveTo>
                    <a:pt x="607" y="1012"/>
                  </a:moveTo>
                  <a:lnTo>
                    <a:pt x="607" y="1012"/>
                  </a:lnTo>
                  <a:lnTo>
                    <a:pt x="612" y="1006"/>
                  </a:lnTo>
                  <a:lnTo>
                    <a:pt x="616" y="1000"/>
                  </a:lnTo>
                  <a:lnTo>
                    <a:pt x="628" y="988"/>
                  </a:lnTo>
                  <a:lnTo>
                    <a:pt x="628" y="988"/>
                  </a:lnTo>
                  <a:lnTo>
                    <a:pt x="633" y="984"/>
                  </a:lnTo>
                  <a:lnTo>
                    <a:pt x="633" y="984"/>
                  </a:lnTo>
                  <a:lnTo>
                    <a:pt x="646" y="986"/>
                  </a:lnTo>
                  <a:lnTo>
                    <a:pt x="646" y="986"/>
                  </a:lnTo>
                  <a:lnTo>
                    <a:pt x="633" y="995"/>
                  </a:lnTo>
                  <a:lnTo>
                    <a:pt x="633" y="995"/>
                  </a:lnTo>
                  <a:lnTo>
                    <a:pt x="620" y="1005"/>
                  </a:lnTo>
                  <a:lnTo>
                    <a:pt x="613" y="1009"/>
                  </a:lnTo>
                  <a:lnTo>
                    <a:pt x="607" y="1012"/>
                  </a:lnTo>
                  <a:lnTo>
                    <a:pt x="607" y="1012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1" y="1021"/>
                  </a:lnTo>
                  <a:lnTo>
                    <a:pt x="631" y="1021"/>
                  </a:lnTo>
                  <a:lnTo>
                    <a:pt x="639" y="1016"/>
                  </a:lnTo>
                  <a:lnTo>
                    <a:pt x="639" y="1016"/>
                  </a:lnTo>
                  <a:lnTo>
                    <a:pt x="638" y="1019"/>
                  </a:lnTo>
                  <a:lnTo>
                    <a:pt x="638" y="1019"/>
                  </a:lnTo>
                  <a:close/>
                  <a:moveTo>
                    <a:pt x="634" y="1007"/>
                  </a:moveTo>
                  <a:lnTo>
                    <a:pt x="634" y="1007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52" y="993"/>
                  </a:lnTo>
                  <a:lnTo>
                    <a:pt x="652" y="993"/>
                  </a:lnTo>
                  <a:lnTo>
                    <a:pt x="648" y="999"/>
                  </a:lnTo>
                  <a:lnTo>
                    <a:pt x="648" y="999"/>
                  </a:lnTo>
                  <a:lnTo>
                    <a:pt x="634" y="1007"/>
                  </a:lnTo>
                  <a:lnTo>
                    <a:pt x="634" y="1007"/>
                  </a:lnTo>
                  <a:close/>
                  <a:moveTo>
                    <a:pt x="666" y="1017"/>
                  </a:moveTo>
                  <a:lnTo>
                    <a:pt x="666" y="1017"/>
                  </a:lnTo>
                  <a:lnTo>
                    <a:pt x="671" y="1013"/>
                  </a:lnTo>
                  <a:lnTo>
                    <a:pt x="671" y="1013"/>
                  </a:lnTo>
                  <a:lnTo>
                    <a:pt x="672" y="1016"/>
                  </a:lnTo>
                  <a:lnTo>
                    <a:pt x="672" y="1016"/>
                  </a:lnTo>
                  <a:lnTo>
                    <a:pt x="666" y="1017"/>
                  </a:lnTo>
                  <a:lnTo>
                    <a:pt x="666" y="1017"/>
                  </a:lnTo>
                  <a:close/>
                  <a:moveTo>
                    <a:pt x="650" y="1012"/>
                  </a:moveTo>
                  <a:lnTo>
                    <a:pt x="650" y="1012"/>
                  </a:lnTo>
                  <a:lnTo>
                    <a:pt x="654" y="1006"/>
                  </a:lnTo>
                  <a:lnTo>
                    <a:pt x="654" y="1006"/>
                  </a:lnTo>
                  <a:lnTo>
                    <a:pt x="666" y="996"/>
                  </a:lnTo>
                  <a:lnTo>
                    <a:pt x="678" y="987"/>
                  </a:lnTo>
                  <a:lnTo>
                    <a:pt x="678" y="987"/>
                  </a:lnTo>
                  <a:lnTo>
                    <a:pt x="693" y="987"/>
                  </a:lnTo>
                  <a:lnTo>
                    <a:pt x="693" y="987"/>
                  </a:lnTo>
                  <a:lnTo>
                    <a:pt x="686" y="993"/>
                  </a:lnTo>
                  <a:lnTo>
                    <a:pt x="686" y="993"/>
                  </a:lnTo>
                  <a:lnTo>
                    <a:pt x="669" y="1004"/>
                  </a:lnTo>
                  <a:lnTo>
                    <a:pt x="660" y="1009"/>
                  </a:lnTo>
                  <a:lnTo>
                    <a:pt x="650" y="1012"/>
                  </a:lnTo>
                  <a:lnTo>
                    <a:pt x="650" y="1012"/>
                  </a:lnTo>
                  <a:close/>
                  <a:moveTo>
                    <a:pt x="693" y="1000"/>
                  </a:moveTo>
                  <a:lnTo>
                    <a:pt x="693" y="1000"/>
                  </a:lnTo>
                  <a:lnTo>
                    <a:pt x="709" y="987"/>
                  </a:lnTo>
                  <a:lnTo>
                    <a:pt x="709" y="987"/>
                  </a:lnTo>
                  <a:lnTo>
                    <a:pt x="727" y="986"/>
                  </a:lnTo>
                  <a:lnTo>
                    <a:pt x="727" y="986"/>
                  </a:lnTo>
                  <a:lnTo>
                    <a:pt x="708" y="996"/>
                  </a:lnTo>
                  <a:lnTo>
                    <a:pt x="687" y="1005"/>
                  </a:lnTo>
                  <a:lnTo>
                    <a:pt x="687" y="1005"/>
                  </a:lnTo>
                  <a:lnTo>
                    <a:pt x="693" y="1000"/>
                  </a:lnTo>
                  <a:lnTo>
                    <a:pt x="693" y="1000"/>
                  </a:lnTo>
                  <a:close/>
                  <a:moveTo>
                    <a:pt x="701" y="1013"/>
                  </a:moveTo>
                  <a:lnTo>
                    <a:pt x="701" y="1013"/>
                  </a:lnTo>
                  <a:lnTo>
                    <a:pt x="690" y="1015"/>
                  </a:lnTo>
                  <a:lnTo>
                    <a:pt x="690" y="1015"/>
                  </a:lnTo>
                  <a:lnTo>
                    <a:pt x="703" y="1010"/>
                  </a:lnTo>
                  <a:lnTo>
                    <a:pt x="703" y="1010"/>
                  </a:lnTo>
                  <a:lnTo>
                    <a:pt x="701" y="1013"/>
                  </a:lnTo>
                  <a:lnTo>
                    <a:pt x="701" y="1013"/>
                  </a:lnTo>
                  <a:close/>
                  <a:moveTo>
                    <a:pt x="737" y="992"/>
                  </a:moveTo>
                  <a:lnTo>
                    <a:pt x="737" y="992"/>
                  </a:lnTo>
                  <a:lnTo>
                    <a:pt x="746" y="986"/>
                  </a:lnTo>
                  <a:lnTo>
                    <a:pt x="746" y="986"/>
                  </a:lnTo>
                  <a:lnTo>
                    <a:pt x="767" y="984"/>
                  </a:lnTo>
                  <a:lnTo>
                    <a:pt x="767" y="984"/>
                  </a:lnTo>
                  <a:lnTo>
                    <a:pt x="764" y="987"/>
                  </a:lnTo>
                  <a:lnTo>
                    <a:pt x="764" y="987"/>
                  </a:lnTo>
                  <a:lnTo>
                    <a:pt x="751" y="994"/>
                  </a:lnTo>
                  <a:lnTo>
                    <a:pt x="739" y="1000"/>
                  </a:lnTo>
                  <a:lnTo>
                    <a:pt x="727" y="1005"/>
                  </a:lnTo>
                  <a:lnTo>
                    <a:pt x="715" y="1010"/>
                  </a:lnTo>
                  <a:lnTo>
                    <a:pt x="715" y="1010"/>
                  </a:lnTo>
                  <a:lnTo>
                    <a:pt x="726" y="1000"/>
                  </a:lnTo>
                  <a:lnTo>
                    <a:pt x="737" y="992"/>
                  </a:lnTo>
                  <a:lnTo>
                    <a:pt x="737" y="992"/>
                  </a:lnTo>
                  <a:close/>
                  <a:moveTo>
                    <a:pt x="752" y="1009"/>
                  </a:moveTo>
                  <a:lnTo>
                    <a:pt x="752" y="1009"/>
                  </a:lnTo>
                  <a:lnTo>
                    <a:pt x="761" y="1001"/>
                  </a:lnTo>
                  <a:lnTo>
                    <a:pt x="769" y="994"/>
                  </a:lnTo>
                  <a:lnTo>
                    <a:pt x="769" y="994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95" y="983"/>
                  </a:lnTo>
                  <a:lnTo>
                    <a:pt x="795" y="983"/>
                  </a:lnTo>
                  <a:lnTo>
                    <a:pt x="786" y="990"/>
                  </a:lnTo>
                  <a:lnTo>
                    <a:pt x="778" y="999"/>
                  </a:lnTo>
                  <a:lnTo>
                    <a:pt x="778" y="999"/>
                  </a:lnTo>
                  <a:lnTo>
                    <a:pt x="766" y="1005"/>
                  </a:lnTo>
                  <a:lnTo>
                    <a:pt x="752" y="1009"/>
                  </a:lnTo>
                  <a:lnTo>
                    <a:pt x="752" y="1009"/>
                  </a:lnTo>
                  <a:close/>
                  <a:moveTo>
                    <a:pt x="793" y="1012"/>
                  </a:moveTo>
                  <a:lnTo>
                    <a:pt x="793" y="1012"/>
                  </a:lnTo>
                  <a:lnTo>
                    <a:pt x="784" y="1012"/>
                  </a:lnTo>
                  <a:lnTo>
                    <a:pt x="784" y="1012"/>
                  </a:lnTo>
                  <a:lnTo>
                    <a:pt x="798" y="1006"/>
                  </a:lnTo>
                  <a:lnTo>
                    <a:pt x="798" y="1006"/>
                  </a:lnTo>
                  <a:lnTo>
                    <a:pt x="793" y="1012"/>
                  </a:lnTo>
                  <a:lnTo>
                    <a:pt x="793" y="1012"/>
                  </a:lnTo>
                  <a:close/>
                  <a:moveTo>
                    <a:pt x="807" y="1011"/>
                  </a:moveTo>
                  <a:lnTo>
                    <a:pt x="807" y="1011"/>
                  </a:lnTo>
                  <a:lnTo>
                    <a:pt x="813" y="1005"/>
                  </a:lnTo>
                  <a:lnTo>
                    <a:pt x="819" y="999"/>
                  </a:lnTo>
                  <a:lnTo>
                    <a:pt x="833" y="988"/>
                  </a:lnTo>
                  <a:lnTo>
                    <a:pt x="833" y="988"/>
                  </a:lnTo>
                  <a:lnTo>
                    <a:pt x="837" y="984"/>
                  </a:lnTo>
                  <a:lnTo>
                    <a:pt x="837" y="984"/>
                  </a:lnTo>
                  <a:lnTo>
                    <a:pt x="857" y="987"/>
                  </a:lnTo>
                  <a:lnTo>
                    <a:pt x="857" y="987"/>
                  </a:lnTo>
                  <a:lnTo>
                    <a:pt x="841" y="996"/>
                  </a:lnTo>
                  <a:lnTo>
                    <a:pt x="841" y="996"/>
                  </a:lnTo>
                  <a:lnTo>
                    <a:pt x="825" y="1005"/>
                  </a:lnTo>
                  <a:lnTo>
                    <a:pt x="816" y="1009"/>
                  </a:lnTo>
                  <a:lnTo>
                    <a:pt x="807" y="1011"/>
                  </a:lnTo>
                  <a:lnTo>
                    <a:pt x="807" y="1011"/>
                  </a:lnTo>
                  <a:close/>
                  <a:moveTo>
                    <a:pt x="803" y="993"/>
                  </a:moveTo>
                  <a:lnTo>
                    <a:pt x="803" y="993"/>
                  </a:lnTo>
                  <a:lnTo>
                    <a:pt x="813" y="983"/>
                  </a:lnTo>
                  <a:lnTo>
                    <a:pt x="813" y="983"/>
                  </a:lnTo>
                  <a:lnTo>
                    <a:pt x="819" y="984"/>
                  </a:lnTo>
                  <a:lnTo>
                    <a:pt x="819" y="984"/>
                  </a:lnTo>
                  <a:lnTo>
                    <a:pt x="803" y="993"/>
                  </a:lnTo>
                  <a:lnTo>
                    <a:pt x="803" y="993"/>
                  </a:lnTo>
                  <a:close/>
                  <a:moveTo>
                    <a:pt x="846" y="1005"/>
                  </a:moveTo>
                  <a:lnTo>
                    <a:pt x="846" y="1005"/>
                  </a:lnTo>
                  <a:lnTo>
                    <a:pt x="861" y="998"/>
                  </a:lnTo>
                  <a:lnTo>
                    <a:pt x="868" y="993"/>
                  </a:lnTo>
                  <a:lnTo>
                    <a:pt x="873" y="987"/>
                  </a:lnTo>
                  <a:lnTo>
                    <a:pt x="873" y="987"/>
                  </a:lnTo>
                  <a:lnTo>
                    <a:pt x="886" y="988"/>
                  </a:lnTo>
                  <a:lnTo>
                    <a:pt x="886" y="988"/>
                  </a:lnTo>
                  <a:lnTo>
                    <a:pt x="885" y="988"/>
                  </a:lnTo>
                  <a:lnTo>
                    <a:pt x="885" y="988"/>
                  </a:lnTo>
                  <a:lnTo>
                    <a:pt x="875" y="995"/>
                  </a:lnTo>
                  <a:lnTo>
                    <a:pt x="863" y="1001"/>
                  </a:lnTo>
                  <a:lnTo>
                    <a:pt x="851" y="1007"/>
                  </a:lnTo>
                  <a:lnTo>
                    <a:pt x="839" y="1011"/>
                  </a:lnTo>
                  <a:lnTo>
                    <a:pt x="839" y="1011"/>
                  </a:lnTo>
                  <a:lnTo>
                    <a:pt x="846" y="1005"/>
                  </a:lnTo>
                  <a:lnTo>
                    <a:pt x="846" y="1005"/>
                  </a:lnTo>
                  <a:close/>
                  <a:moveTo>
                    <a:pt x="862" y="1017"/>
                  </a:moveTo>
                  <a:lnTo>
                    <a:pt x="862" y="1017"/>
                  </a:lnTo>
                  <a:lnTo>
                    <a:pt x="853" y="1017"/>
                  </a:lnTo>
                  <a:lnTo>
                    <a:pt x="853" y="1017"/>
                  </a:lnTo>
                  <a:lnTo>
                    <a:pt x="863" y="1012"/>
                  </a:lnTo>
                  <a:lnTo>
                    <a:pt x="863" y="1012"/>
                  </a:lnTo>
                  <a:lnTo>
                    <a:pt x="862" y="1017"/>
                  </a:lnTo>
                  <a:lnTo>
                    <a:pt x="862" y="1017"/>
                  </a:lnTo>
                  <a:close/>
                  <a:moveTo>
                    <a:pt x="874" y="1013"/>
                  </a:moveTo>
                  <a:lnTo>
                    <a:pt x="874" y="1013"/>
                  </a:lnTo>
                  <a:lnTo>
                    <a:pt x="878" y="1010"/>
                  </a:lnTo>
                  <a:lnTo>
                    <a:pt x="881" y="1005"/>
                  </a:lnTo>
                  <a:lnTo>
                    <a:pt x="891" y="996"/>
                  </a:lnTo>
                  <a:lnTo>
                    <a:pt x="891" y="996"/>
                  </a:lnTo>
                  <a:lnTo>
                    <a:pt x="896" y="993"/>
                  </a:lnTo>
                  <a:lnTo>
                    <a:pt x="900" y="989"/>
                  </a:lnTo>
                  <a:lnTo>
                    <a:pt x="900" y="989"/>
                  </a:lnTo>
                  <a:lnTo>
                    <a:pt x="917" y="990"/>
                  </a:lnTo>
                  <a:lnTo>
                    <a:pt x="917" y="990"/>
                  </a:lnTo>
                  <a:lnTo>
                    <a:pt x="896" y="1002"/>
                  </a:lnTo>
                  <a:lnTo>
                    <a:pt x="874" y="1013"/>
                  </a:lnTo>
                  <a:lnTo>
                    <a:pt x="874" y="1013"/>
                  </a:lnTo>
                  <a:close/>
                  <a:moveTo>
                    <a:pt x="912" y="1007"/>
                  </a:moveTo>
                  <a:lnTo>
                    <a:pt x="912" y="1007"/>
                  </a:lnTo>
                  <a:lnTo>
                    <a:pt x="922" y="1000"/>
                  </a:lnTo>
                  <a:lnTo>
                    <a:pt x="927" y="996"/>
                  </a:lnTo>
                  <a:lnTo>
                    <a:pt x="928" y="994"/>
                  </a:lnTo>
                  <a:lnTo>
                    <a:pt x="928" y="992"/>
                  </a:lnTo>
                  <a:lnTo>
                    <a:pt x="928" y="992"/>
                  </a:lnTo>
                  <a:lnTo>
                    <a:pt x="944" y="993"/>
                  </a:lnTo>
                  <a:lnTo>
                    <a:pt x="944" y="993"/>
                  </a:lnTo>
                  <a:lnTo>
                    <a:pt x="903" y="1013"/>
                  </a:lnTo>
                  <a:lnTo>
                    <a:pt x="903" y="1013"/>
                  </a:lnTo>
                  <a:lnTo>
                    <a:pt x="912" y="1007"/>
                  </a:lnTo>
                  <a:lnTo>
                    <a:pt x="912" y="1007"/>
                  </a:lnTo>
                  <a:close/>
                  <a:moveTo>
                    <a:pt x="963" y="994"/>
                  </a:moveTo>
                  <a:lnTo>
                    <a:pt x="963" y="994"/>
                  </a:lnTo>
                  <a:lnTo>
                    <a:pt x="971" y="995"/>
                  </a:lnTo>
                  <a:lnTo>
                    <a:pt x="971" y="995"/>
                  </a:lnTo>
                  <a:lnTo>
                    <a:pt x="967" y="999"/>
                  </a:lnTo>
                  <a:lnTo>
                    <a:pt x="967" y="999"/>
                  </a:lnTo>
                  <a:lnTo>
                    <a:pt x="950" y="1006"/>
                  </a:lnTo>
                  <a:lnTo>
                    <a:pt x="933" y="1012"/>
                  </a:lnTo>
                  <a:lnTo>
                    <a:pt x="933" y="1012"/>
                  </a:lnTo>
                  <a:lnTo>
                    <a:pt x="940" y="1007"/>
                  </a:lnTo>
                  <a:lnTo>
                    <a:pt x="947" y="1004"/>
                  </a:lnTo>
                  <a:lnTo>
                    <a:pt x="956" y="999"/>
                  </a:lnTo>
                  <a:lnTo>
                    <a:pt x="963" y="994"/>
                  </a:lnTo>
                  <a:lnTo>
                    <a:pt x="963" y="994"/>
                  </a:lnTo>
                  <a:close/>
                  <a:moveTo>
                    <a:pt x="908" y="1022"/>
                  </a:moveTo>
                  <a:lnTo>
                    <a:pt x="908" y="1022"/>
                  </a:lnTo>
                  <a:lnTo>
                    <a:pt x="911" y="1019"/>
                  </a:lnTo>
                  <a:lnTo>
                    <a:pt x="911" y="1019"/>
                  </a:lnTo>
                  <a:lnTo>
                    <a:pt x="912" y="1022"/>
                  </a:lnTo>
                  <a:lnTo>
                    <a:pt x="912" y="1022"/>
                  </a:lnTo>
                  <a:lnTo>
                    <a:pt x="908" y="1022"/>
                  </a:lnTo>
                  <a:lnTo>
                    <a:pt x="908" y="1022"/>
                  </a:lnTo>
                  <a:close/>
                  <a:moveTo>
                    <a:pt x="939" y="1025"/>
                  </a:moveTo>
                  <a:lnTo>
                    <a:pt x="939" y="1025"/>
                  </a:lnTo>
                  <a:lnTo>
                    <a:pt x="926" y="1024"/>
                  </a:lnTo>
                  <a:lnTo>
                    <a:pt x="926" y="1024"/>
                  </a:lnTo>
                  <a:lnTo>
                    <a:pt x="935" y="1022"/>
                  </a:lnTo>
                  <a:lnTo>
                    <a:pt x="945" y="1018"/>
                  </a:lnTo>
                  <a:lnTo>
                    <a:pt x="945" y="1018"/>
                  </a:lnTo>
                  <a:lnTo>
                    <a:pt x="939" y="1025"/>
                  </a:lnTo>
                  <a:lnTo>
                    <a:pt x="939" y="1025"/>
                  </a:lnTo>
                  <a:close/>
                  <a:moveTo>
                    <a:pt x="967" y="1028"/>
                  </a:moveTo>
                  <a:lnTo>
                    <a:pt x="967" y="1028"/>
                  </a:lnTo>
                  <a:lnTo>
                    <a:pt x="963" y="1028"/>
                  </a:lnTo>
                  <a:lnTo>
                    <a:pt x="963" y="1028"/>
                  </a:lnTo>
                  <a:lnTo>
                    <a:pt x="969" y="1025"/>
                  </a:lnTo>
                  <a:lnTo>
                    <a:pt x="969" y="1025"/>
                  </a:lnTo>
                  <a:lnTo>
                    <a:pt x="967" y="1028"/>
                  </a:lnTo>
                  <a:lnTo>
                    <a:pt x="967" y="1028"/>
                  </a:lnTo>
                  <a:close/>
                  <a:moveTo>
                    <a:pt x="958" y="1019"/>
                  </a:moveTo>
                  <a:lnTo>
                    <a:pt x="958" y="1019"/>
                  </a:lnTo>
                  <a:lnTo>
                    <a:pt x="973" y="1006"/>
                  </a:lnTo>
                  <a:lnTo>
                    <a:pt x="973" y="1006"/>
                  </a:lnTo>
                  <a:lnTo>
                    <a:pt x="980" y="1002"/>
                  </a:lnTo>
                  <a:lnTo>
                    <a:pt x="986" y="996"/>
                  </a:lnTo>
                  <a:lnTo>
                    <a:pt x="986" y="996"/>
                  </a:lnTo>
                  <a:lnTo>
                    <a:pt x="999" y="998"/>
                  </a:lnTo>
                  <a:lnTo>
                    <a:pt x="999" y="998"/>
                  </a:lnTo>
                  <a:lnTo>
                    <a:pt x="979" y="1010"/>
                  </a:lnTo>
                  <a:lnTo>
                    <a:pt x="958" y="1019"/>
                  </a:lnTo>
                  <a:lnTo>
                    <a:pt x="958" y="1019"/>
                  </a:lnTo>
                  <a:close/>
                  <a:moveTo>
                    <a:pt x="988" y="1030"/>
                  </a:moveTo>
                  <a:lnTo>
                    <a:pt x="988" y="1030"/>
                  </a:lnTo>
                  <a:lnTo>
                    <a:pt x="985" y="1030"/>
                  </a:lnTo>
                  <a:lnTo>
                    <a:pt x="985" y="1030"/>
                  </a:lnTo>
                  <a:lnTo>
                    <a:pt x="991" y="1028"/>
                  </a:lnTo>
                  <a:lnTo>
                    <a:pt x="991" y="1028"/>
                  </a:lnTo>
                  <a:lnTo>
                    <a:pt x="988" y="1030"/>
                  </a:lnTo>
                  <a:lnTo>
                    <a:pt x="988" y="1030"/>
                  </a:lnTo>
                  <a:close/>
                  <a:moveTo>
                    <a:pt x="991" y="1017"/>
                  </a:moveTo>
                  <a:lnTo>
                    <a:pt x="991" y="1017"/>
                  </a:lnTo>
                  <a:lnTo>
                    <a:pt x="999" y="1011"/>
                  </a:lnTo>
                  <a:lnTo>
                    <a:pt x="1008" y="1005"/>
                  </a:lnTo>
                  <a:lnTo>
                    <a:pt x="1008" y="1005"/>
                  </a:lnTo>
                  <a:lnTo>
                    <a:pt x="1012" y="1001"/>
                  </a:lnTo>
                  <a:lnTo>
                    <a:pt x="1012" y="1001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22" y="1000"/>
                  </a:lnTo>
                  <a:lnTo>
                    <a:pt x="1022" y="1000"/>
                  </a:lnTo>
                  <a:lnTo>
                    <a:pt x="1014" y="1006"/>
                  </a:lnTo>
                  <a:lnTo>
                    <a:pt x="1014" y="1006"/>
                  </a:lnTo>
                  <a:lnTo>
                    <a:pt x="1003" y="1012"/>
                  </a:lnTo>
                  <a:lnTo>
                    <a:pt x="991" y="1017"/>
                  </a:lnTo>
                  <a:lnTo>
                    <a:pt x="991" y="1017"/>
                  </a:lnTo>
                  <a:close/>
                  <a:moveTo>
                    <a:pt x="1020" y="1015"/>
                  </a:moveTo>
                  <a:lnTo>
                    <a:pt x="1020" y="1015"/>
                  </a:lnTo>
                  <a:lnTo>
                    <a:pt x="1028" y="1009"/>
                  </a:lnTo>
                  <a:lnTo>
                    <a:pt x="1038" y="1002"/>
                  </a:lnTo>
                  <a:lnTo>
                    <a:pt x="1038" y="1002"/>
                  </a:lnTo>
                  <a:lnTo>
                    <a:pt x="1050" y="1004"/>
                  </a:lnTo>
                  <a:lnTo>
                    <a:pt x="1050" y="1004"/>
                  </a:lnTo>
                  <a:lnTo>
                    <a:pt x="1028" y="1015"/>
                  </a:lnTo>
                  <a:lnTo>
                    <a:pt x="1008" y="1024"/>
                  </a:lnTo>
                  <a:lnTo>
                    <a:pt x="1008" y="1024"/>
                  </a:lnTo>
                  <a:lnTo>
                    <a:pt x="1020" y="1015"/>
                  </a:lnTo>
                  <a:lnTo>
                    <a:pt x="1020" y="1015"/>
                  </a:lnTo>
                  <a:close/>
                  <a:moveTo>
                    <a:pt x="1016" y="1034"/>
                  </a:moveTo>
                  <a:lnTo>
                    <a:pt x="1016" y="1034"/>
                  </a:lnTo>
                  <a:lnTo>
                    <a:pt x="1012" y="1033"/>
                  </a:lnTo>
                  <a:lnTo>
                    <a:pt x="1012" y="1033"/>
                  </a:lnTo>
                  <a:lnTo>
                    <a:pt x="1018" y="1030"/>
                  </a:lnTo>
                  <a:lnTo>
                    <a:pt x="1018" y="1030"/>
                  </a:lnTo>
                  <a:lnTo>
                    <a:pt x="1016" y="1034"/>
                  </a:lnTo>
                  <a:lnTo>
                    <a:pt x="1016" y="1034"/>
                  </a:lnTo>
                  <a:close/>
                  <a:moveTo>
                    <a:pt x="1065" y="1007"/>
                  </a:moveTo>
                  <a:lnTo>
                    <a:pt x="1065" y="1007"/>
                  </a:lnTo>
                  <a:lnTo>
                    <a:pt x="1067" y="1006"/>
                  </a:lnTo>
                  <a:lnTo>
                    <a:pt x="1067" y="1006"/>
                  </a:lnTo>
                  <a:lnTo>
                    <a:pt x="1080" y="1007"/>
                  </a:lnTo>
                  <a:lnTo>
                    <a:pt x="1080" y="1007"/>
                  </a:lnTo>
                  <a:lnTo>
                    <a:pt x="1057" y="1019"/>
                  </a:lnTo>
                  <a:lnTo>
                    <a:pt x="1045" y="1025"/>
                  </a:lnTo>
                  <a:lnTo>
                    <a:pt x="1032" y="1030"/>
                  </a:lnTo>
                  <a:lnTo>
                    <a:pt x="1032" y="1030"/>
                  </a:lnTo>
                  <a:lnTo>
                    <a:pt x="1040" y="1024"/>
                  </a:lnTo>
                  <a:lnTo>
                    <a:pt x="1047" y="1018"/>
                  </a:lnTo>
                  <a:lnTo>
                    <a:pt x="1065" y="1007"/>
                  </a:lnTo>
                  <a:lnTo>
                    <a:pt x="1065" y="1007"/>
                  </a:lnTo>
                  <a:close/>
                  <a:moveTo>
                    <a:pt x="1086" y="1009"/>
                  </a:moveTo>
                  <a:lnTo>
                    <a:pt x="1086" y="1009"/>
                  </a:lnTo>
                  <a:lnTo>
                    <a:pt x="1086" y="1009"/>
                  </a:lnTo>
                  <a:lnTo>
                    <a:pt x="1086" y="1009"/>
                  </a:lnTo>
                  <a:lnTo>
                    <a:pt x="1112" y="1012"/>
                  </a:lnTo>
                  <a:lnTo>
                    <a:pt x="1112" y="1012"/>
                  </a:lnTo>
                  <a:lnTo>
                    <a:pt x="1071" y="1028"/>
                  </a:lnTo>
                  <a:lnTo>
                    <a:pt x="1071" y="1028"/>
                  </a:lnTo>
                  <a:lnTo>
                    <a:pt x="1075" y="1024"/>
                  </a:lnTo>
                  <a:lnTo>
                    <a:pt x="1082" y="1019"/>
                  </a:lnTo>
                  <a:lnTo>
                    <a:pt x="1085" y="1017"/>
                  </a:lnTo>
                  <a:lnTo>
                    <a:pt x="1087" y="1015"/>
                  </a:lnTo>
                  <a:lnTo>
                    <a:pt x="1087" y="1011"/>
                  </a:lnTo>
                  <a:lnTo>
                    <a:pt x="1086" y="1009"/>
                  </a:lnTo>
                  <a:lnTo>
                    <a:pt x="1086" y="1009"/>
                  </a:lnTo>
                  <a:close/>
                  <a:moveTo>
                    <a:pt x="1046" y="1036"/>
                  </a:moveTo>
                  <a:lnTo>
                    <a:pt x="1046" y="1036"/>
                  </a:lnTo>
                  <a:lnTo>
                    <a:pt x="1044" y="1036"/>
                  </a:lnTo>
                  <a:lnTo>
                    <a:pt x="1044" y="1036"/>
                  </a:lnTo>
                  <a:lnTo>
                    <a:pt x="1047" y="1035"/>
                  </a:lnTo>
                  <a:lnTo>
                    <a:pt x="1047" y="1035"/>
                  </a:lnTo>
                  <a:lnTo>
                    <a:pt x="1046" y="1036"/>
                  </a:lnTo>
                  <a:lnTo>
                    <a:pt x="1046" y="1036"/>
                  </a:lnTo>
                  <a:close/>
                  <a:moveTo>
                    <a:pt x="1082" y="1040"/>
                  </a:moveTo>
                  <a:lnTo>
                    <a:pt x="1082" y="1040"/>
                  </a:lnTo>
                  <a:lnTo>
                    <a:pt x="1068" y="1039"/>
                  </a:lnTo>
                  <a:lnTo>
                    <a:pt x="1068" y="1039"/>
                  </a:lnTo>
                  <a:lnTo>
                    <a:pt x="1070" y="1039"/>
                  </a:lnTo>
                  <a:lnTo>
                    <a:pt x="1070" y="1039"/>
                  </a:lnTo>
                  <a:lnTo>
                    <a:pt x="1095" y="1028"/>
                  </a:lnTo>
                  <a:lnTo>
                    <a:pt x="1095" y="1028"/>
                  </a:lnTo>
                  <a:lnTo>
                    <a:pt x="1088" y="1034"/>
                  </a:lnTo>
                  <a:lnTo>
                    <a:pt x="1085" y="1037"/>
                  </a:lnTo>
                  <a:lnTo>
                    <a:pt x="1082" y="1040"/>
                  </a:lnTo>
                  <a:lnTo>
                    <a:pt x="1082" y="1040"/>
                  </a:lnTo>
                  <a:close/>
                  <a:moveTo>
                    <a:pt x="1111" y="1043"/>
                  </a:moveTo>
                  <a:lnTo>
                    <a:pt x="1111" y="1043"/>
                  </a:lnTo>
                  <a:lnTo>
                    <a:pt x="1099" y="1042"/>
                  </a:lnTo>
                  <a:lnTo>
                    <a:pt x="1099" y="1042"/>
                  </a:lnTo>
                  <a:lnTo>
                    <a:pt x="1127" y="1029"/>
                  </a:lnTo>
                  <a:lnTo>
                    <a:pt x="1127" y="1029"/>
                  </a:lnTo>
                  <a:lnTo>
                    <a:pt x="1111" y="1043"/>
                  </a:lnTo>
                  <a:lnTo>
                    <a:pt x="1111" y="1043"/>
                  </a:lnTo>
                  <a:close/>
                  <a:moveTo>
                    <a:pt x="1124" y="1013"/>
                  </a:moveTo>
                  <a:lnTo>
                    <a:pt x="1124" y="1013"/>
                  </a:lnTo>
                  <a:lnTo>
                    <a:pt x="1138" y="1016"/>
                  </a:lnTo>
                  <a:lnTo>
                    <a:pt x="1138" y="1016"/>
                  </a:lnTo>
                  <a:lnTo>
                    <a:pt x="1126" y="1019"/>
                  </a:lnTo>
                  <a:lnTo>
                    <a:pt x="1115" y="1025"/>
                  </a:lnTo>
                  <a:lnTo>
                    <a:pt x="1115" y="1025"/>
                  </a:lnTo>
                  <a:lnTo>
                    <a:pt x="1123" y="1018"/>
                  </a:lnTo>
                  <a:lnTo>
                    <a:pt x="1123" y="1018"/>
                  </a:lnTo>
                  <a:lnTo>
                    <a:pt x="1124" y="1016"/>
                  </a:lnTo>
                  <a:lnTo>
                    <a:pt x="1124" y="1013"/>
                  </a:lnTo>
                  <a:lnTo>
                    <a:pt x="1124" y="1013"/>
                  </a:lnTo>
                  <a:close/>
                  <a:moveTo>
                    <a:pt x="1156" y="1046"/>
                  </a:moveTo>
                  <a:lnTo>
                    <a:pt x="1156" y="1046"/>
                  </a:lnTo>
                  <a:lnTo>
                    <a:pt x="1144" y="1046"/>
                  </a:lnTo>
                  <a:lnTo>
                    <a:pt x="1144" y="1046"/>
                  </a:lnTo>
                  <a:lnTo>
                    <a:pt x="1156" y="1040"/>
                  </a:lnTo>
                  <a:lnTo>
                    <a:pt x="1156" y="1040"/>
                  </a:lnTo>
                  <a:lnTo>
                    <a:pt x="1169" y="1035"/>
                  </a:lnTo>
                  <a:lnTo>
                    <a:pt x="1169" y="1035"/>
                  </a:lnTo>
                  <a:lnTo>
                    <a:pt x="1156" y="1046"/>
                  </a:lnTo>
                  <a:lnTo>
                    <a:pt x="1156" y="1046"/>
                  </a:lnTo>
                  <a:close/>
                  <a:moveTo>
                    <a:pt x="1128" y="1042"/>
                  </a:moveTo>
                  <a:lnTo>
                    <a:pt x="1128" y="1042"/>
                  </a:lnTo>
                  <a:lnTo>
                    <a:pt x="1140" y="1031"/>
                  </a:lnTo>
                  <a:lnTo>
                    <a:pt x="1150" y="1021"/>
                  </a:lnTo>
                  <a:lnTo>
                    <a:pt x="1150" y="1021"/>
                  </a:lnTo>
                  <a:lnTo>
                    <a:pt x="1151" y="1018"/>
                  </a:lnTo>
                  <a:lnTo>
                    <a:pt x="1151" y="1017"/>
                  </a:lnTo>
                  <a:lnTo>
                    <a:pt x="1151" y="1017"/>
                  </a:lnTo>
                  <a:lnTo>
                    <a:pt x="1182" y="1019"/>
                  </a:lnTo>
                  <a:lnTo>
                    <a:pt x="1182" y="1019"/>
                  </a:lnTo>
                  <a:lnTo>
                    <a:pt x="1169" y="1024"/>
                  </a:lnTo>
                  <a:lnTo>
                    <a:pt x="1154" y="1030"/>
                  </a:lnTo>
                  <a:lnTo>
                    <a:pt x="1141" y="1036"/>
                  </a:lnTo>
                  <a:lnTo>
                    <a:pt x="1128" y="1042"/>
                  </a:lnTo>
                  <a:lnTo>
                    <a:pt x="1128" y="1042"/>
                  </a:lnTo>
                  <a:close/>
                  <a:moveTo>
                    <a:pt x="1191" y="1022"/>
                  </a:moveTo>
                  <a:lnTo>
                    <a:pt x="1191" y="1022"/>
                  </a:lnTo>
                  <a:lnTo>
                    <a:pt x="1191" y="1021"/>
                  </a:lnTo>
                  <a:lnTo>
                    <a:pt x="1191" y="1021"/>
                  </a:lnTo>
                  <a:lnTo>
                    <a:pt x="1205" y="1021"/>
                  </a:lnTo>
                  <a:lnTo>
                    <a:pt x="1205" y="1021"/>
                  </a:lnTo>
                  <a:lnTo>
                    <a:pt x="1186" y="1033"/>
                  </a:lnTo>
                  <a:lnTo>
                    <a:pt x="1186" y="1033"/>
                  </a:lnTo>
                  <a:lnTo>
                    <a:pt x="1188" y="1030"/>
                  </a:lnTo>
                  <a:lnTo>
                    <a:pt x="1191" y="1028"/>
                  </a:lnTo>
                  <a:lnTo>
                    <a:pt x="1191" y="1024"/>
                  </a:lnTo>
                  <a:lnTo>
                    <a:pt x="1191" y="1022"/>
                  </a:lnTo>
                  <a:lnTo>
                    <a:pt x="1191" y="1022"/>
                  </a:lnTo>
                  <a:close/>
                  <a:moveTo>
                    <a:pt x="1188" y="1043"/>
                  </a:moveTo>
                  <a:lnTo>
                    <a:pt x="1188" y="1043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3" y="1042"/>
                  </a:lnTo>
                  <a:lnTo>
                    <a:pt x="1193" y="1042"/>
                  </a:lnTo>
                  <a:lnTo>
                    <a:pt x="1188" y="1043"/>
                  </a:lnTo>
                  <a:lnTo>
                    <a:pt x="1188" y="1043"/>
                  </a:lnTo>
                  <a:close/>
                  <a:moveTo>
                    <a:pt x="1205" y="1039"/>
                  </a:moveTo>
                  <a:lnTo>
                    <a:pt x="1205" y="1039"/>
                  </a:lnTo>
                  <a:lnTo>
                    <a:pt x="1223" y="1030"/>
                  </a:lnTo>
                  <a:lnTo>
                    <a:pt x="1233" y="1024"/>
                  </a:lnTo>
                  <a:lnTo>
                    <a:pt x="1236" y="1021"/>
                  </a:lnTo>
                  <a:lnTo>
                    <a:pt x="1237" y="1017"/>
                  </a:lnTo>
                  <a:lnTo>
                    <a:pt x="1237" y="1017"/>
                  </a:lnTo>
                  <a:lnTo>
                    <a:pt x="1248" y="1015"/>
                  </a:lnTo>
                  <a:lnTo>
                    <a:pt x="1259" y="1012"/>
                  </a:lnTo>
                  <a:lnTo>
                    <a:pt x="1259" y="1012"/>
                  </a:lnTo>
                  <a:lnTo>
                    <a:pt x="1245" y="1021"/>
                  </a:lnTo>
                  <a:lnTo>
                    <a:pt x="1231" y="1028"/>
                  </a:lnTo>
                  <a:lnTo>
                    <a:pt x="1218" y="1034"/>
                  </a:lnTo>
                  <a:lnTo>
                    <a:pt x="1205" y="1039"/>
                  </a:lnTo>
                  <a:lnTo>
                    <a:pt x="1205" y="1039"/>
                  </a:lnTo>
                  <a:close/>
                  <a:moveTo>
                    <a:pt x="1377" y="597"/>
                  </a:moveTo>
                  <a:lnTo>
                    <a:pt x="1377" y="597"/>
                  </a:lnTo>
                  <a:lnTo>
                    <a:pt x="1370" y="627"/>
                  </a:lnTo>
                  <a:lnTo>
                    <a:pt x="1364" y="656"/>
                  </a:lnTo>
                  <a:lnTo>
                    <a:pt x="1358" y="686"/>
                  </a:lnTo>
                  <a:lnTo>
                    <a:pt x="1353" y="716"/>
                  </a:lnTo>
                  <a:lnTo>
                    <a:pt x="1345" y="777"/>
                  </a:lnTo>
                  <a:lnTo>
                    <a:pt x="1339" y="839"/>
                  </a:lnTo>
                  <a:lnTo>
                    <a:pt x="1339" y="839"/>
                  </a:lnTo>
                  <a:lnTo>
                    <a:pt x="1336" y="866"/>
                  </a:lnTo>
                  <a:lnTo>
                    <a:pt x="1331" y="894"/>
                  </a:lnTo>
                  <a:lnTo>
                    <a:pt x="1328" y="907"/>
                  </a:lnTo>
                  <a:lnTo>
                    <a:pt x="1324" y="919"/>
                  </a:lnTo>
                  <a:lnTo>
                    <a:pt x="1321" y="933"/>
                  </a:lnTo>
                  <a:lnTo>
                    <a:pt x="1315" y="943"/>
                  </a:lnTo>
                  <a:lnTo>
                    <a:pt x="1309" y="956"/>
                  </a:lnTo>
                  <a:lnTo>
                    <a:pt x="1301" y="965"/>
                  </a:lnTo>
                  <a:lnTo>
                    <a:pt x="1293" y="975"/>
                  </a:lnTo>
                  <a:lnTo>
                    <a:pt x="1283" y="983"/>
                  </a:lnTo>
                  <a:lnTo>
                    <a:pt x="1272" y="990"/>
                  </a:lnTo>
                  <a:lnTo>
                    <a:pt x="1260" y="996"/>
                  </a:lnTo>
                  <a:lnTo>
                    <a:pt x="1247" y="1001"/>
                  </a:lnTo>
                  <a:lnTo>
                    <a:pt x="1231" y="1004"/>
                  </a:lnTo>
                  <a:lnTo>
                    <a:pt x="1231" y="1004"/>
                  </a:lnTo>
                  <a:lnTo>
                    <a:pt x="1229" y="1004"/>
                  </a:lnTo>
                  <a:lnTo>
                    <a:pt x="1227" y="1005"/>
                  </a:lnTo>
                  <a:lnTo>
                    <a:pt x="1227" y="1005"/>
                  </a:lnTo>
                  <a:lnTo>
                    <a:pt x="1201" y="1006"/>
                  </a:lnTo>
                  <a:lnTo>
                    <a:pt x="1175" y="1006"/>
                  </a:lnTo>
                  <a:lnTo>
                    <a:pt x="1150" y="1004"/>
                  </a:lnTo>
                  <a:lnTo>
                    <a:pt x="1123" y="1001"/>
                  </a:lnTo>
                  <a:lnTo>
                    <a:pt x="1071" y="993"/>
                  </a:lnTo>
                  <a:lnTo>
                    <a:pt x="1046" y="989"/>
                  </a:lnTo>
                  <a:lnTo>
                    <a:pt x="1021" y="986"/>
                  </a:lnTo>
                  <a:lnTo>
                    <a:pt x="1021" y="986"/>
                  </a:lnTo>
                  <a:lnTo>
                    <a:pt x="969" y="981"/>
                  </a:lnTo>
                  <a:lnTo>
                    <a:pt x="916" y="976"/>
                  </a:lnTo>
                  <a:lnTo>
                    <a:pt x="811" y="969"/>
                  </a:lnTo>
                  <a:lnTo>
                    <a:pt x="811" y="969"/>
                  </a:lnTo>
                  <a:lnTo>
                    <a:pt x="790" y="969"/>
                  </a:lnTo>
                  <a:lnTo>
                    <a:pt x="769" y="969"/>
                  </a:lnTo>
                  <a:lnTo>
                    <a:pt x="726" y="971"/>
                  </a:lnTo>
                  <a:lnTo>
                    <a:pt x="684" y="972"/>
                  </a:lnTo>
                  <a:lnTo>
                    <a:pt x="663" y="972"/>
                  </a:lnTo>
                  <a:lnTo>
                    <a:pt x="642" y="971"/>
                  </a:lnTo>
                  <a:lnTo>
                    <a:pt x="642" y="971"/>
                  </a:lnTo>
                  <a:lnTo>
                    <a:pt x="630" y="969"/>
                  </a:lnTo>
                  <a:lnTo>
                    <a:pt x="618" y="966"/>
                  </a:lnTo>
                  <a:lnTo>
                    <a:pt x="608" y="963"/>
                  </a:lnTo>
                  <a:lnTo>
                    <a:pt x="598" y="959"/>
                  </a:lnTo>
                  <a:lnTo>
                    <a:pt x="589" y="954"/>
                  </a:lnTo>
                  <a:lnTo>
                    <a:pt x="580" y="949"/>
                  </a:lnTo>
                  <a:lnTo>
                    <a:pt x="573" y="943"/>
                  </a:lnTo>
                  <a:lnTo>
                    <a:pt x="566" y="937"/>
                  </a:lnTo>
                  <a:lnTo>
                    <a:pt x="559" y="930"/>
                  </a:lnTo>
                  <a:lnTo>
                    <a:pt x="553" y="923"/>
                  </a:lnTo>
                  <a:lnTo>
                    <a:pt x="542" y="905"/>
                  </a:lnTo>
                  <a:lnTo>
                    <a:pt x="531" y="886"/>
                  </a:lnTo>
                  <a:lnTo>
                    <a:pt x="522" y="865"/>
                  </a:lnTo>
                  <a:lnTo>
                    <a:pt x="522" y="865"/>
                  </a:lnTo>
                  <a:lnTo>
                    <a:pt x="522" y="862"/>
                  </a:lnTo>
                  <a:lnTo>
                    <a:pt x="522" y="858"/>
                  </a:lnTo>
                  <a:lnTo>
                    <a:pt x="521" y="856"/>
                  </a:lnTo>
                  <a:lnTo>
                    <a:pt x="520" y="854"/>
                  </a:lnTo>
                  <a:lnTo>
                    <a:pt x="518" y="856"/>
                  </a:lnTo>
                  <a:lnTo>
                    <a:pt x="518" y="856"/>
                  </a:lnTo>
                  <a:lnTo>
                    <a:pt x="509" y="836"/>
                  </a:lnTo>
                  <a:lnTo>
                    <a:pt x="503" y="822"/>
                  </a:lnTo>
                  <a:lnTo>
                    <a:pt x="495" y="806"/>
                  </a:lnTo>
                  <a:lnTo>
                    <a:pt x="486" y="792"/>
                  </a:lnTo>
                  <a:lnTo>
                    <a:pt x="478" y="781"/>
                  </a:lnTo>
                  <a:lnTo>
                    <a:pt x="474" y="776"/>
                  </a:lnTo>
                  <a:lnTo>
                    <a:pt x="469" y="774"/>
                  </a:lnTo>
                  <a:lnTo>
                    <a:pt x="466" y="772"/>
                  </a:lnTo>
                  <a:lnTo>
                    <a:pt x="462" y="772"/>
                  </a:lnTo>
                  <a:lnTo>
                    <a:pt x="462" y="772"/>
                  </a:lnTo>
                  <a:lnTo>
                    <a:pt x="353" y="823"/>
                  </a:lnTo>
                  <a:lnTo>
                    <a:pt x="299" y="848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31" y="884"/>
                  </a:lnTo>
                  <a:lnTo>
                    <a:pt x="217" y="894"/>
                  </a:lnTo>
                  <a:lnTo>
                    <a:pt x="202" y="903"/>
                  </a:lnTo>
                  <a:lnTo>
                    <a:pt x="189" y="913"/>
                  </a:lnTo>
                  <a:lnTo>
                    <a:pt x="164" y="935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118" y="983"/>
                  </a:lnTo>
                  <a:lnTo>
                    <a:pt x="95" y="1006"/>
                  </a:lnTo>
                  <a:lnTo>
                    <a:pt x="83" y="1017"/>
                  </a:lnTo>
                  <a:lnTo>
                    <a:pt x="71" y="1028"/>
                  </a:lnTo>
                  <a:lnTo>
                    <a:pt x="58" y="1037"/>
                  </a:lnTo>
                  <a:lnTo>
                    <a:pt x="43" y="1045"/>
                  </a:lnTo>
                  <a:lnTo>
                    <a:pt x="43" y="1045"/>
                  </a:lnTo>
                  <a:lnTo>
                    <a:pt x="42" y="1037"/>
                  </a:lnTo>
                  <a:lnTo>
                    <a:pt x="42" y="1037"/>
                  </a:lnTo>
                  <a:lnTo>
                    <a:pt x="41" y="1029"/>
                  </a:lnTo>
                  <a:lnTo>
                    <a:pt x="41" y="1029"/>
                  </a:lnTo>
                  <a:lnTo>
                    <a:pt x="42" y="1015"/>
                  </a:lnTo>
                  <a:lnTo>
                    <a:pt x="46" y="1000"/>
                  </a:lnTo>
                  <a:lnTo>
                    <a:pt x="51" y="987"/>
                  </a:lnTo>
                  <a:lnTo>
                    <a:pt x="57" y="974"/>
                  </a:lnTo>
                  <a:lnTo>
                    <a:pt x="64" y="960"/>
                  </a:lnTo>
                  <a:lnTo>
                    <a:pt x="72" y="947"/>
                  </a:lnTo>
                  <a:lnTo>
                    <a:pt x="82" y="935"/>
                  </a:lnTo>
                  <a:lnTo>
                    <a:pt x="93" y="922"/>
                  </a:lnTo>
                  <a:lnTo>
                    <a:pt x="114" y="899"/>
                  </a:lnTo>
                  <a:lnTo>
                    <a:pt x="138" y="877"/>
                  </a:lnTo>
                  <a:lnTo>
                    <a:pt x="161" y="858"/>
                  </a:lnTo>
                  <a:lnTo>
                    <a:pt x="183" y="841"/>
                  </a:lnTo>
                  <a:lnTo>
                    <a:pt x="183" y="841"/>
                  </a:lnTo>
                  <a:lnTo>
                    <a:pt x="216" y="818"/>
                  </a:lnTo>
                  <a:lnTo>
                    <a:pt x="248" y="798"/>
                  </a:lnTo>
                  <a:lnTo>
                    <a:pt x="283" y="780"/>
                  </a:lnTo>
                  <a:lnTo>
                    <a:pt x="300" y="771"/>
                  </a:lnTo>
                  <a:lnTo>
                    <a:pt x="318" y="764"/>
                  </a:lnTo>
                  <a:lnTo>
                    <a:pt x="318" y="764"/>
                  </a:lnTo>
                  <a:lnTo>
                    <a:pt x="355" y="750"/>
                  </a:lnTo>
                  <a:lnTo>
                    <a:pt x="373" y="741"/>
                  </a:lnTo>
                  <a:lnTo>
                    <a:pt x="390" y="733"/>
                  </a:lnTo>
                  <a:lnTo>
                    <a:pt x="390" y="733"/>
                  </a:lnTo>
                  <a:lnTo>
                    <a:pt x="401" y="724"/>
                  </a:lnTo>
                  <a:lnTo>
                    <a:pt x="414" y="711"/>
                  </a:lnTo>
                  <a:lnTo>
                    <a:pt x="420" y="703"/>
                  </a:lnTo>
                  <a:lnTo>
                    <a:pt x="424" y="695"/>
                  </a:lnTo>
                  <a:lnTo>
                    <a:pt x="426" y="689"/>
                  </a:lnTo>
                  <a:lnTo>
                    <a:pt x="426" y="686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27" y="671"/>
                  </a:lnTo>
                  <a:lnTo>
                    <a:pt x="427" y="659"/>
                  </a:lnTo>
                  <a:lnTo>
                    <a:pt x="427" y="659"/>
                  </a:lnTo>
                  <a:lnTo>
                    <a:pt x="427" y="647"/>
                  </a:lnTo>
                  <a:lnTo>
                    <a:pt x="426" y="635"/>
                  </a:lnTo>
                  <a:lnTo>
                    <a:pt x="424" y="623"/>
                  </a:lnTo>
                  <a:lnTo>
                    <a:pt x="421" y="611"/>
                  </a:lnTo>
                  <a:lnTo>
                    <a:pt x="413" y="588"/>
                  </a:lnTo>
                  <a:lnTo>
                    <a:pt x="403" y="567"/>
                  </a:lnTo>
                  <a:lnTo>
                    <a:pt x="392" y="544"/>
                  </a:lnTo>
                  <a:lnTo>
                    <a:pt x="382" y="522"/>
                  </a:lnTo>
                  <a:lnTo>
                    <a:pt x="371" y="500"/>
                  </a:lnTo>
                  <a:lnTo>
                    <a:pt x="360" y="479"/>
                  </a:lnTo>
                  <a:lnTo>
                    <a:pt x="360" y="479"/>
                  </a:lnTo>
                  <a:lnTo>
                    <a:pt x="343" y="438"/>
                  </a:lnTo>
                  <a:lnTo>
                    <a:pt x="332" y="412"/>
                  </a:lnTo>
                  <a:lnTo>
                    <a:pt x="323" y="385"/>
                  </a:lnTo>
                  <a:lnTo>
                    <a:pt x="313" y="357"/>
                  </a:lnTo>
                  <a:lnTo>
                    <a:pt x="305" y="329"/>
                  </a:lnTo>
                  <a:lnTo>
                    <a:pt x="300" y="303"/>
                  </a:lnTo>
                  <a:lnTo>
                    <a:pt x="297" y="290"/>
                  </a:lnTo>
                  <a:lnTo>
                    <a:pt x="297" y="279"/>
                  </a:lnTo>
                  <a:lnTo>
                    <a:pt x="297" y="279"/>
                  </a:lnTo>
                  <a:lnTo>
                    <a:pt x="297" y="268"/>
                  </a:lnTo>
                  <a:lnTo>
                    <a:pt x="300" y="258"/>
                  </a:lnTo>
                  <a:lnTo>
                    <a:pt x="305" y="249"/>
                  </a:lnTo>
                  <a:lnTo>
                    <a:pt x="307" y="244"/>
                  </a:lnTo>
                  <a:lnTo>
                    <a:pt x="311" y="240"/>
                  </a:lnTo>
                  <a:lnTo>
                    <a:pt x="311" y="240"/>
                  </a:lnTo>
                  <a:lnTo>
                    <a:pt x="313" y="243"/>
                  </a:lnTo>
                  <a:lnTo>
                    <a:pt x="317" y="243"/>
                  </a:lnTo>
                  <a:lnTo>
                    <a:pt x="321" y="243"/>
                  </a:lnTo>
                  <a:lnTo>
                    <a:pt x="327" y="241"/>
                  </a:lnTo>
                  <a:lnTo>
                    <a:pt x="344" y="235"/>
                  </a:lnTo>
                  <a:lnTo>
                    <a:pt x="366" y="227"/>
                  </a:lnTo>
                  <a:lnTo>
                    <a:pt x="391" y="215"/>
                  </a:lnTo>
                  <a:lnTo>
                    <a:pt x="418" y="202"/>
                  </a:lnTo>
                  <a:lnTo>
                    <a:pt x="478" y="169"/>
                  </a:lnTo>
                  <a:lnTo>
                    <a:pt x="538" y="134"/>
                  </a:lnTo>
                  <a:lnTo>
                    <a:pt x="593" y="103"/>
                  </a:lnTo>
                  <a:lnTo>
                    <a:pt x="658" y="63"/>
                  </a:lnTo>
                  <a:lnTo>
                    <a:pt x="658" y="63"/>
                  </a:lnTo>
                  <a:lnTo>
                    <a:pt x="678" y="52"/>
                  </a:lnTo>
                  <a:lnTo>
                    <a:pt x="698" y="41"/>
                  </a:lnTo>
                  <a:lnTo>
                    <a:pt x="719" y="32"/>
                  </a:lnTo>
                  <a:lnTo>
                    <a:pt x="740" y="23"/>
                  </a:lnTo>
                  <a:lnTo>
                    <a:pt x="761" y="17"/>
                  </a:lnTo>
                  <a:lnTo>
                    <a:pt x="784" y="14"/>
                  </a:lnTo>
                  <a:lnTo>
                    <a:pt x="807" y="11"/>
                  </a:lnTo>
                  <a:lnTo>
                    <a:pt x="817" y="13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50" y="17"/>
                  </a:lnTo>
                  <a:lnTo>
                    <a:pt x="870" y="22"/>
                  </a:lnTo>
                  <a:lnTo>
                    <a:pt x="890" y="29"/>
                  </a:lnTo>
                  <a:lnTo>
                    <a:pt x="909" y="38"/>
                  </a:lnTo>
                  <a:lnTo>
                    <a:pt x="928" y="46"/>
                  </a:lnTo>
                  <a:lnTo>
                    <a:pt x="946" y="57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1023" y="102"/>
                  </a:lnTo>
                  <a:lnTo>
                    <a:pt x="1064" y="126"/>
                  </a:lnTo>
                  <a:lnTo>
                    <a:pt x="1147" y="171"/>
                  </a:lnTo>
                  <a:lnTo>
                    <a:pt x="1188" y="196"/>
                  </a:lnTo>
                  <a:lnTo>
                    <a:pt x="1229" y="221"/>
                  </a:lnTo>
                  <a:lnTo>
                    <a:pt x="1268" y="247"/>
                  </a:lnTo>
                  <a:lnTo>
                    <a:pt x="1305" y="276"/>
                  </a:lnTo>
                  <a:lnTo>
                    <a:pt x="1305" y="276"/>
                  </a:lnTo>
                  <a:lnTo>
                    <a:pt x="1322" y="290"/>
                  </a:lnTo>
                  <a:lnTo>
                    <a:pt x="1339" y="304"/>
                  </a:lnTo>
                  <a:lnTo>
                    <a:pt x="1355" y="318"/>
                  </a:lnTo>
                  <a:lnTo>
                    <a:pt x="1370" y="334"/>
                  </a:lnTo>
                  <a:lnTo>
                    <a:pt x="1383" y="352"/>
                  </a:lnTo>
                  <a:lnTo>
                    <a:pt x="1388" y="361"/>
                  </a:lnTo>
                  <a:lnTo>
                    <a:pt x="1393" y="370"/>
                  </a:lnTo>
                  <a:lnTo>
                    <a:pt x="1398" y="380"/>
                  </a:lnTo>
                  <a:lnTo>
                    <a:pt x="1401" y="391"/>
                  </a:lnTo>
                  <a:lnTo>
                    <a:pt x="1404" y="400"/>
                  </a:lnTo>
                  <a:lnTo>
                    <a:pt x="1406" y="411"/>
                  </a:lnTo>
                  <a:lnTo>
                    <a:pt x="1406" y="411"/>
                  </a:lnTo>
                  <a:lnTo>
                    <a:pt x="1407" y="435"/>
                  </a:lnTo>
                  <a:lnTo>
                    <a:pt x="1407" y="458"/>
                  </a:lnTo>
                  <a:lnTo>
                    <a:pt x="1405" y="482"/>
                  </a:lnTo>
                  <a:lnTo>
                    <a:pt x="1401" y="505"/>
                  </a:lnTo>
                  <a:lnTo>
                    <a:pt x="1395" y="528"/>
                  </a:lnTo>
                  <a:lnTo>
                    <a:pt x="1390" y="551"/>
                  </a:lnTo>
                  <a:lnTo>
                    <a:pt x="1377" y="597"/>
                  </a:lnTo>
                  <a:lnTo>
                    <a:pt x="1377" y="59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/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18" name="组合 20"/>
          <p:cNvGrpSpPr/>
          <p:nvPr/>
        </p:nvGrpSpPr>
        <p:grpSpPr>
          <a:xfrm>
            <a:off x="4485057" y="2577962"/>
            <a:ext cx="3100580" cy="1946617"/>
            <a:chOff x="4484556" y="2577960"/>
            <a:chExt cx="3101537" cy="1946616"/>
          </a:xfrm>
          <a:solidFill>
            <a:schemeClr val="accent2"/>
          </a:solidFill>
        </p:grpSpPr>
        <p:sp>
          <p:nvSpPr>
            <p:cNvPr id="22" name="文本框 21"/>
            <p:cNvSpPr txBox="1"/>
            <p:nvPr/>
          </p:nvSpPr>
          <p:spPr>
            <a:xfrm>
              <a:off x="5557586" y="3008646"/>
              <a:ext cx="2028508" cy="110718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665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cs charset="-79" panose="02010803020104030203" pitchFamily="2" typeface="Aharoni"/>
                  <a:sym charset="-122" panose="02010600030101010101" pitchFamily="2" typeface="HappyZcool-2016"/>
                </a:rPr>
                <a:t>02</a:t>
              </a:r>
            </a:p>
          </p:txBody>
        </p:sp>
        <p:sp>
          <p:nvSpPr>
            <p:cNvPr id="23" name="Freeform 49"/>
            <p:cNvSpPr>
              <a:spLocks noEditPoints="1"/>
            </p:cNvSpPr>
            <p:nvPr/>
          </p:nvSpPr>
          <p:spPr bwMode="auto">
            <a:xfrm>
              <a:off x="4484556" y="2577960"/>
              <a:ext cx="2852970" cy="1946616"/>
            </a:xfrm>
            <a:custGeom>
              <a:gdLst>
                <a:gd fmla="*/ 336 w 1420" name="T0"/>
                <a:gd fmla="*/ 215 h 1076" name="T1"/>
                <a:gd fmla="*/ 247 w 1420" name="T2"/>
                <a:gd fmla="*/ 269 h 1076" name="T3"/>
                <a:gd fmla="*/ 339 w 1420" name="T4"/>
                <a:gd fmla="*/ 658 h 1076" name="T5"/>
                <a:gd fmla="*/ 4 w 1420" name="T6"/>
                <a:gd fmla="*/ 999 h 1076" name="T7"/>
                <a:gd fmla="*/ 71 w 1420" name="T8"/>
                <a:gd fmla="*/ 1045 h 1076" name="T9"/>
                <a:gd fmla="*/ 430 w 1420" name="T10"/>
                <a:gd fmla="*/ 846 h 1076" name="T11"/>
                <a:gd fmla="*/ 621 w 1420" name="T12"/>
                <a:gd fmla="*/ 1030 h 1076" name="T13"/>
                <a:gd fmla="*/ 1168 w 1420" name="T14"/>
                <a:gd fmla="*/ 1058 h 1076" name="T15"/>
                <a:gd fmla="*/ 1418 w 1420" name="T16"/>
                <a:gd fmla="*/ 477 h 1076" name="T17"/>
                <a:gd fmla="*/ 285 w 1420" name="T18"/>
                <a:gd fmla="*/ 309 h 1076" name="T19"/>
                <a:gd fmla="*/ 235 w 1420" name="T20"/>
                <a:gd fmla="*/ 317 h 1076" name="T21"/>
                <a:gd fmla="*/ 255 w 1420" name="T22"/>
                <a:gd fmla="*/ 410 h 1076" name="T23"/>
                <a:gd fmla="*/ 262 w 1420" name="T24"/>
                <a:gd fmla="*/ 418 h 1076" name="T25"/>
                <a:gd fmla="*/ 272 w 1420" name="T26"/>
                <a:gd fmla="*/ 467 h 1076" name="T27"/>
                <a:gd fmla="*/ 333 w 1420" name="T28"/>
                <a:gd fmla="*/ 444 h 1076" name="T29"/>
                <a:gd fmla="*/ 289 w 1420" name="T30"/>
                <a:gd fmla="*/ 439 h 1076" name="T31"/>
                <a:gd fmla="*/ 331 w 1420" name="T32"/>
                <a:gd fmla="*/ 457 h 1076" name="T33"/>
                <a:gd fmla="*/ 355 w 1420" name="T34"/>
                <a:gd fmla="*/ 550 h 1076" name="T35"/>
                <a:gd fmla="*/ 329 w 1420" name="T36"/>
                <a:gd fmla="*/ 494 h 1076" name="T37"/>
                <a:gd fmla="*/ 320 w 1420" name="T38"/>
                <a:gd fmla="*/ 546 h 1076" name="T39"/>
                <a:gd fmla="*/ 350 w 1420" name="T40"/>
                <a:gd fmla="*/ 611 h 1076" name="T41"/>
                <a:gd fmla="*/ 350 w 1420" name="T42"/>
                <a:gd fmla="*/ 644 h 1076" name="T43"/>
                <a:gd fmla="*/ 379 w 1420" name="T44"/>
                <a:gd fmla="*/ 723 h 1076" name="T45"/>
                <a:gd fmla="*/ 411 w 1420" name="T46"/>
                <a:gd fmla="*/ 629 h 1076" name="T47"/>
                <a:gd fmla="*/ 365 w 1420" name="T48"/>
                <a:gd fmla="*/ 679 h 1076" name="T49"/>
                <a:gd fmla="*/ 373 w 1420" name="T50"/>
                <a:gd fmla="*/ 700 h 1076" name="T51"/>
                <a:gd fmla="*/ 368 w 1420" name="T52"/>
                <a:gd fmla="*/ 718 h 1076" name="T53"/>
                <a:gd fmla="*/ 193 w 1420" name="T54"/>
                <a:gd fmla="*/ 809 h 1076" name="T55"/>
                <a:gd fmla="*/ 252 w 1420" name="T56"/>
                <a:gd fmla="*/ 778 h 1076" name="T57"/>
                <a:gd fmla="*/ 193 w 1420" name="T58"/>
                <a:gd fmla="*/ 774 h 1076" name="T59"/>
                <a:gd fmla="*/ 71 w 1420" name="T60"/>
                <a:gd fmla="*/ 874 h 1076" name="T61"/>
                <a:gd fmla="*/ 13 w 1420" name="T62"/>
                <a:gd fmla="*/ 1006 h 1076" name="T63"/>
                <a:gd fmla="*/ 28 w 1420" name="T64"/>
                <a:gd fmla="*/ 983 h 1076" name="T65"/>
                <a:gd fmla="*/ 153 w 1420" name="T66"/>
                <a:gd fmla="*/ 845 h 1076" name="T67"/>
                <a:gd fmla="*/ 471 w 1420" name="T68"/>
                <a:gd fmla="*/ 813 h 1076" name="T69"/>
                <a:gd fmla="*/ 456 w 1420" name="T70"/>
                <a:gd fmla="*/ 811 h 1076" name="T71"/>
                <a:gd fmla="*/ 457 w 1420" name="T72"/>
                <a:gd fmla="*/ 872 h 1076" name="T73"/>
                <a:gd fmla="*/ 551 w 1420" name="T74"/>
                <a:gd fmla="*/ 992 h 1076" name="T75"/>
                <a:gd fmla="*/ 565 w 1420" name="T76"/>
                <a:gd fmla="*/ 958 h 1076" name="T77"/>
                <a:gd fmla="*/ 532 w 1420" name="T78"/>
                <a:gd fmla="*/ 919 h 1076" name="T79"/>
                <a:gd fmla="*/ 496 w 1420" name="T80"/>
                <a:gd fmla="*/ 877 h 1076" name="T81"/>
                <a:gd fmla="*/ 501 w 1420" name="T82"/>
                <a:gd fmla="*/ 960 h 1076" name="T83"/>
                <a:gd fmla="*/ 542 w 1420" name="T84"/>
                <a:gd fmla="*/ 1007 h 1076" name="T85"/>
                <a:gd fmla="*/ 584 w 1420" name="T86"/>
                <a:gd fmla="*/ 1007 h 1076" name="T87"/>
                <a:gd fmla="*/ 634 w 1420" name="T88"/>
                <a:gd fmla="*/ 1007 h 1076" name="T89"/>
                <a:gd fmla="*/ 709 w 1420" name="T90"/>
                <a:gd fmla="*/ 987 h 1076" name="T91"/>
                <a:gd fmla="*/ 752 w 1420" name="T92"/>
                <a:gd fmla="*/ 1009 h 1076" name="T93"/>
                <a:gd fmla="*/ 825 w 1420" name="T94"/>
                <a:gd fmla="*/ 1005 h 1076" name="T95"/>
                <a:gd fmla="*/ 863 w 1420" name="T96"/>
                <a:gd fmla="*/ 1012 h 1076" name="T97"/>
                <a:gd fmla="*/ 967 w 1420" name="T98"/>
                <a:gd fmla="*/ 999 h 1076" name="T99"/>
                <a:gd fmla="*/ 967 w 1420" name="T100"/>
                <a:gd fmla="*/ 1028 h 1076" name="T101"/>
                <a:gd fmla="*/ 1003 w 1420" name="T102"/>
                <a:gd fmla="*/ 1012 h 1076" name="T103"/>
                <a:gd fmla="*/ 1047 w 1420" name="T104"/>
                <a:gd fmla="*/ 1018 h 1076" name="T105"/>
                <a:gd fmla="*/ 1088 w 1420" name="T106"/>
                <a:gd fmla="*/ 1034 h 1076" name="T107"/>
                <a:gd fmla="*/ 1128 w 1420" name="T108"/>
                <a:gd fmla="*/ 1042 h 1076" name="T109"/>
                <a:gd fmla="*/ 1193 w 1420" name="T110"/>
                <a:gd fmla="*/ 1042 h 1076" name="T111"/>
                <a:gd fmla="*/ 1309 w 1420" name="T112"/>
                <a:gd fmla="*/ 956 h 1076" name="T113"/>
                <a:gd fmla="*/ 598 w 1420" name="T114"/>
                <a:gd fmla="*/ 959 h 1076" name="T115"/>
                <a:gd fmla="*/ 189 w 1420" name="T116"/>
                <a:gd fmla="*/ 913 h 1076" name="T117"/>
                <a:gd fmla="*/ 355 w 1420" name="T118"/>
                <a:gd fmla="*/ 750 h 1076" name="T119"/>
                <a:gd fmla="*/ 297 w 1420" name="T120"/>
                <a:gd fmla="*/ 279 h 1076" name="T121"/>
                <a:gd fmla="*/ 928 w 1420" name="T122"/>
                <a:gd fmla="*/ 46 h 107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76" w="1420">
                  <a:moveTo>
                    <a:pt x="1160" y="164"/>
                  </a:moveTo>
                  <a:lnTo>
                    <a:pt x="1160" y="164"/>
                  </a:lnTo>
                  <a:lnTo>
                    <a:pt x="1097" y="127"/>
                  </a:lnTo>
                  <a:lnTo>
                    <a:pt x="1033" y="88"/>
                  </a:lnTo>
                  <a:lnTo>
                    <a:pt x="1002" y="69"/>
                  </a:lnTo>
                  <a:lnTo>
                    <a:pt x="969" y="51"/>
                  </a:lnTo>
                  <a:lnTo>
                    <a:pt x="937" y="35"/>
                  </a:lnTo>
                  <a:lnTo>
                    <a:pt x="903" y="20"/>
                  </a:lnTo>
                  <a:lnTo>
                    <a:pt x="903" y="20"/>
                  </a:lnTo>
                  <a:lnTo>
                    <a:pt x="885" y="13"/>
                  </a:lnTo>
                  <a:lnTo>
                    <a:pt x="868" y="8"/>
                  </a:lnTo>
                  <a:lnTo>
                    <a:pt x="850" y="4"/>
                  </a:lnTo>
                  <a:lnTo>
                    <a:pt x="833" y="2"/>
                  </a:lnTo>
                  <a:lnTo>
                    <a:pt x="817" y="0"/>
                  </a:lnTo>
                  <a:lnTo>
                    <a:pt x="801" y="0"/>
                  </a:lnTo>
                  <a:lnTo>
                    <a:pt x="784" y="2"/>
                  </a:lnTo>
                  <a:lnTo>
                    <a:pt x="768" y="4"/>
                  </a:lnTo>
                  <a:lnTo>
                    <a:pt x="752" y="8"/>
                  </a:lnTo>
                  <a:lnTo>
                    <a:pt x="737" y="13"/>
                  </a:lnTo>
                  <a:lnTo>
                    <a:pt x="720" y="17"/>
                  </a:lnTo>
                  <a:lnTo>
                    <a:pt x="704" y="25"/>
                  </a:lnTo>
                  <a:lnTo>
                    <a:pt x="673" y="40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571" y="100"/>
                  </a:lnTo>
                  <a:lnTo>
                    <a:pt x="500" y="143"/>
                  </a:lnTo>
                  <a:lnTo>
                    <a:pt x="463" y="163"/>
                  </a:lnTo>
                  <a:lnTo>
                    <a:pt x="427" y="181"/>
                  </a:lnTo>
                  <a:lnTo>
                    <a:pt x="390" y="199"/>
                  </a:lnTo>
                  <a:lnTo>
                    <a:pt x="352" y="215"/>
                  </a:lnTo>
                  <a:lnTo>
                    <a:pt x="352" y="215"/>
                  </a:lnTo>
                  <a:lnTo>
                    <a:pt x="349" y="214"/>
                  </a:lnTo>
                  <a:lnTo>
                    <a:pt x="349" y="214"/>
                  </a:lnTo>
                  <a:lnTo>
                    <a:pt x="336" y="215"/>
                  </a:lnTo>
                  <a:lnTo>
                    <a:pt x="325" y="217"/>
                  </a:lnTo>
                  <a:lnTo>
                    <a:pt x="314" y="222"/>
                  </a:lnTo>
                  <a:lnTo>
                    <a:pt x="306" y="228"/>
                  </a:lnTo>
                  <a:lnTo>
                    <a:pt x="299" y="235"/>
                  </a:lnTo>
                  <a:lnTo>
                    <a:pt x="293" y="245"/>
                  </a:lnTo>
                  <a:lnTo>
                    <a:pt x="289" y="25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87" y="265"/>
                  </a:lnTo>
                  <a:lnTo>
                    <a:pt x="284" y="264"/>
                  </a:lnTo>
                  <a:lnTo>
                    <a:pt x="282" y="265"/>
                  </a:lnTo>
                  <a:lnTo>
                    <a:pt x="279" y="267"/>
                  </a:lnTo>
                  <a:lnTo>
                    <a:pt x="274" y="271"/>
                  </a:lnTo>
                  <a:lnTo>
                    <a:pt x="271" y="276"/>
                  </a:lnTo>
                  <a:lnTo>
                    <a:pt x="271" y="276"/>
                  </a:lnTo>
                  <a:lnTo>
                    <a:pt x="277" y="267"/>
                  </a:lnTo>
                  <a:lnTo>
                    <a:pt x="284" y="253"/>
                  </a:lnTo>
                  <a:lnTo>
                    <a:pt x="287" y="247"/>
                  </a:lnTo>
                  <a:lnTo>
                    <a:pt x="288" y="244"/>
                  </a:lnTo>
                  <a:lnTo>
                    <a:pt x="287" y="244"/>
                  </a:lnTo>
                  <a:lnTo>
                    <a:pt x="285" y="244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2" y="243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7" y="241"/>
                  </a:lnTo>
                  <a:lnTo>
                    <a:pt x="272" y="244"/>
                  </a:lnTo>
                  <a:lnTo>
                    <a:pt x="262" y="250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47" y="269"/>
                  </a:lnTo>
                  <a:lnTo>
                    <a:pt x="238" y="282"/>
                  </a:lnTo>
                  <a:lnTo>
                    <a:pt x="232" y="297"/>
                  </a:lnTo>
                  <a:lnTo>
                    <a:pt x="228" y="311"/>
                  </a:lnTo>
                  <a:lnTo>
                    <a:pt x="225" y="327"/>
                  </a:lnTo>
                  <a:lnTo>
                    <a:pt x="225" y="341"/>
                  </a:lnTo>
                  <a:lnTo>
                    <a:pt x="228" y="358"/>
                  </a:lnTo>
                  <a:lnTo>
                    <a:pt x="231" y="375"/>
                  </a:lnTo>
                  <a:lnTo>
                    <a:pt x="231" y="375"/>
                  </a:lnTo>
                  <a:lnTo>
                    <a:pt x="231" y="379"/>
                  </a:lnTo>
                  <a:lnTo>
                    <a:pt x="231" y="380"/>
                  </a:lnTo>
                  <a:lnTo>
                    <a:pt x="232" y="382"/>
                  </a:lnTo>
                  <a:lnTo>
                    <a:pt x="232" y="382"/>
                  </a:lnTo>
                  <a:lnTo>
                    <a:pt x="243" y="415"/>
                  </a:lnTo>
                  <a:lnTo>
                    <a:pt x="254" y="448"/>
                  </a:lnTo>
                  <a:lnTo>
                    <a:pt x="267" y="481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78" y="518"/>
                  </a:lnTo>
                  <a:lnTo>
                    <a:pt x="278" y="526"/>
                  </a:lnTo>
                  <a:lnTo>
                    <a:pt x="278" y="528"/>
                  </a:lnTo>
                  <a:lnTo>
                    <a:pt x="281" y="529"/>
                  </a:lnTo>
                  <a:lnTo>
                    <a:pt x="283" y="530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300" y="559"/>
                  </a:lnTo>
                  <a:lnTo>
                    <a:pt x="312" y="591"/>
                  </a:lnTo>
                  <a:lnTo>
                    <a:pt x="324" y="62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6" y="653"/>
                  </a:lnTo>
                  <a:lnTo>
                    <a:pt x="337" y="656"/>
                  </a:lnTo>
                  <a:lnTo>
                    <a:pt x="338" y="657"/>
                  </a:lnTo>
                  <a:lnTo>
                    <a:pt x="339" y="658"/>
                  </a:lnTo>
                  <a:lnTo>
                    <a:pt x="339" y="658"/>
                  </a:lnTo>
                  <a:lnTo>
                    <a:pt x="344" y="666"/>
                  </a:lnTo>
                  <a:lnTo>
                    <a:pt x="344" y="666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330" y="688"/>
                  </a:lnTo>
                  <a:lnTo>
                    <a:pt x="320" y="697"/>
                  </a:lnTo>
                  <a:lnTo>
                    <a:pt x="309" y="705"/>
                  </a:lnTo>
                  <a:lnTo>
                    <a:pt x="299" y="713"/>
                  </a:lnTo>
                  <a:lnTo>
                    <a:pt x="273" y="727"/>
                  </a:lnTo>
                  <a:lnTo>
                    <a:pt x="248" y="739"/>
                  </a:lnTo>
                  <a:lnTo>
                    <a:pt x="196" y="763"/>
                  </a:lnTo>
                  <a:lnTo>
                    <a:pt x="172" y="776"/>
                  </a:lnTo>
                  <a:lnTo>
                    <a:pt x="160" y="783"/>
                  </a:lnTo>
                  <a:lnTo>
                    <a:pt x="149" y="792"/>
                  </a:lnTo>
                  <a:lnTo>
                    <a:pt x="149" y="792"/>
                  </a:lnTo>
                  <a:lnTo>
                    <a:pt x="129" y="806"/>
                  </a:lnTo>
                  <a:lnTo>
                    <a:pt x="107" y="823"/>
                  </a:lnTo>
                  <a:lnTo>
                    <a:pt x="87" y="841"/>
                  </a:lnTo>
                  <a:lnTo>
                    <a:pt x="67" y="860"/>
                  </a:lnTo>
                  <a:lnTo>
                    <a:pt x="49" y="881"/>
                  </a:lnTo>
                  <a:lnTo>
                    <a:pt x="41" y="892"/>
                  </a:lnTo>
                  <a:lnTo>
                    <a:pt x="33" y="903"/>
                  </a:lnTo>
                  <a:lnTo>
                    <a:pt x="27" y="913"/>
                  </a:lnTo>
                  <a:lnTo>
                    <a:pt x="20" y="925"/>
                  </a:lnTo>
                  <a:lnTo>
                    <a:pt x="14" y="937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8" y="952"/>
                  </a:lnTo>
                  <a:lnTo>
                    <a:pt x="7" y="954"/>
                  </a:lnTo>
                  <a:lnTo>
                    <a:pt x="6" y="957"/>
                  </a:lnTo>
                  <a:lnTo>
                    <a:pt x="8" y="959"/>
                  </a:lnTo>
                  <a:lnTo>
                    <a:pt x="8" y="959"/>
                  </a:lnTo>
                  <a:lnTo>
                    <a:pt x="6" y="976"/>
                  </a:lnTo>
                  <a:lnTo>
                    <a:pt x="4" y="999"/>
                  </a:lnTo>
                  <a:lnTo>
                    <a:pt x="4" y="999"/>
                  </a:lnTo>
                  <a:lnTo>
                    <a:pt x="2" y="1002"/>
                  </a:lnTo>
                  <a:lnTo>
                    <a:pt x="0" y="1006"/>
                  </a:lnTo>
                  <a:lnTo>
                    <a:pt x="0" y="1010"/>
                  </a:lnTo>
                  <a:lnTo>
                    <a:pt x="1" y="1011"/>
                  </a:lnTo>
                  <a:lnTo>
                    <a:pt x="4" y="1012"/>
                  </a:lnTo>
                  <a:lnTo>
                    <a:pt x="4" y="1012"/>
                  </a:lnTo>
                  <a:lnTo>
                    <a:pt x="4" y="1024"/>
                  </a:lnTo>
                  <a:lnTo>
                    <a:pt x="5" y="1037"/>
                  </a:lnTo>
                  <a:lnTo>
                    <a:pt x="5" y="1037"/>
                  </a:lnTo>
                  <a:lnTo>
                    <a:pt x="5" y="1040"/>
                  </a:lnTo>
                  <a:lnTo>
                    <a:pt x="5" y="1040"/>
                  </a:lnTo>
                  <a:lnTo>
                    <a:pt x="7" y="1051"/>
                  </a:lnTo>
                  <a:lnTo>
                    <a:pt x="11" y="1063"/>
                  </a:lnTo>
                  <a:lnTo>
                    <a:pt x="13" y="1068"/>
                  </a:lnTo>
                  <a:lnTo>
                    <a:pt x="17" y="1072"/>
                  </a:lnTo>
                  <a:lnTo>
                    <a:pt x="22" y="1075"/>
                  </a:lnTo>
                  <a:lnTo>
                    <a:pt x="28" y="1076"/>
                  </a:lnTo>
                  <a:lnTo>
                    <a:pt x="28" y="1076"/>
                  </a:lnTo>
                  <a:lnTo>
                    <a:pt x="30" y="1076"/>
                  </a:lnTo>
                  <a:lnTo>
                    <a:pt x="33" y="1075"/>
                  </a:lnTo>
                  <a:lnTo>
                    <a:pt x="34" y="1074"/>
                  </a:lnTo>
                  <a:lnTo>
                    <a:pt x="34" y="1072"/>
                  </a:lnTo>
                  <a:lnTo>
                    <a:pt x="31" y="1069"/>
                  </a:lnTo>
                  <a:lnTo>
                    <a:pt x="27" y="1066"/>
                  </a:lnTo>
                  <a:lnTo>
                    <a:pt x="27" y="1066"/>
                  </a:lnTo>
                  <a:lnTo>
                    <a:pt x="35" y="1065"/>
                  </a:lnTo>
                  <a:lnTo>
                    <a:pt x="46" y="1063"/>
                  </a:lnTo>
                  <a:lnTo>
                    <a:pt x="52" y="1060"/>
                  </a:lnTo>
                  <a:lnTo>
                    <a:pt x="55" y="1058"/>
                  </a:lnTo>
                  <a:lnTo>
                    <a:pt x="59" y="1055"/>
                  </a:lnTo>
                  <a:lnTo>
                    <a:pt x="60" y="1052"/>
                  </a:lnTo>
                  <a:lnTo>
                    <a:pt x="60" y="1052"/>
                  </a:lnTo>
                  <a:lnTo>
                    <a:pt x="71" y="1045"/>
                  </a:lnTo>
                  <a:lnTo>
                    <a:pt x="81" y="1036"/>
                  </a:lnTo>
                  <a:lnTo>
                    <a:pt x="101" y="1019"/>
                  </a:lnTo>
                  <a:lnTo>
                    <a:pt x="119" y="1001"/>
                  </a:lnTo>
                  <a:lnTo>
                    <a:pt x="137" y="982"/>
                  </a:lnTo>
                  <a:lnTo>
                    <a:pt x="155" y="962"/>
                  </a:lnTo>
                  <a:lnTo>
                    <a:pt x="173" y="943"/>
                  </a:lnTo>
                  <a:lnTo>
                    <a:pt x="193" y="925"/>
                  </a:lnTo>
                  <a:lnTo>
                    <a:pt x="203" y="918"/>
                  </a:lnTo>
                  <a:lnTo>
                    <a:pt x="214" y="910"/>
                  </a:lnTo>
                  <a:lnTo>
                    <a:pt x="214" y="910"/>
                  </a:lnTo>
                  <a:lnTo>
                    <a:pt x="241" y="893"/>
                  </a:lnTo>
                  <a:lnTo>
                    <a:pt x="268" y="877"/>
                  </a:lnTo>
                  <a:lnTo>
                    <a:pt x="297" y="863"/>
                  </a:lnTo>
                  <a:lnTo>
                    <a:pt x="326" y="850"/>
                  </a:lnTo>
                  <a:lnTo>
                    <a:pt x="385" y="823"/>
                  </a:lnTo>
                  <a:lnTo>
                    <a:pt x="443" y="797"/>
                  </a:lnTo>
                  <a:lnTo>
                    <a:pt x="443" y="797"/>
                  </a:lnTo>
                  <a:lnTo>
                    <a:pt x="437" y="803"/>
                  </a:lnTo>
                  <a:lnTo>
                    <a:pt x="432" y="807"/>
                  </a:lnTo>
                  <a:lnTo>
                    <a:pt x="429" y="811"/>
                  </a:lnTo>
                  <a:lnTo>
                    <a:pt x="427" y="815"/>
                  </a:lnTo>
                  <a:lnTo>
                    <a:pt x="429" y="816"/>
                  </a:lnTo>
                  <a:lnTo>
                    <a:pt x="432" y="816"/>
                  </a:lnTo>
                  <a:lnTo>
                    <a:pt x="437" y="813"/>
                  </a:lnTo>
                  <a:lnTo>
                    <a:pt x="445" y="809"/>
                  </a:lnTo>
                  <a:lnTo>
                    <a:pt x="445" y="809"/>
                  </a:lnTo>
                  <a:lnTo>
                    <a:pt x="432" y="827"/>
                  </a:lnTo>
                  <a:lnTo>
                    <a:pt x="432" y="827"/>
                  </a:lnTo>
                  <a:lnTo>
                    <a:pt x="429" y="825"/>
                  </a:lnTo>
                  <a:lnTo>
                    <a:pt x="427" y="827"/>
                  </a:lnTo>
                  <a:lnTo>
                    <a:pt x="427" y="827"/>
                  </a:lnTo>
                  <a:lnTo>
                    <a:pt x="426" y="830"/>
                  </a:lnTo>
                  <a:lnTo>
                    <a:pt x="427" y="835"/>
                  </a:lnTo>
                  <a:lnTo>
                    <a:pt x="430" y="846"/>
                  </a:lnTo>
                  <a:lnTo>
                    <a:pt x="432" y="851"/>
                  </a:lnTo>
                  <a:lnTo>
                    <a:pt x="432" y="851"/>
                  </a:lnTo>
                  <a:lnTo>
                    <a:pt x="431" y="857"/>
                  </a:lnTo>
                  <a:lnTo>
                    <a:pt x="431" y="860"/>
                  </a:lnTo>
                  <a:lnTo>
                    <a:pt x="431" y="863"/>
                  </a:lnTo>
                  <a:lnTo>
                    <a:pt x="433" y="863"/>
                  </a:lnTo>
                  <a:lnTo>
                    <a:pt x="436" y="863"/>
                  </a:lnTo>
                  <a:lnTo>
                    <a:pt x="438" y="863"/>
                  </a:lnTo>
                  <a:lnTo>
                    <a:pt x="438" y="863"/>
                  </a:lnTo>
                  <a:lnTo>
                    <a:pt x="467" y="906"/>
                  </a:lnTo>
                  <a:lnTo>
                    <a:pt x="479" y="928"/>
                  </a:lnTo>
                  <a:lnTo>
                    <a:pt x="484" y="940"/>
                  </a:lnTo>
                  <a:lnTo>
                    <a:pt x="489" y="952"/>
                  </a:lnTo>
                  <a:lnTo>
                    <a:pt x="489" y="952"/>
                  </a:lnTo>
                  <a:lnTo>
                    <a:pt x="486" y="956"/>
                  </a:lnTo>
                  <a:lnTo>
                    <a:pt x="485" y="960"/>
                  </a:lnTo>
                  <a:lnTo>
                    <a:pt x="486" y="963"/>
                  </a:lnTo>
                  <a:lnTo>
                    <a:pt x="486" y="964"/>
                  </a:lnTo>
                  <a:lnTo>
                    <a:pt x="489" y="964"/>
                  </a:lnTo>
                  <a:lnTo>
                    <a:pt x="491" y="963"/>
                  </a:lnTo>
                  <a:lnTo>
                    <a:pt x="491" y="963"/>
                  </a:lnTo>
                  <a:lnTo>
                    <a:pt x="496" y="974"/>
                  </a:lnTo>
                  <a:lnTo>
                    <a:pt x="501" y="984"/>
                  </a:lnTo>
                  <a:lnTo>
                    <a:pt x="506" y="993"/>
                  </a:lnTo>
                  <a:lnTo>
                    <a:pt x="512" y="1000"/>
                  </a:lnTo>
                  <a:lnTo>
                    <a:pt x="519" y="1007"/>
                  </a:lnTo>
                  <a:lnTo>
                    <a:pt x="526" y="1013"/>
                  </a:lnTo>
                  <a:lnTo>
                    <a:pt x="533" y="1018"/>
                  </a:lnTo>
                  <a:lnTo>
                    <a:pt x="542" y="1022"/>
                  </a:lnTo>
                  <a:lnTo>
                    <a:pt x="550" y="1025"/>
                  </a:lnTo>
                  <a:lnTo>
                    <a:pt x="559" y="1028"/>
                  </a:lnTo>
                  <a:lnTo>
                    <a:pt x="578" y="1030"/>
                  </a:lnTo>
                  <a:lnTo>
                    <a:pt x="598" y="1031"/>
                  </a:lnTo>
                  <a:lnTo>
                    <a:pt x="621" y="1030"/>
                  </a:lnTo>
                  <a:lnTo>
                    <a:pt x="621" y="1030"/>
                  </a:lnTo>
                  <a:lnTo>
                    <a:pt x="672" y="1027"/>
                  </a:lnTo>
                  <a:lnTo>
                    <a:pt x="722" y="1024"/>
                  </a:lnTo>
                  <a:lnTo>
                    <a:pt x="773" y="1022"/>
                  </a:lnTo>
                  <a:lnTo>
                    <a:pt x="798" y="1023"/>
                  </a:lnTo>
                  <a:lnTo>
                    <a:pt x="825" y="1024"/>
                  </a:lnTo>
                  <a:lnTo>
                    <a:pt x="825" y="1024"/>
                  </a:lnTo>
                  <a:lnTo>
                    <a:pt x="826" y="1024"/>
                  </a:lnTo>
                  <a:lnTo>
                    <a:pt x="828" y="1024"/>
                  </a:lnTo>
                  <a:lnTo>
                    <a:pt x="828" y="1024"/>
                  </a:lnTo>
                  <a:lnTo>
                    <a:pt x="880" y="1029"/>
                  </a:lnTo>
                  <a:lnTo>
                    <a:pt x="880" y="1029"/>
                  </a:lnTo>
                  <a:lnTo>
                    <a:pt x="882" y="1030"/>
                  </a:lnTo>
                  <a:lnTo>
                    <a:pt x="885" y="1030"/>
                  </a:lnTo>
                  <a:lnTo>
                    <a:pt x="890" y="1029"/>
                  </a:lnTo>
                  <a:lnTo>
                    <a:pt x="890" y="1029"/>
                  </a:lnTo>
                  <a:lnTo>
                    <a:pt x="939" y="1035"/>
                  </a:lnTo>
                  <a:lnTo>
                    <a:pt x="939" y="1035"/>
                  </a:lnTo>
                  <a:lnTo>
                    <a:pt x="951" y="1037"/>
                  </a:lnTo>
                  <a:lnTo>
                    <a:pt x="967" y="1040"/>
                  </a:lnTo>
                  <a:lnTo>
                    <a:pt x="981" y="1042"/>
                  </a:lnTo>
                  <a:lnTo>
                    <a:pt x="987" y="1042"/>
                  </a:lnTo>
                  <a:lnTo>
                    <a:pt x="993" y="1041"/>
                  </a:lnTo>
                  <a:lnTo>
                    <a:pt x="993" y="1041"/>
                  </a:lnTo>
                  <a:lnTo>
                    <a:pt x="1110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7" y="1054"/>
                  </a:lnTo>
                  <a:lnTo>
                    <a:pt x="1117" y="1054"/>
                  </a:lnTo>
                  <a:lnTo>
                    <a:pt x="1135" y="1055"/>
                  </a:lnTo>
                  <a:lnTo>
                    <a:pt x="1154" y="1055"/>
                  </a:lnTo>
                  <a:lnTo>
                    <a:pt x="1154" y="1055"/>
                  </a:lnTo>
                  <a:lnTo>
                    <a:pt x="1160" y="1058"/>
                  </a:lnTo>
                  <a:lnTo>
                    <a:pt x="1168" y="1058"/>
                  </a:lnTo>
                  <a:lnTo>
                    <a:pt x="1177" y="1057"/>
                  </a:lnTo>
                  <a:lnTo>
                    <a:pt x="1187" y="1054"/>
                  </a:lnTo>
                  <a:lnTo>
                    <a:pt x="1210" y="1046"/>
                  </a:lnTo>
                  <a:lnTo>
                    <a:pt x="1234" y="1035"/>
                  </a:lnTo>
                  <a:lnTo>
                    <a:pt x="1256" y="1023"/>
                  </a:lnTo>
                  <a:lnTo>
                    <a:pt x="1274" y="1012"/>
                  </a:lnTo>
                  <a:lnTo>
                    <a:pt x="1286" y="1002"/>
                  </a:lnTo>
                  <a:lnTo>
                    <a:pt x="1288" y="1000"/>
                  </a:lnTo>
                  <a:lnTo>
                    <a:pt x="1288" y="998"/>
                  </a:lnTo>
                  <a:lnTo>
                    <a:pt x="1288" y="998"/>
                  </a:lnTo>
                  <a:lnTo>
                    <a:pt x="1296" y="992"/>
                  </a:lnTo>
                  <a:lnTo>
                    <a:pt x="1304" y="984"/>
                  </a:lnTo>
                  <a:lnTo>
                    <a:pt x="1310" y="977"/>
                  </a:lnTo>
                  <a:lnTo>
                    <a:pt x="1316" y="969"/>
                  </a:lnTo>
                  <a:lnTo>
                    <a:pt x="1322" y="962"/>
                  </a:lnTo>
                  <a:lnTo>
                    <a:pt x="1325" y="953"/>
                  </a:lnTo>
                  <a:lnTo>
                    <a:pt x="1334" y="935"/>
                  </a:lnTo>
                  <a:lnTo>
                    <a:pt x="1339" y="916"/>
                  </a:lnTo>
                  <a:lnTo>
                    <a:pt x="1342" y="896"/>
                  </a:lnTo>
                  <a:lnTo>
                    <a:pt x="1345" y="877"/>
                  </a:lnTo>
                  <a:lnTo>
                    <a:pt x="1347" y="857"/>
                  </a:lnTo>
                  <a:lnTo>
                    <a:pt x="1347" y="857"/>
                  </a:lnTo>
                  <a:lnTo>
                    <a:pt x="1352" y="810"/>
                  </a:lnTo>
                  <a:lnTo>
                    <a:pt x="1357" y="763"/>
                  </a:lnTo>
                  <a:lnTo>
                    <a:pt x="1363" y="716"/>
                  </a:lnTo>
                  <a:lnTo>
                    <a:pt x="1370" y="669"/>
                  </a:lnTo>
                  <a:lnTo>
                    <a:pt x="1370" y="669"/>
                  </a:lnTo>
                  <a:lnTo>
                    <a:pt x="1375" y="651"/>
                  </a:lnTo>
                  <a:lnTo>
                    <a:pt x="1380" y="630"/>
                  </a:lnTo>
                  <a:lnTo>
                    <a:pt x="1392" y="588"/>
                  </a:lnTo>
                  <a:lnTo>
                    <a:pt x="1404" y="545"/>
                  </a:lnTo>
                  <a:lnTo>
                    <a:pt x="1410" y="522"/>
                  </a:lnTo>
                  <a:lnTo>
                    <a:pt x="1414" y="500"/>
                  </a:lnTo>
                  <a:lnTo>
                    <a:pt x="1418" y="477"/>
                  </a:lnTo>
                  <a:lnTo>
                    <a:pt x="1419" y="456"/>
                  </a:lnTo>
                  <a:lnTo>
                    <a:pt x="1420" y="434"/>
                  </a:lnTo>
                  <a:lnTo>
                    <a:pt x="1419" y="412"/>
                  </a:lnTo>
                  <a:lnTo>
                    <a:pt x="1416" y="392"/>
                  </a:lnTo>
                  <a:lnTo>
                    <a:pt x="1412" y="382"/>
                  </a:lnTo>
                  <a:lnTo>
                    <a:pt x="1408" y="373"/>
                  </a:lnTo>
                  <a:lnTo>
                    <a:pt x="1405" y="363"/>
                  </a:lnTo>
                  <a:lnTo>
                    <a:pt x="1400" y="353"/>
                  </a:lnTo>
                  <a:lnTo>
                    <a:pt x="1394" y="345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376" y="322"/>
                  </a:lnTo>
                  <a:lnTo>
                    <a:pt x="1364" y="310"/>
                  </a:lnTo>
                  <a:lnTo>
                    <a:pt x="1337" y="285"/>
                  </a:lnTo>
                  <a:lnTo>
                    <a:pt x="1310" y="262"/>
                  </a:lnTo>
                  <a:lnTo>
                    <a:pt x="1282" y="240"/>
                  </a:lnTo>
                  <a:lnTo>
                    <a:pt x="1252" y="220"/>
                  </a:lnTo>
                  <a:lnTo>
                    <a:pt x="1222" y="200"/>
                  </a:lnTo>
                  <a:lnTo>
                    <a:pt x="1160" y="164"/>
                  </a:lnTo>
                  <a:lnTo>
                    <a:pt x="1160" y="164"/>
                  </a:lnTo>
                  <a:close/>
                  <a:moveTo>
                    <a:pt x="291" y="317"/>
                  </a:moveTo>
                  <a:lnTo>
                    <a:pt x="291" y="317"/>
                  </a:lnTo>
                  <a:lnTo>
                    <a:pt x="290" y="317"/>
                  </a:lnTo>
                  <a:lnTo>
                    <a:pt x="288" y="318"/>
                  </a:lnTo>
                  <a:lnTo>
                    <a:pt x="282" y="322"/>
                  </a:lnTo>
                  <a:lnTo>
                    <a:pt x="268" y="338"/>
                  </a:lnTo>
                  <a:lnTo>
                    <a:pt x="254" y="356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54" y="351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79" y="318"/>
                  </a:lnTo>
                  <a:lnTo>
                    <a:pt x="285" y="309"/>
                  </a:lnTo>
                  <a:lnTo>
                    <a:pt x="288" y="303"/>
                  </a:lnTo>
                  <a:lnTo>
                    <a:pt x="289" y="298"/>
                  </a:lnTo>
                  <a:lnTo>
                    <a:pt x="289" y="298"/>
                  </a:lnTo>
                  <a:lnTo>
                    <a:pt x="291" y="317"/>
                  </a:lnTo>
                  <a:lnTo>
                    <a:pt x="291" y="317"/>
                  </a:lnTo>
                  <a:close/>
                  <a:moveTo>
                    <a:pt x="288" y="271"/>
                  </a:moveTo>
                  <a:lnTo>
                    <a:pt x="288" y="271"/>
                  </a:lnTo>
                  <a:lnTo>
                    <a:pt x="288" y="283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294"/>
                  </a:lnTo>
                  <a:lnTo>
                    <a:pt x="285" y="294"/>
                  </a:lnTo>
                  <a:lnTo>
                    <a:pt x="281" y="297"/>
                  </a:lnTo>
                  <a:lnTo>
                    <a:pt x="274" y="302"/>
                  </a:lnTo>
                  <a:lnTo>
                    <a:pt x="268" y="309"/>
                  </a:lnTo>
                  <a:lnTo>
                    <a:pt x="256" y="323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60" y="317"/>
                  </a:lnTo>
                  <a:lnTo>
                    <a:pt x="271" y="303"/>
                  </a:lnTo>
                  <a:lnTo>
                    <a:pt x="277" y="296"/>
                  </a:lnTo>
                  <a:lnTo>
                    <a:pt x="281" y="288"/>
                  </a:lnTo>
                  <a:lnTo>
                    <a:pt x="285" y="280"/>
                  </a:lnTo>
                  <a:lnTo>
                    <a:pt x="288" y="271"/>
                  </a:lnTo>
                  <a:lnTo>
                    <a:pt x="288" y="271"/>
                  </a:lnTo>
                  <a:close/>
                  <a:moveTo>
                    <a:pt x="240" y="299"/>
                  </a:moveTo>
                  <a:lnTo>
                    <a:pt x="240" y="299"/>
                  </a:lnTo>
                  <a:lnTo>
                    <a:pt x="242" y="299"/>
                  </a:lnTo>
                  <a:lnTo>
                    <a:pt x="244" y="297"/>
                  </a:lnTo>
                  <a:lnTo>
                    <a:pt x="248" y="293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35" y="317"/>
                  </a:lnTo>
                  <a:lnTo>
                    <a:pt x="235" y="317"/>
                  </a:lnTo>
                  <a:lnTo>
                    <a:pt x="236" y="308"/>
                  </a:lnTo>
                  <a:lnTo>
                    <a:pt x="240" y="299"/>
                  </a:lnTo>
                  <a:lnTo>
                    <a:pt x="240" y="299"/>
                  </a:lnTo>
                  <a:close/>
                  <a:moveTo>
                    <a:pt x="234" y="336"/>
                  </a:moveTo>
                  <a:lnTo>
                    <a:pt x="234" y="336"/>
                  </a:lnTo>
                  <a:lnTo>
                    <a:pt x="238" y="333"/>
                  </a:lnTo>
                  <a:lnTo>
                    <a:pt x="238" y="333"/>
                  </a:lnTo>
                  <a:lnTo>
                    <a:pt x="235" y="344"/>
                  </a:lnTo>
                  <a:lnTo>
                    <a:pt x="235" y="344"/>
                  </a:lnTo>
                  <a:lnTo>
                    <a:pt x="234" y="336"/>
                  </a:lnTo>
                  <a:lnTo>
                    <a:pt x="234" y="336"/>
                  </a:lnTo>
                  <a:close/>
                  <a:moveTo>
                    <a:pt x="236" y="351"/>
                  </a:moveTo>
                  <a:lnTo>
                    <a:pt x="236" y="351"/>
                  </a:lnTo>
                  <a:lnTo>
                    <a:pt x="237" y="352"/>
                  </a:lnTo>
                  <a:lnTo>
                    <a:pt x="240" y="352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6" y="351"/>
                  </a:lnTo>
                  <a:lnTo>
                    <a:pt x="236" y="351"/>
                  </a:lnTo>
                  <a:close/>
                  <a:moveTo>
                    <a:pt x="246" y="389"/>
                  </a:moveTo>
                  <a:lnTo>
                    <a:pt x="246" y="389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46" y="389"/>
                  </a:lnTo>
                  <a:lnTo>
                    <a:pt x="246" y="389"/>
                  </a:lnTo>
                  <a:close/>
                  <a:moveTo>
                    <a:pt x="254" y="414"/>
                  </a:moveTo>
                  <a:lnTo>
                    <a:pt x="254" y="414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4" y="414"/>
                  </a:lnTo>
                  <a:lnTo>
                    <a:pt x="254" y="414"/>
                  </a:lnTo>
                  <a:close/>
                  <a:moveTo>
                    <a:pt x="253" y="399"/>
                  </a:moveTo>
                  <a:lnTo>
                    <a:pt x="253" y="399"/>
                  </a:lnTo>
                  <a:lnTo>
                    <a:pt x="255" y="389"/>
                  </a:lnTo>
                  <a:lnTo>
                    <a:pt x="260" y="380"/>
                  </a:lnTo>
                  <a:lnTo>
                    <a:pt x="265" y="370"/>
                  </a:lnTo>
                  <a:lnTo>
                    <a:pt x="270" y="361"/>
                  </a:lnTo>
                  <a:lnTo>
                    <a:pt x="282" y="342"/>
                  </a:lnTo>
                  <a:lnTo>
                    <a:pt x="293" y="324"/>
                  </a:lnTo>
                  <a:lnTo>
                    <a:pt x="293" y="324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296" y="349"/>
                  </a:lnTo>
                  <a:lnTo>
                    <a:pt x="294" y="350"/>
                  </a:lnTo>
                  <a:lnTo>
                    <a:pt x="288" y="355"/>
                  </a:lnTo>
                  <a:lnTo>
                    <a:pt x="282" y="362"/>
                  </a:lnTo>
                  <a:lnTo>
                    <a:pt x="274" y="370"/>
                  </a:lnTo>
                  <a:lnTo>
                    <a:pt x="262" y="388"/>
                  </a:lnTo>
                  <a:lnTo>
                    <a:pt x="258" y="395"/>
                  </a:lnTo>
                  <a:lnTo>
                    <a:pt x="253" y="399"/>
                  </a:lnTo>
                  <a:lnTo>
                    <a:pt x="253" y="399"/>
                  </a:lnTo>
                  <a:close/>
                  <a:moveTo>
                    <a:pt x="301" y="357"/>
                  </a:moveTo>
                  <a:lnTo>
                    <a:pt x="301" y="357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1" y="376"/>
                  </a:lnTo>
                  <a:lnTo>
                    <a:pt x="295" y="381"/>
                  </a:lnTo>
                  <a:lnTo>
                    <a:pt x="290" y="387"/>
                  </a:lnTo>
                  <a:lnTo>
                    <a:pt x="284" y="394"/>
                  </a:lnTo>
                  <a:lnTo>
                    <a:pt x="272" y="408"/>
                  </a:lnTo>
                  <a:lnTo>
                    <a:pt x="267" y="415"/>
                  </a:lnTo>
                  <a:lnTo>
                    <a:pt x="262" y="418"/>
                  </a:lnTo>
                  <a:lnTo>
                    <a:pt x="262" y="418"/>
                  </a:lnTo>
                  <a:lnTo>
                    <a:pt x="266" y="409"/>
                  </a:lnTo>
                  <a:lnTo>
                    <a:pt x="271" y="398"/>
                  </a:lnTo>
                  <a:lnTo>
                    <a:pt x="278" y="388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95" y="368"/>
                  </a:lnTo>
                  <a:lnTo>
                    <a:pt x="301" y="357"/>
                  </a:lnTo>
                  <a:lnTo>
                    <a:pt x="301" y="357"/>
                  </a:lnTo>
                  <a:close/>
                  <a:moveTo>
                    <a:pt x="260" y="432"/>
                  </a:moveTo>
                  <a:lnTo>
                    <a:pt x="260" y="432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2" y="439"/>
                  </a:lnTo>
                  <a:lnTo>
                    <a:pt x="262" y="439"/>
                  </a:lnTo>
                  <a:lnTo>
                    <a:pt x="260" y="432"/>
                  </a:lnTo>
                  <a:lnTo>
                    <a:pt x="260" y="432"/>
                  </a:lnTo>
                  <a:close/>
                  <a:moveTo>
                    <a:pt x="265" y="446"/>
                  </a:moveTo>
                  <a:lnTo>
                    <a:pt x="265" y="446"/>
                  </a:lnTo>
                  <a:lnTo>
                    <a:pt x="271" y="445"/>
                  </a:lnTo>
                  <a:lnTo>
                    <a:pt x="277" y="441"/>
                  </a:lnTo>
                  <a:lnTo>
                    <a:pt x="277" y="441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5" y="446"/>
                  </a:lnTo>
                  <a:lnTo>
                    <a:pt x="265" y="446"/>
                  </a:lnTo>
                  <a:close/>
                  <a:moveTo>
                    <a:pt x="272" y="467"/>
                  </a:moveTo>
                  <a:lnTo>
                    <a:pt x="272" y="467"/>
                  </a:lnTo>
                  <a:lnTo>
                    <a:pt x="276" y="464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73" y="470"/>
                  </a:lnTo>
                  <a:lnTo>
                    <a:pt x="273" y="470"/>
                  </a:lnTo>
                  <a:lnTo>
                    <a:pt x="272" y="467"/>
                  </a:lnTo>
                  <a:lnTo>
                    <a:pt x="272" y="467"/>
                  </a:lnTo>
                  <a:close/>
                  <a:moveTo>
                    <a:pt x="279" y="485"/>
                  </a:moveTo>
                  <a:lnTo>
                    <a:pt x="279" y="485"/>
                  </a:lnTo>
                  <a:lnTo>
                    <a:pt x="278" y="483"/>
                  </a:lnTo>
                  <a:lnTo>
                    <a:pt x="278" y="483"/>
                  </a:lnTo>
                  <a:lnTo>
                    <a:pt x="279" y="482"/>
                  </a:lnTo>
                  <a:lnTo>
                    <a:pt x="279" y="482"/>
                  </a:lnTo>
                  <a:lnTo>
                    <a:pt x="279" y="485"/>
                  </a:lnTo>
                  <a:lnTo>
                    <a:pt x="279" y="485"/>
                  </a:lnTo>
                  <a:close/>
                  <a:moveTo>
                    <a:pt x="279" y="428"/>
                  </a:moveTo>
                  <a:lnTo>
                    <a:pt x="279" y="428"/>
                  </a:lnTo>
                  <a:lnTo>
                    <a:pt x="287" y="417"/>
                  </a:lnTo>
                  <a:lnTo>
                    <a:pt x="294" y="405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14" y="398"/>
                  </a:lnTo>
                  <a:lnTo>
                    <a:pt x="314" y="398"/>
                  </a:lnTo>
                  <a:lnTo>
                    <a:pt x="312" y="397"/>
                  </a:lnTo>
                  <a:lnTo>
                    <a:pt x="309" y="398"/>
                  </a:lnTo>
                  <a:lnTo>
                    <a:pt x="306" y="399"/>
                  </a:lnTo>
                  <a:lnTo>
                    <a:pt x="303" y="403"/>
                  </a:lnTo>
                  <a:lnTo>
                    <a:pt x="299" y="409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88" y="421"/>
                  </a:lnTo>
                  <a:lnTo>
                    <a:pt x="279" y="428"/>
                  </a:lnTo>
                  <a:lnTo>
                    <a:pt x="279" y="428"/>
                  </a:lnTo>
                  <a:close/>
                  <a:moveTo>
                    <a:pt x="308" y="455"/>
                  </a:moveTo>
                  <a:lnTo>
                    <a:pt x="308" y="455"/>
                  </a:lnTo>
                  <a:lnTo>
                    <a:pt x="319" y="444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33" y="444"/>
                  </a:lnTo>
                  <a:lnTo>
                    <a:pt x="333" y="444"/>
                  </a:lnTo>
                  <a:lnTo>
                    <a:pt x="331" y="444"/>
                  </a:lnTo>
                  <a:lnTo>
                    <a:pt x="329" y="444"/>
                  </a:lnTo>
                  <a:lnTo>
                    <a:pt x="323" y="447"/>
                  </a:lnTo>
                  <a:lnTo>
                    <a:pt x="318" y="452"/>
                  </a:lnTo>
                  <a:lnTo>
                    <a:pt x="312" y="458"/>
                  </a:lnTo>
                  <a:lnTo>
                    <a:pt x="302" y="471"/>
                  </a:lnTo>
                  <a:lnTo>
                    <a:pt x="296" y="481"/>
                  </a:lnTo>
                  <a:lnTo>
                    <a:pt x="296" y="481"/>
                  </a:lnTo>
                  <a:lnTo>
                    <a:pt x="295" y="480"/>
                  </a:lnTo>
                  <a:lnTo>
                    <a:pt x="291" y="479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297" y="468"/>
                  </a:lnTo>
                  <a:lnTo>
                    <a:pt x="301" y="467"/>
                  </a:lnTo>
                  <a:lnTo>
                    <a:pt x="307" y="463"/>
                  </a:lnTo>
                  <a:lnTo>
                    <a:pt x="308" y="462"/>
                  </a:lnTo>
                  <a:lnTo>
                    <a:pt x="309" y="459"/>
                  </a:lnTo>
                  <a:lnTo>
                    <a:pt x="311" y="457"/>
                  </a:lnTo>
                  <a:lnTo>
                    <a:pt x="308" y="455"/>
                  </a:lnTo>
                  <a:lnTo>
                    <a:pt x="308" y="455"/>
                  </a:lnTo>
                  <a:close/>
                  <a:moveTo>
                    <a:pt x="291" y="462"/>
                  </a:moveTo>
                  <a:lnTo>
                    <a:pt x="291" y="462"/>
                  </a:lnTo>
                  <a:lnTo>
                    <a:pt x="290" y="462"/>
                  </a:lnTo>
                  <a:lnTo>
                    <a:pt x="290" y="462"/>
                  </a:lnTo>
                  <a:lnTo>
                    <a:pt x="305" y="442"/>
                  </a:lnTo>
                  <a:lnTo>
                    <a:pt x="320" y="423"/>
                  </a:lnTo>
                  <a:lnTo>
                    <a:pt x="320" y="423"/>
                  </a:lnTo>
                  <a:lnTo>
                    <a:pt x="320" y="418"/>
                  </a:lnTo>
                  <a:lnTo>
                    <a:pt x="319" y="416"/>
                  </a:lnTo>
                  <a:lnTo>
                    <a:pt x="317" y="416"/>
                  </a:lnTo>
                  <a:lnTo>
                    <a:pt x="313" y="417"/>
                  </a:lnTo>
                  <a:lnTo>
                    <a:pt x="313" y="417"/>
                  </a:lnTo>
                  <a:lnTo>
                    <a:pt x="301" y="428"/>
                  </a:lnTo>
                  <a:lnTo>
                    <a:pt x="289" y="439"/>
                  </a:lnTo>
                  <a:lnTo>
                    <a:pt x="289" y="439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1" y="412"/>
                  </a:lnTo>
                  <a:lnTo>
                    <a:pt x="314" y="408"/>
                  </a:lnTo>
                  <a:lnTo>
                    <a:pt x="317" y="403"/>
                  </a:lnTo>
                  <a:lnTo>
                    <a:pt x="317" y="403"/>
                  </a:lnTo>
                  <a:lnTo>
                    <a:pt x="326" y="428"/>
                  </a:lnTo>
                  <a:lnTo>
                    <a:pt x="326" y="428"/>
                  </a:lnTo>
                  <a:lnTo>
                    <a:pt x="321" y="430"/>
                  </a:lnTo>
                  <a:lnTo>
                    <a:pt x="315" y="433"/>
                  </a:lnTo>
                  <a:lnTo>
                    <a:pt x="307" y="442"/>
                  </a:lnTo>
                  <a:lnTo>
                    <a:pt x="297" y="452"/>
                  </a:lnTo>
                  <a:lnTo>
                    <a:pt x="291" y="462"/>
                  </a:lnTo>
                  <a:lnTo>
                    <a:pt x="291" y="462"/>
                  </a:lnTo>
                  <a:close/>
                  <a:moveTo>
                    <a:pt x="285" y="501"/>
                  </a:moveTo>
                  <a:lnTo>
                    <a:pt x="285" y="501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8" y="492"/>
                  </a:lnTo>
                  <a:lnTo>
                    <a:pt x="293" y="489"/>
                  </a:lnTo>
                  <a:lnTo>
                    <a:pt x="293" y="489"/>
                  </a:lnTo>
                  <a:lnTo>
                    <a:pt x="285" y="501"/>
                  </a:lnTo>
                  <a:lnTo>
                    <a:pt x="285" y="501"/>
                  </a:lnTo>
                  <a:close/>
                  <a:moveTo>
                    <a:pt x="290" y="514"/>
                  </a:moveTo>
                  <a:lnTo>
                    <a:pt x="290" y="514"/>
                  </a:lnTo>
                  <a:lnTo>
                    <a:pt x="300" y="495"/>
                  </a:lnTo>
                  <a:lnTo>
                    <a:pt x="311" y="477"/>
                  </a:lnTo>
                  <a:lnTo>
                    <a:pt x="311" y="477"/>
                  </a:lnTo>
                  <a:lnTo>
                    <a:pt x="317" y="471"/>
                  </a:lnTo>
                  <a:lnTo>
                    <a:pt x="324" y="464"/>
                  </a:lnTo>
                  <a:lnTo>
                    <a:pt x="331" y="457"/>
                  </a:lnTo>
                  <a:lnTo>
                    <a:pt x="333" y="453"/>
                  </a:lnTo>
                  <a:lnTo>
                    <a:pt x="336" y="450"/>
                  </a:lnTo>
                  <a:lnTo>
                    <a:pt x="336" y="450"/>
                  </a:lnTo>
                  <a:lnTo>
                    <a:pt x="342" y="465"/>
                  </a:lnTo>
                  <a:lnTo>
                    <a:pt x="342" y="465"/>
                  </a:lnTo>
                  <a:lnTo>
                    <a:pt x="337" y="468"/>
                  </a:lnTo>
                  <a:lnTo>
                    <a:pt x="331" y="471"/>
                  </a:lnTo>
                  <a:lnTo>
                    <a:pt x="325" y="476"/>
                  </a:lnTo>
                  <a:lnTo>
                    <a:pt x="320" y="482"/>
                  </a:lnTo>
                  <a:lnTo>
                    <a:pt x="309" y="495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291" y="515"/>
                  </a:lnTo>
                  <a:lnTo>
                    <a:pt x="291" y="515"/>
                  </a:lnTo>
                  <a:lnTo>
                    <a:pt x="290" y="514"/>
                  </a:lnTo>
                  <a:lnTo>
                    <a:pt x="290" y="514"/>
                  </a:lnTo>
                  <a:close/>
                  <a:moveTo>
                    <a:pt x="366" y="520"/>
                  </a:moveTo>
                  <a:lnTo>
                    <a:pt x="366" y="520"/>
                  </a:lnTo>
                  <a:lnTo>
                    <a:pt x="365" y="520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2" y="528"/>
                  </a:lnTo>
                  <a:lnTo>
                    <a:pt x="344" y="535"/>
                  </a:lnTo>
                  <a:lnTo>
                    <a:pt x="332" y="551"/>
                  </a:lnTo>
                  <a:lnTo>
                    <a:pt x="324" y="560"/>
                  </a:lnTo>
                  <a:lnTo>
                    <a:pt x="324" y="560"/>
                  </a:lnTo>
                  <a:lnTo>
                    <a:pt x="331" y="546"/>
                  </a:lnTo>
                  <a:lnTo>
                    <a:pt x="341" y="533"/>
                  </a:lnTo>
                  <a:lnTo>
                    <a:pt x="352" y="521"/>
                  </a:lnTo>
                  <a:lnTo>
                    <a:pt x="361" y="509"/>
                  </a:lnTo>
                  <a:lnTo>
                    <a:pt x="361" y="509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0"/>
                  </a:lnTo>
                  <a:lnTo>
                    <a:pt x="346" y="558"/>
                  </a:lnTo>
                  <a:lnTo>
                    <a:pt x="336" y="567"/>
                  </a:lnTo>
                  <a:lnTo>
                    <a:pt x="336" y="567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9" y="548"/>
                  </a:lnTo>
                  <a:lnTo>
                    <a:pt x="359" y="538"/>
                  </a:lnTo>
                  <a:lnTo>
                    <a:pt x="362" y="533"/>
                  </a:lnTo>
                  <a:lnTo>
                    <a:pt x="366" y="527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6" y="520"/>
                  </a:lnTo>
                  <a:lnTo>
                    <a:pt x="366" y="520"/>
                  </a:lnTo>
                  <a:close/>
                  <a:moveTo>
                    <a:pt x="317" y="536"/>
                  </a:moveTo>
                  <a:lnTo>
                    <a:pt x="317" y="536"/>
                  </a:lnTo>
                  <a:lnTo>
                    <a:pt x="323" y="524"/>
                  </a:lnTo>
                  <a:lnTo>
                    <a:pt x="331" y="512"/>
                  </a:lnTo>
                  <a:lnTo>
                    <a:pt x="342" y="501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8" y="499"/>
                  </a:lnTo>
                  <a:lnTo>
                    <a:pt x="358" y="499"/>
                  </a:lnTo>
                  <a:lnTo>
                    <a:pt x="337" y="518"/>
                  </a:lnTo>
                  <a:lnTo>
                    <a:pt x="327" y="528"/>
                  </a:lnTo>
                  <a:lnTo>
                    <a:pt x="317" y="536"/>
                  </a:lnTo>
                  <a:lnTo>
                    <a:pt x="317" y="536"/>
                  </a:lnTo>
                  <a:close/>
                  <a:moveTo>
                    <a:pt x="305" y="522"/>
                  </a:moveTo>
                  <a:lnTo>
                    <a:pt x="305" y="522"/>
                  </a:lnTo>
                  <a:lnTo>
                    <a:pt x="309" y="512"/>
                  </a:lnTo>
                  <a:lnTo>
                    <a:pt x="309" y="512"/>
                  </a:lnTo>
                  <a:lnTo>
                    <a:pt x="319" y="504"/>
                  </a:lnTo>
                  <a:lnTo>
                    <a:pt x="329" y="494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9" y="482"/>
                  </a:lnTo>
                  <a:lnTo>
                    <a:pt x="349" y="482"/>
                  </a:lnTo>
                  <a:lnTo>
                    <a:pt x="344" y="483"/>
                  </a:lnTo>
                  <a:lnTo>
                    <a:pt x="338" y="487"/>
                  </a:lnTo>
                  <a:lnTo>
                    <a:pt x="326" y="499"/>
                  </a:lnTo>
                  <a:lnTo>
                    <a:pt x="314" y="514"/>
                  </a:lnTo>
                  <a:lnTo>
                    <a:pt x="305" y="522"/>
                  </a:lnTo>
                  <a:lnTo>
                    <a:pt x="305" y="522"/>
                  </a:lnTo>
                  <a:close/>
                  <a:moveTo>
                    <a:pt x="301" y="538"/>
                  </a:moveTo>
                  <a:lnTo>
                    <a:pt x="301" y="538"/>
                  </a:lnTo>
                  <a:lnTo>
                    <a:pt x="308" y="532"/>
                  </a:lnTo>
                  <a:lnTo>
                    <a:pt x="308" y="532"/>
                  </a:lnTo>
                  <a:lnTo>
                    <a:pt x="305" y="545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301" y="538"/>
                  </a:lnTo>
                  <a:close/>
                  <a:moveTo>
                    <a:pt x="319" y="577"/>
                  </a:moveTo>
                  <a:lnTo>
                    <a:pt x="319" y="577"/>
                  </a:lnTo>
                  <a:lnTo>
                    <a:pt x="319" y="577"/>
                  </a:lnTo>
                  <a:lnTo>
                    <a:pt x="319" y="577"/>
                  </a:lnTo>
                  <a:lnTo>
                    <a:pt x="320" y="576"/>
                  </a:lnTo>
                  <a:lnTo>
                    <a:pt x="320" y="576"/>
                  </a:lnTo>
                  <a:lnTo>
                    <a:pt x="319" y="577"/>
                  </a:lnTo>
                  <a:lnTo>
                    <a:pt x="319" y="577"/>
                  </a:lnTo>
                  <a:close/>
                  <a:moveTo>
                    <a:pt x="313" y="564"/>
                  </a:moveTo>
                  <a:lnTo>
                    <a:pt x="313" y="564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4" y="551"/>
                  </a:lnTo>
                  <a:lnTo>
                    <a:pt x="320" y="546"/>
                  </a:lnTo>
                  <a:lnTo>
                    <a:pt x="320" y="546"/>
                  </a:lnTo>
                  <a:lnTo>
                    <a:pt x="317" y="554"/>
                  </a:lnTo>
                  <a:lnTo>
                    <a:pt x="313" y="564"/>
                  </a:lnTo>
                  <a:lnTo>
                    <a:pt x="313" y="564"/>
                  </a:lnTo>
                  <a:close/>
                  <a:moveTo>
                    <a:pt x="323" y="587"/>
                  </a:moveTo>
                  <a:lnTo>
                    <a:pt x="323" y="587"/>
                  </a:lnTo>
                  <a:lnTo>
                    <a:pt x="324" y="587"/>
                  </a:lnTo>
                  <a:lnTo>
                    <a:pt x="324" y="587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29" y="589"/>
                  </a:lnTo>
                  <a:lnTo>
                    <a:pt x="326" y="598"/>
                  </a:lnTo>
                  <a:lnTo>
                    <a:pt x="326" y="598"/>
                  </a:lnTo>
                  <a:lnTo>
                    <a:pt x="323" y="587"/>
                  </a:lnTo>
                  <a:lnTo>
                    <a:pt x="323" y="587"/>
                  </a:lnTo>
                  <a:close/>
                  <a:moveTo>
                    <a:pt x="335" y="619"/>
                  </a:moveTo>
                  <a:lnTo>
                    <a:pt x="335" y="619"/>
                  </a:lnTo>
                  <a:lnTo>
                    <a:pt x="332" y="615"/>
                  </a:lnTo>
                  <a:lnTo>
                    <a:pt x="332" y="615"/>
                  </a:lnTo>
                  <a:lnTo>
                    <a:pt x="337" y="612"/>
                  </a:lnTo>
                  <a:lnTo>
                    <a:pt x="337" y="612"/>
                  </a:lnTo>
                  <a:lnTo>
                    <a:pt x="335" y="619"/>
                  </a:lnTo>
                  <a:lnTo>
                    <a:pt x="335" y="619"/>
                  </a:lnTo>
                  <a:close/>
                  <a:moveTo>
                    <a:pt x="342" y="639"/>
                  </a:moveTo>
                  <a:lnTo>
                    <a:pt x="342" y="639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4" y="635"/>
                  </a:lnTo>
                  <a:lnTo>
                    <a:pt x="344" y="635"/>
                  </a:lnTo>
                  <a:lnTo>
                    <a:pt x="342" y="639"/>
                  </a:lnTo>
                  <a:lnTo>
                    <a:pt x="342" y="639"/>
                  </a:lnTo>
                  <a:close/>
                  <a:moveTo>
                    <a:pt x="342" y="626"/>
                  </a:moveTo>
                  <a:lnTo>
                    <a:pt x="342" y="626"/>
                  </a:lnTo>
                  <a:lnTo>
                    <a:pt x="346" y="618"/>
                  </a:lnTo>
                  <a:lnTo>
                    <a:pt x="350" y="611"/>
                  </a:lnTo>
                  <a:lnTo>
                    <a:pt x="360" y="597"/>
                  </a:lnTo>
                  <a:lnTo>
                    <a:pt x="383" y="571"/>
                  </a:lnTo>
                  <a:lnTo>
                    <a:pt x="383" y="571"/>
                  </a:lnTo>
                  <a:lnTo>
                    <a:pt x="385" y="568"/>
                  </a:lnTo>
                  <a:lnTo>
                    <a:pt x="385" y="567"/>
                  </a:lnTo>
                  <a:lnTo>
                    <a:pt x="384" y="567"/>
                  </a:lnTo>
                  <a:lnTo>
                    <a:pt x="382" y="567"/>
                  </a:lnTo>
                  <a:lnTo>
                    <a:pt x="377" y="569"/>
                  </a:lnTo>
                  <a:lnTo>
                    <a:pt x="368" y="574"/>
                  </a:lnTo>
                  <a:lnTo>
                    <a:pt x="365" y="576"/>
                  </a:lnTo>
                  <a:lnTo>
                    <a:pt x="365" y="576"/>
                  </a:lnTo>
                  <a:lnTo>
                    <a:pt x="350" y="589"/>
                  </a:lnTo>
                  <a:lnTo>
                    <a:pt x="343" y="597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7" y="595"/>
                  </a:lnTo>
                  <a:lnTo>
                    <a:pt x="339" y="589"/>
                  </a:lnTo>
                  <a:lnTo>
                    <a:pt x="347" y="577"/>
                  </a:lnTo>
                  <a:lnTo>
                    <a:pt x="355" y="565"/>
                  </a:lnTo>
                  <a:lnTo>
                    <a:pt x="365" y="553"/>
                  </a:lnTo>
                  <a:lnTo>
                    <a:pt x="365" y="553"/>
                  </a:lnTo>
                  <a:lnTo>
                    <a:pt x="377" y="540"/>
                  </a:lnTo>
                  <a:lnTo>
                    <a:pt x="377" y="540"/>
                  </a:lnTo>
                  <a:lnTo>
                    <a:pt x="391" y="568"/>
                  </a:lnTo>
                  <a:lnTo>
                    <a:pt x="403" y="597"/>
                  </a:lnTo>
                  <a:lnTo>
                    <a:pt x="403" y="597"/>
                  </a:lnTo>
                  <a:lnTo>
                    <a:pt x="398" y="599"/>
                  </a:lnTo>
                  <a:lnTo>
                    <a:pt x="395" y="603"/>
                  </a:lnTo>
                  <a:lnTo>
                    <a:pt x="386" y="611"/>
                  </a:lnTo>
                  <a:lnTo>
                    <a:pt x="371" y="629"/>
                  </a:lnTo>
                  <a:lnTo>
                    <a:pt x="371" y="629"/>
                  </a:lnTo>
                  <a:lnTo>
                    <a:pt x="361" y="638"/>
                  </a:lnTo>
                  <a:lnTo>
                    <a:pt x="350" y="644"/>
                  </a:lnTo>
                  <a:lnTo>
                    <a:pt x="350" y="644"/>
                  </a:lnTo>
                  <a:lnTo>
                    <a:pt x="360" y="629"/>
                  </a:lnTo>
                  <a:lnTo>
                    <a:pt x="371" y="617"/>
                  </a:lnTo>
                  <a:lnTo>
                    <a:pt x="382" y="605"/>
                  </a:lnTo>
                  <a:lnTo>
                    <a:pt x="394" y="593"/>
                  </a:lnTo>
                  <a:lnTo>
                    <a:pt x="394" y="593"/>
                  </a:lnTo>
                  <a:lnTo>
                    <a:pt x="396" y="591"/>
                  </a:lnTo>
                  <a:lnTo>
                    <a:pt x="395" y="587"/>
                  </a:lnTo>
                  <a:lnTo>
                    <a:pt x="395" y="587"/>
                  </a:lnTo>
                  <a:lnTo>
                    <a:pt x="392" y="586"/>
                  </a:lnTo>
                  <a:lnTo>
                    <a:pt x="391" y="587"/>
                  </a:lnTo>
                  <a:lnTo>
                    <a:pt x="385" y="589"/>
                  </a:lnTo>
                  <a:lnTo>
                    <a:pt x="377" y="595"/>
                  </a:lnTo>
                  <a:lnTo>
                    <a:pt x="368" y="603"/>
                  </a:lnTo>
                  <a:lnTo>
                    <a:pt x="353" y="617"/>
                  </a:lnTo>
                  <a:lnTo>
                    <a:pt x="342" y="626"/>
                  </a:lnTo>
                  <a:lnTo>
                    <a:pt x="342" y="626"/>
                  </a:lnTo>
                  <a:close/>
                  <a:moveTo>
                    <a:pt x="392" y="703"/>
                  </a:moveTo>
                  <a:lnTo>
                    <a:pt x="392" y="703"/>
                  </a:lnTo>
                  <a:lnTo>
                    <a:pt x="394" y="700"/>
                  </a:lnTo>
                  <a:lnTo>
                    <a:pt x="394" y="698"/>
                  </a:lnTo>
                  <a:lnTo>
                    <a:pt x="394" y="698"/>
                  </a:lnTo>
                  <a:lnTo>
                    <a:pt x="396" y="698"/>
                  </a:lnTo>
                  <a:lnTo>
                    <a:pt x="400" y="697"/>
                  </a:lnTo>
                  <a:lnTo>
                    <a:pt x="403" y="694"/>
                  </a:lnTo>
                  <a:lnTo>
                    <a:pt x="403" y="693"/>
                  </a:lnTo>
                  <a:lnTo>
                    <a:pt x="403" y="691"/>
                  </a:lnTo>
                  <a:lnTo>
                    <a:pt x="403" y="691"/>
                  </a:lnTo>
                  <a:lnTo>
                    <a:pt x="411" y="691"/>
                  </a:lnTo>
                  <a:lnTo>
                    <a:pt x="411" y="691"/>
                  </a:lnTo>
                  <a:lnTo>
                    <a:pt x="404" y="701"/>
                  </a:lnTo>
                  <a:lnTo>
                    <a:pt x="397" y="710"/>
                  </a:lnTo>
                  <a:lnTo>
                    <a:pt x="389" y="717"/>
                  </a:lnTo>
                  <a:lnTo>
                    <a:pt x="379" y="723"/>
                  </a:lnTo>
                  <a:lnTo>
                    <a:pt x="379" y="723"/>
                  </a:lnTo>
                  <a:lnTo>
                    <a:pt x="378" y="722"/>
                  </a:lnTo>
                  <a:lnTo>
                    <a:pt x="378" y="722"/>
                  </a:lnTo>
                  <a:lnTo>
                    <a:pt x="383" y="710"/>
                  </a:lnTo>
                  <a:lnTo>
                    <a:pt x="383" y="710"/>
                  </a:lnTo>
                  <a:lnTo>
                    <a:pt x="392" y="703"/>
                  </a:lnTo>
                  <a:lnTo>
                    <a:pt x="392" y="703"/>
                  </a:lnTo>
                  <a:close/>
                  <a:moveTo>
                    <a:pt x="389" y="681"/>
                  </a:moveTo>
                  <a:lnTo>
                    <a:pt x="389" y="681"/>
                  </a:lnTo>
                  <a:lnTo>
                    <a:pt x="394" y="679"/>
                  </a:lnTo>
                  <a:lnTo>
                    <a:pt x="394" y="679"/>
                  </a:lnTo>
                  <a:lnTo>
                    <a:pt x="391" y="681"/>
                  </a:lnTo>
                  <a:lnTo>
                    <a:pt x="391" y="681"/>
                  </a:lnTo>
                  <a:lnTo>
                    <a:pt x="389" y="681"/>
                  </a:lnTo>
                  <a:lnTo>
                    <a:pt x="389" y="681"/>
                  </a:lnTo>
                  <a:close/>
                  <a:moveTo>
                    <a:pt x="403" y="681"/>
                  </a:moveTo>
                  <a:lnTo>
                    <a:pt x="403" y="681"/>
                  </a:lnTo>
                  <a:lnTo>
                    <a:pt x="418" y="665"/>
                  </a:lnTo>
                  <a:lnTo>
                    <a:pt x="418" y="665"/>
                  </a:lnTo>
                  <a:lnTo>
                    <a:pt x="417" y="674"/>
                  </a:lnTo>
                  <a:lnTo>
                    <a:pt x="414" y="681"/>
                  </a:lnTo>
                  <a:lnTo>
                    <a:pt x="414" y="681"/>
                  </a:lnTo>
                  <a:lnTo>
                    <a:pt x="403" y="681"/>
                  </a:lnTo>
                  <a:lnTo>
                    <a:pt x="403" y="681"/>
                  </a:lnTo>
                  <a:close/>
                  <a:moveTo>
                    <a:pt x="376" y="679"/>
                  </a:moveTo>
                  <a:lnTo>
                    <a:pt x="376" y="679"/>
                  </a:lnTo>
                  <a:lnTo>
                    <a:pt x="384" y="669"/>
                  </a:lnTo>
                  <a:lnTo>
                    <a:pt x="397" y="653"/>
                  </a:lnTo>
                  <a:lnTo>
                    <a:pt x="404" y="646"/>
                  </a:lnTo>
                  <a:lnTo>
                    <a:pt x="409" y="639"/>
                  </a:lnTo>
                  <a:lnTo>
                    <a:pt x="412" y="633"/>
                  </a:lnTo>
                  <a:lnTo>
                    <a:pt x="412" y="630"/>
                  </a:lnTo>
                  <a:lnTo>
                    <a:pt x="412" y="629"/>
                  </a:lnTo>
                  <a:lnTo>
                    <a:pt x="412" y="629"/>
                  </a:lnTo>
                  <a:lnTo>
                    <a:pt x="411" y="629"/>
                  </a:lnTo>
                  <a:lnTo>
                    <a:pt x="408" y="629"/>
                  </a:lnTo>
                  <a:lnTo>
                    <a:pt x="402" y="633"/>
                  </a:lnTo>
                  <a:lnTo>
                    <a:pt x="384" y="645"/>
                  </a:lnTo>
                  <a:lnTo>
                    <a:pt x="356" y="668"/>
                  </a:lnTo>
                  <a:lnTo>
                    <a:pt x="356" y="668"/>
                  </a:lnTo>
                  <a:lnTo>
                    <a:pt x="355" y="665"/>
                  </a:lnTo>
                  <a:lnTo>
                    <a:pt x="355" y="665"/>
                  </a:lnTo>
                  <a:lnTo>
                    <a:pt x="360" y="658"/>
                  </a:lnTo>
                  <a:lnTo>
                    <a:pt x="365" y="651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92" y="622"/>
                  </a:lnTo>
                  <a:lnTo>
                    <a:pt x="407" y="606"/>
                  </a:lnTo>
                  <a:lnTo>
                    <a:pt x="407" y="606"/>
                  </a:lnTo>
                  <a:lnTo>
                    <a:pt x="414" y="630"/>
                  </a:lnTo>
                  <a:lnTo>
                    <a:pt x="417" y="642"/>
                  </a:lnTo>
                  <a:lnTo>
                    <a:pt x="418" y="653"/>
                  </a:lnTo>
                  <a:lnTo>
                    <a:pt x="418" y="653"/>
                  </a:lnTo>
                  <a:lnTo>
                    <a:pt x="413" y="654"/>
                  </a:lnTo>
                  <a:lnTo>
                    <a:pt x="407" y="656"/>
                  </a:lnTo>
                  <a:lnTo>
                    <a:pt x="396" y="663"/>
                  </a:lnTo>
                  <a:lnTo>
                    <a:pt x="376" y="679"/>
                  </a:lnTo>
                  <a:lnTo>
                    <a:pt x="376" y="679"/>
                  </a:lnTo>
                  <a:close/>
                  <a:moveTo>
                    <a:pt x="377" y="689"/>
                  </a:move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close/>
                  <a:moveTo>
                    <a:pt x="371" y="670"/>
                  </a:moveTo>
                  <a:lnTo>
                    <a:pt x="371" y="670"/>
                  </a:lnTo>
                  <a:lnTo>
                    <a:pt x="365" y="679"/>
                  </a:lnTo>
                  <a:lnTo>
                    <a:pt x="365" y="679"/>
                  </a:lnTo>
                  <a:lnTo>
                    <a:pt x="364" y="679"/>
                  </a:lnTo>
                  <a:lnTo>
                    <a:pt x="364" y="679"/>
                  </a:lnTo>
                  <a:lnTo>
                    <a:pt x="361" y="676"/>
                  </a:lnTo>
                  <a:lnTo>
                    <a:pt x="361" y="676"/>
                  </a:lnTo>
                  <a:lnTo>
                    <a:pt x="371" y="670"/>
                  </a:lnTo>
                  <a:lnTo>
                    <a:pt x="371" y="670"/>
                  </a:lnTo>
                  <a:close/>
                  <a:moveTo>
                    <a:pt x="350" y="654"/>
                  </a:moveTo>
                  <a:lnTo>
                    <a:pt x="350" y="654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50" y="654"/>
                  </a:lnTo>
                  <a:lnTo>
                    <a:pt x="350" y="654"/>
                  </a:lnTo>
                  <a:close/>
                  <a:moveTo>
                    <a:pt x="346" y="686"/>
                  </a:moveTo>
                  <a:lnTo>
                    <a:pt x="346" y="686"/>
                  </a:lnTo>
                  <a:lnTo>
                    <a:pt x="349" y="685"/>
                  </a:lnTo>
                  <a:lnTo>
                    <a:pt x="354" y="681"/>
                  </a:lnTo>
                  <a:lnTo>
                    <a:pt x="354" y="681"/>
                  </a:lnTo>
                  <a:lnTo>
                    <a:pt x="360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9" y="689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6" y="686"/>
                  </a:lnTo>
                  <a:lnTo>
                    <a:pt x="346" y="686"/>
                  </a:lnTo>
                  <a:close/>
                  <a:moveTo>
                    <a:pt x="331" y="700"/>
                  </a:moveTo>
                  <a:lnTo>
                    <a:pt x="331" y="700"/>
                  </a:lnTo>
                  <a:lnTo>
                    <a:pt x="341" y="701"/>
                  </a:lnTo>
                  <a:lnTo>
                    <a:pt x="352" y="701"/>
                  </a:lnTo>
                  <a:lnTo>
                    <a:pt x="373" y="700"/>
                  </a:lnTo>
                  <a:lnTo>
                    <a:pt x="373" y="700"/>
                  </a:lnTo>
                  <a:lnTo>
                    <a:pt x="377" y="700"/>
                  </a:lnTo>
                  <a:lnTo>
                    <a:pt x="377" y="700"/>
                  </a:lnTo>
                  <a:lnTo>
                    <a:pt x="376" y="704"/>
                  </a:lnTo>
                  <a:lnTo>
                    <a:pt x="376" y="704"/>
                  </a:lnTo>
                  <a:lnTo>
                    <a:pt x="367" y="707"/>
                  </a:lnTo>
                  <a:lnTo>
                    <a:pt x="359" y="712"/>
                  </a:lnTo>
                  <a:lnTo>
                    <a:pt x="339" y="718"/>
                  </a:lnTo>
                  <a:lnTo>
                    <a:pt x="339" y="718"/>
                  </a:lnTo>
                  <a:lnTo>
                    <a:pt x="330" y="719"/>
                  </a:lnTo>
                  <a:lnTo>
                    <a:pt x="314" y="723"/>
                  </a:lnTo>
                  <a:lnTo>
                    <a:pt x="306" y="724"/>
                  </a:lnTo>
                  <a:lnTo>
                    <a:pt x="301" y="728"/>
                  </a:lnTo>
                  <a:lnTo>
                    <a:pt x="299" y="729"/>
                  </a:lnTo>
                  <a:lnTo>
                    <a:pt x="299" y="730"/>
                  </a:lnTo>
                  <a:lnTo>
                    <a:pt x="299" y="732"/>
                  </a:lnTo>
                  <a:lnTo>
                    <a:pt x="300" y="734"/>
                  </a:lnTo>
                  <a:lnTo>
                    <a:pt x="300" y="734"/>
                  </a:lnTo>
                  <a:lnTo>
                    <a:pt x="278" y="733"/>
                  </a:lnTo>
                  <a:lnTo>
                    <a:pt x="278" y="733"/>
                  </a:lnTo>
                  <a:lnTo>
                    <a:pt x="293" y="725"/>
                  </a:lnTo>
                  <a:lnTo>
                    <a:pt x="306" y="718"/>
                  </a:lnTo>
                  <a:lnTo>
                    <a:pt x="319" y="710"/>
                  </a:lnTo>
                  <a:lnTo>
                    <a:pt x="331" y="700"/>
                  </a:lnTo>
                  <a:lnTo>
                    <a:pt x="331" y="700"/>
                  </a:lnTo>
                  <a:close/>
                  <a:moveTo>
                    <a:pt x="368" y="718"/>
                  </a:moveTo>
                  <a:lnTo>
                    <a:pt x="368" y="718"/>
                  </a:lnTo>
                  <a:lnTo>
                    <a:pt x="368" y="719"/>
                  </a:lnTo>
                  <a:lnTo>
                    <a:pt x="368" y="719"/>
                  </a:lnTo>
                  <a:lnTo>
                    <a:pt x="368" y="721"/>
                  </a:lnTo>
                  <a:lnTo>
                    <a:pt x="368" y="721"/>
                  </a:lnTo>
                  <a:lnTo>
                    <a:pt x="365" y="719"/>
                  </a:lnTo>
                  <a:lnTo>
                    <a:pt x="365" y="719"/>
                  </a:lnTo>
                  <a:lnTo>
                    <a:pt x="368" y="718"/>
                  </a:lnTo>
                  <a:lnTo>
                    <a:pt x="368" y="718"/>
                  </a:lnTo>
                  <a:close/>
                  <a:moveTo>
                    <a:pt x="320" y="733"/>
                  </a:moveTo>
                  <a:lnTo>
                    <a:pt x="320" y="733"/>
                  </a:lnTo>
                  <a:lnTo>
                    <a:pt x="341" y="728"/>
                  </a:lnTo>
                  <a:lnTo>
                    <a:pt x="341" y="728"/>
                  </a:lnTo>
                  <a:lnTo>
                    <a:pt x="358" y="728"/>
                  </a:lnTo>
                  <a:lnTo>
                    <a:pt x="358" y="728"/>
                  </a:lnTo>
                  <a:lnTo>
                    <a:pt x="339" y="732"/>
                  </a:lnTo>
                  <a:lnTo>
                    <a:pt x="320" y="733"/>
                  </a:lnTo>
                  <a:lnTo>
                    <a:pt x="320" y="733"/>
                  </a:lnTo>
                  <a:close/>
                  <a:moveTo>
                    <a:pt x="338" y="741"/>
                  </a:moveTo>
                  <a:lnTo>
                    <a:pt x="338" y="741"/>
                  </a:lnTo>
                  <a:lnTo>
                    <a:pt x="335" y="742"/>
                  </a:lnTo>
                  <a:lnTo>
                    <a:pt x="335" y="742"/>
                  </a:lnTo>
                  <a:lnTo>
                    <a:pt x="335" y="741"/>
                  </a:lnTo>
                  <a:lnTo>
                    <a:pt x="335" y="741"/>
                  </a:lnTo>
                  <a:lnTo>
                    <a:pt x="338" y="741"/>
                  </a:lnTo>
                  <a:lnTo>
                    <a:pt x="338" y="741"/>
                  </a:lnTo>
                  <a:close/>
                  <a:moveTo>
                    <a:pt x="214" y="794"/>
                  </a:moveTo>
                  <a:lnTo>
                    <a:pt x="214" y="794"/>
                  </a:lnTo>
                  <a:lnTo>
                    <a:pt x="234" y="791"/>
                  </a:lnTo>
                  <a:lnTo>
                    <a:pt x="234" y="791"/>
                  </a:lnTo>
                  <a:lnTo>
                    <a:pt x="213" y="804"/>
                  </a:lnTo>
                  <a:lnTo>
                    <a:pt x="193" y="818"/>
                  </a:lnTo>
                  <a:lnTo>
                    <a:pt x="193" y="818"/>
                  </a:lnTo>
                  <a:lnTo>
                    <a:pt x="190" y="817"/>
                  </a:lnTo>
                  <a:lnTo>
                    <a:pt x="188" y="817"/>
                  </a:lnTo>
                  <a:lnTo>
                    <a:pt x="182" y="817"/>
                  </a:lnTo>
                  <a:lnTo>
                    <a:pt x="163" y="823"/>
                  </a:lnTo>
                  <a:lnTo>
                    <a:pt x="131" y="834"/>
                  </a:lnTo>
                  <a:lnTo>
                    <a:pt x="131" y="834"/>
                  </a:lnTo>
                  <a:lnTo>
                    <a:pt x="146" y="827"/>
                  </a:lnTo>
                  <a:lnTo>
                    <a:pt x="161" y="819"/>
                  </a:lnTo>
                  <a:lnTo>
                    <a:pt x="193" y="809"/>
                  </a:lnTo>
                  <a:lnTo>
                    <a:pt x="193" y="809"/>
                  </a:lnTo>
                  <a:lnTo>
                    <a:pt x="199" y="807"/>
                  </a:lnTo>
                  <a:lnTo>
                    <a:pt x="208" y="805"/>
                  </a:lnTo>
                  <a:lnTo>
                    <a:pt x="213" y="803"/>
                  </a:lnTo>
                  <a:lnTo>
                    <a:pt x="216" y="800"/>
                  </a:lnTo>
                  <a:lnTo>
                    <a:pt x="217" y="798"/>
                  </a:lnTo>
                  <a:lnTo>
                    <a:pt x="214" y="794"/>
                  </a:lnTo>
                  <a:lnTo>
                    <a:pt x="214" y="794"/>
                  </a:lnTo>
                  <a:close/>
                  <a:moveTo>
                    <a:pt x="189" y="787"/>
                  </a:moveTo>
                  <a:lnTo>
                    <a:pt x="189" y="787"/>
                  </a:lnTo>
                  <a:lnTo>
                    <a:pt x="206" y="782"/>
                  </a:lnTo>
                  <a:lnTo>
                    <a:pt x="234" y="776"/>
                  </a:lnTo>
                  <a:lnTo>
                    <a:pt x="247" y="772"/>
                  </a:lnTo>
                  <a:lnTo>
                    <a:pt x="259" y="769"/>
                  </a:lnTo>
                  <a:lnTo>
                    <a:pt x="267" y="765"/>
                  </a:lnTo>
                  <a:lnTo>
                    <a:pt x="270" y="763"/>
                  </a:lnTo>
                  <a:lnTo>
                    <a:pt x="271" y="760"/>
                  </a:lnTo>
                  <a:lnTo>
                    <a:pt x="271" y="760"/>
                  </a:lnTo>
                  <a:lnTo>
                    <a:pt x="287" y="758"/>
                  </a:lnTo>
                  <a:lnTo>
                    <a:pt x="302" y="754"/>
                  </a:lnTo>
                  <a:lnTo>
                    <a:pt x="302" y="754"/>
                  </a:lnTo>
                  <a:lnTo>
                    <a:pt x="305" y="754"/>
                  </a:lnTo>
                  <a:lnTo>
                    <a:pt x="306" y="752"/>
                  </a:lnTo>
                  <a:lnTo>
                    <a:pt x="306" y="750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11" y="746"/>
                  </a:lnTo>
                  <a:lnTo>
                    <a:pt x="311" y="746"/>
                  </a:lnTo>
                  <a:lnTo>
                    <a:pt x="324" y="746"/>
                  </a:lnTo>
                  <a:lnTo>
                    <a:pt x="324" y="746"/>
                  </a:lnTo>
                  <a:lnTo>
                    <a:pt x="306" y="753"/>
                  </a:lnTo>
                  <a:lnTo>
                    <a:pt x="288" y="762"/>
                  </a:lnTo>
                  <a:lnTo>
                    <a:pt x="254" y="780"/>
                  </a:lnTo>
                  <a:lnTo>
                    <a:pt x="254" y="780"/>
                  </a:lnTo>
                  <a:lnTo>
                    <a:pt x="252" y="778"/>
                  </a:lnTo>
                  <a:lnTo>
                    <a:pt x="249" y="777"/>
                  </a:lnTo>
                  <a:lnTo>
                    <a:pt x="242" y="776"/>
                  </a:lnTo>
                  <a:lnTo>
                    <a:pt x="232" y="776"/>
                  </a:lnTo>
                  <a:lnTo>
                    <a:pt x="223" y="778"/>
                  </a:lnTo>
                  <a:lnTo>
                    <a:pt x="202" y="783"/>
                  </a:lnTo>
                  <a:lnTo>
                    <a:pt x="189" y="787"/>
                  </a:lnTo>
                  <a:lnTo>
                    <a:pt x="189" y="787"/>
                  </a:lnTo>
                  <a:close/>
                  <a:moveTo>
                    <a:pt x="248" y="747"/>
                  </a:moveTo>
                  <a:lnTo>
                    <a:pt x="248" y="747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8" y="742"/>
                  </a:lnTo>
                  <a:lnTo>
                    <a:pt x="276" y="744"/>
                  </a:lnTo>
                  <a:lnTo>
                    <a:pt x="276" y="744"/>
                  </a:lnTo>
                  <a:lnTo>
                    <a:pt x="259" y="747"/>
                  </a:lnTo>
                  <a:lnTo>
                    <a:pt x="243" y="748"/>
                  </a:lnTo>
                  <a:lnTo>
                    <a:pt x="243" y="748"/>
                  </a:lnTo>
                  <a:lnTo>
                    <a:pt x="248" y="747"/>
                  </a:lnTo>
                  <a:lnTo>
                    <a:pt x="248" y="747"/>
                  </a:lnTo>
                  <a:close/>
                  <a:moveTo>
                    <a:pt x="231" y="754"/>
                  </a:moveTo>
                  <a:lnTo>
                    <a:pt x="231" y="754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25" y="757"/>
                  </a:lnTo>
                  <a:lnTo>
                    <a:pt x="225" y="757"/>
                  </a:lnTo>
                  <a:lnTo>
                    <a:pt x="231" y="754"/>
                  </a:lnTo>
                  <a:lnTo>
                    <a:pt x="231" y="754"/>
                  </a:lnTo>
                  <a:close/>
                  <a:moveTo>
                    <a:pt x="193" y="774"/>
                  </a:moveTo>
                  <a:lnTo>
                    <a:pt x="193" y="774"/>
                  </a:lnTo>
                  <a:lnTo>
                    <a:pt x="193" y="775"/>
                  </a:lnTo>
                  <a:lnTo>
                    <a:pt x="193" y="775"/>
                  </a:lnTo>
                  <a:lnTo>
                    <a:pt x="187" y="777"/>
                  </a:lnTo>
                  <a:lnTo>
                    <a:pt x="187" y="777"/>
                  </a:lnTo>
                  <a:lnTo>
                    <a:pt x="193" y="774"/>
                  </a:lnTo>
                  <a:lnTo>
                    <a:pt x="193" y="774"/>
                  </a:lnTo>
                  <a:close/>
                  <a:moveTo>
                    <a:pt x="160" y="795"/>
                  </a:moveTo>
                  <a:lnTo>
                    <a:pt x="160" y="795"/>
                  </a:lnTo>
                  <a:lnTo>
                    <a:pt x="161" y="798"/>
                  </a:lnTo>
                  <a:lnTo>
                    <a:pt x="161" y="798"/>
                  </a:lnTo>
                  <a:lnTo>
                    <a:pt x="155" y="800"/>
                  </a:lnTo>
                  <a:lnTo>
                    <a:pt x="147" y="805"/>
                  </a:lnTo>
                  <a:lnTo>
                    <a:pt x="147" y="805"/>
                  </a:lnTo>
                  <a:lnTo>
                    <a:pt x="160" y="795"/>
                  </a:lnTo>
                  <a:lnTo>
                    <a:pt x="160" y="795"/>
                  </a:lnTo>
                  <a:close/>
                  <a:moveTo>
                    <a:pt x="101" y="845"/>
                  </a:moveTo>
                  <a:lnTo>
                    <a:pt x="101" y="845"/>
                  </a:lnTo>
                  <a:lnTo>
                    <a:pt x="120" y="828"/>
                  </a:lnTo>
                  <a:lnTo>
                    <a:pt x="141" y="810"/>
                  </a:lnTo>
                  <a:lnTo>
                    <a:pt x="141" y="810"/>
                  </a:lnTo>
                  <a:lnTo>
                    <a:pt x="137" y="815"/>
                  </a:lnTo>
                  <a:lnTo>
                    <a:pt x="137" y="817"/>
                  </a:lnTo>
                  <a:lnTo>
                    <a:pt x="137" y="819"/>
                  </a:lnTo>
                  <a:lnTo>
                    <a:pt x="137" y="819"/>
                  </a:lnTo>
                  <a:lnTo>
                    <a:pt x="130" y="824"/>
                  </a:lnTo>
                  <a:lnTo>
                    <a:pt x="118" y="833"/>
                  </a:lnTo>
                  <a:lnTo>
                    <a:pt x="112" y="837"/>
                  </a:lnTo>
                  <a:lnTo>
                    <a:pt x="108" y="841"/>
                  </a:lnTo>
                  <a:lnTo>
                    <a:pt x="108" y="844"/>
                  </a:lnTo>
                  <a:lnTo>
                    <a:pt x="108" y="845"/>
                  </a:lnTo>
                  <a:lnTo>
                    <a:pt x="110" y="847"/>
                  </a:lnTo>
                  <a:lnTo>
                    <a:pt x="112" y="847"/>
                  </a:lnTo>
                  <a:lnTo>
                    <a:pt x="112" y="847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101" y="845"/>
                  </a:lnTo>
                  <a:lnTo>
                    <a:pt x="101" y="845"/>
                  </a:lnTo>
                  <a:close/>
                  <a:moveTo>
                    <a:pt x="71" y="874"/>
                  </a:moveTo>
                  <a:lnTo>
                    <a:pt x="71" y="874"/>
                  </a:lnTo>
                  <a:lnTo>
                    <a:pt x="76" y="875"/>
                  </a:lnTo>
                  <a:lnTo>
                    <a:pt x="83" y="874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81" y="880"/>
                  </a:lnTo>
                  <a:lnTo>
                    <a:pt x="67" y="888"/>
                  </a:lnTo>
                  <a:lnTo>
                    <a:pt x="41" y="909"/>
                  </a:lnTo>
                  <a:lnTo>
                    <a:pt x="41" y="909"/>
                  </a:lnTo>
                  <a:lnTo>
                    <a:pt x="55" y="890"/>
                  </a:lnTo>
                  <a:lnTo>
                    <a:pt x="71" y="874"/>
                  </a:lnTo>
                  <a:lnTo>
                    <a:pt x="71" y="874"/>
                  </a:lnTo>
                  <a:close/>
                  <a:moveTo>
                    <a:pt x="28" y="931"/>
                  </a:moveTo>
                  <a:lnTo>
                    <a:pt x="28" y="931"/>
                  </a:lnTo>
                  <a:lnTo>
                    <a:pt x="35" y="930"/>
                  </a:lnTo>
                  <a:lnTo>
                    <a:pt x="41" y="928"/>
                  </a:lnTo>
                  <a:lnTo>
                    <a:pt x="41" y="928"/>
                  </a:lnTo>
                  <a:lnTo>
                    <a:pt x="25" y="939"/>
                  </a:lnTo>
                  <a:lnTo>
                    <a:pt x="25" y="939"/>
                  </a:lnTo>
                  <a:lnTo>
                    <a:pt x="28" y="931"/>
                  </a:lnTo>
                  <a:lnTo>
                    <a:pt x="28" y="931"/>
                  </a:lnTo>
                  <a:close/>
                  <a:moveTo>
                    <a:pt x="18" y="960"/>
                  </a:moveTo>
                  <a:lnTo>
                    <a:pt x="18" y="960"/>
                  </a:lnTo>
                  <a:lnTo>
                    <a:pt x="18" y="958"/>
                  </a:lnTo>
                  <a:lnTo>
                    <a:pt x="18" y="958"/>
                  </a:lnTo>
                  <a:lnTo>
                    <a:pt x="29" y="953"/>
                  </a:lnTo>
                  <a:lnTo>
                    <a:pt x="40" y="948"/>
                  </a:lnTo>
                  <a:lnTo>
                    <a:pt x="40" y="948"/>
                  </a:lnTo>
                  <a:lnTo>
                    <a:pt x="28" y="959"/>
                  </a:lnTo>
                  <a:lnTo>
                    <a:pt x="16" y="971"/>
                  </a:lnTo>
                  <a:lnTo>
                    <a:pt x="16" y="971"/>
                  </a:lnTo>
                  <a:lnTo>
                    <a:pt x="18" y="960"/>
                  </a:lnTo>
                  <a:lnTo>
                    <a:pt x="18" y="960"/>
                  </a:lnTo>
                  <a:close/>
                  <a:moveTo>
                    <a:pt x="13" y="1006"/>
                  </a:moveTo>
                  <a:lnTo>
                    <a:pt x="13" y="1006"/>
                  </a:lnTo>
                  <a:lnTo>
                    <a:pt x="17" y="1004"/>
                  </a:lnTo>
                  <a:lnTo>
                    <a:pt x="17" y="1004"/>
                  </a:lnTo>
                  <a:lnTo>
                    <a:pt x="13" y="1011"/>
                  </a:lnTo>
                  <a:lnTo>
                    <a:pt x="13" y="1011"/>
                  </a:lnTo>
                  <a:lnTo>
                    <a:pt x="13" y="1006"/>
                  </a:lnTo>
                  <a:lnTo>
                    <a:pt x="13" y="1006"/>
                  </a:lnTo>
                  <a:close/>
                  <a:moveTo>
                    <a:pt x="28" y="1057"/>
                  </a:moveTo>
                  <a:lnTo>
                    <a:pt x="28" y="1057"/>
                  </a:lnTo>
                  <a:lnTo>
                    <a:pt x="19" y="1057"/>
                  </a:lnTo>
                  <a:lnTo>
                    <a:pt x="19" y="1057"/>
                  </a:lnTo>
                  <a:lnTo>
                    <a:pt x="17" y="1049"/>
                  </a:lnTo>
                  <a:lnTo>
                    <a:pt x="16" y="1040"/>
                  </a:lnTo>
                  <a:lnTo>
                    <a:pt x="16" y="1040"/>
                  </a:lnTo>
                  <a:lnTo>
                    <a:pt x="25" y="1030"/>
                  </a:lnTo>
                  <a:lnTo>
                    <a:pt x="25" y="1030"/>
                  </a:lnTo>
                  <a:lnTo>
                    <a:pt x="23" y="1036"/>
                  </a:lnTo>
                  <a:lnTo>
                    <a:pt x="23" y="1042"/>
                  </a:lnTo>
                  <a:lnTo>
                    <a:pt x="23" y="1045"/>
                  </a:lnTo>
                  <a:lnTo>
                    <a:pt x="24" y="1046"/>
                  </a:lnTo>
                  <a:lnTo>
                    <a:pt x="27" y="1046"/>
                  </a:lnTo>
                  <a:lnTo>
                    <a:pt x="31" y="1046"/>
                  </a:lnTo>
                  <a:lnTo>
                    <a:pt x="31" y="1046"/>
                  </a:lnTo>
                  <a:lnTo>
                    <a:pt x="28" y="1057"/>
                  </a:lnTo>
                  <a:lnTo>
                    <a:pt x="28" y="1057"/>
                  </a:lnTo>
                  <a:close/>
                  <a:moveTo>
                    <a:pt x="19" y="1022"/>
                  </a:moveTo>
                  <a:lnTo>
                    <a:pt x="19" y="1022"/>
                  </a:lnTo>
                  <a:lnTo>
                    <a:pt x="27" y="1007"/>
                  </a:lnTo>
                  <a:lnTo>
                    <a:pt x="27" y="1007"/>
                  </a:lnTo>
                  <a:lnTo>
                    <a:pt x="29" y="1001"/>
                  </a:lnTo>
                  <a:lnTo>
                    <a:pt x="31" y="993"/>
                  </a:lnTo>
                  <a:lnTo>
                    <a:pt x="33" y="989"/>
                  </a:lnTo>
                  <a:lnTo>
                    <a:pt x="33" y="986"/>
                  </a:lnTo>
                  <a:lnTo>
                    <a:pt x="31" y="983"/>
                  </a:lnTo>
                  <a:lnTo>
                    <a:pt x="28" y="983"/>
                  </a:lnTo>
                  <a:lnTo>
                    <a:pt x="28" y="983"/>
                  </a:lnTo>
                  <a:lnTo>
                    <a:pt x="45" y="964"/>
                  </a:lnTo>
                  <a:lnTo>
                    <a:pt x="54" y="953"/>
                  </a:lnTo>
                  <a:lnTo>
                    <a:pt x="57" y="948"/>
                  </a:lnTo>
                  <a:lnTo>
                    <a:pt x="57" y="946"/>
                  </a:lnTo>
                  <a:lnTo>
                    <a:pt x="57" y="945"/>
                  </a:lnTo>
                  <a:lnTo>
                    <a:pt x="57" y="945"/>
                  </a:lnTo>
                  <a:lnTo>
                    <a:pt x="60" y="940"/>
                  </a:lnTo>
                  <a:lnTo>
                    <a:pt x="67" y="933"/>
                  </a:lnTo>
                  <a:lnTo>
                    <a:pt x="70" y="929"/>
                  </a:lnTo>
                  <a:lnTo>
                    <a:pt x="71" y="925"/>
                  </a:lnTo>
                  <a:lnTo>
                    <a:pt x="71" y="922"/>
                  </a:lnTo>
                  <a:lnTo>
                    <a:pt x="69" y="919"/>
                  </a:lnTo>
                  <a:lnTo>
                    <a:pt x="69" y="919"/>
                  </a:lnTo>
                  <a:lnTo>
                    <a:pt x="76" y="915"/>
                  </a:lnTo>
                  <a:lnTo>
                    <a:pt x="87" y="907"/>
                  </a:lnTo>
                  <a:lnTo>
                    <a:pt x="92" y="903"/>
                  </a:lnTo>
                  <a:lnTo>
                    <a:pt x="95" y="898"/>
                  </a:lnTo>
                  <a:lnTo>
                    <a:pt x="96" y="894"/>
                  </a:lnTo>
                  <a:lnTo>
                    <a:pt x="96" y="892"/>
                  </a:lnTo>
                  <a:lnTo>
                    <a:pt x="95" y="890"/>
                  </a:lnTo>
                  <a:lnTo>
                    <a:pt x="95" y="890"/>
                  </a:lnTo>
                  <a:lnTo>
                    <a:pt x="114" y="878"/>
                  </a:lnTo>
                  <a:lnTo>
                    <a:pt x="119" y="875"/>
                  </a:lnTo>
                  <a:lnTo>
                    <a:pt x="123" y="870"/>
                  </a:lnTo>
                  <a:lnTo>
                    <a:pt x="125" y="866"/>
                  </a:lnTo>
                  <a:lnTo>
                    <a:pt x="126" y="865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32" y="860"/>
                  </a:lnTo>
                  <a:lnTo>
                    <a:pt x="142" y="854"/>
                  </a:lnTo>
                  <a:lnTo>
                    <a:pt x="147" y="852"/>
                  </a:lnTo>
                  <a:lnTo>
                    <a:pt x="151" y="848"/>
                  </a:lnTo>
                  <a:lnTo>
                    <a:pt x="153" y="845"/>
                  </a:lnTo>
                  <a:lnTo>
                    <a:pt x="153" y="844"/>
                  </a:lnTo>
                  <a:lnTo>
                    <a:pt x="152" y="841"/>
                  </a:lnTo>
                  <a:lnTo>
                    <a:pt x="152" y="841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51" y="851"/>
                  </a:lnTo>
                  <a:lnTo>
                    <a:pt x="128" y="869"/>
                  </a:lnTo>
                  <a:lnTo>
                    <a:pt x="107" y="889"/>
                  </a:lnTo>
                  <a:lnTo>
                    <a:pt x="87" y="911"/>
                  </a:lnTo>
                  <a:lnTo>
                    <a:pt x="67" y="934"/>
                  </a:lnTo>
                  <a:lnTo>
                    <a:pt x="60" y="946"/>
                  </a:lnTo>
                  <a:lnTo>
                    <a:pt x="52" y="959"/>
                  </a:lnTo>
                  <a:lnTo>
                    <a:pt x="46" y="971"/>
                  </a:lnTo>
                  <a:lnTo>
                    <a:pt x="40" y="984"/>
                  </a:lnTo>
                  <a:lnTo>
                    <a:pt x="36" y="998"/>
                  </a:lnTo>
                  <a:lnTo>
                    <a:pt x="33" y="1011"/>
                  </a:lnTo>
                  <a:lnTo>
                    <a:pt x="33" y="1011"/>
                  </a:lnTo>
                  <a:lnTo>
                    <a:pt x="27" y="1016"/>
                  </a:lnTo>
                  <a:lnTo>
                    <a:pt x="19" y="1022"/>
                  </a:lnTo>
                  <a:lnTo>
                    <a:pt x="19" y="1022"/>
                  </a:lnTo>
                  <a:close/>
                  <a:moveTo>
                    <a:pt x="438" y="841"/>
                  </a:moveTo>
                  <a:lnTo>
                    <a:pt x="438" y="841"/>
                  </a:lnTo>
                  <a:lnTo>
                    <a:pt x="437" y="836"/>
                  </a:lnTo>
                  <a:lnTo>
                    <a:pt x="437" y="836"/>
                  </a:lnTo>
                  <a:lnTo>
                    <a:pt x="442" y="834"/>
                  </a:lnTo>
                  <a:lnTo>
                    <a:pt x="442" y="834"/>
                  </a:lnTo>
                  <a:lnTo>
                    <a:pt x="438" y="841"/>
                  </a:lnTo>
                  <a:lnTo>
                    <a:pt x="438" y="841"/>
                  </a:lnTo>
                  <a:close/>
                  <a:moveTo>
                    <a:pt x="444" y="848"/>
                  </a:moveTo>
                  <a:lnTo>
                    <a:pt x="444" y="848"/>
                  </a:lnTo>
                  <a:lnTo>
                    <a:pt x="453" y="836"/>
                  </a:lnTo>
                  <a:lnTo>
                    <a:pt x="462" y="823"/>
                  </a:lnTo>
                  <a:lnTo>
                    <a:pt x="462" y="823"/>
                  </a:lnTo>
                  <a:lnTo>
                    <a:pt x="471" y="813"/>
                  </a:lnTo>
                  <a:lnTo>
                    <a:pt x="476" y="807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84" y="812"/>
                  </a:lnTo>
                  <a:lnTo>
                    <a:pt x="484" y="812"/>
                  </a:lnTo>
                  <a:lnTo>
                    <a:pt x="473" y="825"/>
                  </a:lnTo>
                  <a:lnTo>
                    <a:pt x="463" y="839"/>
                  </a:lnTo>
                  <a:lnTo>
                    <a:pt x="463" y="839"/>
                  </a:lnTo>
                  <a:lnTo>
                    <a:pt x="462" y="836"/>
                  </a:lnTo>
                  <a:lnTo>
                    <a:pt x="460" y="836"/>
                  </a:lnTo>
                  <a:lnTo>
                    <a:pt x="457" y="837"/>
                  </a:lnTo>
                  <a:lnTo>
                    <a:pt x="454" y="839"/>
                  </a:lnTo>
                  <a:lnTo>
                    <a:pt x="444" y="848"/>
                  </a:lnTo>
                  <a:lnTo>
                    <a:pt x="444" y="848"/>
                  </a:lnTo>
                  <a:close/>
                  <a:moveTo>
                    <a:pt x="455" y="792"/>
                  </a:moveTo>
                  <a:lnTo>
                    <a:pt x="456" y="791"/>
                  </a:lnTo>
                  <a:lnTo>
                    <a:pt x="456" y="791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close/>
                  <a:moveTo>
                    <a:pt x="466" y="794"/>
                  </a:moveTo>
                  <a:lnTo>
                    <a:pt x="466" y="794"/>
                  </a:lnTo>
                  <a:lnTo>
                    <a:pt x="467" y="793"/>
                  </a:lnTo>
                  <a:lnTo>
                    <a:pt x="467" y="791"/>
                  </a:lnTo>
                  <a:lnTo>
                    <a:pt x="467" y="791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1" y="798"/>
                  </a:lnTo>
                  <a:lnTo>
                    <a:pt x="468" y="799"/>
                  </a:lnTo>
                  <a:lnTo>
                    <a:pt x="463" y="803"/>
                  </a:lnTo>
                  <a:lnTo>
                    <a:pt x="456" y="811"/>
                  </a:lnTo>
                  <a:lnTo>
                    <a:pt x="456" y="811"/>
                  </a:lnTo>
                  <a:lnTo>
                    <a:pt x="462" y="803"/>
                  </a:lnTo>
                  <a:lnTo>
                    <a:pt x="466" y="794"/>
                  </a:lnTo>
                  <a:lnTo>
                    <a:pt x="466" y="794"/>
                  </a:lnTo>
                  <a:close/>
                  <a:moveTo>
                    <a:pt x="462" y="788"/>
                  </a:move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2" y="788"/>
                  </a:lnTo>
                  <a:lnTo>
                    <a:pt x="462" y="788"/>
                  </a:lnTo>
                  <a:close/>
                  <a:moveTo>
                    <a:pt x="489" y="822"/>
                  </a:moveTo>
                  <a:lnTo>
                    <a:pt x="489" y="822"/>
                  </a:lnTo>
                  <a:lnTo>
                    <a:pt x="494" y="829"/>
                  </a:lnTo>
                  <a:lnTo>
                    <a:pt x="494" y="829"/>
                  </a:lnTo>
                  <a:lnTo>
                    <a:pt x="483" y="844"/>
                  </a:lnTo>
                  <a:lnTo>
                    <a:pt x="483" y="844"/>
                  </a:lnTo>
                  <a:lnTo>
                    <a:pt x="480" y="842"/>
                  </a:lnTo>
                  <a:lnTo>
                    <a:pt x="478" y="842"/>
                  </a:lnTo>
                  <a:lnTo>
                    <a:pt x="476" y="844"/>
                  </a:lnTo>
                  <a:lnTo>
                    <a:pt x="473" y="846"/>
                  </a:lnTo>
                  <a:lnTo>
                    <a:pt x="465" y="854"/>
                  </a:lnTo>
                  <a:lnTo>
                    <a:pt x="465" y="854"/>
                  </a:lnTo>
                  <a:lnTo>
                    <a:pt x="477" y="837"/>
                  </a:lnTo>
                  <a:lnTo>
                    <a:pt x="489" y="822"/>
                  </a:lnTo>
                  <a:lnTo>
                    <a:pt x="489" y="822"/>
                  </a:lnTo>
                  <a:close/>
                  <a:moveTo>
                    <a:pt x="450" y="863"/>
                  </a:moveTo>
                  <a:lnTo>
                    <a:pt x="450" y="863"/>
                  </a:lnTo>
                  <a:lnTo>
                    <a:pt x="448" y="858"/>
                  </a:lnTo>
                  <a:lnTo>
                    <a:pt x="448" y="858"/>
                  </a:lnTo>
                  <a:lnTo>
                    <a:pt x="456" y="852"/>
                  </a:lnTo>
                  <a:lnTo>
                    <a:pt x="456" y="852"/>
                  </a:lnTo>
                  <a:lnTo>
                    <a:pt x="450" y="863"/>
                  </a:lnTo>
                  <a:lnTo>
                    <a:pt x="450" y="863"/>
                  </a:lnTo>
                  <a:close/>
                  <a:moveTo>
                    <a:pt x="457" y="872"/>
                  </a:moveTo>
                  <a:lnTo>
                    <a:pt x="457" y="872"/>
                  </a:lnTo>
                  <a:lnTo>
                    <a:pt x="467" y="865"/>
                  </a:lnTo>
                  <a:lnTo>
                    <a:pt x="467" y="865"/>
                  </a:lnTo>
                  <a:lnTo>
                    <a:pt x="465" y="871"/>
                  </a:lnTo>
                  <a:lnTo>
                    <a:pt x="462" y="878"/>
                  </a:lnTo>
                  <a:lnTo>
                    <a:pt x="462" y="878"/>
                  </a:lnTo>
                  <a:lnTo>
                    <a:pt x="457" y="872"/>
                  </a:lnTo>
                  <a:lnTo>
                    <a:pt x="457" y="872"/>
                  </a:lnTo>
                  <a:close/>
                  <a:moveTo>
                    <a:pt x="472" y="892"/>
                  </a:moveTo>
                  <a:lnTo>
                    <a:pt x="472" y="892"/>
                  </a:lnTo>
                  <a:lnTo>
                    <a:pt x="467" y="886"/>
                  </a:lnTo>
                  <a:lnTo>
                    <a:pt x="467" y="886"/>
                  </a:lnTo>
                  <a:lnTo>
                    <a:pt x="468" y="884"/>
                  </a:lnTo>
                  <a:lnTo>
                    <a:pt x="468" y="884"/>
                  </a:lnTo>
                  <a:lnTo>
                    <a:pt x="477" y="880"/>
                  </a:lnTo>
                  <a:lnTo>
                    <a:pt x="477" y="880"/>
                  </a:lnTo>
                  <a:lnTo>
                    <a:pt x="474" y="886"/>
                  </a:lnTo>
                  <a:lnTo>
                    <a:pt x="472" y="892"/>
                  </a:lnTo>
                  <a:lnTo>
                    <a:pt x="472" y="892"/>
                  </a:lnTo>
                  <a:close/>
                  <a:moveTo>
                    <a:pt x="490" y="850"/>
                  </a:moveTo>
                  <a:lnTo>
                    <a:pt x="490" y="850"/>
                  </a:lnTo>
                  <a:lnTo>
                    <a:pt x="498" y="839"/>
                  </a:lnTo>
                  <a:lnTo>
                    <a:pt x="498" y="839"/>
                  </a:lnTo>
                  <a:lnTo>
                    <a:pt x="502" y="846"/>
                  </a:lnTo>
                  <a:lnTo>
                    <a:pt x="502" y="846"/>
                  </a:lnTo>
                  <a:lnTo>
                    <a:pt x="490" y="857"/>
                  </a:lnTo>
                  <a:lnTo>
                    <a:pt x="478" y="868"/>
                  </a:lnTo>
                  <a:lnTo>
                    <a:pt x="478" y="868"/>
                  </a:lnTo>
                  <a:lnTo>
                    <a:pt x="484" y="858"/>
                  </a:lnTo>
                  <a:lnTo>
                    <a:pt x="490" y="850"/>
                  </a:lnTo>
                  <a:lnTo>
                    <a:pt x="490" y="850"/>
                  </a:lnTo>
                  <a:close/>
                  <a:moveTo>
                    <a:pt x="563" y="983"/>
                  </a:moveTo>
                  <a:lnTo>
                    <a:pt x="563" y="983"/>
                  </a:lnTo>
                  <a:lnTo>
                    <a:pt x="551" y="992"/>
                  </a:lnTo>
                  <a:lnTo>
                    <a:pt x="538" y="998"/>
                  </a:lnTo>
                  <a:lnTo>
                    <a:pt x="538" y="998"/>
                  </a:lnTo>
                  <a:lnTo>
                    <a:pt x="545" y="988"/>
                  </a:lnTo>
                  <a:lnTo>
                    <a:pt x="555" y="980"/>
                  </a:lnTo>
                  <a:lnTo>
                    <a:pt x="573" y="964"/>
                  </a:lnTo>
                  <a:lnTo>
                    <a:pt x="573" y="964"/>
                  </a:lnTo>
                  <a:lnTo>
                    <a:pt x="583" y="970"/>
                  </a:lnTo>
                  <a:lnTo>
                    <a:pt x="583" y="970"/>
                  </a:lnTo>
                  <a:lnTo>
                    <a:pt x="574" y="976"/>
                  </a:lnTo>
                  <a:lnTo>
                    <a:pt x="563" y="983"/>
                  </a:lnTo>
                  <a:lnTo>
                    <a:pt x="563" y="983"/>
                  </a:lnTo>
                  <a:close/>
                  <a:moveTo>
                    <a:pt x="591" y="974"/>
                  </a:moveTo>
                  <a:lnTo>
                    <a:pt x="591" y="974"/>
                  </a:lnTo>
                  <a:lnTo>
                    <a:pt x="603" y="977"/>
                  </a:lnTo>
                  <a:lnTo>
                    <a:pt x="603" y="977"/>
                  </a:lnTo>
                  <a:lnTo>
                    <a:pt x="580" y="994"/>
                  </a:lnTo>
                  <a:lnTo>
                    <a:pt x="567" y="1001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69" y="992"/>
                  </a:lnTo>
                  <a:lnTo>
                    <a:pt x="569" y="992"/>
                  </a:lnTo>
                  <a:lnTo>
                    <a:pt x="581" y="983"/>
                  </a:lnTo>
                  <a:lnTo>
                    <a:pt x="587" y="978"/>
                  </a:lnTo>
                  <a:lnTo>
                    <a:pt x="590" y="976"/>
                  </a:lnTo>
                  <a:lnTo>
                    <a:pt x="591" y="974"/>
                  </a:lnTo>
                  <a:lnTo>
                    <a:pt x="591" y="974"/>
                  </a:lnTo>
                  <a:close/>
                  <a:moveTo>
                    <a:pt x="536" y="980"/>
                  </a:moveTo>
                  <a:lnTo>
                    <a:pt x="536" y="980"/>
                  </a:lnTo>
                  <a:lnTo>
                    <a:pt x="548" y="969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3" y="957"/>
                  </a:lnTo>
                  <a:lnTo>
                    <a:pt x="563" y="957"/>
                  </a:lnTo>
                  <a:lnTo>
                    <a:pt x="565" y="958"/>
                  </a:lnTo>
                  <a:lnTo>
                    <a:pt x="565" y="958"/>
                  </a:lnTo>
                  <a:lnTo>
                    <a:pt x="550" y="969"/>
                  </a:lnTo>
                  <a:lnTo>
                    <a:pt x="536" y="980"/>
                  </a:lnTo>
                  <a:lnTo>
                    <a:pt x="536" y="980"/>
                  </a:lnTo>
                  <a:close/>
                  <a:moveTo>
                    <a:pt x="521" y="970"/>
                  </a:moveTo>
                  <a:lnTo>
                    <a:pt x="521" y="970"/>
                  </a:lnTo>
                  <a:lnTo>
                    <a:pt x="527" y="963"/>
                  </a:lnTo>
                  <a:lnTo>
                    <a:pt x="533" y="954"/>
                  </a:lnTo>
                  <a:lnTo>
                    <a:pt x="548" y="940"/>
                  </a:lnTo>
                  <a:lnTo>
                    <a:pt x="548" y="940"/>
                  </a:lnTo>
                  <a:lnTo>
                    <a:pt x="556" y="949"/>
                  </a:lnTo>
                  <a:lnTo>
                    <a:pt x="556" y="949"/>
                  </a:lnTo>
                  <a:lnTo>
                    <a:pt x="539" y="960"/>
                  </a:lnTo>
                  <a:lnTo>
                    <a:pt x="521" y="970"/>
                  </a:lnTo>
                  <a:lnTo>
                    <a:pt x="521" y="970"/>
                  </a:lnTo>
                  <a:close/>
                  <a:moveTo>
                    <a:pt x="522" y="947"/>
                  </a:moveTo>
                  <a:lnTo>
                    <a:pt x="522" y="947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34" y="934"/>
                  </a:lnTo>
                  <a:lnTo>
                    <a:pt x="538" y="927"/>
                  </a:lnTo>
                  <a:lnTo>
                    <a:pt x="538" y="927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22" y="947"/>
                  </a:lnTo>
                  <a:lnTo>
                    <a:pt x="522" y="947"/>
                  </a:lnTo>
                  <a:close/>
                  <a:moveTo>
                    <a:pt x="515" y="934"/>
                  </a:moveTo>
                  <a:lnTo>
                    <a:pt x="515" y="934"/>
                  </a:lnTo>
                  <a:lnTo>
                    <a:pt x="524" y="923"/>
                  </a:lnTo>
                  <a:lnTo>
                    <a:pt x="531" y="913"/>
                  </a:lnTo>
                  <a:lnTo>
                    <a:pt x="531" y="913"/>
                  </a:lnTo>
                  <a:lnTo>
                    <a:pt x="534" y="919"/>
                  </a:lnTo>
                  <a:lnTo>
                    <a:pt x="534" y="919"/>
                  </a:lnTo>
                  <a:lnTo>
                    <a:pt x="532" y="919"/>
                  </a:lnTo>
                  <a:lnTo>
                    <a:pt x="530" y="922"/>
                  </a:lnTo>
                  <a:lnTo>
                    <a:pt x="524" y="925"/>
                  </a:lnTo>
                  <a:lnTo>
                    <a:pt x="515" y="934"/>
                  </a:lnTo>
                  <a:lnTo>
                    <a:pt x="515" y="934"/>
                  </a:lnTo>
                  <a:close/>
                  <a:moveTo>
                    <a:pt x="513" y="911"/>
                  </a:moveTo>
                  <a:lnTo>
                    <a:pt x="513" y="911"/>
                  </a:lnTo>
                  <a:lnTo>
                    <a:pt x="524" y="898"/>
                  </a:lnTo>
                  <a:lnTo>
                    <a:pt x="524" y="898"/>
                  </a:lnTo>
                  <a:lnTo>
                    <a:pt x="525" y="901"/>
                  </a:lnTo>
                  <a:lnTo>
                    <a:pt x="525" y="901"/>
                  </a:lnTo>
                  <a:lnTo>
                    <a:pt x="513" y="911"/>
                  </a:lnTo>
                  <a:lnTo>
                    <a:pt x="513" y="911"/>
                  </a:lnTo>
                  <a:close/>
                  <a:moveTo>
                    <a:pt x="495" y="910"/>
                  </a:moveTo>
                  <a:lnTo>
                    <a:pt x="495" y="910"/>
                  </a:lnTo>
                  <a:lnTo>
                    <a:pt x="501" y="898"/>
                  </a:lnTo>
                  <a:lnTo>
                    <a:pt x="509" y="884"/>
                  </a:lnTo>
                  <a:lnTo>
                    <a:pt x="509" y="884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9" y="888"/>
                  </a:lnTo>
                  <a:lnTo>
                    <a:pt x="519" y="888"/>
                  </a:lnTo>
                  <a:lnTo>
                    <a:pt x="507" y="899"/>
                  </a:lnTo>
                  <a:lnTo>
                    <a:pt x="501" y="905"/>
                  </a:lnTo>
                  <a:lnTo>
                    <a:pt x="495" y="910"/>
                  </a:lnTo>
                  <a:lnTo>
                    <a:pt x="495" y="910"/>
                  </a:lnTo>
                  <a:close/>
                  <a:moveTo>
                    <a:pt x="483" y="890"/>
                  </a:moveTo>
                  <a:lnTo>
                    <a:pt x="483" y="890"/>
                  </a:lnTo>
                  <a:lnTo>
                    <a:pt x="488" y="881"/>
                  </a:lnTo>
                  <a:lnTo>
                    <a:pt x="494" y="872"/>
                  </a:lnTo>
                  <a:lnTo>
                    <a:pt x="506" y="857"/>
                  </a:lnTo>
                  <a:lnTo>
                    <a:pt x="506" y="857"/>
                  </a:lnTo>
                  <a:lnTo>
                    <a:pt x="509" y="864"/>
                  </a:lnTo>
                  <a:lnTo>
                    <a:pt x="509" y="864"/>
                  </a:lnTo>
                  <a:lnTo>
                    <a:pt x="496" y="877"/>
                  </a:lnTo>
                  <a:lnTo>
                    <a:pt x="490" y="884"/>
                  </a:lnTo>
                  <a:lnTo>
                    <a:pt x="483" y="890"/>
                  </a:lnTo>
                  <a:lnTo>
                    <a:pt x="483" y="890"/>
                  </a:lnTo>
                  <a:close/>
                  <a:moveTo>
                    <a:pt x="484" y="911"/>
                  </a:moveTo>
                  <a:lnTo>
                    <a:pt x="484" y="911"/>
                  </a:lnTo>
                  <a:lnTo>
                    <a:pt x="479" y="904"/>
                  </a:lnTo>
                  <a:lnTo>
                    <a:pt x="479" y="904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84" y="911"/>
                  </a:lnTo>
                  <a:lnTo>
                    <a:pt x="484" y="911"/>
                  </a:lnTo>
                  <a:close/>
                  <a:moveTo>
                    <a:pt x="490" y="927"/>
                  </a:moveTo>
                  <a:lnTo>
                    <a:pt x="490" y="927"/>
                  </a:lnTo>
                  <a:lnTo>
                    <a:pt x="489" y="924"/>
                  </a:lnTo>
                  <a:lnTo>
                    <a:pt x="489" y="924"/>
                  </a:lnTo>
                  <a:lnTo>
                    <a:pt x="492" y="922"/>
                  </a:lnTo>
                  <a:lnTo>
                    <a:pt x="492" y="922"/>
                  </a:lnTo>
                  <a:lnTo>
                    <a:pt x="490" y="927"/>
                  </a:lnTo>
                  <a:lnTo>
                    <a:pt x="490" y="927"/>
                  </a:lnTo>
                  <a:close/>
                  <a:moveTo>
                    <a:pt x="494" y="936"/>
                  </a:moveTo>
                  <a:lnTo>
                    <a:pt x="494" y="936"/>
                  </a:lnTo>
                  <a:lnTo>
                    <a:pt x="502" y="931"/>
                  </a:lnTo>
                  <a:lnTo>
                    <a:pt x="510" y="925"/>
                  </a:lnTo>
                  <a:lnTo>
                    <a:pt x="510" y="925"/>
                  </a:lnTo>
                  <a:lnTo>
                    <a:pt x="496" y="943"/>
                  </a:lnTo>
                  <a:lnTo>
                    <a:pt x="496" y="943"/>
                  </a:lnTo>
                  <a:lnTo>
                    <a:pt x="494" y="936"/>
                  </a:lnTo>
                  <a:lnTo>
                    <a:pt x="494" y="936"/>
                  </a:lnTo>
                  <a:close/>
                  <a:moveTo>
                    <a:pt x="500" y="958"/>
                  </a:moveTo>
                  <a:lnTo>
                    <a:pt x="500" y="958"/>
                  </a:lnTo>
                  <a:lnTo>
                    <a:pt x="506" y="954"/>
                  </a:lnTo>
                  <a:lnTo>
                    <a:pt x="506" y="954"/>
                  </a:lnTo>
                  <a:lnTo>
                    <a:pt x="501" y="960"/>
                  </a:lnTo>
                  <a:lnTo>
                    <a:pt x="501" y="960"/>
                  </a:lnTo>
                  <a:lnTo>
                    <a:pt x="500" y="958"/>
                  </a:lnTo>
                  <a:lnTo>
                    <a:pt x="500" y="958"/>
                  </a:lnTo>
                  <a:close/>
                  <a:moveTo>
                    <a:pt x="504" y="969"/>
                  </a:moveTo>
                  <a:lnTo>
                    <a:pt x="504" y="969"/>
                  </a:lnTo>
                  <a:lnTo>
                    <a:pt x="509" y="968"/>
                  </a:lnTo>
                  <a:lnTo>
                    <a:pt x="514" y="964"/>
                  </a:lnTo>
                  <a:lnTo>
                    <a:pt x="514" y="964"/>
                  </a:lnTo>
                  <a:lnTo>
                    <a:pt x="510" y="971"/>
                  </a:lnTo>
                  <a:lnTo>
                    <a:pt x="507" y="977"/>
                  </a:lnTo>
                  <a:lnTo>
                    <a:pt x="507" y="977"/>
                  </a:lnTo>
                  <a:lnTo>
                    <a:pt x="504" y="969"/>
                  </a:lnTo>
                  <a:lnTo>
                    <a:pt x="504" y="969"/>
                  </a:lnTo>
                  <a:close/>
                  <a:moveTo>
                    <a:pt x="514" y="990"/>
                  </a:moveTo>
                  <a:lnTo>
                    <a:pt x="514" y="990"/>
                  </a:lnTo>
                  <a:lnTo>
                    <a:pt x="510" y="986"/>
                  </a:lnTo>
                  <a:lnTo>
                    <a:pt x="510" y="986"/>
                  </a:lnTo>
                  <a:lnTo>
                    <a:pt x="516" y="983"/>
                  </a:lnTo>
                  <a:lnTo>
                    <a:pt x="521" y="981"/>
                  </a:lnTo>
                  <a:lnTo>
                    <a:pt x="521" y="981"/>
                  </a:lnTo>
                  <a:lnTo>
                    <a:pt x="514" y="990"/>
                  </a:lnTo>
                  <a:lnTo>
                    <a:pt x="514" y="990"/>
                  </a:lnTo>
                  <a:close/>
                  <a:moveTo>
                    <a:pt x="524" y="1004"/>
                  </a:moveTo>
                  <a:lnTo>
                    <a:pt x="524" y="1004"/>
                  </a:lnTo>
                  <a:lnTo>
                    <a:pt x="519" y="999"/>
                  </a:lnTo>
                  <a:lnTo>
                    <a:pt x="519" y="999"/>
                  </a:lnTo>
                  <a:lnTo>
                    <a:pt x="528" y="994"/>
                  </a:lnTo>
                  <a:lnTo>
                    <a:pt x="528" y="994"/>
                  </a:lnTo>
                  <a:lnTo>
                    <a:pt x="524" y="1004"/>
                  </a:lnTo>
                  <a:lnTo>
                    <a:pt x="524" y="1004"/>
                  </a:lnTo>
                  <a:close/>
                  <a:moveTo>
                    <a:pt x="538" y="1012"/>
                  </a:moveTo>
                  <a:lnTo>
                    <a:pt x="538" y="1012"/>
                  </a:lnTo>
                  <a:lnTo>
                    <a:pt x="533" y="1010"/>
                  </a:lnTo>
                  <a:lnTo>
                    <a:pt x="533" y="1010"/>
                  </a:lnTo>
                  <a:lnTo>
                    <a:pt x="542" y="1007"/>
                  </a:lnTo>
                  <a:lnTo>
                    <a:pt x="542" y="1007"/>
                  </a:lnTo>
                  <a:lnTo>
                    <a:pt x="539" y="1010"/>
                  </a:lnTo>
                  <a:lnTo>
                    <a:pt x="538" y="1012"/>
                  </a:lnTo>
                  <a:lnTo>
                    <a:pt x="538" y="1012"/>
                  </a:lnTo>
                  <a:close/>
                  <a:moveTo>
                    <a:pt x="561" y="1019"/>
                  </a:moveTo>
                  <a:lnTo>
                    <a:pt x="561" y="1019"/>
                  </a:lnTo>
                  <a:lnTo>
                    <a:pt x="551" y="1017"/>
                  </a:lnTo>
                  <a:lnTo>
                    <a:pt x="551" y="1017"/>
                  </a:lnTo>
                  <a:lnTo>
                    <a:pt x="559" y="1015"/>
                  </a:lnTo>
                  <a:lnTo>
                    <a:pt x="567" y="1012"/>
                  </a:lnTo>
                  <a:lnTo>
                    <a:pt x="567" y="1012"/>
                  </a:lnTo>
                  <a:lnTo>
                    <a:pt x="561" y="1019"/>
                  </a:lnTo>
                  <a:lnTo>
                    <a:pt x="561" y="1019"/>
                  </a:lnTo>
                  <a:close/>
                  <a:moveTo>
                    <a:pt x="593" y="1022"/>
                  </a:moveTo>
                  <a:lnTo>
                    <a:pt x="593" y="1022"/>
                  </a:lnTo>
                  <a:lnTo>
                    <a:pt x="579" y="1021"/>
                  </a:lnTo>
                  <a:lnTo>
                    <a:pt x="579" y="1021"/>
                  </a:lnTo>
                  <a:lnTo>
                    <a:pt x="596" y="1011"/>
                  </a:lnTo>
                  <a:lnTo>
                    <a:pt x="596" y="1011"/>
                  </a:lnTo>
                  <a:lnTo>
                    <a:pt x="593" y="1016"/>
                  </a:lnTo>
                  <a:lnTo>
                    <a:pt x="593" y="1022"/>
                  </a:lnTo>
                  <a:lnTo>
                    <a:pt x="593" y="1022"/>
                  </a:lnTo>
                  <a:close/>
                  <a:moveTo>
                    <a:pt x="584" y="1007"/>
                  </a:moveTo>
                  <a:lnTo>
                    <a:pt x="584" y="1007"/>
                  </a:lnTo>
                  <a:lnTo>
                    <a:pt x="593" y="998"/>
                  </a:lnTo>
                  <a:lnTo>
                    <a:pt x="604" y="988"/>
                  </a:lnTo>
                  <a:lnTo>
                    <a:pt x="604" y="988"/>
                  </a:lnTo>
                  <a:lnTo>
                    <a:pt x="615" y="981"/>
                  </a:lnTo>
                  <a:lnTo>
                    <a:pt x="615" y="981"/>
                  </a:lnTo>
                  <a:lnTo>
                    <a:pt x="620" y="982"/>
                  </a:lnTo>
                  <a:lnTo>
                    <a:pt x="620" y="982"/>
                  </a:lnTo>
                  <a:lnTo>
                    <a:pt x="602" y="995"/>
                  </a:lnTo>
                  <a:lnTo>
                    <a:pt x="584" y="1007"/>
                  </a:lnTo>
                  <a:lnTo>
                    <a:pt x="584" y="1007"/>
                  </a:lnTo>
                  <a:close/>
                  <a:moveTo>
                    <a:pt x="609" y="1022"/>
                  </a:moveTo>
                  <a:lnTo>
                    <a:pt x="609" y="1022"/>
                  </a:lnTo>
                  <a:lnTo>
                    <a:pt x="613" y="1019"/>
                  </a:lnTo>
                  <a:lnTo>
                    <a:pt x="613" y="1019"/>
                  </a:lnTo>
                  <a:lnTo>
                    <a:pt x="613" y="1022"/>
                  </a:lnTo>
                  <a:lnTo>
                    <a:pt x="613" y="1022"/>
                  </a:lnTo>
                  <a:lnTo>
                    <a:pt x="609" y="1022"/>
                  </a:lnTo>
                  <a:lnTo>
                    <a:pt x="609" y="1022"/>
                  </a:lnTo>
                  <a:close/>
                  <a:moveTo>
                    <a:pt x="607" y="1012"/>
                  </a:moveTo>
                  <a:lnTo>
                    <a:pt x="607" y="1012"/>
                  </a:lnTo>
                  <a:lnTo>
                    <a:pt x="612" y="1006"/>
                  </a:lnTo>
                  <a:lnTo>
                    <a:pt x="616" y="1000"/>
                  </a:lnTo>
                  <a:lnTo>
                    <a:pt x="628" y="988"/>
                  </a:lnTo>
                  <a:lnTo>
                    <a:pt x="628" y="988"/>
                  </a:lnTo>
                  <a:lnTo>
                    <a:pt x="633" y="984"/>
                  </a:lnTo>
                  <a:lnTo>
                    <a:pt x="633" y="984"/>
                  </a:lnTo>
                  <a:lnTo>
                    <a:pt x="646" y="986"/>
                  </a:lnTo>
                  <a:lnTo>
                    <a:pt x="646" y="986"/>
                  </a:lnTo>
                  <a:lnTo>
                    <a:pt x="633" y="995"/>
                  </a:lnTo>
                  <a:lnTo>
                    <a:pt x="633" y="995"/>
                  </a:lnTo>
                  <a:lnTo>
                    <a:pt x="620" y="1005"/>
                  </a:lnTo>
                  <a:lnTo>
                    <a:pt x="613" y="1009"/>
                  </a:lnTo>
                  <a:lnTo>
                    <a:pt x="607" y="1012"/>
                  </a:lnTo>
                  <a:lnTo>
                    <a:pt x="607" y="1012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1" y="1021"/>
                  </a:lnTo>
                  <a:lnTo>
                    <a:pt x="631" y="1021"/>
                  </a:lnTo>
                  <a:lnTo>
                    <a:pt x="639" y="1016"/>
                  </a:lnTo>
                  <a:lnTo>
                    <a:pt x="639" y="1016"/>
                  </a:lnTo>
                  <a:lnTo>
                    <a:pt x="638" y="1019"/>
                  </a:lnTo>
                  <a:lnTo>
                    <a:pt x="638" y="1019"/>
                  </a:lnTo>
                  <a:close/>
                  <a:moveTo>
                    <a:pt x="634" y="1007"/>
                  </a:moveTo>
                  <a:lnTo>
                    <a:pt x="634" y="1007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52" y="993"/>
                  </a:lnTo>
                  <a:lnTo>
                    <a:pt x="652" y="993"/>
                  </a:lnTo>
                  <a:lnTo>
                    <a:pt x="648" y="999"/>
                  </a:lnTo>
                  <a:lnTo>
                    <a:pt x="648" y="999"/>
                  </a:lnTo>
                  <a:lnTo>
                    <a:pt x="634" y="1007"/>
                  </a:lnTo>
                  <a:lnTo>
                    <a:pt x="634" y="1007"/>
                  </a:lnTo>
                  <a:close/>
                  <a:moveTo>
                    <a:pt x="666" y="1017"/>
                  </a:moveTo>
                  <a:lnTo>
                    <a:pt x="666" y="1017"/>
                  </a:lnTo>
                  <a:lnTo>
                    <a:pt x="671" y="1013"/>
                  </a:lnTo>
                  <a:lnTo>
                    <a:pt x="671" y="1013"/>
                  </a:lnTo>
                  <a:lnTo>
                    <a:pt x="672" y="1016"/>
                  </a:lnTo>
                  <a:lnTo>
                    <a:pt x="672" y="1016"/>
                  </a:lnTo>
                  <a:lnTo>
                    <a:pt x="666" y="1017"/>
                  </a:lnTo>
                  <a:lnTo>
                    <a:pt x="666" y="1017"/>
                  </a:lnTo>
                  <a:close/>
                  <a:moveTo>
                    <a:pt x="650" y="1012"/>
                  </a:moveTo>
                  <a:lnTo>
                    <a:pt x="650" y="1012"/>
                  </a:lnTo>
                  <a:lnTo>
                    <a:pt x="654" y="1006"/>
                  </a:lnTo>
                  <a:lnTo>
                    <a:pt x="654" y="1006"/>
                  </a:lnTo>
                  <a:lnTo>
                    <a:pt x="666" y="996"/>
                  </a:lnTo>
                  <a:lnTo>
                    <a:pt x="678" y="987"/>
                  </a:lnTo>
                  <a:lnTo>
                    <a:pt x="678" y="987"/>
                  </a:lnTo>
                  <a:lnTo>
                    <a:pt x="693" y="987"/>
                  </a:lnTo>
                  <a:lnTo>
                    <a:pt x="693" y="987"/>
                  </a:lnTo>
                  <a:lnTo>
                    <a:pt x="686" y="993"/>
                  </a:lnTo>
                  <a:lnTo>
                    <a:pt x="686" y="993"/>
                  </a:lnTo>
                  <a:lnTo>
                    <a:pt x="669" y="1004"/>
                  </a:lnTo>
                  <a:lnTo>
                    <a:pt x="660" y="1009"/>
                  </a:lnTo>
                  <a:lnTo>
                    <a:pt x="650" y="1012"/>
                  </a:lnTo>
                  <a:lnTo>
                    <a:pt x="650" y="1012"/>
                  </a:lnTo>
                  <a:close/>
                  <a:moveTo>
                    <a:pt x="693" y="1000"/>
                  </a:moveTo>
                  <a:lnTo>
                    <a:pt x="693" y="1000"/>
                  </a:lnTo>
                  <a:lnTo>
                    <a:pt x="709" y="987"/>
                  </a:lnTo>
                  <a:lnTo>
                    <a:pt x="709" y="987"/>
                  </a:lnTo>
                  <a:lnTo>
                    <a:pt x="727" y="986"/>
                  </a:lnTo>
                  <a:lnTo>
                    <a:pt x="727" y="986"/>
                  </a:lnTo>
                  <a:lnTo>
                    <a:pt x="708" y="996"/>
                  </a:lnTo>
                  <a:lnTo>
                    <a:pt x="687" y="1005"/>
                  </a:lnTo>
                  <a:lnTo>
                    <a:pt x="687" y="1005"/>
                  </a:lnTo>
                  <a:lnTo>
                    <a:pt x="693" y="1000"/>
                  </a:lnTo>
                  <a:lnTo>
                    <a:pt x="693" y="1000"/>
                  </a:lnTo>
                  <a:close/>
                  <a:moveTo>
                    <a:pt x="701" y="1013"/>
                  </a:moveTo>
                  <a:lnTo>
                    <a:pt x="701" y="1013"/>
                  </a:lnTo>
                  <a:lnTo>
                    <a:pt x="690" y="1015"/>
                  </a:lnTo>
                  <a:lnTo>
                    <a:pt x="690" y="1015"/>
                  </a:lnTo>
                  <a:lnTo>
                    <a:pt x="703" y="1010"/>
                  </a:lnTo>
                  <a:lnTo>
                    <a:pt x="703" y="1010"/>
                  </a:lnTo>
                  <a:lnTo>
                    <a:pt x="701" y="1013"/>
                  </a:lnTo>
                  <a:lnTo>
                    <a:pt x="701" y="1013"/>
                  </a:lnTo>
                  <a:close/>
                  <a:moveTo>
                    <a:pt x="737" y="992"/>
                  </a:moveTo>
                  <a:lnTo>
                    <a:pt x="737" y="992"/>
                  </a:lnTo>
                  <a:lnTo>
                    <a:pt x="746" y="986"/>
                  </a:lnTo>
                  <a:lnTo>
                    <a:pt x="746" y="986"/>
                  </a:lnTo>
                  <a:lnTo>
                    <a:pt x="767" y="984"/>
                  </a:lnTo>
                  <a:lnTo>
                    <a:pt x="767" y="984"/>
                  </a:lnTo>
                  <a:lnTo>
                    <a:pt x="764" y="987"/>
                  </a:lnTo>
                  <a:lnTo>
                    <a:pt x="764" y="987"/>
                  </a:lnTo>
                  <a:lnTo>
                    <a:pt x="751" y="994"/>
                  </a:lnTo>
                  <a:lnTo>
                    <a:pt x="739" y="1000"/>
                  </a:lnTo>
                  <a:lnTo>
                    <a:pt x="727" y="1005"/>
                  </a:lnTo>
                  <a:lnTo>
                    <a:pt x="715" y="1010"/>
                  </a:lnTo>
                  <a:lnTo>
                    <a:pt x="715" y="1010"/>
                  </a:lnTo>
                  <a:lnTo>
                    <a:pt x="726" y="1000"/>
                  </a:lnTo>
                  <a:lnTo>
                    <a:pt x="737" y="992"/>
                  </a:lnTo>
                  <a:lnTo>
                    <a:pt x="737" y="992"/>
                  </a:lnTo>
                  <a:close/>
                  <a:moveTo>
                    <a:pt x="752" y="1009"/>
                  </a:moveTo>
                  <a:lnTo>
                    <a:pt x="752" y="1009"/>
                  </a:lnTo>
                  <a:lnTo>
                    <a:pt x="761" y="1001"/>
                  </a:lnTo>
                  <a:lnTo>
                    <a:pt x="769" y="994"/>
                  </a:lnTo>
                  <a:lnTo>
                    <a:pt x="769" y="994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95" y="983"/>
                  </a:lnTo>
                  <a:lnTo>
                    <a:pt x="795" y="983"/>
                  </a:lnTo>
                  <a:lnTo>
                    <a:pt x="786" y="990"/>
                  </a:lnTo>
                  <a:lnTo>
                    <a:pt x="778" y="999"/>
                  </a:lnTo>
                  <a:lnTo>
                    <a:pt x="778" y="999"/>
                  </a:lnTo>
                  <a:lnTo>
                    <a:pt x="766" y="1005"/>
                  </a:lnTo>
                  <a:lnTo>
                    <a:pt x="752" y="1009"/>
                  </a:lnTo>
                  <a:lnTo>
                    <a:pt x="752" y="1009"/>
                  </a:lnTo>
                  <a:close/>
                  <a:moveTo>
                    <a:pt x="793" y="1012"/>
                  </a:moveTo>
                  <a:lnTo>
                    <a:pt x="793" y="1012"/>
                  </a:lnTo>
                  <a:lnTo>
                    <a:pt x="784" y="1012"/>
                  </a:lnTo>
                  <a:lnTo>
                    <a:pt x="784" y="1012"/>
                  </a:lnTo>
                  <a:lnTo>
                    <a:pt x="798" y="1006"/>
                  </a:lnTo>
                  <a:lnTo>
                    <a:pt x="798" y="1006"/>
                  </a:lnTo>
                  <a:lnTo>
                    <a:pt x="793" y="1012"/>
                  </a:lnTo>
                  <a:lnTo>
                    <a:pt x="793" y="1012"/>
                  </a:lnTo>
                  <a:close/>
                  <a:moveTo>
                    <a:pt x="807" y="1011"/>
                  </a:moveTo>
                  <a:lnTo>
                    <a:pt x="807" y="1011"/>
                  </a:lnTo>
                  <a:lnTo>
                    <a:pt x="813" y="1005"/>
                  </a:lnTo>
                  <a:lnTo>
                    <a:pt x="819" y="999"/>
                  </a:lnTo>
                  <a:lnTo>
                    <a:pt x="833" y="988"/>
                  </a:lnTo>
                  <a:lnTo>
                    <a:pt x="833" y="988"/>
                  </a:lnTo>
                  <a:lnTo>
                    <a:pt x="837" y="984"/>
                  </a:lnTo>
                  <a:lnTo>
                    <a:pt x="837" y="984"/>
                  </a:lnTo>
                  <a:lnTo>
                    <a:pt x="857" y="987"/>
                  </a:lnTo>
                  <a:lnTo>
                    <a:pt x="857" y="987"/>
                  </a:lnTo>
                  <a:lnTo>
                    <a:pt x="841" y="996"/>
                  </a:lnTo>
                  <a:lnTo>
                    <a:pt x="841" y="996"/>
                  </a:lnTo>
                  <a:lnTo>
                    <a:pt x="825" y="1005"/>
                  </a:lnTo>
                  <a:lnTo>
                    <a:pt x="816" y="1009"/>
                  </a:lnTo>
                  <a:lnTo>
                    <a:pt x="807" y="1011"/>
                  </a:lnTo>
                  <a:lnTo>
                    <a:pt x="807" y="1011"/>
                  </a:lnTo>
                  <a:close/>
                  <a:moveTo>
                    <a:pt x="803" y="993"/>
                  </a:moveTo>
                  <a:lnTo>
                    <a:pt x="803" y="993"/>
                  </a:lnTo>
                  <a:lnTo>
                    <a:pt x="813" y="983"/>
                  </a:lnTo>
                  <a:lnTo>
                    <a:pt x="813" y="983"/>
                  </a:lnTo>
                  <a:lnTo>
                    <a:pt x="819" y="984"/>
                  </a:lnTo>
                  <a:lnTo>
                    <a:pt x="819" y="984"/>
                  </a:lnTo>
                  <a:lnTo>
                    <a:pt x="803" y="993"/>
                  </a:lnTo>
                  <a:lnTo>
                    <a:pt x="803" y="993"/>
                  </a:lnTo>
                  <a:close/>
                  <a:moveTo>
                    <a:pt x="846" y="1005"/>
                  </a:moveTo>
                  <a:lnTo>
                    <a:pt x="846" y="1005"/>
                  </a:lnTo>
                  <a:lnTo>
                    <a:pt x="861" y="998"/>
                  </a:lnTo>
                  <a:lnTo>
                    <a:pt x="868" y="993"/>
                  </a:lnTo>
                  <a:lnTo>
                    <a:pt x="873" y="987"/>
                  </a:lnTo>
                  <a:lnTo>
                    <a:pt x="873" y="987"/>
                  </a:lnTo>
                  <a:lnTo>
                    <a:pt x="886" y="988"/>
                  </a:lnTo>
                  <a:lnTo>
                    <a:pt x="886" y="988"/>
                  </a:lnTo>
                  <a:lnTo>
                    <a:pt x="885" y="988"/>
                  </a:lnTo>
                  <a:lnTo>
                    <a:pt x="885" y="988"/>
                  </a:lnTo>
                  <a:lnTo>
                    <a:pt x="875" y="995"/>
                  </a:lnTo>
                  <a:lnTo>
                    <a:pt x="863" y="1001"/>
                  </a:lnTo>
                  <a:lnTo>
                    <a:pt x="851" y="1007"/>
                  </a:lnTo>
                  <a:lnTo>
                    <a:pt x="839" y="1011"/>
                  </a:lnTo>
                  <a:lnTo>
                    <a:pt x="839" y="1011"/>
                  </a:lnTo>
                  <a:lnTo>
                    <a:pt x="846" y="1005"/>
                  </a:lnTo>
                  <a:lnTo>
                    <a:pt x="846" y="1005"/>
                  </a:lnTo>
                  <a:close/>
                  <a:moveTo>
                    <a:pt x="862" y="1017"/>
                  </a:moveTo>
                  <a:lnTo>
                    <a:pt x="862" y="1017"/>
                  </a:lnTo>
                  <a:lnTo>
                    <a:pt x="853" y="1017"/>
                  </a:lnTo>
                  <a:lnTo>
                    <a:pt x="853" y="1017"/>
                  </a:lnTo>
                  <a:lnTo>
                    <a:pt x="863" y="1012"/>
                  </a:lnTo>
                  <a:lnTo>
                    <a:pt x="863" y="1012"/>
                  </a:lnTo>
                  <a:lnTo>
                    <a:pt x="862" y="1017"/>
                  </a:lnTo>
                  <a:lnTo>
                    <a:pt x="862" y="1017"/>
                  </a:lnTo>
                  <a:close/>
                  <a:moveTo>
                    <a:pt x="874" y="1013"/>
                  </a:moveTo>
                  <a:lnTo>
                    <a:pt x="874" y="1013"/>
                  </a:lnTo>
                  <a:lnTo>
                    <a:pt x="878" y="1010"/>
                  </a:lnTo>
                  <a:lnTo>
                    <a:pt x="881" y="1005"/>
                  </a:lnTo>
                  <a:lnTo>
                    <a:pt x="891" y="996"/>
                  </a:lnTo>
                  <a:lnTo>
                    <a:pt x="891" y="996"/>
                  </a:lnTo>
                  <a:lnTo>
                    <a:pt x="896" y="993"/>
                  </a:lnTo>
                  <a:lnTo>
                    <a:pt x="900" y="989"/>
                  </a:lnTo>
                  <a:lnTo>
                    <a:pt x="900" y="989"/>
                  </a:lnTo>
                  <a:lnTo>
                    <a:pt x="917" y="990"/>
                  </a:lnTo>
                  <a:lnTo>
                    <a:pt x="917" y="990"/>
                  </a:lnTo>
                  <a:lnTo>
                    <a:pt x="896" y="1002"/>
                  </a:lnTo>
                  <a:lnTo>
                    <a:pt x="874" y="1013"/>
                  </a:lnTo>
                  <a:lnTo>
                    <a:pt x="874" y="1013"/>
                  </a:lnTo>
                  <a:close/>
                  <a:moveTo>
                    <a:pt x="912" y="1007"/>
                  </a:moveTo>
                  <a:lnTo>
                    <a:pt x="912" y="1007"/>
                  </a:lnTo>
                  <a:lnTo>
                    <a:pt x="922" y="1000"/>
                  </a:lnTo>
                  <a:lnTo>
                    <a:pt x="927" y="996"/>
                  </a:lnTo>
                  <a:lnTo>
                    <a:pt x="928" y="994"/>
                  </a:lnTo>
                  <a:lnTo>
                    <a:pt x="928" y="992"/>
                  </a:lnTo>
                  <a:lnTo>
                    <a:pt x="928" y="992"/>
                  </a:lnTo>
                  <a:lnTo>
                    <a:pt x="944" y="993"/>
                  </a:lnTo>
                  <a:lnTo>
                    <a:pt x="944" y="993"/>
                  </a:lnTo>
                  <a:lnTo>
                    <a:pt x="903" y="1013"/>
                  </a:lnTo>
                  <a:lnTo>
                    <a:pt x="903" y="1013"/>
                  </a:lnTo>
                  <a:lnTo>
                    <a:pt x="912" y="1007"/>
                  </a:lnTo>
                  <a:lnTo>
                    <a:pt x="912" y="1007"/>
                  </a:lnTo>
                  <a:close/>
                  <a:moveTo>
                    <a:pt x="963" y="994"/>
                  </a:moveTo>
                  <a:lnTo>
                    <a:pt x="963" y="994"/>
                  </a:lnTo>
                  <a:lnTo>
                    <a:pt x="971" y="995"/>
                  </a:lnTo>
                  <a:lnTo>
                    <a:pt x="971" y="995"/>
                  </a:lnTo>
                  <a:lnTo>
                    <a:pt x="967" y="999"/>
                  </a:lnTo>
                  <a:lnTo>
                    <a:pt x="967" y="999"/>
                  </a:lnTo>
                  <a:lnTo>
                    <a:pt x="950" y="1006"/>
                  </a:lnTo>
                  <a:lnTo>
                    <a:pt x="933" y="1012"/>
                  </a:lnTo>
                  <a:lnTo>
                    <a:pt x="933" y="1012"/>
                  </a:lnTo>
                  <a:lnTo>
                    <a:pt x="940" y="1007"/>
                  </a:lnTo>
                  <a:lnTo>
                    <a:pt x="947" y="1004"/>
                  </a:lnTo>
                  <a:lnTo>
                    <a:pt x="956" y="999"/>
                  </a:lnTo>
                  <a:lnTo>
                    <a:pt x="963" y="994"/>
                  </a:lnTo>
                  <a:lnTo>
                    <a:pt x="963" y="994"/>
                  </a:lnTo>
                  <a:close/>
                  <a:moveTo>
                    <a:pt x="908" y="1022"/>
                  </a:moveTo>
                  <a:lnTo>
                    <a:pt x="908" y="1022"/>
                  </a:lnTo>
                  <a:lnTo>
                    <a:pt x="911" y="1019"/>
                  </a:lnTo>
                  <a:lnTo>
                    <a:pt x="911" y="1019"/>
                  </a:lnTo>
                  <a:lnTo>
                    <a:pt x="912" y="1022"/>
                  </a:lnTo>
                  <a:lnTo>
                    <a:pt x="912" y="1022"/>
                  </a:lnTo>
                  <a:lnTo>
                    <a:pt x="908" y="1022"/>
                  </a:lnTo>
                  <a:lnTo>
                    <a:pt x="908" y="1022"/>
                  </a:lnTo>
                  <a:close/>
                  <a:moveTo>
                    <a:pt x="939" y="1025"/>
                  </a:moveTo>
                  <a:lnTo>
                    <a:pt x="939" y="1025"/>
                  </a:lnTo>
                  <a:lnTo>
                    <a:pt x="926" y="1024"/>
                  </a:lnTo>
                  <a:lnTo>
                    <a:pt x="926" y="1024"/>
                  </a:lnTo>
                  <a:lnTo>
                    <a:pt x="935" y="1022"/>
                  </a:lnTo>
                  <a:lnTo>
                    <a:pt x="945" y="1018"/>
                  </a:lnTo>
                  <a:lnTo>
                    <a:pt x="945" y="1018"/>
                  </a:lnTo>
                  <a:lnTo>
                    <a:pt x="939" y="1025"/>
                  </a:lnTo>
                  <a:lnTo>
                    <a:pt x="939" y="1025"/>
                  </a:lnTo>
                  <a:close/>
                  <a:moveTo>
                    <a:pt x="967" y="1028"/>
                  </a:moveTo>
                  <a:lnTo>
                    <a:pt x="967" y="1028"/>
                  </a:lnTo>
                  <a:lnTo>
                    <a:pt x="963" y="1028"/>
                  </a:lnTo>
                  <a:lnTo>
                    <a:pt x="963" y="1028"/>
                  </a:lnTo>
                  <a:lnTo>
                    <a:pt x="969" y="1025"/>
                  </a:lnTo>
                  <a:lnTo>
                    <a:pt x="969" y="1025"/>
                  </a:lnTo>
                  <a:lnTo>
                    <a:pt x="967" y="1028"/>
                  </a:lnTo>
                  <a:lnTo>
                    <a:pt x="967" y="1028"/>
                  </a:lnTo>
                  <a:close/>
                  <a:moveTo>
                    <a:pt x="958" y="1019"/>
                  </a:moveTo>
                  <a:lnTo>
                    <a:pt x="958" y="1019"/>
                  </a:lnTo>
                  <a:lnTo>
                    <a:pt x="973" y="1006"/>
                  </a:lnTo>
                  <a:lnTo>
                    <a:pt x="973" y="1006"/>
                  </a:lnTo>
                  <a:lnTo>
                    <a:pt x="980" y="1002"/>
                  </a:lnTo>
                  <a:lnTo>
                    <a:pt x="986" y="996"/>
                  </a:lnTo>
                  <a:lnTo>
                    <a:pt x="986" y="996"/>
                  </a:lnTo>
                  <a:lnTo>
                    <a:pt x="999" y="998"/>
                  </a:lnTo>
                  <a:lnTo>
                    <a:pt x="999" y="998"/>
                  </a:lnTo>
                  <a:lnTo>
                    <a:pt x="979" y="1010"/>
                  </a:lnTo>
                  <a:lnTo>
                    <a:pt x="958" y="1019"/>
                  </a:lnTo>
                  <a:lnTo>
                    <a:pt x="958" y="1019"/>
                  </a:lnTo>
                  <a:close/>
                  <a:moveTo>
                    <a:pt x="988" y="1030"/>
                  </a:moveTo>
                  <a:lnTo>
                    <a:pt x="988" y="1030"/>
                  </a:lnTo>
                  <a:lnTo>
                    <a:pt x="985" y="1030"/>
                  </a:lnTo>
                  <a:lnTo>
                    <a:pt x="985" y="1030"/>
                  </a:lnTo>
                  <a:lnTo>
                    <a:pt x="991" y="1028"/>
                  </a:lnTo>
                  <a:lnTo>
                    <a:pt x="991" y="1028"/>
                  </a:lnTo>
                  <a:lnTo>
                    <a:pt x="988" y="1030"/>
                  </a:lnTo>
                  <a:lnTo>
                    <a:pt x="988" y="1030"/>
                  </a:lnTo>
                  <a:close/>
                  <a:moveTo>
                    <a:pt x="991" y="1017"/>
                  </a:moveTo>
                  <a:lnTo>
                    <a:pt x="991" y="1017"/>
                  </a:lnTo>
                  <a:lnTo>
                    <a:pt x="999" y="1011"/>
                  </a:lnTo>
                  <a:lnTo>
                    <a:pt x="1008" y="1005"/>
                  </a:lnTo>
                  <a:lnTo>
                    <a:pt x="1008" y="1005"/>
                  </a:lnTo>
                  <a:lnTo>
                    <a:pt x="1012" y="1001"/>
                  </a:lnTo>
                  <a:lnTo>
                    <a:pt x="1012" y="1001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22" y="1000"/>
                  </a:lnTo>
                  <a:lnTo>
                    <a:pt x="1022" y="1000"/>
                  </a:lnTo>
                  <a:lnTo>
                    <a:pt x="1014" y="1006"/>
                  </a:lnTo>
                  <a:lnTo>
                    <a:pt x="1014" y="1006"/>
                  </a:lnTo>
                  <a:lnTo>
                    <a:pt x="1003" y="1012"/>
                  </a:lnTo>
                  <a:lnTo>
                    <a:pt x="991" y="1017"/>
                  </a:lnTo>
                  <a:lnTo>
                    <a:pt x="991" y="1017"/>
                  </a:lnTo>
                  <a:close/>
                  <a:moveTo>
                    <a:pt x="1020" y="1015"/>
                  </a:moveTo>
                  <a:lnTo>
                    <a:pt x="1020" y="1015"/>
                  </a:lnTo>
                  <a:lnTo>
                    <a:pt x="1028" y="1009"/>
                  </a:lnTo>
                  <a:lnTo>
                    <a:pt x="1038" y="1002"/>
                  </a:lnTo>
                  <a:lnTo>
                    <a:pt x="1038" y="1002"/>
                  </a:lnTo>
                  <a:lnTo>
                    <a:pt x="1050" y="1004"/>
                  </a:lnTo>
                  <a:lnTo>
                    <a:pt x="1050" y="1004"/>
                  </a:lnTo>
                  <a:lnTo>
                    <a:pt x="1028" y="1015"/>
                  </a:lnTo>
                  <a:lnTo>
                    <a:pt x="1008" y="1024"/>
                  </a:lnTo>
                  <a:lnTo>
                    <a:pt x="1008" y="1024"/>
                  </a:lnTo>
                  <a:lnTo>
                    <a:pt x="1020" y="1015"/>
                  </a:lnTo>
                  <a:lnTo>
                    <a:pt x="1020" y="1015"/>
                  </a:lnTo>
                  <a:close/>
                  <a:moveTo>
                    <a:pt x="1016" y="1034"/>
                  </a:moveTo>
                  <a:lnTo>
                    <a:pt x="1016" y="1034"/>
                  </a:lnTo>
                  <a:lnTo>
                    <a:pt x="1012" y="1033"/>
                  </a:lnTo>
                  <a:lnTo>
                    <a:pt x="1012" y="1033"/>
                  </a:lnTo>
                  <a:lnTo>
                    <a:pt x="1018" y="1030"/>
                  </a:lnTo>
                  <a:lnTo>
                    <a:pt x="1018" y="1030"/>
                  </a:lnTo>
                  <a:lnTo>
                    <a:pt x="1016" y="1034"/>
                  </a:lnTo>
                  <a:lnTo>
                    <a:pt x="1016" y="1034"/>
                  </a:lnTo>
                  <a:close/>
                  <a:moveTo>
                    <a:pt x="1065" y="1007"/>
                  </a:moveTo>
                  <a:lnTo>
                    <a:pt x="1065" y="1007"/>
                  </a:lnTo>
                  <a:lnTo>
                    <a:pt x="1067" y="1006"/>
                  </a:lnTo>
                  <a:lnTo>
                    <a:pt x="1067" y="1006"/>
                  </a:lnTo>
                  <a:lnTo>
                    <a:pt x="1080" y="1007"/>
                  </a:lnTo>
                  <a:lnTo>
                    <a:pt x="1080" y="1007"/>
                  </a:lnTo>
                  <a:lnTo>
                    <a:pt x="1057" y="1019"/>
                  </a:lnTo>
                  <a:lnTo>
                    <a:pt x="1045" y="1025"/>
                  </a:lnTo>
                  <a:lnTo>
                    <a:pt x="1032" y="1030"/>
                  </a:lnTo>
                  <a:lnTo>
                    <a:pt x="1032" y="1030"/>
                  </a:lnTo>
                  <a:lnTo>
                    <a:pt x="1040" y="1024"/>
                  </a:lnTo>
                  <a:lnTo>
                    <a:pt x="1047" y="1018"/>
                  </a:lnTo>
                  <a:lnTo>
                    <a:pt x="1065" y="1007"/>
                  </a:lnTo>
                  <a:lnTo>
                    <a:pt x="1065" y="1007"/>
                  </a:lnTo>
                  <a:close/>
                  <a:moveTo>
                    <a:pt x="1086" y="1009"/>
                  </a:moveTo>
                  <a:lnTo>
                    <a:pt x="1086" y="1009"/>
                  </a:lnTo>
                  <a:lnTo>
                    <a:pt x="1086" y="1009"/>
                  </a:lnTo>
                  <a:lnTo>
                    <a:pt x="1086" y="1009"/>
                  </a:lnTo>
                  <a:lnTo>
                    <a:pt x="1112" y="1012"/>
                  </a:lnTo>
                  <a:lnTo>
                    <a:pt x="1112" y="1012"/>
                  </a:lnTo>
                  <a:lnTo>
                    <a:pt x="1071" y="1028"/>
                  </a:lnTo>
                  <a:lnTo>
                    <a:pt x="1071" y="1028"/>
                  </a:lnTo>
                  <a:lnTo>
                    <a:pt x="1075" y="1024"/>
                  </a:lnTo>
                  <a:lnTo>
                    <a:pt x="1082" y="1019"/>
                  </a:lnTo>
                  <a:lnTo>
                    <a:pt x="1085" y="1017"/>
                  </a:lnTo>
                  <a:lnTo>
                    <a:pt x="1087" y="1015"/>
                  </a:lnTo>
                  <a:lnTo>
                    <a:pt x="1087" y="1011"/>
                  </a:lnTo>
                  <a:lnTo>
                    <a:pt x="1086" y="1009"/>
                  </a:lnTo>
                  <a:lnTo>
                    <a:pt x="1086" y="1009"/>
                  </a:lnTo>
                  <a:close/>
                  <a:moveTo>
                    <a:pt x="1046" y="1036"/>
                  </a:moveTo>
                  <a:lnTo>
                    <a:pt x="1046" y="1036"/>
                  </a:lnTo>
                  <a:lnTo>
                    <a:pt x="1044" y="1036"/>
                  </a:lnTo>
                  <a:lnTo>
                    <a:pt x="1044" y="1036"/>
                  </a:lnTo>
                  <a:lnTo>
                    <a:pt x="1047" y="1035"/>
                  </a:lnTo>
                  <a:lnTo>
                    <a:pt x="1047" y="1035"/>
                  </a:lnTo>
                  <a:lnTo>
                    <a:pt x="1046" y="1036"/>
                  </a:lnTo>
                  <a:lnTo>
                    <a:pt x="1046" y="1036"/>
                  </a:lnTo>
                  <a:close/>
                  <a:moveTo>
                    <a:pt x="1082" y="1040"/>
                  </a:moveTo>
                  <a:lnTo>
                    <a:pt x="1082" y="1040"/>
                  </a:lnTo>
                  <a:lnTo>
                    <a:pt x="1068" y="1039"/>
                  </a:lnTo>
                  <a:lnTo>
                    <a:pt x="1068" y="1039"/>
                  </a:lnTo>
                  <a:lnTo>
                    <a:pt x="1070" y="1039"/>
                  </a:lnTo>
                  <a:lnTo>
                    <a:pt x="1070" y="1039"/>
                  </a:lnTo>
                  <a:lnTo>
                    <a:pt x="1095" y="1028"/>
                  </a:lnTo>
                  <a:lnTo>
                    <a:pt x="1095" y="1028"/>
                  </a:lnTo>
                  <a:lnTo>
                    <a:pt x="1088" y="1034"/>
                  </a:lnTo>
                  <a:lnTo>
                    <a:pt x="1085" y="1037"/>
                  </a:lnTo>
                  <a:lnTo>
                    <a:pt x="1082" y="1040"/>
                  </a:lnTo>
                  <a:lnTo>
                    <a:pt x="1082" y="1040"/>
                  </a:lnTo>
                  <a:close/>
                  <a:moveTo>
                    <a:pt x="1111" y="1043"/>
                  </a:moveTo>
                  <a:lnTo>
                    <a:pt x="1111" y="1043"/>
                  </a:lnTo>
                  <a:lnTo>
                    <a:pt x="1099" y="1042"/>
                  </a:lnTo>
                  <a:lnTo>
                    <a:pt x="1099" y="1042"/>
                  </a:lnTo>
                  <a:lnTo>
                    <a:pt x="1127" y="1029"/>
                  </a:lnTo>
                  <a:lnTo>
                    <a:pt x="1127" y="1029"/>
                  </a:lnTo>
                  <a:lnTo>
                    <a:pt x="1111" y="1043"/>
                  </a:lnTo>
                  <a:lnTo>
                    <a:pt x="1111" y="1043"/>
                  </a:lnTo>
                  <a:close/>
                  <a:moveTo>
                    <a:pt x="1124" y="1013"/>
                  </a:moveTo>
                  <a:lnTo>
                    <a:pt x="1124" y="1013"/>
                  </a:lnTo>
                  <a:lnTo>
                    <a:pt x="1138" y="1016"/>
                  </a:lnTo>
                  <a:lnTo>
                    <a:pt x="1138" y="1016"/>
                  </a:lnTo>
                  <a:lnTo>
                    <a:pt x="1126" y="1019"/>
                  </a:lnTo>
                  <a:lnTo>
                    <a:pt x="1115" y="1025"/>
                  </a:lnTo>
                  <a:lnTo>
                    <a:pt x="1115" y="1025"/>
                  </a:lnTo>
                  <a:lnTo>
                    <a:pt x="1123" y="1018"/>
                  </a:lnTo>
                  <a:lnTo>
                    <a:pt x="1123" y="1018"/>
                  </a:lnTo>
                  <a:lnTo>
                    <a:pt x="1124" y="1016"/>
                  </a:lnTo>
                  <a:lnTo>
                    <a:pt x="1124" y="1013"/>
                  </a:lnTo>
                  <a:lnTo>
                    <a:pt x="1124" y="1013"/>
                  </a:lnTo>
                  <a:close/>
                  <a:moveTo>
                    <a:pt x="1156" y="1046"/>
                  </a:moveTo>
                  <a:lnTo>
                    <a:pt x="1156" y="1046"/>
                  </a:lnTo>
                  <a:lnTo>
                    <a:pt x="1144" y="1046"/>
                  </a:lnTo>
                  <a:lnTo>
                    <a:pt x="1144" y="1046"/>
                  </a:lnTo>
                  <a:lnTo>
                    <a:pt x="1156" y="1040"/>
                  </a:lnTo>
                  <a:lnTo>
                    <a:pt x="1156" y="1040"/>
                  </a:lnTo>
                  <a:lnTo>
                    <a:pt x="1169" y="1035"/>
                  </a:lnTo>
                  <a:lnTo>
                    <a:pt x="1169" y="1035"/>
                  </a:lnTo>
                  <a:lnTo>
                    <a:pt x="1156" y="1046"/>
                  </a:lnTo>
                  <a:lnTo>
                    <a:pt x="1156" y="1046"/>
                  </a:lnTo>
                  <a:close/>
                  <a:moveTo>
                    <a:pt x="1128" y="1042"/>
                  </a:moveTo>
                  <a:lnTo>
                    <a:pt x="1128" y="1042"/>
                  </a:lnTo>
                  <a:lnTo>
                    <a:pt x="1140" y="1031"/>
                  </a:lnTo>
                  <a:lnTo>
                    <a:pt x="1150" y="1021"/>
                  </a:lnTo>
                  <a:lnTo>
                    <a:pt x="1150" y="1021"/>
                  </a:lnTo>
                  <a:lnTo>
                    <a:pt x="1151" y="1018"/>
                  </a:lnTo>
                  <a:lnTo>
                    <a:pt x="1151" y="1017"/>
                  </a:lnTo>
                  <a:lnTo>
                    <a:pt x="1151" y="1017"/>
                  </a:lnTo>
                  <a:lnTo>
                    <a:pt x="1182" y="1019"/>
                  </a:lnTo>
                  <a:lnTo>
                    <a:pt x="1182" y="1019"/>
                  </a:lnTo>
                  <a:lnTo>
                    <a:pt x="1169" y="1024"/>
                  </a:lnTo>
                  <a:lnTo>
                    <a:pt x="1154" y="1030"/>
                  </a:lnTo>
                  <a:lnTo>
                    <a:pt x="1141" y="1036"/>
                  </a:lnTo>
                  <a:lnTo>
                    <a:pt x="1128" y="1042"/>
                  </a:lnTo>
                  <a:lnTo>
                    <a:pt x="1128" y="1042"/>
                  </a:lnTo>
                  <a:close/>
                  <a:moveTo>
                    <a:pt x="1191" y="1022"/>
                  </a:moveTo>
                  <a:lnTo>
                    <a:pt x="1191" y="1022"/>
                  </a:lnTo>
                  <a:lnTo>
                    <a:pt x="1191" y="1021"/>
                  </a:lnTo>
                  <a:lnTo>
                    <a:pt x="1191" y="1021"/>
                  </a:lnTo>
                  <a:lnTo>
                    <a:pt x="1205" y="1021"/>
                  </a:lnTo>
                  <a:lnTo>
                    <a:pt x="1205" y="1021"/>
                  </a:lnTo>
                  <a:lnTo>
                    <a:pt x="1186" y="1033"/>
                  </a:lnTo>
                  <a:lnTo>
                    <a:pt x="1186" y="1033"/>
                  </a:lnTo>
                  <a:lnTo>
                    <a:pt x="1188" y="1030"/>
                  </a:lnTo>
                  <a:lnTo>
                    <a:pt x="1191" y="1028"/>
                  </a:lnTo>
                  <a:lnTo>
                    <a:pt x="1191" y="1024"/>
                  </a:lnTo>
                  <a:lnTo>
                    <a:pt x="1191" y="1022"/>
                  </a:lnTo>
                  <a:lnTo>
                    <a:pt x="1191" y="1022"/>
                  </a:lnTo>
                  <a:close/>
                  <a:moveTo>
                    <a:pt x="1188" y="1043"/>
                  </a:moveTo>
                  <a:lnTo>
                    <a:pt x="1188" y="1043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3" y="1042"/>
                  </a:lnTo>
                  <a:lnTo>
                    <a:pt x="1193" y="1042"/>
                  </a:lnTo>
                  <a:lnTo>
                    <a:pt x="1188" y="1043"/>
                  </a:lnTo>
                  <a:lnTo>
                    <a:pt x="1188" y="1043"/>
                  </a:lnTo>
                  <a:close/>
                  <a:moveTo>
                    <a:pt x="1205" y="1039"/>
                  </a:moveTo>
                  <a:lnTo>
                    <a:pt x="1205" y="1039"/>
                  </a:lnTo>
                  <a:lnTo>
                    <a:pt x="1223" y="1030"/>
                  </a:lnTo>
                  <a:lnTo>
                    <a:pt x="1233" y="1024"/>
                  </a:lnTo>
                  <a:lnTo>
                    <a:pt x="1236" y="1021"/>
                  </a:lnTo>
                  <a:lnTo>
                    <a:pt x="1237" y="1017"/>
                  </a:lnTo>
                  <a:lnTo>
                    <a:pt x="1237" y="1017"/>
                  </a:lnTo>
                  <a:lnTo>
                    <a:pt x="1248" y="1015"/>
                  </a:lnTo>
                  <a:lnTo>
                    <a:pt x="1259" y="1012"/>
                  </a:lnTo>
                  <a:lnTo>
                    <a:pt x="1259" y="1012"/>
                  </a:lnTo>
                  <a:lnTo>
                    <a:pt x="1245" y="1021"/>
                  </a:lnTo>
                  <a:lnTo>
                    <a:pt x="1231" y="1028"/>
                  </a:lnTo>
                  <a:lnTo>
                    <a:pt x="1218" y="1034"/>
                  </a:lnTo>
                  <a:lnTo>
                    <a:pt x="1205" y="1039"/>
                  </a:lnTo>
                  <a:lnTo>
                    <a:pt x="1205" y="1039"/>
                  </a:lnTo>
                  <a:close/>
                  <a:moveTo>
                    <a:pt x="1377" y="597"/>
                  </a:moveTo>
                  <a:lnTo>
                    <a:pt x="1377" y="597"/>
                  </a:lnTo>
                  <a:lnTo>
                    <a:pt x="1370" y="627"/>
                  </a:lnTo>
                  <a:lnTo>
                    <a:pt x="1364" y="656"/>
                  </a:lnTo>
                  <a:lnTo>
                    <a:pt x="1358" y="686"/>
                  </a:lnTo>
                  <a:lnTo>
                    <a:pt x="1353" y="716"/>
                  </a:lnTo>
                  <a:lnTo>
                    <a:pt x="1345" y="777"/>
                  </a:lnTo>
                  <a:lnTo>
                    <a:pt x="1339" y="839"/>
                  </a:lnTo>
                  <a:lnTo>
                    <a:pt x="1339" y="839"/>
                  </a:lnTo>
                  <a:lnTo>
                    <a:pt x="1336" y="866"/>
                  </a:lnTo>
                  <a:lnTo>
                    <a:pt x="1331" y="894"/>
                  </a:lnTo>
                  <a:lnTo>
                    <a:pt x="1328" y="907"/>
                  </a:lnTo>
                  <a:lnTo>
                    <a:pt x="1324" y="919"/>
                  </a:lnTo>
                  <a:lnTo>
                    <a:pt x="1321" y="933"/>
                  </a:lnTo>
                  <a:lnTo>
                    <a:pt x="1315" y="943"/>
                  </a:lnTo>
                  <a:lnTo>
                    <a:pt x="1309" y="956"/>
                  </a:lnTo>
                  <a:lnTo>
                    <a:pt x="1301" y="965"/>
                  </a:lnTo>
                  <a:lnTo>
                    <a:pt x="1293" y="975"/>
                  </a:lnTo>
                  <a:lnTo>
                    <a:pt x="1283" y="983"/>
                  </a:lnTo>
                  <a:lnTo>
                    <a:pt x="1272" y="990"/>
                  </a:lnTo>
                  <a:lnTo>
                    <a:pt x="1260" y="996"/>
                  </a:lnTo>
                  <a:lnTo>
                    <a:pt x="1247" y="1001"/>
                  </a:lnTo>
                  <a:lnTo>
                    <a:pt x="1231" y="1004"/>
                  </a:lnTo>
                  <a:lnTo>
                    <a:pt x="1231" y="1004"/>
                  </a:lnTo>
                  <a:lnTo>
                    <a:pt x="1229" y="1004"/>
                  </a:lnTo>
                  <a:lnTo>
                    <a:pt x="1227" y="1005"/>
                  </a:lnTo>
                  <a:lnTo>
                    <a:pt x="1227" y="1005"/>
                  </a:lnTo>
                  <a:lnTo>
                    <a:pt x="1201" y="1006"/>
                  </a:lnTo>
                  <a:lnTo>
                    <a:pt x="1175" y="1006"/>
                  </a:lnTo>
                  <a:lnTo>
                    <a:pt x="1150" y="1004"/>
                  </a:lnTo>
                  <a:lnTo>
                    <a:pt x="1123" y="1001"/>
                  </a:lnTo>
                  <a:lnTo>
                    <a:pt x="1071" y="993"/>
                  </a:lnTo>
                  <a:lnTo>
                    <a:pt x="1046" y="989"/>
                  </a:lnTo>
                  <a:lnTo>
                    <a:pt x="1021" y="986"/>
                  </a:lnTo>
                  <a:lnTo>
                    <a:pt x="1021" y="986"/>
                  </a:lnTo>
                  <a:lnTo>
                    <a:pt x="969" y="981"/>
                  </a:lnTo>
                  <a:lnTo>
                    <a:pt x="916" y="976"/>
                  </a:lnTo>
                  <a:lnTo>
                    <a:pt x="811" y="969"/>
                  </a:lnTo>
                  <a:lnTo>
                    <a:pt x="811" y="969"/>
                  </a:lnTo>
                  <a:lnTo>
                    <a:pt x="790" y="969"/>
                  </a:lnTo>
                  <a:lnTo>
                    <a:pt x="769" y="969"/>
                  </a:lnTo>
                  <a:lnTo>
                    <a:pt x="726" y="971"/>
                  </a:lnTo>
                  <a:lnTo>
                    <a:pt x="684" y="972"/>
                  </a:lnTo>
                  <a:lnTo>
                    <a:pt x="663" y="972"/>
                  </a:lnTo>
                  <a:lnTo>
                    <a:pt x="642" y="971"/>
                  </a:lnTo>
                  <a:lnTo>
                    <a:pt x="642" y="971"/>
                  </a:lnTo>
                  <a:lnTo>
                    <a:pt x="630" y="969"/>
                  </a:lnTo>
                  <a:lnTo>
                    <a:pt x="618" y="966"/>
                  </a:lnTo>
                  <a:lnTo>
                    <a:pt x="608" y="963"/>
                  </a:lnTo>
                  <a:lnTo>
                    <a:pt x="598" y="959"/>
                  </a:lnTo>
                  <a:lnTo>
                    <a:pt x="589" y="954"/>
                  </a:lnTo>
                  <a:lnTo>
                    <a:pt x="580" y="949"/>
                  </a:lnTo>
                  <a:lnTo>
                    <a:pt x="573" y="943"/>
                  </a:lnTo>
                  <a:lnTo>
                    <a:pt x="566" y="937"/>
                  </a:lnTo>
                  <a:lnTo>
                    <a:pt x="559" y="930"/>
                  </a:lnTo>
                  <a:lnTo>
                    <a:pt x="553" y="923"/>
                  </a:lnTo>
                  <a:lnTo>
                    <a:pt x="542" y="905"/>
                  </a:lnTo>
                  <a:lnTo>
                    <a:pt x="531" y="886"/>
                  </a:lnTo>
                  <a:lnTo>
                    <a:pt x="522" y="865"/>
                  </a:lnTo>
                  <a:lnTo>
                    <a:pt x="522" y="865"/>
                  </a:lnTo>
                  <a:lnTo>
                    <a:pt x="522" y="862"/>
                  </a:lnTo>
                  <a:lnTo>
                    <a:pt x="522" y="858"/>
                  </a:lnTo>
                  <a:lnTo>
                    <a:pt x="521" y="856"/>
                  </a:lnTo>
                  <a:lnTo>
                    <a:pt x="520" y="854"/>
                  </a:lnTo>
                  <a:lnTo>
                    <a:pt x="518" y="856"/>
                  </a:lnTo>
                  <a:lnTo>
                    <a:pt x="518" y="856"/>
                  </a:lnTo>
                  <a:lnTo>
                    <a:pt x="509" y="836"/>
                  </a:lnTo>
                  <a:lnTo>
                    <a:pt x="503" y="822"/>
                  </a:lnTo>
                  <a:lnTo>
                    <a:pt x="495" y="806"/>
                  </a:lnTo>
                  <a:lnTo>
                    <a:pt x="486" y="792"/>
                  </a:lnTo>
                  <a:lnTo>
                    <a:pt x="478" y="781"/>
                  </a:lnTo>
                  <a:lnTo>
                    <a:pt x="474" y="776"/>
                  </a:lnTo>
                  <a:lnTo>
                    <a:pt x="469" y="774"/>
                  </a:lnTo>
                  <a:lnTo>
                    <a:pt x="466" y="772"/>
                  </a:lnTo>
                  <a:lnTo>
                    <a:pt x="462" y="772"/>
                  </a:lnTo>
                  <a:lnTo>
                    <a:pt x="462" y="772"/>
                  </a:lnTo>
                  <a:lnTo>
                    <a:pt x="353" y="823"/>
                  </a:lnTo>
                  <a:lnTo>
                    <a:pt x="299" y="848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31" y="884"/>
                  </a:lnTo>
                  <a:lnTo>
                    <a:pt x="217" y="894"/>
                  </a:lnTo>
                  <a:lnTo>
                    <a:pt x="202" y="903"/>
                  </a:lnTo>
                  <a:lnTo>
                    <a:pt x="189" y="913"/>
                  </a:lnTo>
                  <a:lnTo>
                    <a:pt x="164" y="935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118" y="983"/>
                  </a:lnTo>
                  <a:lnTo>
                    <a:pt x="95" y="1006"/>
                  </a:lnTo>
                  <a:lnTo>
                    <a:pt x="83" y="1017"/>
                  </a:lnTo>
                  <a:lnTo>
                    <a:pt x="71" y="1028"/>
                  </a:lnTo>
                  <a:lnTo>
                    <a:pt x="58" y="1037"/>
                  </a:lnTo>
                  <a:lnTo>
                    <a:pt x="43" y="1045"/>
                  </a:lnTo>
                  <a:lnTo>
                    <a:pt x="43" y="1045"/>
                  </a:lnTo>
                  <a:lnTo>
                    <a:pt x="42" y="1037"/>
                  </a:lnTo>
                  <a:lnTo>
                    <a:pt x="42" y="1037"/>
                  </a:lnTo>
                  <a:lnTo>
                    <a:pt x="41" y="1029"/>
                  </a:lnTo>
                  <a:lnTo>
                    <a:pt x="41" y="1029"/>
                  </a:lnTo>
                  <a:lnTo>
                    <a:pt x="42" y="1015"/>
                  </a:lnTo>
                  <a:lnTo>
                    <a:pt x="46" y="1000"/>
                  </a:lnTo>
                  <a:lnTo>
                    <a:pt x="51" y="987"/>
                  </a:lnTo>
                  <a:lnTo>
                    <a:pt x="57" y="974"/>
                  </a:lnTo>
                  <a:lnTo>
                    <a:pt x="64" y="960"/>
                  </a:lnTo>
                  <a:lnTo>
                    <a:pt x="72" y="947"/>
                  </a:lnTo>
                  <a:lnTo>
                    <a:pt x="82" y="935"/>
                  </a:lnTo>
                  <a:lnTo>
                    <a:pt x="93" y="922"/>
                  </a:lnTo>
                  <a:lnTo>
                    <a:pt x="114" y="899"/>
                  </a:lnTo>
                  <a:lnTo>
                    <a:pt x="138" y="877"/>
                  </a:lnTo>
                  <a:lnTo>
                    <a:pt x="161" y="858"/>
                  </a:lnTo>
                  <a:lnTo>
                    <a:pt x="183" y="841"/>
                  </a:lnTo>
                  <a:lnTo>
                    <a:pt x="183" y="841"/>
                  </a:lnTo>
                  <a:lnTo>
                    <a:pt x="216" y="818"/>
                  </a:lnTo>
                  <a:lnTo>
                    <a:pt x="248" y="798"/>
                  </a:lnTo>
                  <a:lnTo>
                    <a:pt x="283" y="780"/>
                  </a:lnTo>
                  <a:lnTo>
                    <a:pt x="300" y="771"/>
                  </a:lnTo>
                  <a:lnTo>
                    <a:pt x="318" y="764"/>
                  </a:lnTo>
                  <a:lnTo>
                    <a:pt x="318" y="764"/>
                  </a:lnTo>
                  <a:lnTo>
                    <a:pt x="355" y="750"/>
                  </a:lnTo>
                  <a:lnTo>
                    <a:pt x="373" y="741"/>
                  </a:lnTo>
                  <a:lnTo>
                    <a:pt x="390" y="733"/>
                  </a:lnTo>
                  <a:lnTo>
                    <a:pt x="390" y="733"/>
                  </a:lnTo>
                  <a:lnTo>
                    <a:pt x="401" y="724"/>
                  </a:lnTo>
                  <a:lnTo>
                    <a:pt x="414" y="711"/>
                  </a:lnTo>
                  <a:lnTo>
                    <a:pt x="420" y="703"/>
                  </a:lnTo>
                  <a:lnTo>
                    <a:pt x="424" y="695"/>
                  </a:lnTo>
                  <a:lnTo>
                    <a:pt x="426" y="689"/>
                  </a:lnTo>
                  <a:lnTo>
                    <a:pt x="426" y="686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27" y="671"/>
                  </a:lnTo>
                  <a:lnTo>
                    <a:pt x="427" y="659"/>
                  </a:lnTo>
                  <a:lnTo>
                    <a:pt x="427" y="659"/>
                  </a:lnTo>
                  <a:lnTo>
                    <a:pt x="427" y="647"/>
                  </a:lnTo>
                  <a:lnTo>
                    <a:pt x="426" y="635"/>
                  </a:lnTo>
                  <a:lnTo>
                    <a:pt x="424" y="623"/>
                  </a:lnTo>
                  <a:lnTo>
                    <a:pt x="421" y="611"/>
                  </a:lnTo>
                  <a:lnTo>
                    <a:pt x="413" y="588"/>
                  </a:lnTo>
                  <a:lnTo>
                    <a:pt x="403" y="567"/>
                  </a:lnTo>
                  <a:lnTo>
                    <a:pt x="392" y="544"/>
                  </a:lnTo>
                  <a:lnTo>
                    <a:pt x="382" y="522"/>
                  </a:lnTo>
                  <a:lnTo>
                    <a:pt x="371" y="500"/>
                  </a:lnTo>
                  <a:lnTo>
                    <a:pt x="360" y="479"/>
                  </a:lnTo>
                  <a:lnTo>
                    <a:pt x="360" y="479"/>
                  </a:lnTo>
                  <a:lnTo>
                    <a:pt x="343" y="438"/>
                  </a:lnTo>
                  <a:lnTo>
                    <a:pt x="332" y="412"/>
                  </a:lnTo>
                  <a:lnTo>
                    <a:pt x="323" y="385"/>
                  </a:lnTo>
                  <a:lnTo>
                    <a:pt x="313" y="357"/>
                  </a:lnTo>
                  <a:lnTo>
                    <a:pt x="305" y="329"/>
                  </a:lnTo>
                  <a:lnTo>
                    <a:pt x="300" y="303"/>
                  </a:lnTo>
                  <a:lnTo>
                    <a:pt x="297" y="290"/>
                  </a:lnTo>
                  <a:lnTo>
                    <a:pt x="297" y="279"/>
                  </a:lnTo>
                  <a:lnTo>
                    <a:pt x="297" y="279"/>
                  </a:lnTo>
                  <a:lnTo>
                    <a:pt x="297" y="268"/>
                  </a:lnTo>
                  <a:lnTo>
                    <a:pt x="300" y="258"/>
                  </a:lnTo>
                  <a:lnTo>
                    <a:pt x="305" y="249"/>
                  </a:lnTo>
                  <a:lnTo>
                    <a:pt x="307" y="244"/>
                  </a:lnTo>
                  <a:lnTo>
                    <a:pt x="311" y="240"/>
                  </a:lnTo>
                  <a:lnTo>
                    <a:pt x="311" y="240"/>
                  </a:lnTo>
                  <a:lnTo>
                    <a:pt x="313" y="243"/>
                  </a:lnTo>
                  <a:lnTo>
                    <a:pt x="317" y="243"/>
                  </a:lnTo>
                  <a:lnTo>
                    <a:pt x="321" y="243"/>
                  </a:lnTo>
                  <a:lnTo>
                    <a:pt x="327" y="241"/>
                  </a:lnTo>
                  <a:lnTo>
                    <a:pt x="344" y="235"/>
                  </a:lnTo>
                  <a:lnTo>
                    <a:pt x="366" y="227"/>
                  </a:lnTo>
                  <a:lnTo>
                    <a:pt x="391" y="215"/>
                  </a:lnTo>
                  <a:lnTo>
                    <a:pt x="418" y="202"/>
                  </a:lnTo>
                  <a:lnTo>
                    <a:pt x="478" y="169"/>
                  </a:lnTo>
                  <a:lnTo>
                    <a:pt x="538" y="134"/>
                  </a:lnTo>
                  <a:lnTo>
                    <a:pt x="593" y="103"/>
                  </a:lnTo>
                  <a:lnTo>
                    <a:pt x="658" y="63"/>
                  </a:lnTo>
                  <a:lnTo>
                    <a:pt x="658" y="63"/>
                  </a:lnTo>
                  <a:lnTo>
                    <a:pt x="678" y="52"/>
                  </a:lnTo>
                  <a:lnTo>
                    <a:pt x="698" y="41"/>
                  </a:lnTo>
                  <a:lnTo>
                    <a:pt x="719" y="32"/>
                  </a:lnTo>
                  <a:lnTo>
                    <a:pt x="740" y="23"/>
                  </a:lnTo>
                  <a:lnTo>
                    <a:pt x="761" y="17"/>
                  </a:lnTo>
                  <a:lnTo>
                    <a:pt x="784" y="14"/>
                  </a:lnTo>
                  <a:lnTo>
                    <a:pt x="807" y="11"/>
                  </a:lnTo>
                  <a:lnTo>
                    <a:pt x="817" y="13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50" y="17"/>
                  </a:lnTo>
                  <a:lnTo>
                    <a:pt x="870" y="22"/>
                  </a:lnTo>
                  <a:lnTo>
                    <a:pt x="890" y="29"/>
                  </a:lnTo>
                  <a:lnTo>
                    <a:pt x="909" y="38"/>
                  </a:lnTo>
                  <a:lnTo>
                    <a:pt x="928" y="46"/>
                  </a:lnTo>
                  <a:lnTo>
                    <a:pt x="946" y="57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1023" y="102"/>
                  </a:lnTo>
                  <a:lnTo>
                    <a:pt x="1064" y="126"/>
                  </a:lnTo>
                  <a:lnTo>
                    <a:pt x="1147" y="171"/>
                  </a:lnTo>
                  <a:lnTo>
                    <a:pt x="1188" y="196"/>
                  </a:lnTo>
                  <a:lnTo>
                    <a:pt x="1229" y="221"/>
                  </a:lnTo>
                  <a:lnTo>
                    <a:pt x="1268" y="247"/>
                  </a:lnTo>
                  <a:lnTo>
                    <a:pt x="1305" y="276"/>
                  </a:lnTo>
                  <a:lnTo>
                    <a:pt x="1305" y="276"/>
                  </a:lnTo>
                  <a:lnTo>
                    <a:pt x="1322" y="290"/>
                  </a:lnTo>
                  <a:lnTo>
                    <a:pt x="1339" y="304"/>
                  </a:lnTo>
                  <a:lnTo>
                    <a:pt x="1355" y="318"/>
                  </a:lnTo>
                  <a:lnTo>
                    <a:pt x="1370" y="334"/>
                  </a:lnTo>
                  <a:lnTo>
                    <a:pt x="1383" y="352"/>
                  </a:lnTo>
                  <a:lnTo>
                    <a:pt x="1388" y="361"/>
                  </a:lnTo>
                  <a:lnTo>
                    <a:pt x="1393" y="370"/>
                  </a:lnTo>
                  <a:lnTo>
                    <a:pt x="1398" y="380"/>
                  </a:lnTo>
                  <a:lnTo>
                    <a:pt x="1401" y="391"/>
                  </a:lnTo>
                  <a:lnTo>
                    <a:pt x="1404" y="400"/>
                  </a:lnTo>
                  <a:lnTo>
                    <a:pt x="1406" y="411"/>
                  </a:lnTo>
                  <a:lnTo>
                    <a:pt x="1406" y="411"/>
                  </a:lnTo>
                  <a:lnTo>
                    <a:pt x="1407" y="435"/>
                  </a:lnTo>
                  <a:lnTo>
                    <a:pt x="1407" y="458"/>
                  </a:lnTo>
                  <a:lnTo>
                    <a:pt x="1405" y="482"/>
                  </a:lnTo>
                  <a:lnTo>
                    <a:pt x="1401" y="505"/>
                  </a:lnTo>
                  <a:lnTo>
                    <a:pt x="1395" y="528"/>
                  </a:lnTo>
                  <a:lnTo>
                    <a:pt x="1390" y="551"/>
                  </a:lnTo>
                  <a:lnTo>
                    <a:pt x="1377" y="597"/>
                  </a:lnTo>
                  <a:lnTo>
                    <a:pt x="1377" y="59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/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21" name="组合 23"/>
          <p:cNvGrpSpPr/>
          <p:nvPr/>
        </p:nvGrpSpPr>
        <p:grpSpPr>
          <a:xfrm>
            <a:off x="8293890" y="2580235"/>
            <a:ext cx="2852090" cy="1946617"/>
            <a:chOff x="8294566" y="2580233"/>
            <a:chExt cx="2852970" cy="1946616"/>
          </a:xfrm>
          <a:solidFill>
            <a:schemeClr val="accent3"/>
          </a:solidFill>
        </p:grpSpPr>
        <p:sp>
          <p:nvSpPr>
            <p:cNvPr id="25" name="文本框 24"/>
            <p:cNvSpPr txBox="1"/>
            <p:nvPr/>
          </p:nvSpPr>
          <p:spPr>
            <a:xfrm>
              <a:off x="9396276" y="2986803"/>
              <a:ext cx="1548264" cy="110718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665">
                  <a:solidFill>
                    <a:schemeClr val="accent3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cs charset="-79" panose="02010803020104030203" pitchFamily="2" typeface="Aharoni"/>
                  <a:sym charset="-122" panose="02010600030101010101" pitchFamily="2" typeface="HappyZcool-2016"/>
                </a:rPr>
                <a:t>03</a:t>
              </a:r>
            </a:p>
          </p:txBody>
        </p:sp>
        <p:sp>
          <p:nvSpPr>
            <p:cNvPr id="26" name="Freeform 49"/>
            <p:cNvSpPr>
              <a:spLocks noEditPoints="1"/>
            </p:cNvSpPr>
            <p:nvPr/>
          </p:nvSpPr>
          <p:spPr bwMode="auto">
            <a:xfrm>
              <a:off x="8294566" y="2580233"/>
              <a:ext cx="2852970" cy="1946616"/>
            </a:xfrm>
            <a:custGeom>
              <a:gdLst>
                <a:gd fmla="*/ 336 w 1420" name="T0"/>
                <a:gd fmla="*/ 215 h 1076" name="T1"/>
                <a:gd fmla="*/ 247 w 1420" name="T2"/>
                <a:gd fmla="*/ 269 h 1076" name="T3"/>
                <a:gd fmla="*/ 339 w 1420" name="T4"/>
                <a:gd fmla="*/ 658 h 1076" name="T5"/>
                <a:gd fmla="*/ 4 w 1420" name="T6"/>
                <a:gd fmla="*/ 999 h 1076" name="T7"/>
                <a:gd fmla="*/ 71 w 1420" name="T8"/>
                <a:gd fmla="*/ 1045 h 1076" name="T9"/>
                <a:gd fmla="*/ 430 w 1420" name="T10"/>
                <a:gd fmla="*/ 846 h 1076" name="T11"/>
                <a:gd fmla="*/ 621 w 1420" name="T12"/>
                <a:gd fmla="*/ 1030 h 1076" name="T13"/>
                <a:gd fmla="*/ 1168 w 1420" name="T14"/>
                <a:gd fmla="*/ 1058 h 1076" name="T15"/>
                <a:gd fmla="*/ 1418 w 1420" name="T16"/>
                <a:gd fmla="*/ 477 h 1076" name="T17"/>
                <a:gd fmla="*/ 285 w 1420" name="T18"/>
                <a:gd fmla="*/ 309 h 1076" name="T19"/>
                <a:gd fmla="*/ 235 w 1420" name="T20"/>
                <a:gd fmla="*/ 317 h 1076" name="T21"/>
                <a:gd fmla="*/ 255 w 1420" name="T22"/>
                <a:gd fmla="*/ 410 h 1076" name="T23"/>
                <a:gd fmla="*/ 262 w 1420" name="T24"/>
                <a:gd fmla="*/ 418 h 1076" name="T25"/>
                <a:gd fmla="*/ 272 w 1420" name="T26"/>
                <a:gd fmla="*/ 467 h 1076" name="T27"/>
                <a:gd fmla="*/ 333 w 1420" name="T28"/>
                <a:gd fmla="*/ 444 h 1076" name="T29"/>
                <a:gd fmla="*/ 289 w 1420" name="T30"/>
                <a:gd fmla="*/ 439 h 1076" name="T31"/>
                <a:gd fmla="*/ 331 w 1420" name="T32"/>
                <a:gd fmla="*/ 457 h 1076" name="T33"/>
                <a:gd fmla="*/ 355 w 1420" name="T34"/>
                <a:gd fmla="*/ 550 h 1076" name="T35"/>
                <a:gd fmla="*/ 329 w 1420" name="T36"/>
                <a:gd fmla="*/ 494 h 1076" name="T37"/>
                <a:gd fmla="*/ 320 w 1420" name="T38"/>
                <a:gd fmla="*/ 546 h 1076" name="T39"/>
                <a:gd fmla="*/ 350 w 1420" name="T40"/>
                <a:gd fmla="*/ 611 h 1076" name="T41"/>
                <a:gd fmla="*/ 350 w 1420" name="T42"/>
                <a:gd fmla="*/ 644 h 1076" name="T43"/>
                <a:gd fmla="*/ 379 w 1420" name="T44"/>
                <a:gd fmla="*/ 723 h 1076" name="T45"/>
                <a:gd fmla="*/ 411 w 1420" name="T46"/>
                <a:gd fmla="*/ 629 h 1076" name="T47"/>
                <a:gd fmla="*/ 365 w 1420" name="T48"/>
                <a:gd fmla="*/ 679 h 1076" name="T49"/>
                <a:gd fmla="*/ 373 w 1420" name="T50"/>
                <a:gd fmla="*/ 700 h 1076" name="T51"/>
                <a:gd fmla="*/ 368 w 1420" name="T52"/>
                <a:gd fmla="*/ 718 h 1076" name="T53"/>
                <a:gd fmla="*/ 193 w 1420" name="T54"/>
                <a:gd fmla="*/ 809 h 1076" name="T55"/>
                <a:gd fmla="*/ 252 w 1420" name="T56"/>
                <a:gd fmla="*/ 778 h 1076" name="T57"/>
                <a:gd fmla="*/ 193 w 1420" name="T58"/>
                <a:gd fmla="*/ 774 h 1076" name="T59"/>
                <a:gd fmla="*/ 71 w 1420" name="T60"/>
                <a:gd fmla="*/ 874 h 1076" name="T61"/>
                <a:gd fmla="*/ 13 w 1420" name="T62"/>
                <a:gd fmla="*/ 1006 h 1076" name="T63"/>
                <a:gd fmla="*/ 28 w 1420" name="T64"/>
                <a:gd fmla="*/ 983 h 1076" name="T65"/>
                <a:gd fmla="*/ 153 w 1420" name="T66"/>
                <a:gd fmla="*/ 845 h 1076" name="T67"/>
                <a:gd fmla="*/ 471 w 1420" name="T68"/>
                <a:gd fmla="*/ 813 h 1076" name="T69"/>
                <a:gd fmla="*/ 456 w 1420" name="T70"/>
                <a:gd fmla="*/ 811 h 1076" name="T71"/>
                <a:gd fmla="*/ 457 w 1420" name="T72"/>
                <a:gd fmla="*/ 872 h 1076" name="T73"/>
                <a:gd fmla="*/ 551 w 1420" name="T74"/>
                <a:gd fmla="*/ 992 h 1076" name="T75"/>
                <a:gd fmla="*/ 565 w 1420" name="T76"/>
                <a:gd fmla="*/ 958 h 1076" name="T77"/>
                <a:gd fmla="*/ 532 w 1420" name="T78"/>
                <a:gd fmla="*/ 919 h 1076" name="T79"/>
                <a:gd fmla="*/ 496 w 1420" name="T80"/>
                <a:gd fmla="*/ 877 h 1076" name="T81"/>
                <a:gd fmla="*/ 501 w 1420" name="T82"/>
                <a:gd fmla="*/ 960 h 1076" name="T83"/>
                <a:gd fmla="*/ 542 w 1420" name="T84"/>
                <a:gd fmla="*/ 1007 h 1076" name="T85"/>
                <a:gd fmla="*/ 584 w 1420" name="T86"/>
                <a:gd fmla="*/ 1007 h 1076" name="T87"/>
                <a:gd fmla="*/ 634 w 1420" name="T88"/>
                <a:gd fmla="*/ 1007 h 1076" name="T89"/>
                <a:gd fmla="*/ 709 w 1420" name="T90"/>
                <a:gd fmla="*/ 987 h 1076" name="T91"/>
                <a:gd fmla="*/ 752 w 1420" name="T92"/>
                <a:gd fmla="*/ 1009 h 1076" name="T93"/>
                <a:gd fmla="*/ 825 w 1420" name="T94"/>
                <a:gd fmla="*/ 1005 h 1076" name="T95"/>
                <a:gd fmla="*/ 863 w 1420" name="T96"/>
                <a:gd fmla="*/ 1012 h 1076" name="T97"/>
                <a:gd fmla="*/ 967 w 1420" name="T98"/>
                <a:gd fmla="*/ 999 h 1076" name="T99"/>
                <a:gd fmla="*/ 967 w 1420" name="T100"/>
                <a:gd fmla="*/ 1028 h 1076" name="T101"/>
                <a:gd fmla="*/ 1003 w 1420" name="T102"/>
                <a:gd fmla="*/ 1012 h 1076" name="T103"/>
                <a:gd fmla="*/ 1047 w 1420" name="T104"/>
                <a:gd fmla="*/ 1018 h 1076" name="T105"/>
                <a:gd fmla="*/ 1088 w 1420" name="T106"/>
                <a:gd fmla="*/ 1034 h 1076" name="T107"/>
                <a:gd fmla="*/ 1128 w 1420" name="T108"/>
                <a:gd fmla="*/ 1042 h 1076" name="T109"/>
                <a:gd fmla="*/ 1193 w 1420" name="T110"/>
                <a:gd fmla="*/ 1042 h 1076" name="T111"/>
                <a:gd fmla="*/ 1309 w 1420" name="T112"/>
                <a:gd fmla="*/ 956 h 1076" name="T113"/>
                <a:gd fmla="*/ 598 w 1420" name="T114"/>
                <a:gd fmla="*/ 959 h 1076" name="T115"/>
                <a:gd fmla="*/ 189 w 1420" name="T116"/>
                <a:gd fmla="*/ 913 h 1076" name="T117"/>
                <a:gd fmla="*/ 355 w 1420" name="T118"/>
                <a:gd fmla="*/ 750 h 1076" name="T119"/>
                <a:gd fmla="*/ 297 w 1420" name="T120"/>
                <a:gd fmla="*/ 279 h 1076" name="T121"/>
                <a:gd fmla="*/ 928 w 1420" name="T122"/>
                <a:gd fmla="*/ 46 h 107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76" w="1420">
                  <a:moveTo>
                    <a:pt x="1160" y="164"/>
                  </a:moveTo>
                  <a:lnTo>
                    <a:pt x="1160" y="164"/>
                  </a:lnTo>
                  <a:lnTo>
                    <a:pt x="1097" y="127"/>
                  </a:lnTo>
                  <a:lnTo>
                    <a:pt x="1033" y="88"/>
                  </a:lnTo>
                  <a:lnTo>
                    <a:pt x="1002" y="69"/>
                  </a:lnTo>
                  <a:lnTo>
                    <a:pt x="969" y="51"/>
                  </a:lnTo>
                  <a:lnTo>
                    <a:pt x="937" y="35"/>
                  </a:lnTo>
                  <a:lnTo>
                    <a:pt x="903" y="20"/>
                  </a:lnTo>
                  <a:lnTo>
                    <a:pt x="903" y="20"/>
                  </a:lnTo>
                  <a:lnTo>
                    <a:pt x="885" y="13"/>
                  </a:lnTo>
                  <a:lnTo>
                    <a:pt x="868" y="8"/>
                  </a:lnTo>
                  <a:lnTo>
                    <a:pt x="850" y="4"/>
                  </a:lnTo>
                  <a:lnTo>
                    <a:pt x="833" y="2"/>
                  </a:lnTo>
                  <a:lnTo>
                    <a:pt x="817" y="0"/>
                  </a:lnTo>
                  <a:lnTo>
                    <a:pt x="801" y="0"/>
                  </a:lnTo>
                  <a:lnTo>
                    <a:pt x="784" y="2"/>
                  </a:lnTo>
                  <a:lnTo>
                    <a:pt x="768" y="4"/>
                  </a:lnTo>
                  <a:lnTo>
                    <a:pt x="752" y="8"/>
                  </a:lnTo>
                  <a:lnTo>
                    <a:pt x="737" y="13"/>
                  </a:lnTo>
                  <a:lnTo>
                    <a:pt x="720" y="17"/>
                  </a:lnTo>
                  <a:lnTo>
                    <a:pt x="704" y="25"/>
                  </a:lnTo>
                  <a:lnTo>
                    <a:pt x="673" y="40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571" y="100"/>
                  </a:lnTo>
                  <a:lnTo>
                    <a:pt x="500" y="143"/>
                  </a:lnTo>
                  <a:lnTo>
                    <a:pt x="463" y="163"/>
                  </a:lnTo>
                  <a:lnTo>
                    <a:pt x="427" y="181"/>
                  </a:lnTo>
                  <a:lnTo>
                    <a:pt x="390" y="199"/>
                  </a:lnTo>
                  <a:lnTo>
                    <a:pt x="352" y="215"/>
                  </a:lnTo>
                  <a:lnTo>
                    <a:pt x="352" y="215"/>
                  </a:lnTo>
                  <a:lnTo>
                    <a:pt x="349" y="214"/>
                  </a:lnTo>
                  <a:lnTo>
                    <a:pt x="349" y="214"/>
                  </a:lnTo>
                  <a:lnTo>
                    <a:pt x="336" y="215"/>
                  </a:lnTo>
                  <a:lnTo>
                    <a:pt x="325" y="217"/>
                  </a:lnTo>
                  <a:lnTo>
                    <a:pt x="314" y="222"/>
                  </a:lnTo>
                  <a:lnTo>
                    <a:pt x="306" y="228"/>
                  </a:lnTo>
                  <a:lnTo>
                    <a:pt x="299" y="235"/>
                  </a:lnTo>
                  <a:lnTo>
                    <a:pt x="293" y="245"/>
                  </a:lnTo>
                  <a:lnTo>
                    <a:pt x="289" y="25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87" y="265"/>
                  </a:lnTo>
                  <a:lnTo>
                    <a:pt x="284" y="264"/>
                  </a:lnTo>
                  <a:lnTo>
                    <a:pt x="282" y="265"/>
                  </a:lnTo>
                  <a:lnTo>
                    <a:pt x="279" y="267"/>
                  </a:lnTo>
                  <a:lnTo>
                    <a:pt x="274" y="271"/>
                  </a:lnTo>
                  <a:lnTo>
                    <a:pt x="271" y="276"/>
                  </a:lnTo>
                  <a:lnTo>
                    <a:pt x="271" y="276"/>
                  </a:lnTo>
                  <a:lnTo>
                    <a:pt x="277" y="267"/>
                  </a:lnTo>
                  <a:lnTo>
                    <a:pt x="284" y="253"/>
                  </a:lnTo>
                  <a:lnTo>
                    <a:pt x="287" y="247"/>
                  </a:lnTo>
                  <a:lnTo>
                    <a:pt x="288" y="244"/>
                  </a:lnTo>
                  <a:lnTo>
                    <a:pt x="287" y="244"/>
                  </a:lnTo>
                  <a:lnTo>
                    <a:pt x="285" y="244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2" y="243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7" y="241"/>
                  </a:lnTo>
                  <a:lnTo>
                    <a:pt x="272" y="244"/>
                  </a:lnTo>
                  <a:lnTo>
                    <a:pt x="262" y="250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47" y="269"/>
                  </a:lnTo>
                  <a:lnTo>
                    <a:pt x="238" y="282"/>
                  </a:lnTo>
                  <a:lnTo>
                    <a:pt x="232" y="297"/>
                  </a:lnTo>
                  <a:lnTo>
                    <a:pt x="228" y="311"/>
                  </a:lnTo>
                  <a:lnTo>
                    <a:pt x="225" y="327"/>
                  </a:lnTo>
                  <a:lnTo>
                    <a:pt x="225" y="341"/>
                  </a:lnTo>
                  <a:lnTo>
                    <a:pt x="228" y="358"/>
                  </a:lnTo>
                  <a:lnTo>
                    <a:pt x="231" y="375"/>
                  </a:lnTo>
                  <a:lnTo>
                    <a:pt x="231" y="375"/>
                  </a:lnTo>
                  <a:lnTo>
                    <a:pt x="231" y="379"/>
                  </a:lnTo>
                  <a:lnTo>
                    <a:pt x="231" y="380"/>
                  </a:lnTo>
                  <a:lnTo>
                    <a:pt x="232" y="382"/>
                  </a:lnTo>
                  <a:lnTo>
                    <a:pt x="232" y="382"/>
                  </a:lnTo>
                  <a:lnTo>
                    <a:pt x="243" y="415"/>
                  </a:lnTo>
                  <a:lnTo>
                    <a:pt x="254" y="448"/>
                  </a:lnTo>
                  <a:lnTo>
                    <a:pt x="267" y="481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78" y="518"/>
                  </a:lnTo>
                  <a:lnTo>
                    <a:pt x="278" y="526"/>
                  </a:lnTo>
                  <a:lnTo>
                    <a:pt x="278" y="528"/>
                  </a:lnTo>
                  <a:lnTo>
                    <a:pt x="281" y="529"/>
                  </a:lnTo>
                  <a:lnTo>
                    <a:pt x="283" y="530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300" y="559"/>
                  </a:lnTo>
                  <a:lnTo>
                    <a:pt x="312" y="591"/>
                  </a:lnTo>
                  <a:lnTo>
                    <a:pt x="324" y="62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6" y="653"/>
                  </a:lnTo>
                  <a:lnTo>
                    <a:pt x="337" y="656"/>
                  </a:lnTo>
                  <a:lnTo>
                    <a:pt x="338" y="657"/>
                  </a:lnTo>
                  <a:lnTo>
                    <a:pt x="339" y="658"/>
                  </a:lnTo>
                  <a:lnTo>
                    <a:pt x="339" y="658"/>
                  </a:lnTo>
                  <a:lnTo>
                    <a:pt x="344" y="666"/>
                  </a:lnTo>
                  <a:lnTo>
                    <a:pt x="344" y="666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330" y="688"/>
                  </a:lnTo>
                  <a:lnTo>
                    <a:pt x="320" y="697"/>
                  </a:lnTo>
                  <a:lnTo>
                    <a:pt x="309" y="705"/>
                  </a:lnTo>
                  <a:lnTo>
                    <a:pt x="299" y="713"/>
                  </a:lnTo>
                  <a:lnTo>
                    <a:pt x="273" y="727"/>
                  </a:lnTo>
                  <a:lnTo>
                    <a:pt x="248" y="739"/>
                  </a:lnTo>
                  <a:lnTo>
                    <a:pt x="196" y="763"/>
                  </a:lnTo>
                  <a:lnTo>
                    <a:pt x="172" y="776"/>
                  </a:lnTo>
                  <a:lnTo>
                    <a:pt x="160" y="783"/>
                  </a:lnTo>
                  <a:lnTo>
                    <a:pt x="149" y="792"/>
                  </a:lnTo>
                  <a:lnTo>
                    <a:pt x="149" y="792"/>
                  </a:lnTo>
                  <a:lnTo>
                    <a:pt x="129" y="806"/>
                  </a:lnTo>
                  <a:lnTo>
                    <a:pt x="107" y="823"/>
                  </a:lnTo>
                  <a:lnTo>
                    <a:pt x="87" y="841"/>
                  </a:lnTo>
                  <a:lnTo>
                    <a:pt x="67" y="860"/>
                  </a:lnTo>
                  <a:lnTo>
                    <a:pt x="49" y="881"/>
                  </a:lnTo>
                  <a:lnTo>
                    <a:pt x="41" y="892"/>
                  </a:lnTo>
                  <a:lnTo>
                    <a:pt x="33" y="903"/>
                  </a:lnTo>
                  <a:lnTo>
                    <a:pt x="27" y="913"/>
                  </a:lnTo>
                  <a:lnTo>
                    <a:pt x="20" y="925"/>
                  </a:lnTo>
                  <a:lnTo>
                    <a:pt x="14" y="937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8" y="952"/>
                  </a:lnTo>
                  <a:lnTo>
                    <a:pt x="7" y="954"/>
                  </a:lnTo>
                  <a:lnTo>
                    <a:pt x="6" y="957"/>
                  </a:lnTo>
                  <a:lnTo>
                    <a:pt x="8" y="959"/>
                  </a:lnTo>
                  <a:lnTo>
                    <a:pt x="8" y="959"/>
                  </a:lnTo>
                  <a:lnTo>
                    <a:pt x="6" y="976"/>
                  </a:lnTo>
                  <a:lnTo>
                    <a:pt x="4" y="999"/>
                  </a:lnTo>
                  <a:lnTo>
                    <a:pt x="4" y="999"/>
                  </a:lnTo>
                  <a:lnTo>
                    <a:pt x="2" y="1002"/>
                  </a:lnTo>
                  <a:lnTo>
                    <a:pt x="0" y="1006"/>
                  </a:lnTo>
                  <a:lnTo>
                    <a:pt x="0" y="1010"/>
                  </a:lnTo>
                  <a:lnTo>
                    <a:pt x="1" y="1011"/>
                  </a:lnTo>
                  <a:lnTo>
                    <a:pt x="4" y="1012"/>
                  </a:lnTo>
                  <a:lnTo>
                    <a:pt x="4" y="1012"/>
                  </a:lnTo>
                  <a:lnTo>
                    <a:pt x="4" y="1024"/>
                  </a:lnTo>
                  <a:lnTo>
                    <a:pt x="5" y="1037"/>
                  </a:lnTo>
                  <a:lnTo>
                    <a:pt x="5" y="1037"/>
                  </a:lnTo>
                  <a:lnTo>
                    <a:pt x="5" y="1040"/>
                  </a:lnTo>
                  <a:lnTo>
                    <a:pt x="5" y="1040"/>
                  </a:lnTo>
                  <a:lnTo>
                    <a:pt x="7" y="1051"/>
                  </a:lnTo>
                  <a:lnTo>
                    <a:pt x="11" y="1063"/>
                  </a:lnTo>
                  <a:lnTo>
                    <a:pt x="13" y="1068"/>
                  </a:lnTo>
                  <a:lnTo>
                    <a:pt x="17" y="1072"/>
                  </a:lnTo>
                  <a:lnTo>
                    <a:pt x="22" y="1075"/>
                  </a:lnTo>
                  <a:lnTo>
                    <a:pt x="28" y="1076"/>
                  </a:lnTo>
                  <a:lnTo>
                    <a:pt x="28" y="1076"/>
                  </a:lnTo>
                  <a:lnTo>
                    <a:pt x="30" y="1076"/>
                  </a:lnTo>
                  <a:lnTo>
                    <a:pt x="33" y="1075"/>
                  </a:lnTo>
                  <a:lnTo>
                    <a:pt x="34" y="1074"/>
                  </a:lnTo>
                  <a:lnTo>
                    <a:pt x="34" y="1072"/>
                  </a:lnTo>
                  <a:lnTo>
                    <a:pt x="31" y="1069"/>
                  </a:lnTo>
                  <a:lnTo>
                    <a:pt x="27" y="1066"/>
                  </a:lnTo>
                  <a:lnTo>
                    <a:pt x="27" y="1066"/>
                  </a:lnTo>
                  <a:lnTo>
                    <a:pt x="35" y="1065"/>
                  </a:lnTo>
                  <a:lnTo>
                    <a:pt x="46" y="1063"/>
                  </a:lnTo>
                  <a:lnTo>
                    <a:pt x="52" y="1060"/>
                  </a:lnTo>
                  <a:lnTo>
                    <a:pt x="55" y="1058"/>
                  </a:lnTo>
                  <a:lnTo>
                    <a:pt x="59" y="1055"/>
                  </a:lnTo>
                  <a:lnTo>
                    <a:pt x="60" y="1052"/>
                  </a:lnTo>
                  <a:lnTo>
                    <a:pt x="60" y="1052"/>
                  </a:lnTo>
                  <a:lnTo>
                    <a:pt x="71" y="1045"/>
                  </a:lnTo>
                  <a:lnTo>
                    <a:pt x="81" y="1036"/>
                  </a:lnTo>
                  <a:lnTo>
                    <a:pt x="101" y="1019"/>
                  </a:lnTo>
                  <a:lnTo>
                    <a:pt x="119" y="1001"/>
                  </a:lnTo>
                  <a:lnTo>
                    <a:pt x="137" y="982"/>
                  </a:lnTo>
                  <a:lnTo>
                    <a:pt x="155" y="962"/>
                  </a:lnTo>
                  <a:lnTo>
                    <a:pt x="173" y="943"/>
                  </a:lnTo>
                  <a:lnTo>
                    <a:pt x="193" y="925"/>
                  </a:lnTo>
                  <a:lnTo>
                    <a:pt x="203" y="918"/>
                  </a:lnTo>
                  <a:lnTo>
                    <a:pt x="214" y="910"/>
                  </a:lnTo>
                  <a:lnTo>
                    <a:pt x="214" y="910"/>
                  </a:lnTo>
                  <a:lnTo>
                    <a:pt x="241" y="893"/>
                  </a:lnTo>
                  <a:lnTo>
                    <a:pt x="268" y="877"/>
                  </a:lnTo>
                  <a:lnTo>
                    <a:pt x="297" y="863"/>
                  </a:lnTo>
                  <a:lnTo>
                    <a:pt x="326" y="850"/>
                  </a:lnTo>
                  <a:lnTo>
                    <a:pt x="385" y="823"/>
                  </a:lnTo>
                  <a:lnTo>
                    <a:pt x="443" y="797"/>
                  </a:lnTo>
                  <a:lnTo>
                    <a:pt x="443" y="797"/>
                  </a:lnTo>
                  <a:lnTo>
                    <a:pt x="437" y="803"/>
                  </a:lnTo>
                  <a:lnTo>
                    <a:pt x="432" y="807"/>
                  </a:lnTo>
                  <a:lnTo>
                    <a:pt x="429" y="811"/>
                  </a:lnTo>
                  <a:lnTo>
                    <a:pt x="427" y="815"/>
                  </a:lnTo>
                  <a:lnTo>
                    <a:pt x="429" y="816"/>
                  </a:lnTo>
                  <a:lnTo>
                    <a:pt x="432" y="816"/>
                  </a:lnTo>
                  <a:lnTo>
                    <a:pt x="437" y="813"/>
                  </a:lnTo>
                  <a:lnTo>
                    <a:pt x="445" y="809"/>
                  </a:lnTo>
                  <a:lnTo>
                    <a:pt x="445" y="809"/>
                  </a:lnTo>
                  <a:lnTo>
                    <a:pt x="432" y="827"/>
                  </a:lnTo>
                  <a:lnTo>
                    <a:pt x="432" y="827"/>
                  </a:lnTo>
                  <a:lnTo>
                    <a:pt x="429" y="825"/>
                  </a:lnTo>
                  <a:lnTo>
                    <a:pt x="427" y="827"/>
                  </a:lnTo>
                  <a:lnTo>
                    <a:pt x="427" y="827"/>
                  </a:lnTo>
                  <a:lnTo>
                    <a:pt x="426" y="830"/>
                  </a:lnTo>
                  <a:lnTo>
                    <a:pt x="427" y="835"/>
                  </a:lnTo>
                  <a:lnTo>
                    <a:pt x="430" y="846"/>
                  </a:lnTo>
                  <a:lnTo>
                    <a:pt x="432" y="851"/>
                  </a:lnTo>
                  <a:lnTo>
                    <a:pt x="432" y="851"/>
                  </a:lnTo>
                  <a:lnTo>
                    <a:pt x="431" y="857"/>
                  </a:lnTo>
                  <a:lnTo>
                    <a:pt x="431" y="860"/>
                  </a:lnTo>
                  <a:lnTo>
                    <a:pt x="431" y="863"/>
                  </a:lnTo>
                  <a:lnTo>
                    <a:pt x="433" y="863"/>
                  </a:lnTo>
                  <a:lnTo>
                    <a:pt x="436" y="863"/>
                  </a:lnTo>
                  <a:lnTo>
                    <a:pt x="438" y="863"/>
                  </a:lnTo>
                  <a:lnTo>
                    <a:pt x="438" y="863"/>
                  </a:lnTo>
                  <a:lnTo>
                    <a:pt x="467" y="906"/>
                  </a:lnTo>
                  <a:lnTo>
                    <a:pt x="479" y="928"/>
                  </a:lnTo>
                  <a:lnTo>
                    <a:pt x="484" y="940"/>
                  </a:lnTo>
                  <a:lnTo>
                    <a:pt x="489" y="952"/>
                  </a:lnTo>
                  <a:lnTo>
                    <a:pt x="489" y="952"/>
                  </a:lnTo>
                  <a:lnTo>
                    <a:pt x="486" y="956"/>
                  </a:lnTo>
                  <a:lnTo>
                    <a:pt x="485" y="960"/>
                  </a:lnTo>
                  <a:lnTo>
                    <a:pt x="486" y="963"/>
                  </a:lnTo>
                  <a:lnTo>
                    <a:pt x="486" y="964"/>
                  </a:lnTo>
                  <a:lnTo>
                    <a:pt x="489" y="964"/>
                  </a:lnTo>
                  <a:lnTo>
                    <a:pt x="491" y="963"/>
                  </a:lnTo>
                  <a:lnTo>
                    <a:pt x="491" y="963"/>
                  </a:lnTo>
                  <a:lnTo>
                    <a:pt x="496" y="974"/>
                  </a:lnTo>
                  <a:lnTo>
                    <a:pt x="501" y="984"/>
                  </a:lnTo>
                  <a:lnTo>
                    <a:pt x="506" y="993"/>
                  </a:lnTo>
                  <a:lnTo>
                    <a:pt x="512" y="1000"/>
                  </a:lnTo>
                  <a:lnTo>
                    <a:pt x="519" y="1007"/>
                  </a:lnTo>
                  <a:lnTo>
                    <a:pt x="526" y="1013"/>
                  </a:lnTo>
                  <a:lnTo>
                    <a:pt x="533" y="1018"/>
                  </a:lnTo>
                  <a:lnTo>
                    <a:pt x="542" y="1022"/>
                  </a:lnTo>
                  <a:lnTo>
                    <a:pt x="550" y="1025"/>
                  </a:lnTo>
                  <a:lnTo>
                    <a:pt x="559" y="1028"/>
                  </a:lnTo>
                  <a:lnTo>
                    <a:pt x="578" y="1030"/>
                  </a:lnTo>
                  <a:lnTo>
                    <a:pt x="598" y="1031"/>
                  </a:lnTo>
                  <a:lnTo>
                    <a:pt x="621" y="1030"/>
                  </a:lnTo>
                  <a:lnTo>
                    <a:pt x="621" y="1030"/>
                  </a:lnTo>
                  <a:lnTo>
                    <a:pt x="672" y="1027"/>
                  </a:lnTo>
                  <a:lnTo>
                    <a:pt x="722" y="1024"/>
                  </a:lnTo>
                  <a:lnTo>
                    <a:pt x="773" y="1022"/>
                  </a:lnTo>
                  <a:lnTo>
                    <a:pt x="798" y="1023"/>
                  </a:lnTo>
                  <a:lnTo>
                    <a:pt x="825" y="1024"/>
                  </a:lnTo>
                  <a:lnTo>
                    <a:pt x="825" y="1024"/>
                  </a:lnTo>
                  <a:lnTo>
                    <a:pt x="826" y="1024"/>
                  </a:lnTo>
                  <a:lnTo>
                    <a:pt x="828" y="1024"/>
                  </a:lnTo>
                  <a:lnTo>
                    <a:pt x="828" y="1024"/>
                  </a:lnTo>
                  <a:lnTo>
                    <a:pt x="880" y="1029"/>
                  </a:lnTo>
                  <a:lnTo>
                    <a:pt x="880" y="1029"/>
                  </a:lnTo>
                  <a:lnTo>
                    <a:pt x="882" y="1030"/>
                  </a:lnTo>
                  <a:lnTo>
                    <a:pt x="885" y="1030"/>
                  </a:lnTo>
                  <a:lnTo>
                    <a:pt x="890" y="1029"/>
                  </a:lnTo>
                  <a:lnTo>
                    <a:pt x="890" y="1029"/>
                  </a:lnTo>
                  <a:lnTo>
                    <a:pt x="939" y="1035"/>
                  </a:lnTo>
                  <a:lnTo>
                    <a:pt x="939" y="1035"/>
                  </a:lnTo>
                  <a:lnTo>
                    <a:pt x="951" y="1037"/>
                  </a:lnTo>
                  <a:lnTo>
                    <a:pt x="967" y="1040"/>
                  </a:lnTo>
                  <a:lnTo>
                    <a:pt x="981" y="1042"/>
                  </a:lnTo>
                  <a:lnTo>
                    <a:pt x="987" y="1042"/>
                  </a:lnTo>
                  <a:lnTo>
                    <a:pt x="993" y="1041"/>
                  </a:lnTo>
                  <a:lnTo>
                    <a:pt x="993" y="1041"/>
                  </a:lnTo>
                  <a:lnTo>
                    <a:pt x="1110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7" y="1054"/>
                  </a:lnTo>
                  <a:lnTo>
                    <a:pt x="1117" y="1054"/>
                  </a:lnTo>
                  <a:lnTo>
                    <a:pt x="1135" y="1055"/>
                  </a:lnTo>
                  <a:lnTo>
                    <a:pt x="1154" y="1055"/>
                  </a:lnTo>
                  <a:lnTo>
                    <a:pt x="1154" y="1055"/>
                  </a:lnTo>
                  <a:lnTo>
                    <a:pt x="1160" y="1058"/>
                  </a:lnTo>
                  <a:lnTo>
                    <a:pt x="1168" y="1058"/>
                  </a:lnTo>
                  <a:lnTo>
                    <a:pt x="1177" y="1057"/>
                  </a:lnTo>
                  <a:lnTo>
                    <a:pt x="1187" y="1054"/>
                  </a:lnTo>
                  <a:lnTo>
                    <a:pt x="1210" y="1046"/>
                  </a:lnTo>
                  <a:lnTo>
                    <a:pt x="1234" y="1035"/>
                  </a:lnTo>
                  <a:lnTo>
                    <a:pt x="1256" y="1023"/>
                  </a:lnTo>
                  <a:lnTo>
                    <a:pt x="1274" y="1012"/>
                  </a:lnTo>
                  <a:lnTo>
                    <a:pt x="1286" y="1002"/>
                  </a:lnTo>
                  <a:lnTo>
                    <a:pt x="1288" y="1000"/>
                  </a:lnTo>
                  <a:lnTo>
                    <a:pt x="1288" y="998"/>
                  </a:lnTo>
                  <a:lnTo>
                    <a:pt x="1288" y="998"/>
                  </a:lnTo>
                  <a:lnTo>
                    <a:pt x="1296" y="992"/>
                  </a:lnTo>
                  <a:lnTo>
                    <a:pt x="1304" y="984"/>
                  </a:lnTo>
                  <a:lnTo>
                    <a:pt x="1310" y="977"/>
                  </a:lnTo>
                  <a:lnTo>
                    <a:pt x="1316" y="969"/>
                  </a:lnTo>
                  <a:lnTo>
                    <a:pt x="1322" y="962"/>
                  </a:lnTo>
                  <a:lnTo>
                    <a:pt x="1325" y="953"/>
                  </a:lnTo>
                  <a:lnTo>
                    <a:pt x="1334" y="935"/>
                  </a:lnTo>
                  <a:lnTo>
                    <a:pt x="1339" y="916"/>
                  </a:lnTo>
                  <a:lnTo>
                    <a:pt x="1342" y="896"/>
                  </a:lnTo>
                  <a:lnTo>
                    <a:pt x="1345" y="877"/>
                  </a:lnTo>
                  <a:lnTo>
                    <a:pt x="1347" y="857"/>
                  </a:lnTo>
                  <a:lnTo>
                    <a:pt x="1347" y="857"/>
                  </a:lnTo>
                  <a:lnTo>
                    <a:pt x="1352" y="810"/>
                  </a:lnTo>
                  <a:lnTo>
                    <a:pt x="1357" y="763"/>
                  </a:lnTo>
                  <a:lnTo>
                    <a:pt x="1363" y="716"/>
                  </a:lnTo>
                  <a:lnTo>
                    <a:pt x="1370" y="669"/>
                  </a:lnTo>
                  <a:lnTo>
                    <a:pt x="1370" y="669"/>
                  </a:lnTo>
                  <a:lnTo>
                    <a:pt x="1375" y="651"/>
                  </a:lnTo>
                  <a:lnTo>
                    <a:pt x="1380" y="630"/>
                  </a:lnTo>
                  <a:lnTo>
                    <a:pt x="1392" y="588"/>
                  </a:lnTo>
                  <a:lnTo>
                    <a:pt x="1404" y="545"/>
                  </a:lnTo>
                  <a:lnTo>
                    <a:pt x="1410" y="522"/>
                  </a:lnTo>
                  <a:lnTo>
                    <a:pt x="1414" y="500"/>
                  </a:lnTo>
                  <a:lnTo>
                    <a:pt x="1418" y="477"/>
                  </a:lnTo>
                  <a:lnTo>
                    <a:pt x="1419" y="456"/>
                  </a:lnTo>
                  <a:lnTo>
                    <a:pt x="1420" y="434"/>
                  </a:lnTo>
                  <a:lnTo>
                    <a:pt x="1419" y="412"/>
                  </a:lnTo>
                  <a:lnTo>
                    <a:pt x="1416" y="392"/>
                  </a:lnTo>
                  <a:lnTo>
                    <a:pt x="1412" y="382"/>
                  </a:lnTo>
                  <a:lnTo>
                    <a:pt x="1408" y="373"/>
                  </a:lnTo>
                  <a:lnTo>
                    <a:pt x="1405" y="363"/>
                  </a:lnTo>
                  <a:lnTo>
                    <a:pt x="1400" y="353"/>
                  </a:lnTo>
                  <a:lnTo>
                    <a:pt x="1394" y="345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376" y="322"/>
                  </a:lnTo>
                  <a:lnTo>
                    <a:pt x="1364" y="310"/>
                  </a:lnTo>
                  <a:lnTo>
                    <a:pt x="1337" y="285"/>
                  </a:lnTo>
                  <a:lnTo>
                    <a:pt x="1310" y="262"/>
                  </a:lnTo>
                  <a:lnTo>
                    <a:pt x="1282" y="240"/>
                  </a:lnTo>
                  <a:lnTo>
                    <a:pt x="1252" y="220"/>
                  </a:lnTo>
                  <a:lnTo>
                    <a:pt x="1222" y="200"/>
                  </a:lnTo>
                  <a:lnTo>
                    <a:pt x="1160" y="164"/>
                  </a:lnTo>
                  <a:lnTo>
                    <a:pt x="1160" y="164"/>
                  </a:lnTo>
                  <a:close/>
                  <a:moveTo>
                    <a:pt x="291" y="317"/>
                  </a:moveTo>
                  <a:lnTo>
                    <a:pt x="291" y="317"/>
                  </a:lnTo>
                  <a:lnTo>
                    <a:pt x="290" y="317"/>
                  </a:lnTo>
                  <a:lnTo>
                    <a:pt x="288" y="318"/>
                  </a:lnTo>
                  <a:lnTo>
                    <a:pt x="282" y="322"/>
                  </a:lnTo>
                  <a:lnTo>
                    <a:pt x="268" y="338"/>
                  </a:lnTo>
                  <a:lnTo>
                    <a:pt x="254" y="356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54" y="351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79" y="318"/>
                  </a:lnTo>
                  <a:lnTo>
                    <a:pt x="285" y="309"/>
                  </a:lnTo>
                  <a:lnTo>
                    <a:pt x="288" y="303"/>
                  </a:lnTo>
                  <a:lnTo>
                    <a:pt x="289" y="298"/>
                  </a:lnTo>
                  <a:lnTo>
                    <a:pt x="289" y="298"/>
                  </a:lnTo>
                  <a:lnTo>
                    <a:pt x="291" y="317"/>
                  </a:lnTo>
                  <a:lnTo>
                    <a:pt x="291" y="317"/>
                  </a:lnTo>
                  <a:close/>
                  <a:moveTo>
                    <a:pt x="288" y="271"/>
                  </a:moveTo>
                  <a:lnTo>
                    <a:pt x="288" y="271"/>
                  </a:lnTo>
                  <a:lnTo>
                    <a:pt x="288" y="283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294"/>
                  </a:lnTo>
                  <a:lnTo>
                    <a:pt x="285" y="294"/>
                  </a:lnTo>
                  <a:lnTo>
                    <a:pt x="281" y="297"/>
                  </a:lnTo>
                  <a:lnTo>
                    <a:pt x="274" y="302"/>
                  </a:lnTo>
                  <a:lnTo>
                    <a:pt x="268" y="309"/>
                  </a:lnTo>
                  <a:lnTo>
                    <a:pt x="256" y="323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60" y="317"/>
                  </a:lnTo>
                  <a:lnTo>
                    <a:pt x="271" y="303"/>
                  </a:lnTo>
                  <a:lnTo>
                    <a:pt x="277" y="296"/>
                  </a:lnTo>
                  <a:lnTo>
                    <a:pt x="281" y="288"/>
                  </a:lnTo>
                  <a:lnTo>
                    <a:pt x="285" y="280"/>
                  </a:lnTo>
                  <a:lnTo>
                    <a:pt x="288" y="271"/>
                  </a:lnTo>
                  <a:lnTo>
                    <a:pt x="288" y="271"/>
                  </a:lnTo>
                  <a:close/>
                  <a:moveTo>
                    <a:pt x="240" y="299"/>
                  </a:moveTo>
                  <a:lnTo>
                    <a:pt x="240" y="299"/>
                  </a:lnTo>
                  <a:lnTo>
                    <a:pt x="242" y="299"/>
                  </a:lnTo>
                  <a:lnTo>
                    <a:pt x="244" y="297"/>
                  </a:lnTo>
                  <a:lnTo>
                    <a:pt x="248" y="293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35" y="317"/>
                  </a:lnTo>
                  <a:lnTo>
                    <a:pt x="235" y="317"/>
                  </a:lnTo>
                  <a:lnTo>
                    <a:pt x="236" y="308"/>
                  </a:lnTo>
                  <a:lnTo>
                    <a:pt x="240" y="299"/>
                  </a:lnTo>
                  <a:lnTo>
                    <a:pt x="240" y="299"/>
                  </a:lnTo>
                  <a:close/>
                  <a:moveTo>
                    <a:pt x="234" y="336"/>
                  </a:moveTo>
                  <a:lnTo>
                    <a:pt x="234" y="336"/>
                  </a:lnTo>
                  <a:lnTo>
                    <a:pt x="238" y="333"/>
                  </a:lnTo>
                  <a:lnTo>
                    <a:pt x="238" y="333"/>
                  </a:lnTo>
                  <a:lnTo>
                    <a:pt x="235" y="344"/>
                  </a:lnTo>
                  <a:lnTo>
                    <a:pt x="235" y="344"/>
                  </a:lnTo>
                  <a:lnTo>
                    <a:pt x="234" y="336"/>
                  </a:lnTo>
                  <a:lnTo>
                    <a:pt x="234" y="336"/>
                  </a:lnTo>
                  <a:close/>
                  <a:moveTo>
                    <a:pt x="236" y="351"/>
                  </a:moveTo>
                  <a:lnTo>
                    <a:pt x="236" y="351"/>
                  </a:lnTo>
                  <a:lnTo>
                    <a:pt x="237" y="352"/>
                  </a:lnTo>
                  <a:lnTo>
                    <a:pt x="240" y="352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6" y="351"/>
                  </a:lnTo>
                  <a:lnTo>
                    <a:pt x="236" y="351"/>
                  </a:lnTo>
                  <a:close/>
                  <a:moveTo>
                    <a:pt x="246" y="389"/>
                  </a:moveTo>
                  <a:lnTo>
                    <a:pt x="246" y="389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46" y="389"/>
                  </a:lnTo>
                  <a:lnTo>
                    <a:pt x="246" y="389"/>
                  </a:lnTo>
                  <a:close/>
                  <a:moveTo>
                    <a:pt x="254" y="414"/>
                  </a:moveTo>
                  <a:lnTo>
                    <a:pt x="254" y="414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4" y="414"/>
                  </a:lnTo>
                  <a:lnTo>
                    <a:pt x="254" y="414"/>
                  </a:lnTo>
                  <a:close/>
                  <a:moveTo>
                    <a:pt x="253" y="399"/>
                  </a:moveTo>
                  <a:lnTo>
                    <a:pt x="253" y="399"/>
                  </a:lnTo>
                  <a:lnTo>
                    <a:pt x="255" y="389"/>
                  </a:lnTo>
                  <a:lnTo>
                    <a:pt x="260" y="380"/>
                  </a:lnTo>
                  <a:lnTo>
                    <a:pt x="265" y="370"/>
                  </a:lnTo>
                  <a:lnTo>
                    <a:pt x="270" y="361"/>
                  </a:lnTo>
                  <a:lnTo>
                    <a:pt x="282" y="342"/>
                  </a:lnTo>
                  <a:lnTo>
                    <a:pt x="293" y="324"/>
                  </a:lnTo>
                  <a:lnTo>
                    <a:pt x="293" y="324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296" y="349"/>
                  </a:lnTo>
                  <a:lnTo>
                    <a:pt x="294" y="350"/>
                  </a:lnTo>
                  <a:lnTo>
                    <a:pt x="288" y="355"/>
                  </a:lnTo>
                  <a:lnTo>
                    <a:pt x="282" y="362"/>
                  </a:lnTo>
                  <a:lnTo>
                    <a:pt x="274" y="370"/>
                  </a:lnTo>
                  <a:lnTo>
                    <a:pt x="262" y="388"/>
                  </a:lnTo>
                  <a:lnTo>
                    <a:pt x="258" y="395"/>
                  </a:lnTo>
                  <a:lnTo>
                    <a:pt x="253" y="399"/>
                  </a:lnTo>
                  <a:lnTo>
                    <a:pt x="253" y="399"/>
                  </a:lnTo>
                  <a:close/>
                  <a:moveTo>
                    <a:pt x="301" y="357"/>
                  </a:moveTo>
                  <a:lnTo>
                    <a:pt x="301" y="357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1" y="376"/>
                  </a:lnTo>
                  <a:lnTo>
                    <a:pt x="295" y="381"/>
                  </a:lnTo>
                  <a:lnTo>
                    <a:pt x="290" y="387"/>
                  </a:lnTo>
                  <a:lnTo>
                    <a:pt x="284" y="394"/>
                  </a:lnTo>
                  <a:lnTo>
                    <a:pt x="272" y="408"/>
                  </a:lnTo>
                  <a:lnTo>
                    <a:pt x="267" y="415"/>
                  </a:lnTo>
                  <a:lnTo>
                    <a:pt x="262" y="418"/>
                  </a:lnTo>
                  <a:lnTo>
                    <a:pt x="262" y="418"/>
                  </a:lnTo>
                  <a:lnTo>
                    <a:pt x="266" y="409"/>
                  </a:lnTo>
                  <a:lnTo>
                    <a:pt x="271" y="398"/>
                  </a:lnTo>
                  <a:lnTo>
                    <a:pt x="278" y="388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95" y="368"/>
                  </a:lnTo>
                  <a:lnTo>
                    <a:pt x="301" y="357"/>
                  </a:lnTo>
                  <a:lnTo>
                    <a:pt x="301" y="357"/>
                  </a:lnTo>
                  <a:close/>
                  <a:moveTo>
                    <a:pt x="260" y="432"/>
                  </a:moveTo>
                  <a:lnTo>
                    <a:pt x="260" y="432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2" y="439"/>
                  </a:lnTo>
                  <a:lnTo>
                    <a:pt x="262" y="439"/>
                  </a:lnTo>
                  <a:lnTo>
                    <a:pt x="260" y="432"/>
                  </a:lnTo>
                  <a:lnTo>
                    <a:pt x="260" y="432"/>
                  </a:lnTo>
                  <a:close/>
                  <a:moveTo>
                    <a:pt x="265" y="446"/>
                  </a:moveTo>
                  <a:lnTo>
                    <a:pt x="265" y="446"/>
                  </a:lnTo>
                  <a:lnTo>
                    <a:pt x="271" y="445"/>
                  </a:lnTo>
                  <a:lnTo>
                    <a:pt x="277" y="441"/>
                  </a:lnTo>
                  <a:lnTo>
                    <a:pt x="277" y="441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5" y="446"/>
                  </a:lnTo>
                  <a:lnTo>
                    <a:pt x="265" y="446"/>
                  </a:lnTo>
                  <a:close/>
                  <a:moveTo>
                    <a:pt x="272" y="467"/>
                  </a:moveTo>
                  <a:lnTo>
                    <a:pt x="272" y="467"/>
                  </a:lnTo>
                  <a:lnTo>
                    <a:pt x="276" y="464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73" y="470"/>
                  </a:lnTo>
                  <a:lnTo>
                    <a:pt x="273" y="470"/>
                  </a:lnTo>
                  <a:lnTo>
                    <a:pt x="272" y="467"/>
                  </a:lnTo>
                  <a:lnTo>
                    <a:pt x="272" y="467"/>
                  </a:lnTo>
                  <a:close/>
                  <a:moveTo>
                    <a:pt x="279" y="485"/>
                  </a:moveTo>
                  <a:lnTo>
                    <a:pt x="279" y="485"/>
                  </a:lnTo>
                  <a:lnTo>
                    <a:pt x="278" y="483"/>
                  </a:lnTo>
                  <a:lnTo>
                    <a:pt x="278" y="483"/>
                  </a:lnTo>
                  <a:lnTo>
                    <a:pt x="279" y="482"/>
                  </a:lnTo>
                  <a:lnTo>
                    <a:pt x="279" y="482"/>
                  </a:lnTo>
                  <a:lnTo>
                    <a:pt x="279" y="485"/>
                  </a:lnTo>
                  <a:lnTo>
                    <a:pt x="279" y="485"/>
                  </a:lnTo>
                  <a:close/>
                  <a:moveTo>
                    <a:pt x="279" y="428"/>
                  </a:moveTo>
                  <a:lnTo>
                    <a:pt x="279" y="428"/>
                  </a:lnTo>
                  <a:lnTo>
                    <a:pt x="287" y="417"/>
                  </a:lnTo>
                  <a:lnTo>
                    <a:pt x="294" y="405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14" y="398"/>
                  </a:lnTo>
                  <a:lnTo>
                    <a:pt x="314" y="398"/>
                  </a:lnTo>
                  <a:lnTo>
                    <a:pt x="312" y="397"/>
                  </a:lnTo>
                  <a:lnTo>
                    <a:pt x="309" y="398"/>
                  </a:lnTo>
                  <a:lnTo>
                    <a:pt x="306" y="399"/>
                  </a:lnTo>
                  <a:lnTo>
                    <a:pt x="303" y="403"/>
                  </a:lnTo>
                  <a:lnTo>
                    <a:pt x="299" y="409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88" y="421"/>
                  </a:lnTo>
                  <a:lnTo>
                    <a:pt x="279" y="428"/>
                  </a:lnTo>
                  <a:lnTo>
                    <a:pt x="279" y="428"/>
                  </a:lnTo>
                  <a:close/>
                  <a:moveTo>
                    <a:pt x="308" y="455"/>
                  </a:moveTo>
                  <a:lnTo>
                    <a:pt x="308" y="455"/>
                  </a:lnTo>
                  <a:lnTo>
                    <a:pt x="319" y="444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33" y="444"/>
                  </a:lnTo>
                  <a:lnTo>
                    <a:pt x="333" y="444"/>
                  </a:lnTo>
                  <a:lnTo>
                    <a:pt x="331" y="444"/>
                  </a:lnTo>
                  <a:lnTo>
                    <a:pt x="329" y="444"/>
                  </a:lnTo>
                  <a:lnTo>
                    <a:pt x="323" y="447"/>
                  </a:lnTo>
                  <a:lnTo>
                    <a:pt x="318" y="452"/>
                  </a:lnTo>
                  <a:lnTo>
                    <a:pt x="312" y="458"/>
                  </a:lnTo>
                  <a:lnTo>
                    <a:pt x="302" y="471"/>
                  </a:lnTo>
                  <a:lnTo>
                    <a:pt x="296" y="481"/>
                  </a:lnTo>
                  <a:lnTo>
                    <a:pt x="296" y="481"/>
                  </a:lnTo>
                  <a:lnTo>
                    <a:pt x="295" y="480"/>
                  </a:lnTo>
                  <a:lnTo>
                    <a:pt x="291" y="479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297" y="468"/>
                  </a:lnTo>
                  <a:lnTo>
                    <a:pt x="301" y="467"/>
                  </a:lnTo>
                  <a:lnTo>
                    <a:pt x="307" y="463"/>
                  </a:lnTo>
                  <a:lnTo>
                    <a:pt x="308" y="462"/>
                  </a:lnTo>
                  <a:lnTo>
                    <a:pt x="309" y="459"/>
                  </a:lnTo>
                  <a:lnTo>
                    <a:pt x="311" y="457"/>
                  </a:lnTo>
                  <a:lnTo>
                    <a:pt x="308" y="455"/>
                  </a:lnTo>
                  <a:lnTo>
                    <a:pt x="308" y="455"/>
                  </a:lnTo>
                  <a:close/>
                  <a:moveTo>
                    <a:pt x="291" y="462"/>
                  </a:moveTo>
                  <a:lnTo>
                    <a:pt x="291" y="462"/>
                  </a:lnTo>
                  <a:lnTo>
                    <a:pt x="290" y="462"/>
                  </a:lnTo>
                  <a:lnTo>
                    <a:pt x="290" y="462"/>
                  </a:lnTo>
                  <a:lnTo>
                    <a:pt x="305" y="442"/>
                  </a:lnTo>
                  <a:lnTo>
                    <a:pt x="320" y="423"/>
                  </a:lnTo>
                  <a:lnTo>
                    <a:pt x="320" y="423"/>
                  </a:lnTo>
                  <a:lnTo>
                    <a:pt x="320" y="418"/>
                  </a:lnTo>
                  <a:lnTo>
                    <a:pt x="319" y="416"/>
                  </a:lnTo>
                  <a:lnTo>
                    <a:pt x="317" y="416"/>
                  </a:lnTo>
                  <a:lnTo>
                    <a:pt x="313" y="417"/>
                  </a:lnTo>
                  <a:lnTo>
                    <a:pt x="313" y="417"/>
                  </a:lnTo>
                  <a:lnTo>
                    <a:pt x="301" y="428"/>
                  </a:lnTo>
                  <a:lnTo>
                    <a:pt x="289" y="439"/>
                  </a:lnTo>
                  <a:lnTo>
                    <a:pt x="289" y="439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1" y="412"/>
                  </a:lnTo>
                  <a:lnTo>
                    <a:pt x="314" y="408"/>
                  </a:lnTo>
                  <a:lnTo>
                    <a:pt x="317" y="403"/>
                  </a:lnTo>
                  <a:lnTo>
                    <a:pt x="317" y="403"/>
                  </a:lnTo>
                  <a:lnTo>
                    <a:pt x="326" y="428"/>
                  </a:lnTo>
                  <a:lnTo>
                    <a:pt x="326" y="428"/>
                  </a:lnTo>
                  <a:lnTo>
                    <a:pt x="321" y="430"/>
                  </a:lnTo>
                  <a:lnTo>
                    <a:pt x="315" y="433"/>
                  </a:lnTo>
                  <a:lnTo>
                    <a:pt x="307" y="442"/>
                  </a:lnTo>
                  <a:lnTo>
                    <a:pt x="297" y="452"/>
                  </a:lnTo>
                  <a:lnTo>
                    <a:pt x="291" y="462"/>
                  </a:lnTo>
                  <a:lnTo>
                    <a:pt x="291" y="462"/>
                  </a:lnTo>
                  <a:close/>
                  <a:moveTo>
                    <a:pt x="285" y="501"/>
                  </a:moveTo>
                  <a:lnTo>
                    <a:pt x="285" y="501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8" y="492"/>
                  </a:lnTo>
                  <a:lnTo>
                    <a:pt x="293" y="489"/>
                  </a:lnTo>
                  <a:lnTo>
                    <a:pt x="293" y="489"/>
                  </a:lnTo>
                  <a:lnTo>
                    <a:pt x="285" y="501"/>
                  </a:lnTo>
                  <a:lnTo>
                    <a:pt x="285" y="501"/>
                  </a:lnTo>
                  <a:close/>
                  <a:moveTo>
                    <a:pt x="290" y="514"/>
                  </a:moveTo>
                  <a:lnTo>
                    <a:pt x="290" y="514"/>
                  </a:lnTo>
                  <a:lnTo>
                    <a:pt x="300" y="495"/>
                  </a:lnTo>
                  <a:lnTo>
                    <a:pt x="311" y="477"/>
                  </a:lnTo>
                  <a:lnTo>
                    <a:pt x="311" y="477"/>
                  </a:lnTo>
                  <a:lnTo>
                    <a:pt x="317" y="471"/>
                  </a:lnTo>
                  <a:lnTo>
                    <a:pt x="324" y="464"/>
                  </a:lnTo>
                  <a:lnTo>
                    <a:pt x="331" y="457"/>
                  </a:lnTo>
                  <a:lnTo>
                    <a:pt x="333" y="453"/>
                  </a:lnTo>
                  <a:lnTo>
                    <a:pt x="336" y="450"/>
                  </a:lnTo>
                  <a:lnTo>
                    <a:pt x="336" y="450"/>
                  </a:lnTo>
                  <a:lnTo>
                    <a:pt x="342" y="465"/>
                  </a:lnTo>
                  <a:lnTo>
                    <a:pt x="342" y="465"/>
                  </a:lnTo>
                  <a:lnTo>
                    <a:pt x="337" y="468"/>
                  </a:lnTo>
                  <a:lnTo>
                    <a:pt x="331" y="471"/>
                  </a:lnTo>
                  <a:lnTo>
                    <a:pt x="325" y="476"/>
                  </a:lnTo>
                  <a:lnTo>
                    <a:pt x="320" y="482"/>
                  </a:lnTo>
                  <a:lnTo>
                    <a:pt x="309" y="495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291" y="515"/>
                  </a:lnTo>
                  <a:lnTo>
                    <a:pt x="291" y="515"/>
                  </a:lnTo>
                  <a:lnTo>
                    <a:pt x="290" y="514"/>
                  </a:lnTo>
                  <a:lnTo>
                    <a:pt x="290" y="514"/>
                  </a:lnTo>
                  <a:close/>
                  <a:moveTo>
                    <a:pt x="366" y="520"/>
                  </a:moveTo>
                  <a:lnTo>
                    <a:pt x="366" y="520"/>
                  </a:lnTo>
                  <a:lnTo>
                    <a:pt x="365" y="520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2" y="528"/>
                  </a:lnTo>
                  <a:lnTo>
                    <a:pt x="344" y="535"/>
                  </a:lnTo>
                  <a:lnTo>
                    <a:pt x="332" y="551"/>
                  </a:lnTo>
                  <a:lnTo>
                    <a:pt x="324" y="560"/>
                  </a:lnTo>
                  <a:lnTo>
                    <a:pt x="324" y="560"/>
                  </a:lnTo>
                  <a:lnTo>
                    <a:pt x="331" y="546"/>
                  </a:lnTo>
                  <a:lnTo>
                    <a:pt x="341" y="533"/>
                  </a:lnTo>
                  <a:lnTo>
                    <a:pt x="352" y="521"/>
                  </a:lnTo>
                  <a:lnTo>
                    <a:pt x="361" y="509"/>
                  </a:lnTo>
                  <a:lnTo>
                    <a:pt x="361" y="509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0"/>
                  </a:lnTo>
                  <a:lnTo>
                    <a:pt x="346" y="558"/>
                  </a:lnTo>
                  <a:lnTo>
                    <a:pt x="336" y="567"/>
                  </a:lnTo>
                  <a:lnTo>
                    <a:pt x="336" y="567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9" y="548"/>
                  </a:lnTo>
                  <a:lnTo>
                    <a:pt x="359" y="538"/>
                  </a:lnTo>
                  <a:lnTo>
                    <a:pt x="362" y="533"/>
                  </a:lnTo>
                  <a:lnTo>
                    <a:pt x="366" y="527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6" y="520"/>
                  </a:lnTo>
                  <a:lnTo>
                    <a:pt x="366" y="520"/>
                  </a:lnTo>
                  <a:close/>
                  <a:moveTo>
                    <a:pt x="317" y="536"/>
                  </a:moveTo>
                  <a:lnTo>
                    <a:pt x="317" y="536"/>
                  </a:lnTo>
                  <a:lnTo>
                    <a:pt x="323" y="524"/>
                  </a:lnTo>
                  <a:lnTo>
                    <a:pt x="331" y="512"/>
                  </a:lnTo>
                  <a:lnTo>
                    <a:pt x="342" y="501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8" y="499"/>
                  </a:lnTo>
                  <a:lnTo>
                    <a:pt x="358" y="499"/>
                  </a:lnTo>
                  <a:lnTo>
                    <a:pt x="337" y="518"/>
                  </a:lnTo>
                  <a:lnTo>
                    <a:pt x="327" y="528"/>
                  </a:lnTo>
                  <a:lnTo>
                    <a:pt x="317" y="536"/>
                  </a:lnTo>
                  <a:lnTo>
                    <a:pt x="317" y="536"/>
                  </a:lnTo>
                  <a:close/>
                  <a:moveTo>
                    <a:pt x="305" y="522"/>
                  </a:moveTo>
                  <a:lnTo>
                    <a:pt x="305" y="522"/>
                  </a:lnTo>
                  <a:lnTo>
                    <a:pt x="309" y="512"/>
                  </a:lnTo>
                  <a:lnTo>
                    <a:pt x="309" y="512"/>
                  </a:lnTo>
                  <a:lnTo>
                    <a:pt x="319" y="504"/>
                  </a:lnTo>
                  <a:lnTo>
                    <a:pt x="329" y="494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9" y="482"/>
                  </a:lnTo>
                  <a:lnTo>
                    <a:pt x="349" y="482"/>
                  </a:lnTo>
                  <a:lnTo>
                    <a:pt x="344" y="483"/>
                  </a:lnTo>
                  <a:lnTo>
                    <a:pt x="338" y="487"/>
                  </a:lnTo>
                  <a:lnTo>
                    <a:pt x="326" y="499"/>
                  </a:lnTo>
                  <a:lnTo>
                    <a:pt x="314" y="514"/>
                  </a:lnTo>
                  <a:lnTo>
                    <a:pt x="305" y="522"/>
                  </a:lnTo>
                  <a:lnTo>
                    <a:pt x="305" y="522"/>
                  </a:lnTo>
                  <a:close/>
                  <a:moveTo>
                    <a:pt x="301" y="538"/>
                  </a:moveTo>
                  <a:lnTo>
                    <a:pt x="301" y="538"/>
                  </a:lnTo>
                  <a:lnTo>
                    <a:pt x="308" y="532"/>
                  </a:lnTo>
                  <a:lnTo>
                    <a:pt x="308" y="532"/>
                  </a:lnTo>
                  <a:lnTo>
                    <a:pt x="305" y="545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301" y="538"/>
                  </a:lnTo>
                  <a:close/>
                  <a:moveTo>
                    <a:pt x="319" y="577"/>
                  </a:moveTo>
                  <a:lnTo>
                    <a:pt x="319" y="577"/>
                  </a:lnTo>
                  <a:lnTo>
                    <a:pt x="319" y="577"/>
                  </a:lnTo>
                  <a:lnTo>
                    <a:pt x="319" y="577"/>
                  </a:lnTo>
                  <a:lnTo>
                    <a:pt x="320" y="576"/>
                  </a:lnTo>
                  <a:lnTo>
                    <a:pt x="320" y="576"/>
                  </a:lnTo>
                  <a:lnTo>
                    <a:pt x="319" y="577"/>
                  </a:lnTo>
                  <a:lnTo>
                    <a:pt x="319" y="577"/>
                  </a:lnTo>
                  <a:close/>
                  <a:moveTo>
                    <a:pt x="313" y="564"/>
                  </a:moveTo>
                  <a:lnTo>
                    <a:pt x="313" y="564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4" y="551"/>
                  </a:lnTo>
                  <a:lnTo>
                    <a:pt x="320" y="546"/>
                  </a:lnTo>
                  <a:lnTo>
                    <a:pt x="320" y="546"/>
                  </a:lnTo>
                  <a:lnTo>
                    <a:pt x="317" y="554"/>
                  </a:lnTo>
                  <a:lnTo>
                    <a:pt x="313" y="564"/>
                  </a:lnTo>
                  <a:lnTo>
                    <a:pt x="313" y="564"/>
                  </a:lnTo>
                  <a:close/>
                  <a:moveTo>
                    <a:pt x="323" y="587"/>
                  </a:moveTo>
                  <a:lnTo>
                    <a:pt x="323" y="587"/>
                  </a:lnTo>
                  <a:lnTo>
                    <a:pt x="324" y="587"/>
                  </a:lnTo>
                  <a:lnTo>
                    <a:pt x="324" y="587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29" y="589"/>
                  </a:lnTo>
                  <a:lnTo>
                    <a:pt x="326" y="598"/>
                  </a:lnTo>
                  <a:lnTo>
                    <a:pt x="326" y="598"/>
                  </a:lnTo>
                  <a:lnTo>
                    <a:pt x="323" y="587"/>
                  </a:lnTo>
                  <a:lnTo>
                    <a:pt x="323" y="587"/>
                  </a:lnTo>
                  <a:close/>
                  <a:moveTo>
                    <a:pt x="335" y="619"/>
                  </a:moveTo>
                  <a:lnTo>
                    <a:pt x="335" y="619"/>
                  </a:lnTo>
                  <a:lnTo>
                    <a:pt x="332" y="615"/>
                  </a:lnTo>
                  <a:lnTo>
                    <a:pt x="332" y="615"/>
                  </a:lnTo>
                  <a:lnTo>
                    <a:pt x="337" y="612"/>
                  </a:lnTo>
                  <a:lnTo>
                    <a:pt x="337" y="612"/>
                  </a:lnTo>
                  <a:lnTo>
                    <a:pt x="335" y="619"/>
                  </a:lnTo>
                  <a:lnTo>
                    <a:pt x="335" y="619"/>
                  </a:lnTo>
                  <a:close/>
                  <a:moveTo>
                    <a:pt x="342" y="639"/>
                  </a:moveTo>
                  <a:lnTo>
                    <a:pt x="342" y="639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4" y="635"/>
                  </a:lnTo>
                  <a:lnTo>
                    <a:pt x="344" y="635"/>
                  </a:lnTo>
                  <a:lnTo>
                    <a:pt x="342" y="639"/>
                  </a:lnTo>
                  <a:lnTo>
                    <a:pt x="342" y="639"/>
                  </a:lnTo>
                  <a:close/>
                  <a:moveTo>
                    <a:pt x="342" y="626"/>
                  </a:moveTo>
                  <a:lnTo>
                    <a:pt x="342" y="626"/>
                  </a:lnTo>
                  <a:lnTo>
                    <a:pt x="346" y="618"/>
                  </a:lnTo>
                  <a:lnTo>
                    <a:pt x="350" y="611"/>
                  </a:lnTo>
                  <a:lnTo>
                    <a:pt x="360" y="597"/>
                  </a:lnTo>
                  <a:lnTo>
                    <a:pt x="383" y="571"/>
                  </a:lnTo>
                  <a:lnTo>
                    <a:pt x="383" y="571"/>
                  </a:lnTo>
                  <a:lnTo>
                    <a:pt x="385" y="568"/>
                  </a:lnTo>
                  <a:lnTo>
                    <a:pt x="385" y="567"/>
                  </a:lnTo>
                  <a:lnTo>
                    <a:pt x="384" y="567"/>
                  </a:lnTo>
                  <a:lnTo>
                    <a:pt x="382" y="567"/>
                  </a:lnTo>
                  <a:lnTo>
                    <a:pt x="377" y="569"/>
                  </a:lnTo>
                  <a:lnTo>
                    <a:pt x="368" y="574"/>
                  </a:lnTo>
                  <a:lnTo>
                    <a:pt x="365" y="576"/>
                  </a:lnTo>
                  <a:lnTo>
                    <a:pt x="365" y="576"/>
                  </a:lnTo>
                  <a:lnTo>
                    <a:pt x="350" y="589"/>
                  </a:lnTo>
                  <a:lnTo>
                    <a:pt x="343" y="597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7" y="595"/>
                  </a:lnTo>
                  <a:lnTo>
                    <a:pt x="339" y="589"/>
                  </a:lnTo>
                  <a:lnTo>
                    <a:pt x="347" y="577"/>
                  </a:lnTo>
                  <a:lnTo>
                    <a:pt x="355" y="565"/>
                  </a:lnTo>
                  <a:lnTo>
                    <a:pt x="365" y="553"/>
                  </a:lnTo>
                  <a:lnTo>
                    <a:pt x="365" y="553"/>
                  </a:lnTo>
                  <a:lnTo>
                    <a:pt x="377" y="540"/>
                  </a:lnTo>
                  <a:lnTo>
                    <a:pt x="377" y="540"/>
                  </a:lnTo>
                  <a:lnTo>
                    <a:pt x="391" y="568"/>
                  </a:lnTo>
                  <a:lnTo>
                    <a:pt x="403" y="597"/>
                  </a:lnTo>
                  <a:lnTo>
                    <a:pt x="403" y="597"/>
                  </a:lnTo>
                  <a:lnTo>
                    <a:pt x="398" y="599"/>
                  </a:lnTo>
                  <a:lnTo>
                    <a:pt x="395" y="603"/>
                  </a:lnTo>
                  <a:lnTo>
                    <a:pt x="386" y="611"/>
                  </a:lnTo>
                  <a:lnTo>
                    <a:pt x="371" y="629"/>
                  </a:lnTo>
                  <a:lnTo>
                    <a:pt x="371" y="629"/>
                  </a:lnTo>
                  <a:lnTo>
                    <a:pt x="361" y="638"/>
                  </a:lnTo>
                  <a:lnTo>
                    <a:pt x="350" y="644"/>
                  </a:lnTo>
                  <a:lnTo>
                    <a:pt x="350" y="644"/>
                  </a:lnTo>
                  <a:lnTo>
                    <a:pt x="360" y="629"/>
                  </a:lnTo>
                  <a:lnTo>
                    <a:pt x="371" y="617"/>
                  </a:lnTo>
                  <a:lnTo>
                    <a:pt x="382" y="605"/>
                  </a:lnTo>
                  <a:lnTo>
                    <a:pt x="394" y="593"/>
                  </a:lnTo>
                  <a:lnTo>
                    <a:pt x="394" y="593"/>
                  </a:lnTo>
                  <a:lnTo>
                    <a:pt x="396" y="591"/>
                  </a:lnTo>
                  <a:lnTo>
                    <a:pt x="395" y="587"/>
                  </a:lnTo>
                  <a:lnTo>
                    <a:pt x="395" y="587"/>
                  </a:lnTo>
                  <a:lnTo>
                    <a:pt x="392" y="586"/>
                  </a:lnTo>
                  <a:lnTo>
                    <a:pt x="391" y="587"/>
                  </a:lnTo>
                  <a:lnTo>
                    <a:pt x="385" y="589"/>
                  </a:lnTo>
                  <a:lnTo>
                    <a:pt x="377" y="595"/>
                  </a:lnTo>
                  <a:lnTo>
                    <a:pt x="368" y="603"/>
                  </a:lnTo>
                  <a:lnTo>
                    <a:pt x="353" y="617"/>
                  </a:lnTo>
                  <a:lnTo>
                    <a:pt x="342" y="626"/>
                  </a:lnTo>
                  <a:lnTo>
                    <a:pt x="342" y="626"/>
                  </a:lnTo>
                  <a:close/>
                  <a:moveTo>
                    <a:pt x="392" y="703"/>
                  </a:moveTo>
                  <a:lnTo>
                    <a:pt x="392" y="703"/>
                  </a:lnTo>
                  <a:lnTo>
                    <a:pt x="394" y="700"/>
                  </a:lnTo>
                  <a:lnTo>
                    <a:pt x="394" y="698"/>
                  </a:lnTo>
                  <a:lnTo>
                    <a:pt x="394" y="698"/>
                  </a:lnTo>
                  <a:lnTo>
                    <a:pt x="396" y="698"/>
                  </a:lnTo>
                  <a:lnTo>
                    <a:pt x="400" y="697"/>
                  </a:lnTo>
                  <a:lnTo>
                    <a:pt x="403" y="694"/>
                  </a:lnTo>
                  <a:lnTo>
                    <a:pt x="403" y="693"/>
                  </a:lnTo>
                  <a:lnTo>
                    <a:pt x="403" y="691"/>
                  </a:lnTo>
                  <a:lnTo>
                    <a:pt x="403" y="691"/>
                  </a:lnTo>
                  <a:lnTo>
                    <a:pt x="411" y="691"/>
                  </a:lnTo>
                  <a:lnTo>
                    <a:pt x="411" y="691"/>
                  </a:lnTo>
                  <a:lnTo>
                    <a:pt x="404" y="701"/>
                  </a:lnTo>
                  <a:lnTo>
                    <a:pt x="397" y="710"/>
                  </a:lnTo>
                  <a:lnTo>
                    <a:pt x="389" y="717"/>
                  </a:lnTo>
                  <a:lnTo>
                    <a:pt x="379" y="723"/>
                  </a:lnTo>
                  <a:lnTo>
                    <a:pt x="379" y="723"/>
                  </a:lnTo>
                  <a:lnTo>
                    <a:pt x="378" y="722"/>
                  </a:lnTo>
                  <a:lnTo>
                    <a:pt x="378" y="722"/>
                  </a:lnTo>
                  <a:lnTo>
                    <a:pt x="383" y="710"/>
                  </a:lnTo>
                  <a:lnTo>
                    <a:pt x="383" y="710"/>
                  </a:lnTo>
                  <a:lnTo>
                    <a:pt x="392" y="703"/>
                  </a:lnTo>
                  <a:lnTo>
                    <a:pt x="392" y="703"/>
                  </a:lnTo>
                  <a:close/>
                  <a:moveTo>
                    <a:pt x="389" y="681"/>
                  </a:moveTo>
                  <a:lnTo>
                    <a:pt x="389" y="681"/>
                  </a:lnTo>
                  <a:lnTo>
                    <a:pt x="394" y="679"/>
                  </a:lnTo>
                  <a:lnTo>
                    <a:pt x="394" y="679"/>
                  </a:lnTo>
                  <a:lnTo>
                    <a:pt x="391" y="681"/>
                  </a:lnTo>
                  <a:lnTo>
                    <a:pt x="391" y="681"/>
                  </a:lnTo>
                  <a:lnTo>
                    <a:pt x="389" y="681"/>
                  </a:lnTo>
                  <a:lnTo>
                    <a:pt x="389" y="681"/>
                  </a:lnTo>
                  <a:close/>
                  <a:moveTo>
                    <a:pt x="403" y="681"/>
                  </a:moveTo>
                  <a:lnTo>
                    <a:pt x="403" y="681"/>
                  </a:lnTo>
                  <a:lnTo>
                    <a:pt x="418" y="665"/>
                  </a:lnTo>
                  <a:lnTo>
                    <a:pt x="418" y="665"/>
                  </a:lnTo>
                  <a:lnTo>
                    <a:pt x="417" y="674"/>
                  </a:lnTo>
                  <a:lnTo>
                    <a:pt x="414" y="681"/>
                  </a:lnTo>
                  <a:lnTo>
                    <a:pt x="414" y="681"/>
                  </a:lnTo>
                  <a:lnTo>
                    <a:pt x="403" y="681"/>
                  </a:lnTo>
                  <a:lnTo>
                    <a:pt x="403" y="681"/>
                  </a:lnTo>
                  <a:close/>
                  <a:moveTo>
                    <a:pt x="376" y="679"/>
                  </a:moveTo>
                  <a:lnTo>
                    <a:pt x="376" y="679"/>
                  </a:lnTo>
                  <a:lnTo>
                    <a:pt x="384" y="669"/>
                  </a:lnTo>
                  <a:lnTo>
                    <a:pt x="397" y="653"/>
                  </a:lnTo>
                  <a:lnTo>
                    <a:pt x="404" y="646"/>
                  </a:lnTo>
                  <a:lnTo>
                    <a:pt x="409" y="639"/>
                  </a:lnTo>
                  <a:lnTo>
                    <a:pt x="412" y="633"/>
                  </a:lnTo>
                  <a:lnTo>
                    <a:pt x="412" y="630"/>
                  </a:lnTo>
                  <a:lnTo>
                    <a:pt x="412" y="629"/>
                  </a:lnTo>
                  <a:lnTo>
                    <a:pt x="412" y="629"/>
                  </a:lnTo>
                  <a:lnTo>
                    <a:pt x="411" y="629"/>
                  </a:lnTo>
                  <a:lnTo>
                    <a:pt x="408" y="629"/>
                  </a:lnTo>
                  <a:lnTo>
                    <a:pt x="402" y="633"/>
                  </a:lnTo>
                  <a:lnTo>
                    <a:pt x="384" y="645"/>
                  </a:lnTo>
                  <a:lnTo>
                    <a:pt x="356" y="668"/>
                  </a:lnTo>
                  <a:lnTo>
                    <a:pt x="356" y="668"/>
                  </a:lnTo>
                  <a:lnTo>
                    <a:pt x="355" y="665"/>
                  </a:lnTo>
                  <a:lnTo>
                    <a:pt x="355" y="665"/>
                  </a:lnTo>
                  <a:lnTo>
                    <a:pt x="360" y="658"/>
                  </a:lnTo>
                  <a:lnTo>
                    <a:pt x="365" y="651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92" y="622"/>
                  </a:lnTo>
                  <a:lnTo>
                    <a:pt x="407" y="606"/>
                  </a:lnTo>
                  <a:lnTo>
                    <a:pt x="407" y="606"/>
                  </a:lnTo>
                  <a:lnTo>
                    <a:pt x="414" y="630"/>
                  </a:lnTo>
                  <a:lnTo>
                    <a:pt x="417" y="642"/>
                  </a:lnTo>
                  <a:lnTo>
                    <a:pt x="418" y="653"/>
                  </a:lnTo>
                  <a:lnTo>
                    <a:pt x="418" y="653"/>
                  </a:lnTo>
                  <a:lnTo>
                    <a:pt x="413" y="654"/>
                  </a:lnTo>
                  <a:lnTo>
                    <a:pt x="407" y="656"/>
                  </a:lnTo>
                  <a:lnTo>
                    <a:pt x="396" y="663"/>
                  </a:lnTo>
                  <a:lnTo>
                    <a:pt x="376" y="679"/>
                  </a:lnTo>
                  <a:lnTo>
                    <a:pt x="376" y="679"/>
                  </a:lnTo>
                  <a:close/>
                  <a:moveTo>
                    <a:pt x="377" y="689"/>
                  </a:move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close/>
                  <a:moveTo>
                    <a:pt x="371" y="670"/>
                  </a:moveTo>
                  <a:lnTo>
                    <a:pt x="371" y="670"/>
                  </a:lnTo>
                  <a:lnTo>
                    <a:pt x="365" y="679"/>
                  </a:lnTo>
                  <a:lnTo>
                    <a:pt x="365" y="679"/>
                  </a:lnTo>
                  <a:lnTo>
                    <a:pt x="364" y="679"/>
                  </a:lnTo>
                  <a:lnTo>
                    <a:pt x="364" y="679"/>
                  </a:lnTo>
                  <a:lnTo>
                    <a:pt x="361" y="676"/>
                  </a:lnTo>
                  <a:lnTo>
                    <a:pt x="361" y="676"/>
                  </a:lnTo>
                  <a:lnTo>
                    <a:pt x="371" y="670"/>
                  </a:lnTo>
                  <a:lnTo>
                    <a:pt x="371" y="670"/>
                  </a:lnTo>
                  <a:close/>
                  <a:moveTo>
                    <a:pt x="350" y="654"/>
                  </a:moveTo>
                  <a:lnTo>
                    <a:pt x="350" y="654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50" y="654"/>
                  </a:lnTo>
                  <a:lnTo>
                    <a:pt x="350" y="654"/>
                  </a:lnTo>
                  <a:close/>
                  <a:moveTo>
                    <a:pt x="346" y="686"/>
                  </a:moveTo>
                  <a:lnTo>
                    <a:pt x="346" y="686"/>
                  </a:lnTo>
                  <a:lnTo>
                    <a:pt x="349" y="685"/>
                  </a:lnTo>
                  <a:lnTo>
                    <a:pt x="354" y="681"/>
                  </a:lnTo>
                  <a:lnTo>
                    <a:pt x="354" y="681"/>
                  </a:lnTo>
                  <a:lnTo>
                    <a:pt x="360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9" y="689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6" y="686"/>
                  </a:lnTo>
                  <a:lnTo>
                    <a:pt x="346" y="686"/>
                  </a:lnTo>
                  <a:close/>
                  <a:moveTo>
                    <a:pt x="331" y="700"/>
                  </a:moveTo>
                  <a:lnTo>
                    <a:pt x="331" y="700"/>
                  </a:lnTo>
                  <a:lnTo>
                    <a:pt x="341" y="701"/>
                  </a:lnTo>
                  <a:lnTo>
                    <a:pt x="352" y="701"/>
                  </a:lnTo>
                  <a:lnTo>
                    <a:pt x="373" y="700"/>
                  </a:lnTo>
                  <a:lnTo>
                    <a:pt x="373" y="700"/>
                  </a:lnTo>
                  <a:lnTo>
                    <a:pt x="377" y="700"/>
                  </a:lnTo>
                  <a:lnTo>
                    <a:pt x="377" y="700"/>
                  </a:lnTo>
                  <a:lnTo>
                    <a:pt x="376" y="704"/>
                  </a:lnTo>
                  <a:lnTo>
                    <a:pt x="376" y="704"/>
                  </a:lnTo>
                  <a:lnTo>
                    <a:pt x="367" y="707"/>
                  </a:lnTo>
                  <a:lnTo>
                    <a:pt x="359" y="712"/>
                  </a:lnTo>
                  <a:lnTo>
                    <a:pt x="339" y="718"/>
                  </a:lnTo>
                  <a:lnTo>
                    <a:pt x="339" y="718"/>
                  </a:lnTo>
                  <a:lnTo>
                    <a:pt x="330" y="719"/>
                  </a:lnTo>
                  <a:lnTo>
                    <a:pt x="314" y="723"/>
                  </a:lnTo>
                  <a:lnTo>
                    <a:pt x="306" y="724"/>
                  </a:lnTo>
                  <a:lnTo>
                    <a:pt x="301" y="728"/>
                  </a:lnTo>
                  <a:lnTo>
                    <a:pt x="299" y="729"/>
                  </a:lnTo>
                  <a:lnTo>
                    <a:pt x="299" y="730"/>
                  </a:lnTo>
                  <a:lnTo>
                    <a:pt x="299" y="732"/>
                  </a:lnTo>
                  <a:lnTo>
                    <a:pt x="300" y="734"/>
                  </a:lnTo>
                  <a:lnTo>
                    <a:pt x="300" y="734"/>
                  </a:lnTo>
                  <a:lnTo>
                    <a:pt x="278" y="733"/>
                  </a:lnTo>
                  <a:lnTo>
                    <a:pt x="278" y="733"/>
                  </a:lnTo>
                  <a:lnTo>
                    <a:pt x="293" y="725"/>
                  </a:lnTo>
                  <a:lnTo>
                    <a:pt x="306" y="718"/>
                  </a:lnTo>
                  <a:lnTo>
                    <a:pt x="319" y="710"/>
                  </a:lnTo>
                  <a:lnTo>
                    <a:pt x="331" y="700"/>
                  </a:lnTo>
                  <a:lnTo>
                    <a:pt x="331" y="700"/>
                  </a:lnTo>
                  <a:close/>
                  <a:moveTo>
                    <a:pt x="368" y="718"/>
                  </a:moveTo>
                  <a:lnTo>
                    <a:pt x="368" y="718"/>
                  </a:lnTo>
                  <a:lnTo>
                    <a:pt x="368" y="719"/>
                  </a:lnTo>
                  <a:lnTo>
                    <a:pt x="368" y="719"/>
                  </a:lnTo>
                  <a:lnTo>
                    <a:pt x="368" y="721"/>
                  </a:lnTo>
                  <a:lnTo>
                    <a:pt x="368" y="721"/>
                  </a:lnTo>
                  <a:lnTo>
                    <a:pt x="365" y="719"/>
                  </a:lnTo>
                  <a:lnTo>
                    <a:pt x="365" y="719"/>
                  </a:lnTo>
                  <a:lnTo>
                    <a:pt x="368" y="718"/>
                  </a:lnTo>
                  <a:lnTo>
                    <a:pt x="368" y="718"/>
                  </a:lnTo>
                  <a:close/>
                  <a:moveTo>
                    <a:pt x="320" y="733"/>
                  </a:moveTo>
                  <a:lnTo>
                    <a:pt x="320" y="733"/>
                  </a:lnTo>
                  <a:lnTo>
                    <a:pt x="341" y="728"/>
                  </a:lnTo>
                  <a:lnTo>
                    <a:pt x="341" y="728"/>
                  </a:lnTo>
                  <a:lnTo>
                    <a:pt x="358" y="728"/>
                  </a:lnTo>
                  <a:lnTo>
                    <a:pt x="358" y="728"/>
                  </a:lnTo>
                  <a:lnTo>
                    <a:pt x="339" y="732"/>
                  </a:lnTo>
                  <a:lnTo>
                    <a:pt x="320" y="733"/>
                  </a:lnTo>
                  <a:lnTo>
                    <a:pt x="320" y="733"/>
                  </a:lnTo>
                  <a:close/>
                  <a:moveTo>
                    <a:pt x="338" y="741"/>
                  </a:moveTo>
                  <a:lnTo>
                    <a:pt x="338" y="741"/>
                  </a:lnTo>
                  <a:lnTo>
                    <a:pt x="335" y="742"/>
                  </a:lnTo>
                  <a:lnTo>
                    <a:pt x="335" y="742"/>
                  </a:lnTo>
                  <a:lnTo>
                    <a:pt x="335" y="741"/>
                  </a:lnTo>
                  <a:lnTo>
                    <a:pt x="335" y="741"/>
                  </a:lnTo>
                  <a:lnTo>
                    <a:pt x="338" y="741"/>
                  </a:lnTo>
                  <a:lnTo>
                    <a:pt x="338" y="741"/>
                  </a:lnTo>
                  <a:close/>
                  <a:moveTo>
                    <a:pt x="214" y="794"/>
                  </a:moveTo>
                  <a:lnTo>
                    <a:pt x="214" y="794"/>
                  </a:lnTo>
                  <a:lnTo>
                    <a:pt x="234" y="791"/>
                  </a:lnTo>
                  <a:lnTo>
                    <a:pt x="234" y="791"/>
                  </a:lnTo>
                  <a:lnTo>
                    <a:pt x="213" y="804"/>
                  </a:lnTo>
                  <a:lnTo>
                    <a:pt x="193" y="818"/>
                  </a:lnTo>
                  <a:lnTo>
                    <a:pt x="193" y="818"/>
                  </a:lnTo>
                  <a:lnTo>
                    <a:pt x="190" y="817"/>
                  </a:lnTo>
                  <a:lnTo>
                    <a:pt x="188" y="817"/>
                  </a:lnTo>
                  <a:lnTo>
                    <a:pt x="182" y="817"/>
                  </a:lnTo>
                  <a:lnTo>
                    <a:pt x="163" y="823"/>
                  </a:lnTo>
                  <a:lnTo>
                    <a:pt x="131" y="834"/>
                  </a:lnTo>
                  <a:lnTo>
                    <a:pt x="131" y="834"/>
                  </a:lnTo>
                  <a:lnTo>
                    <a:pt x="146" y="827"/>
                  </a:lnTo>
                  <a:lnTo>
                    <a:pt x="161" y="819"/>
                  </a:lnTo>
                  <a:lnTo>
                    <a:pt x="193" y="809"/>
                  </a:lnTo>
                  <a:lnTo>
                    <a:pt x="193" y="809"/>
                  </a:lnTo>
                  <a:lnTo>
                    <a:pt x="199" y="807"/>
                  </a:lnTo>
                  <a:lnTo>
                    <a:pt x="208" y="805"/>
                  </a:lnTo>
                  <a:lnTo>
                    <a:pt x="213" y="803"/>
                  </a:lnTo>
                  <a:lnTo>
                    <a:pt x="216" y="800"/>
                  </a:lnTo>
                  <a:lnTo>
                    <a:pt x="217" y="798"/>
                  </a:lnTo>
                  <a:lnTo>
                    <a:pt x="214" y="794"/>
                  </a:lnTo>
                  <a:lnTo>
                    <a:pt x="214" y="794"/>
                  </a:lnTo>
                  <a:close/>
                  <a:moveTo>
                    <a:pt x="189" y="787"/>
                  </a:moveTo>
                  <a:lnTo>
                    <a:pt x="189" y="787"/>
                  </a:lnTo>
                  <a:lnTo>
                    <a:pt x="206" y="782"/>
                  </a:lnTo>
                  <a:lnTo>
                    <a:pt x="234" y="776"/>
                  </a:lnTo>
                  <a:lnTo>
                    <a:pt x="247" y="772"/>
                  </a:lnTo>
                  <a:lnTo>
                    <a:pt x="259" y="769"/>
                  </a:lnTo>
                  <a:lnTo>
                    <a:pt x="267" y="765"/>
                  </a:lnTo>
                  <a:lnTo>
                    <a:pt x="270" y="763"/>
                  </a:lnTo>
                  <a:lnTo>
                    <a:pt x="271" y="760"/>
                  </a:lnTo>
                  <a:lnTo>
                    <a:pt x="271" y="760"/>
                  </a:lnTo>
                  <a:lnTo>
                    <a:pt x="287" y="758"/>
                  </a:lnTo>
                  <a:lnTo>
                    <a:pt x="302" y="754"/>
                  </a:lnTo>
                  <a:lnTo>
                    <a:pt x="302" y="754"/>
                  </a:lnTo>
                  <a:lnTo>
                    <a:pt x="305" y="754"/>
                  </a:lnTo>
                  <a:lnTo>
                    <a:pt x="306" y="752"/>
                  </a:lnTo>
                  <a:lnTo>
                    <a:pt x="306" y="750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11" y="746"/>
                  </a:lnTo>
                  <a:lnTo>
                    <a:pt x="311" y="746"/>
                  </a:lnTo>
                  <a:lnTo>
                    <a:pt x="324" y="746"/>
                  </a:lnTo>
                  <a:lnTo>
                    <a:pt x="324" y="746"/>
                  </a:lnTo>
                  <a:lnTo>
                    <a:pt x="306" y="753"/>
                  </a:lnTo>
                  <a:lnTo>
                    <a:pt x="288" y="762"/>
                  </a:lnTo>
                  <a:lnTo>
                    <a:pt x="254" y="780"/>
                  </a:lnTo>
                  <a:lnTo>
                    <a:pt x="254" y="780"/>
                  </a:lnTo>
                  <a:lnTo>
                    <a:pt x="252" y="778"/>
                  </a:lnTo>
                  <a:lnTo>
                    <a:pt x="249" y="777"/>
                  </a:lnTo>
                  <a:lnTo>
                    <a:pt x="242" y="776"/>
                  </a:lnTo>
                  <a:lnTo>
                    <a:pt x="232" y="776"/>
                  </a:lnTo>
                  <a:lnTo>
                    <a:pt x="223" y="778"/>
                  </a:lnTo>
                  <a:lnTo>
                    <a:pt x="202" y="783"/>
                  </a:lnTo>
                  <a:lnTo>
                    <a:pt x="189" y="787"/>
                  </a:lnTo>
                  <a:lnTo>
                    <a:pt x="189" y="787"/>
                  </a:lnTo>
                  <a:close/>
                  <a:moveTo>
                    <a:pt x="248" y="747"/>
                  </a:moveTo>
                  <a:lnTo>
                    <a:pt x="248" y="747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8" y="742"/>
                  </a:lnTo>
                  <a:lnTo>
                    <a:pt x="276" y="744"/>
                  </a:lnTo>
                  <a:lnTo>
                    <a:pt x="276" y="744"/>
                  </a:lnTo>
                  <a:lnTo>
                    <a:pt x="259" y="747"/>
                  </a:lnTo>
                  <a:lnTo>
                    <a:pt x="243" y="748"/>
                  </a:lnTo>
                  <a:lnTo>
                    <a:pt x="243" y="748"/>
                  </a:lnTo>
                  <a:lnTo>
                    <a:pt x="248" y="747"/>
                  </a:lnTo>
                  <a:lnTo>
                    <a:pt x="248" y="747"/>
                  </a:lnTo>
                  <a:close/>
                  <a:moveTo>
                    <a:pt x="231" y="754"/>
                  </a:moveTo>
                  <a:lnTo>
                    <a:pt x="231" y="754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25" y="757"/>
                  </a:lnTo>
                  <a:lnTo>
                    <a:pt x="225" y="757"/>
                  </a:lnTo>
                  <a:lnTo>
                    <a:pt x="231" y="754"/>
                  </a:lnTo>
                  <a:lnTo>
                    <a:pt x="231" y="754"/>
                  </a:lnTo>
                  <a:close/>
                  <a:moveTo>
                    <a:pt x="193" y="774"/>
                  </a:moveTo>
                  <a:lnTo>
                    <a:pt x="193" y="774"/>
                  </a:lnTo>
                  <a:lnTo>
                    <a:pt x="193" y="775"/>
                  </a:lnTo>
                  <a:lnTo>
                    <a:pt x="193" y="775"/>
                  </a:lnTo>
                  <a:lnTo>
                    <a:pt x="187" y="777"/>
                  </a:lnTo>
                  <a:lnTo>
                    <a:pt x="187" y="777"/>
                  </a:lnTo>
                  <a:lnTo>
                    <a:pt x="193" y="774"/>
                  </a:lnTo>
                  <a:lnTo>
                    <a:pt x="193" y="774"/>
                  </a:lnTo>
                  <a:close/>
                  <a:moveTo>
                    <a:pt x="160" y="795"/>
                  </a:moveTo>
                  <a:lnTo>
                    <a:pt x="160" y="795"/>
                  </a:lnTo>
                  <a:lnTo>
                    <a:pt x="161" y="798"/>
                  </a:lnTo>
                  <a:lnTo>
                    <a:pt x="161" y="798"/>
                  </a:lnTo>
                  <a:lnTo>
                    <a:pt x="155" y="800"/>
                  </a:lnTo>
                  <a:lnTo>
                    <a:pt x="147" y="805"/>
                  </a:lnTo>
                  <a:lnTo>
                    <a:pt x="147" y="805"/>
                  </a:lnTo>
                  <a:lnTo>
                    <a:pt x="160" y="795"/>
                  </a:lnTo>
                  <a:lnTo>
                    <a:pt x="160" y="795"/>
                  </a:lnTo>
                  <a:close/>
                  <a:moveTo>
                    <a:pt x="101" y="845"/>
                  </a:moveTo>
                  <a:lnTo>
                    <a:pt x="101" y="845"/>
                  </a:lnTo>
                  <a:lnTo>
                    <a:pt x="120" y="828"/>
                  </a:lnTo>
                  <a:lnTo>
                    <a:pt x="141" y="810"/>
                  </a:lnTo>
                  <a:lnTo>
                    <a:pt x="141" y="810"/>
                  </a:lnTo>
                  <a:lnTo>
                    <a:pt x="137" y="815"/>
                  </a:lnTo>
                  <a:lnTo>
                    <a:pt x="137" y="817"/>
                  </a:lnTo>
                  <a:lnTo>
                    <a:pt x="137" y="819"/>
                  </a:lnTo>
                  <a:lnTo>
                    <a:pt x="137" y="819"/>
                  </a:lnTo>
                  <a:lnTo>
                    <a:pt x="130" y="824"/>
                  </a:lnTo>
                  <a:lnTo>
                    <a:pt x="118" y="833"/>
                  </a:lnTo>
                  <a:lnTo>
                    <a:pt x="112" y="837"/>
                  </a:lnTo>
                  <a:lnTo>
                    <a:pt x="108" y="841"/>
                  </a:lnTo>
                  <a:lnTo>
                    <a:pt x="108" y="844"/>
                  </a:lnTo>
                  <a:lnTo>
                    <a:pt x="108" y="845"/>
                  </a:lnTo>
                  <a:lnTo>
                    <a:pt x="110" y="847"/>
                  </a:lnTo>
                  <a:lnTo>
                    <a:pt x="112" y="847"/>
                  </a:lnTo>
                  <a:lnTo>
                    <a:pt x="112" y="847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101" y="845"/>
                  </a:lnTo>
                  <a:lnTo>
                    <a:pt x="101" y="845"/>
                  </a:lnTo>
                  <a:close/>
                  <a:moveTo>
                    <a:pt x="71" y="874"/>
                  </a:moveTo>
                  <a:lnTo>
                    <a:pt x="71" y="874"/>
                  </a:lnTo>
                  <a:lnTo>
                    <a:pt x="76" y="875"/>
                  </a:lnTo>
                  <a:lnTo>
                    <a:pt x="83" y="874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81" y="880"/>
                  </a:lnTo>
                  <a:lnTo>
                    <a:pt x="67" y="888"/>
                  </a:lnTo>
                  <a:lnTo>
                    <a:pt x="41" y="909"/>
                  </a:lnTo>
                  <a:lnTo>
                    <a:pt x="41" y="909"/>
                  </a:lnTo>
                  <a:lnTo>
                    <a:pt x="55" y="890"/>
                  </a:lnTo>
                  <a:lnTo>
                    <a:pt x="71" y="874"/>
                  </a:lnTo>
                  <a:lnTo>
                    <a:pt x="71" y="874"/>
                  </a:lnTo>
                  <a:close/>
                  <a:moveTo>
                    <a:pt x="28" y="931"/>
                  </a:moveTo>
                  <a:lnTo>
                    <a:pt x="28" y="931"/>
                  </a:lnTo>
                  <a:lnTo>
                    <a:pt x="35" y="930"/>
                  </a:lnTo>
                  <a:lnTo>
                    <a:pt x="41" y="928"/>
                  </a:lnTo>
                  <a:lnTo>
                    <a:pt x="41" y="928"/>
                  </a:lnTo>
                  <a:lnTo>
                    <a:pt x="25" y="939"/>
                  </a:lnTo>
                  <a:lnTo>
                    <a:pt x="25" y="939"/>
                  </a:lnTo>
                  <a:lnTo>
                    <a:pt x="28" y="931"/>
                  </a:lnTo>
                  <a:lnTo>
                    <a:pt x="28" y="931"/>
                  </a:lnTo>
                  <a:close/>
                  <a:moveTo>
                    <a:pt x="18" y="960"/>
                  </a:moveTo>
                  <a:lnTo>
                    <a:pt x="18" y="960"/>
                  </a:lnTo>
                  <a:lnTo>
                    <a:pt x="18" y="958"/>
                  </a:lnTo>
                  <a:lnTo>
                    <a:pt x="18" y="958"/>
                  </a:lnTo>
                  <a:lnTo>
                    <a:pt x="29" y="953"/>
                  </a:lnTo>
                  <a:lnTo>
                    <a:pt x="40" y="948"/>
                  </a:lnTo>
                  <a:lnTo>
                    <a:pt x="40" y="948"/>
                  </a:lnTo>
                  <a:lnTo>
                    <a:pt x="28" y="959"/>
                  </a:lnTo>
                  <a:lnTo>
                    <a:pt x="16" y="971"/>
                  </a:lnTo>
                  <a:lnTo>
                    <a:pt x="16" y="971"/>
                  </a:lnTo>
                  <a:lnTo>
                    <a:pt x="18" y="960"/>
                  </a:lnTo>
                  <a:lnTo>
                    <a:pt x="18" y="960"/>
                  </a:lnTo>
                  <a:close/>
                  <a:moveTo>
                    <a:pt x="13" y="1006"/>
                  </a:moveTo>
                  <a:lnTo>
                    <a:pt x="13" y="1006"/>
                  </a:lnTo>
                  <a:lnTo>
                    <a:pt x="17" y="1004"/>
                  </a:lnTo>
                  <a:lnTo>
                    <a:pt x="17" y="1004"/>
                  </a:lnTo>
                  <a:lnTo>
                    <a:pt x="13" y="1011"/>
                  </a:lnTo>
                  <a:lnTo>
                    <a:pt x="13" y="1011"/>
                  </a:lnTo>
                  <a:lnTo>
                    <a:pt x="13" y="1006"/>
                  </a:lnTo>
                  <a:lnTo>
                    <a:pt x="13" y="1006"/>
                  </a:lnTo>
                  <a:close/>
                  <a:moveTo>
                    <a:pt x="28" y="1057"/>
                  </a:moveTo>
                  <a:lnTo>
                    <a:pt x="28" y="1057"/>
                  </a:lnTo>
                  <a:lnTo>
                    <a:pt x="19" y="1057"/>
                  </a:lnTo>
                  <a:lnTo>
                    <a:pt x="19" y="1057"/>
                  </a:lnTo>
                  <a:lnTo>
                    <a:pt x="17" y="1049"/>
                  </a:lnTo>
                  <a:lnTo>
                    <a:pt x="16" y="1040"/>
                  </a:lnTo>
                  <a:lnTo>
                    <a:pt x="16" y="1040"/>
                  </a:lnTo>
                  <a:lnTo>
                    <a:pt x="25" y="1030"/>
                  </a:lnTo>
                  <a:lnTo>
                    <a:pt x="25" y="1030"/>
                  </a:lnTo>
                  <a:lnTo>
                    <a:pt x="23" y="1036"/>
                  </a:lnTo>
                  <a:lnTo>
                    <a:pt x="23" y="1042"/>
                  </a:lnTo>
                  <a:lnTo>
                    <a:pt x="23" y="1045"/>
                  </a:lnTo>
                  <a:lnTo>
                    <a:pt x="24" y="1046"/>
                  </a:lnTo>
                  <a:lnTo>
                    <a:pt x="27" y="1046"/>
                  </a:lnTo>
                  <a:lnTo>
                    <a:pt x="31" y="1046"/>
                  </a:lnTo>
                  <a:lnTo>
                    <a:pt x="31" y="1046"/>
                  </a:lnTo>
                  <a:lnTo>
                    <a:pt x="28" y="1057"/>
                  </a:lnTo>
                  <a:lnTo>
                    <a:pt x="28" y="1057"/>
                  </a:lnTo>
                  <a:close/>
                  <a:moveTo>
                    <a:pt x="19" y="1022"/>
                  </a:moveTo>
                  <a:lnTo>
                    <a:pt x="19" y="1022"/>
                  </a:lnTo>
                  <a:lnTo>
                    <a:pt x="27" y="1007"/>
                  </a:lnTo>
                  <a:lnTo>
                    <a:pt x="27" y="1007"/>
                  </a:lnTo>
                  <a:lnTo>
                    <a:pt x="29" y="1001"/>
                  </a:lnTo>
                  <a:lnTo>
                    <a:pt x="31" y="993"/>
                  </a:lnTo>
                  <a:lnTo>
                    <a:pt x="33" y="989"/>
                  </a:lnTo>
                  <a:lnTo>
                    <a:pt x="33" y="986"/>
                  </a:lnTo>
                  <a:lnTo>
                    <a:pt x="31" y="983"/>
                  </a:lnTo>
                  <a:lnTo>
                    <a:pt x="28" y="983"/>
                  </a:lnTo>
                  <a:lnTo>
                    <a:pt x="28" y="983"/>
                  </a:lnTo>
                  <a:lnTo>
                    <a:pt x="45" y="964"/>
                  </a:lnTo>
                  <a:lnTo>
                    <a:pt x="54" y="953"/>
                  </a:lnTo>
                  <a:lnTo>
                    <a:pt x="57" y="948"/>
                  </a:lnTo>
                  <a:lnTo>
                    <a:pt x="57" y="946"/>
                  </a:lnTo>
                  <a:lnTo>
                    <a:pt x="57" y="945"/>
                  </a:lnTo>
                  <a:lnTo>
                    <a:pt x="57" y="945"/>
                  </a:lnTo>
                  <a:lnTo>
                    <a:pt x="60" y="940"/>
                  </a:lnTo>
                  <a:lnTo>
                    <a:pt x="67" y="933"/>
                  </a:lnTo>
                  <a:lnTo>
                    <a:pt x="70" y="929"/>
                  </a:lnTo>
                  <a:lnTo>
                    <a:pt x="71" y="925"/>
                  </a:lnTo>
                  <a:lnTo>
                    <a:pt x="71" y="922"/>
                  </a:lnTo>
                  <a:lnTo>
                    <a:pt x="69" y="919"/>
                  </a:lnTo>
                  <a:lnTo>
                    <a:pt x="69" y="919"/>
                  </a:lnTo>
                  <a:lnTo>
                    <a:pt x="76" y="915"/>
                  </a:lnTo>
                  <a:lnTo>
                    <a:pt x="87" y="907"/>
                  </a:lnTo>
                  <a:lnTo>
                    <a:pt x="92" y="903"/>
                  </a:lnTo>
                  <a:lnTo>
                    <a:pt x="95" y="898"/>
                  </a:lnTo>
                  <a:lnTo>
                    <a:pt x="96" y="894"/>
                  </a:lnTo>
                  <a:lnTo>
                    <a:pt x="96" y="892"/>
                  </a:lnTo>
                  <a:lnTo>
                    <a:pt x="95" y="890"/>
                  </a:lnTo>
                  <a:lnTo>
                    <a:pt x="95" y="890"/>
                  </a:lnTo>
                  <a:lnTo>
                    <a:pt x="114" y="878"/>
                  </a:lnTo>
                  <a:lnTo>
                    <a:pt x="119" y="875"/>
                  </a:lnTo>
                  <a:lnTo>
                    <a:pt x="123" y="870"/>
                  </a:lnTo>
                  <a:lnTo>
                    <a:pt x="125" y="866"/>
                  </a:lnTo>
                  <a:lnTo>
                    <a:pt x="126" y="865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32" y="860"/>
                  </a:lnTo>
                  <a:lnTo>
                    <a:pt x="142" y="854"/>
                  </a:lnTo>
                  <a:lnTo>
                    <a:pt x="147" y="852"/>
                  </a:lnTo>
                  <a:lnTo>
                    <a:pt x="151" y="848"/>
                  </a:lnTo>
                  <a:lnTo>
                    <a:pt x="153" y="845"/>
                  </a:lnTo>
                  <a:lnTo>
                    <a:pt x="153" y="844"/>
                  </a:lnTo>
                  <a:lnTo>
                    <a:pt x="152" y="841"/>
                  </a:lnTo>
                  <a:lnTo>
                    <a:pt x="152" y="841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51" y="851"/>
                  </a:lnTo>
                  <a:lnTo>
                    <a:pt x="128" y="869"/>
                  </a:lnTo>
                  <a:lnTo>
                    <a:pt x="107" y="889"/>
                  </a:lnTo>
                  <a:lnTo>
                    <a:pt x="87" y="911"/>
                  </a:lnTo>
                  <a:lnTo>
                    <a:pt x="67" y="934"/>
                  </a:lnTo>
                  <a:lnTo>
                    <a:pt x="60" y="946"/>
                  </a:lnTo>
                  <a:lnTo>
                    <a:pt x="52" y="959"/>
                  </a:lnTo>
                  <a:lnTo>
                    <a:pt x="46" y="971"/>
                  </a:lnTo>
                  <a:lnTo>
                    <a:pt x="40" y="984"/>
                  </a:lnTo>
                  <a:lnTo>
                    <a:pt x="36" y="998"/>
                  </a:lnTo>
                  <a:lnTo>
                    <a:pt x="33" y="1011"/>
                  </a:lnTo>
                  <a:lnTo>
                    <a:pt x="33" y="1011"/>
                  </a:lnTo>
                  <a:lnTo>
                    <a:pt x="27" y="1016"/>
                  </a:lnTo>
                  <a:lnTo>
                    <a:pt x="19" y="1022"/>
                  </a:lnTo>
                  <a:lnTo>
                    <a:pt x="19" y="1022"/>
                  </a:lnTo>
                  <a:close/>
                  <a:moveTo>
                    <a:pt x="438" y="841"/>
                  </a:moveTo>
                  <a:lnTo>
                    <a:pt x="438" y="841"/>
                  </a:lnTo>
                  <a:lnTo>
                    <a:pt x="437" y="836"/>
                  </a:lnTo>
                  <a:lnTo>
                    <a:pt x="437" y="836"/>
                  </a:lnTo>
                  <a:lnTo>
                    <a:pt x="442" y="834"/>
                  </a:lnTo>
                  <a:lnTo>
                    <a:pt x="442" y="834"/>
                  </a:lnTo>
                  <a:lnTo>
                    <a:pt x="438" y="841"/>
                  </a:lnTo>
                  <a:lnTo>
                    <a:pt x="438" y="841"/>
                  </a:lnTo>
                  <a:close/>
                  <a:moveTo>
                    <a:pt x="444" y="848"/>
                  </a:moveTo>
                  <a:lnTo>
                    <a:pt x="444" y="848"/>
                  </a:lnTo>
                  <a:lnTo>
                    <a:pt x="453" y="836"/>
                  </a:lnTo>
                  <a:lnTo>
                    <a:pt x="462" y="823"/>
                  </a:lnTo>
                  <a:lnTo>
                    <a:pt x="462" y="823"/>
                  </a:lnTo>
                  <a:lnTo>
                    <a:pt x="471" y="813"/>
                  </a:lnTo>
                  <a:lnTo>
                    <a:pt x="476" y="807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84" y="812"/>
                  </a:lnTo>
                  <a:lnTo>
                    <a:pt x="484" y="812"/>
                  </a:lnTo>
                  <a:lnTo>
                    <a:pt x="473" y="825"/>
                  </a:lnTo>
                  <a:lnTo>
                    <a:pt x="463" y="839"/>
                  </a:lnTo>
                  <a:lnTo>
                    <a:pt x="463" y="839"/>
                  </a:lnTo>
                  <a:lnTo>
                    <a:pt x="462" y="836"/>
                  </a:lnTo>
                  <a:lnTo>
                    <a:pt x="460" y="836"/>
                  </a:lnTo>
                  <a:lnTo>
                    <a:pt x="457" y="837"/>
                  </a:lnTo>
                  <a:lnTo>
                    <a:pt x="454" y="839"/>
                  </a:lnTo>
                  <a:lnTo>
                    <a:pt x="444" y="848"/>
                  </a:lnTo>
                  <a:lnTo>
                    <a:pt x="444" y="848"/>
                  </a:lnTo>
                  <a:close/>
                  <a:moveTo>
                    <a:pt x="455" y="792"/>
                  </a:moveTo>
                  <a:lnTo>
                    <a:pt x="456" y="791"/>
                  </a:lnTo>
                  <a:lnTo>
                    <a:pt x="456" y="791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close/>
                  <a:moveTo>
                    <a:pt x="466" y="794"/>
                  </a:moveTo>
                  <a:lnTo>
                    <a:pt x="466" y="794"/>
                  </a:lnTo>
                  <a:lnTo>
                    <a:pt x="467" y="793"/>
                  </a:lnTo>
                  <a:lnTo>
                    <a:pt x="467" y="791"/>
                  </a:lnTo>
                  <a:lnTo>
                    <a:pt x="467" y="791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1" y="798"/>
                  </a:lnTo>
                  <a:lnTo>
                    <a:pt x="468" y="799"/>
                  </a:lnTo>
                  <a:lnTo>
                    <a:pt x="463" y="803"/>
                  </a:lnTo>
                  <a:lnTo>
                    <a:pt x="456" y="811"/>
                  </a:lnTo>
                  <a:lnTo>
                    <a:pt x="456" y="811"/>
                  </a:lnTo>
                  <a:lnTo>
                    <a:pt x="462" y="803"/>
                  </a:lnTo>
                  <a:lnTo>
                    <a:pt x="466" y="794"/>
                  </a:lnTo>
                  <a:lnTo>
                    <a:pt x="466" y="794"/>
                  </a:lnTo>
                  <a:close/>
                  <a:moveTo>
                    <a:pt x="462" y="788"/>
                  </a:move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2" y="788"/>
                  </a:lnTo>
                  <a:lnTo>
                    <a:pt x="462" y="788"/>
                  </a:lnTo>
                  <a:close/>
                  <a:moveTo>
                    <a:pt x="489" y="822"/>
                  </a:moveTo>
                  <a:lnTo>
                    <a:pt x="489" y="822"/>
                  </a:lnTo>
                  <a:lnTo>
                    <a:pt x="494" y="829"/>
                  </a:lnTo>
                  <a:lnTo>
                    <a:pt x="494" y="829"/>
                  </a:lnTo>
                  <a:lnTo>
                    <a:pt x="483" y="844"/>
                  </a:lnTo>
                  <a:lnTo>
                    <a:pt x="483" y="844"/>
                  </a:lnTo>
                  <a:lnTo>
                    <a:pt x="480" y="842"/>
                  </a:lnTo>
                  <a:lnTo>
                    <a:pt x="478" y="842"/>
                  </a:lnTo>
                  <a:lnTo>
                    <a:pt x="476" y="844"/>
                  </a:lnTo>
                  <a:lnTo>
                    <a:pt x="473" y="846"/>
                  </a:lnTo>
                  <a:lnTo>
                    <a:pt x="465" y="854"/>
                  </a:lnTo>
                  <a:lnTo>
                    <a:pt x="465" y="854"/>
                  </a:lnTo>
                  <a:lnTo>
                    <a:pt x="477" y="837"/>
                  </a:lnTo>
                  <a:lnTo>
                    <a:pt x="489" y="822"/>
                  </a:lnTo>
                  <a:lnTo>
                    <a:pt x="489" y="822"/>
                  </a:lnTo>
                  <a:close/>
                  <a:moveTo>
                    <a:pt x="450" y="863"/>
                  </a:moveTo>
                  <a:lnTo>
                    <a:pt x="450" y="863"/>
                  </a:lnTo>
                  <a:lnTo>
                    <a:pt x="448" y="858"/>
                  </a:lnTo>
                  <a:lnTo>
                    <a:pt x="448" y="858"/>
                  </a:lnTo>
                  <a:lnTo>
                    <a:pt x="456" y="852"/>
                  </a:lnTo>
                  <a:lnTo>
                    <a:pt x="456" y="852"/>
                  </a:lnTo>
                  <a:lnTo>
                    <a:pt x="450" y="863"/>
                  </a:lnTo>
                  <a:lnTo>
                    <a:pt x="450" y="863"/>
                  </a:lnTo>
                  <a:close/>
                  <a:moveTo>
                    <a:pt x="457" y="872"/>
                  </a:moveTo>
                  <a:lnTo>
                    <a:pt x="457" y="872"/>
                  </a:lnTo>
                  <a:lnTo>
                    <a:pt x="467" y="865"/>
                  </a:lnTo>
                  <a:lnTo>
                    <a:pt x="467" y="865"/>
                  </a:lnTo>
                  <a:lnTo>
                    <a:pt x="465" y="871"/>
                  </a:lnTo>
                  <a:lnTo>
                    <a:pt x="462" y="878"/>
                  </a:lnTo>
                  <a:lnTo>
                    <a:pt x="462" y="878"/>
                  </a:lnTo>
                  <a:lnTo>
                    <a:pt x="457" y="872"/>
                  </a:lnTo>
                  <a:lnTo>
                    <a:pt x="457" y="872"/>
                  </a:lnTo>
                  <a:close/>
                  <a:moveTo>
                    <a:pt x="472" y="892"/>
                  </a:moveTo>
                  <a:lnTo>
                    <a:pt x="472" y="892"/>
                  </a:lnTo>
                  <a:lnTo>
                    <a:pt x="467" y="886"/>
                  </a:lnTo>
                  <a:lnTo>
                    <a:pt x="467" y="886"/>
                  </a:lnTo>
                  <a:lnTo>
                    <a:pt x="468" y="884"/>
                  </a:lnTo>
                  <a:lnTo>
                    <a:pt x="468" y="884"/>
                  </a:lnTo>
                  <a:lnTo>
                    <a:pt x="477" y="880"/>
                  </a:lnTo>
                  <a:lnTo>
                    <a:pt x="477" y="880"/>
                  </a:lnTo>
                  <a:lnTo>
                    <a:pt x="474" y="886"/>
                  </a:lnTo>
                  <a:lnTo>
                    <a:pt x="472" y="892"/>
                  </a:lnTo>
                  <a:lnTo>
                    <a:pt x="472" y="892"/>
                  </a:lnTo>
                  <a:close/>
                  <a:moveTo>
                    <a:pt x="490" y="850"/>
                  </a:moveTo>
                  <a:lnTo>
                    <a:pt x="490" y="850"/>
                  </a:lnTo>
                  <a:lnTo>
                    <a:pt x="498" y="839"/>
                  </a:lnTo>
                  <a:lnTo>
                    <a:pt x="498" y="839"/>
                  </a:lnTo>
                  <a:lnTo>
                    <a:pt x="502" y="846"/>
                  </a:lnTo>
                  <a:lnTo>
                    <a:pt x="502" y="846"/>
                  </a:lnTo>
                  <a:lnTo>
                    <a:pt x="490" y="857"/>
                  </a:lnTo>
                  <a:lnTo>
                    <a:pt x="478" y="868"/>
                  </a:lnTo>
                  <a:lnTo>
                    <a:pt x="478" y="868"/>
                  </a:lnTo>
                  <a:lnTo>
                    <a:pt x="484" y="858"/>
                  </a:lnTo>
                  <a:lnTo>
                    <a:pt x="490" y="850"/>
                  </a:lnTo>
                  <a:lnTo>
                    <a:pt x="490" y="850"/>
                  </a:lnTo>
                  <a:close/>
                  <a:moveTo>
                    <a:pt x="563" y="983"/>
                  </a:moveTo>
                  <a:lnTo>
                    <a:pt x="563" y="983"/>
                  </a:lnTo>
                  <a:lnTo>
                    <a:pt x="551" y="992"/>
                  </a:lnTo>
                  <a:lnTo>
                    <a:pt x="538" y="998"/>
                  </a:lnTo>
                  <a:lnTo>
                    <a:pt x="538" y="998"/>
                  </a:lnTo>
                  <a:lnTo>
                    <a:pt x="545" y="988"/>
                  </a:lnTo>
                  <a:lnTo>
                    <a:pt x="555" y="980"/>
                  </a:lnTo>
                  <a:lnTo>
                    <a:pt x="573" y="964"/>
                  </a:lnTo>
                  <a:lnTo>
                    <a:pt x="573" y="964"/>
                  </a:lnTo>
                  <a:lnTo>
                    <a:pt x="583" y="970"/>
                  </a:lnTo>
                  <a:lnTo>
                    <a:pt x="583" y="970"/>
                  </a:lnTo>
                  <a:lnTo>
                    <a:pt x="574" y="976"/>
                  </a:lnTo>
                  <a:lnTo>
                    <a:pt x="563" y="983"/>
                  </a:lnTo>
                  <a:lnTo>
                    <a:pt x="563" y="983"/>
                  </a:lnTo>
                  <a:close/>
                  <a:moveTo>
                    <a:pt x="591" y="974"/>
                  </a:moveTo>
                  <a:lnTo>
                    <a:pt x="591" y="974"/>
                  </a:lnTo>
                  <a:lnTo>
                    <a:pt x="603" y="977"/>
                  </a:lnTo>
                  <a:lnTo>
                    <a:pt x="603" y="977"/>
                  </a:lnTo>
                  <a:lnTo>
                    <a:pt x="580" y="994"/>
                  </a:lnTo>
                  <a:lnTo>
                    <a:pt x="567" y="1001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69" y="992"/>
                  </a:lnTo>
                  <a:lnTo>
                    <a:pt x="569" y="992"/>
                  </a:lnTo>
                  <a:lnTo>
                    <a:pt x="581" y="983"/>
                  </a:lnTo>
                  <a:lnTo>
                    <a:pt x="587" y="978"/>
                  </a:lnTo>
                  <a:lnTo>
                    <a:pt x="590" y="976"/>
                  </a:lnTo>
                  <a:lnTo>
                    <a:pt x="591" y="974"/>
                  </a:lnTo>
                  <a:lnTo>
                    <a:pt x="591" y="974"/>
                  </a:lnTo>
                  <a:close/>
                  <a:moveTo>
                    <a:pt x="536" y="980"/>
                  </a:moveTo>
                  <a:lnTo>
                    <a:pt x="536" y="980"/>
                  </a:lnTo>
                  <a:lnTo>
                    <a:pt x="548" y="969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3" y="957"/>
                  </a:lnTo>
                  <a:lnTo>
                    <a:pt x="563" y="957"/>
                  </a:lnTo>
                  <a:lnTo>
                    <a:pt x="565" y="958"/>
                  </a:lnTo>
                  <a:lnTo>
                    <a:pt x="565" y="958"/>
                  </a:lnTo>
                  <a:lnTo>
                    <a:pt x="550" y="969"/>
                  </a:lnTo>
                  <a:lnTo>
                    <a:pt x="536" y="980"/>
                  </a:lnTo>
                  <a:lnTo>
                    <a:pt x="536" y="980"/>
                  </a:lnTo>
                  <a:close/>
                  <a:moveTo>
                    <a:pt x="521" y="970"/>
                  </a:moveTo>
                  <a:lnTo>
                    <a:pt x="521" y="970"/>
                  </a:lnTo>
                  <a:lnTo>
                    <a:pt x="527" y="963"/>
                  </a:lnTo>
                  <a:lnTo>
                    <a:pt x="533" y="954"/>
                  </a:lnTo>
                  <a:lnTo>
                    <a:pt x="548" y="940"/>
                  </a:lnTo>
                  <a:lnTo>
                    <a:pt x="548" y="940"/>
                  </a:lnTo>
                  <a:lnTo>
                    <a:pt x="556" y="949"/>
                  </a:lnTo>
                  <a:lnTo>
                    <a:pt x="556" y="949"/>
                  </a:lnTo>
                  <a:lnTo>
                    <a:pt x="539" y="960"/>
                  </a:lnTo>
                  <a:lnTo>
                    <a:pt x="521" y="970"/>
                  </a:lnTo>
                  <a:lnTo>
                    <a:pt x="521" y="970"/>
                  </a:lnTo>
                  <a:close/>
                  <a:moveTo>
                    <a:pt x="522" y="947"/>
                  </a:moveTo>
                  <a:lnTo>
                    <a:pt x="522" y="947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34" y="934"/>
                  </a:lnTo>
                  <a:lnTo>
                    <a:pt x="538" y="927"/>
                  </a:lnTo>
                  <a:lnTo>
                    <a:pt x="538" y="927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22" y="947"/>
                  </a:lnTo>
                  <a:lnTo>
                    <a:pt x="522" y="947"/>
                  </a:lnTo>
                  <a:close/>
                  <a:moveTo>
                    <a:pt x="515" y="934"/>
                  </a:moveTo>
                  <a:lnTo>
                    <a:pt x="515" y="934"/>
                  </a:lnTo>
                  <a:lnTo>
                    <a:pt x="524" y="923"/>
                  </a:lnTo>
                  <a:lnTo>
                    <a:pt x="531" y="913"/>
                  </a:lnTo>
                  <a:lnTo>
                    <a:pt x="531" y="913"/>
                  </a:lnTo>
                  <a:lnTo>
                    <a:pt x="534" y="919"/>
                  </a:lnTo>
                  <a:lnTo>
                    <a:pt x="534" y="919"/>
                  </a:lnTo>
                  <a:lnTo>
                    <a:pt x="532" y="919"/>
                  </a:lnTo>
                  <a:lnTo>
                    <a:pt x="530" y="922"/>
                  </a:lnTo>
                  <a:lnTo>
                    <a:pt x="524" y="925"/>
                  </a:lnTo>
                  <a:lnTo>
                    <a:pt x="515" y="934"/>
                  </a:lnTo>
                  <a:lnTo>
                    <a:pt x="515" y="934"/>
                  </a:lnTo>
                  <a:close/>
                  <a:moveTo>
                    <a:pt x="513" y="911"/>
                  </a:moveTo>
                  <a:lnTo>
                    <a:pt x="513" y="911"/>
                  </a:lnTo>
                  <a:lnTo>
                    <a:pt x="524" y="898"/>
                  </a:lnTo>
                  <a:lnTo>
                    <a:pt x="524" y="898"/>
                  </a:lnTo>
                  <a:lnTo>
                    <a:pt x="525" y="901"/>
                  </a:lnTo>
                  <a:lnTo>
                    <a:pt x="525" y="901"/>
                  </a:lnTo>
                  <a:lnTo>
                    <a:pt x="513" y="911"/>
                  </a:lnTo>
                  <a:lnTo>
                    <a:pt x="513" y="911"/>
                  </a:lnTo>
                  <a:close/>
                  <a:moveTo>
                    <a:pt x="495" y="910"/>
                  </a:moveTo>
                  <a:lnTo>
                    <a:pt x="495" y="910"/>
                  </a:lnTo>
                  <a:lnTo>
                    <a:pt x="501" y="898"/>
                  </a:lnTo>
                  <a:lnTo>
                    <a:pt x="509" y="884"/>
                  </a:lnTo>
                  <a:lnTo>
                    <a:pt x="509" y="884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9" y="888"/>
                  </a:lnTo>
                  <a:lnTo>
                    <a:pt x="519" y="888"/>
                  </a:lnTo>
                  <a:lnTo>
                    <a:pt x="507" y="899"/>
                  </a:lnTo>
                  <a:lnTo>
                    <a:pt x="501" y="905"/>
                  </a:lnTo>
                  <a:lnTo>
                    <a:pt x="495" y="910"/>
                  </a:lnTo>
                  <a:lnTo>
                    <a:pt x="495" y="910"/>
                  </a:lnTo>
                  <a:close/>
                  <a:moveTo>
                    <a:pt x="483" y="890"/>
                  </a:moveTo>
                  <a:lnTo>
                    <a:pt x="483" y="890"/>
                  </a:lnTo>
                  <a:lnTo>
                    <a:pt x="488" y="881"/>
                  </a:lnTo>
                  <a:lnTo>
                    <a:pt x="494" y="872"/>
                  </a:lnTo>
                  <a:lnTo>
                    <a:pt x="506" y="857"/>
                  </a:lnTo>
                  <a:lnTo>
                    <a:pt x="506" y="857"/>
                  </a:lnTo>
                  <a:lnTo>
                    <a:pt x="509" y="864"/>
                  </a:lnTo>
                  <a:lnTo>
                    <a:pt x="509" y="864"/>
                  </a:lnTo>
                  <a:lnTo>
                    <a:pt x="496" y="877"/>
                  </a:lnTo>
                  <a:lnTo>
                    <a:pt x="490" y="884"/>
                  </a:lnTo>
                  <a:lnTo>
                    <a:pt x="483" y="890"/>
                  </a:lnTo>
                  <a:lnTo>
                    <a:pt x="483" y="890"/>
                  </a:lnTo>
                  <a:close/>
                  <a:moveTo>
                    <a:pt x="484" y="911"/>
                  </a:moveTo>
                  <a:lnTo>
                    <a:pt x="484" y="911"/>
                  </a:lnTo>
                  <a:lnTo>
                    <a:pt x="479" y="904"/>
                  </a:lnTo>
                  <a:lnTo>
                    <a:pt x="479" y="904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84" y="911"/>
                  </a:lnTo>
                  <a:lnTo>
                    <a:pt x="484" y="911"/>
                  </a:lnTo>
                  <a:close/>
                  <a:moveTo>
                    <a:pt x="490" y="927"/>
                  </a:moveTo>
                  <a:lnTo>
                    <a:pt x="490" y="927"/>
                  </a:lnTo>
                  <a:lnTo>
                    <a:pt x="489" y="924"/>
                  </a:lnTo>
                  <a:lnTo>
                    <a:pt x="489" y="924"/>
                  </a:lnTo>
                  <a:lnTo>
                    <a:pt x="492" y="922"/>
                  </a:lnTo>
                  <a:lnTo>
                    <a:pt x="492" y="922"/>
                  </a:lnTo>
                  <a:lnTo>
                    <a:pt x="490" y="927"/>
                  </a:lnTo>
                  <a:lnTo>
                    <a:pt x="490" y="927"/>
                  </a:lnTo>
                  <a:close/>
                  <a:moveTo>
                    <a:pt x="494" y="936"/>
                  </a:moveTo>
                  <a:lnTo>
                    <a:pt x="494" y="936"/>
                  </a:lnTo>
                  <a:lnTo>
                    <a:pt x="502" y="931"/>
                  </a:lnTo>
                  <a:lnTo>
                    <a:pt x="510" y="925"/>
                  </a:lnTo>
                  <a:lnTo>
                    <a:pt x="510" y="925"/>
                  </a:lnTo>
                  <a:lnTo>
                    <a:pt x="496" y="943"/>
                  </a:lnTo>
                  <a:lnTo>
                    <a:pt x="496" y="943"/>
                  </a:lnTo>
                  <a:lnTo>
                    <a:pt x="494" y="936"/>
                  </a:lnTo>
                  <a:lnTo>
                    <a:pt x="494" y="936"/>
                  </a:lnTo>
                  <a:close/>
                  <a:moveTo>
                    <a:pt x="500" y="958"/>
                  </a:moveTo>
                  <a:lnTo>
                    <a:pt x="500" y="958"/>
                  </a:lnTo>
                  <a:lnTo>
                    <a:pt x="506" y="954"/>
                  </a:lnTo>
                  <a:lnTo>
                    <a:pt x="506" y="954"/>
                  </a:lnTo>
                  <a:lnTo>
                    <a:pt x="501" y="960"/>
                  </a:lnTo>
                  <a:lnTo>
                    <a:pt x="501" y="960"/>
                  </a:lnTo>
                  <a:lnTo>
                    <a:pt x="500" y="958"/>
                  </a:lnTo>
                  <a:lnTo>
                    <a:pt x="500" y="958"/>
                  </a:lnTo>
                  <a:close/>
                  <a:moveTo>
                    <a:pt x="504" y="969"/>
                  </a:moveTo>
                  <a:lnTo>
                    <a:pt x="504" y="969"/>
                  </a:lnTo>
                  <a:lnTo>
                    <a:pt x="509" y="968"/>
                  </a:lnTo>
                  <a:lnTo>
                    <a:pt x="514" y="964"/>
                  </a:lnTo>
                  <a:lnTo>
                    <a:pt x="514" y="964"/>
                  </a:lnTo>
                  <a:lnTo>
                    <a:pt x="510" y="971"/>
                  </a:lnTo>
                  <a:lnTo>
                    <a:pt x="507" y="977"/>
                  </a:lnTo>
                  <a:lnTo>
                    <a:pt x="507" y="977"/>
                  </a:lnTo>
                  <a:lnTo>
                    <a:pt x="504" y="969"/>
                  </a:lnTo>
                  <a:lnTo>
                    <a:pt x="504" y="969"/>
                  </a:lnTo>
                  <a:close/>
                  <a:moveTo>
                    <a:pt x="514" y="990"/>
                  </a:moveTo>
                  <a:lnTo>
                    <a:pt x="514" y="990"/>
                  </a:lnTo>
                  <a:lnTo>
                    <a:pt x="510" y="986"/>
                  </a:lnTo>
                  <a:lnTo>
                    <a:pt x="510" y="986"/>
                  </a:lnTo>
                  <a:lnTo>
                    <a:pt x="516" y="983"/>
                  </a:lnTo>
                  <a:lnTo>
                    <a:pt x="521" y="981"/>
                  </a:lnTo>
                  <a:lnTo>
                    <a:pt x="521" y="981"/>
                  </a:lnTo>
                  <a:lnTo>
                    <a:pt x="514" y="990"/>
                  </a:lnTo>
                  <a:lnTo>
                    <a:pt x="514" y="990"/>
                  </a:lnTo>
                  <a:close/>
                  <a:moveTo>
                    <a:pt x="524" y="1004"/>
                  </a:moveTo>
                  <a:lnTo>
                    <a:pt x="524" y="1004"/>
                  </a:lnTo>
                  <a:lnTo>
                    <a:pt x="519" y="999"/>
                  </a:lnTo>
                  <a:lnTo>
                    <a:pt x="519" y="999"/>
                  </a:lnTo>
                  <a:lnTo>
                    <a:pt x="528" y="994"/>
                  </a:lnTo>
                  <a:lnTo>
                    <a:pt x="528" y="994"/>
                  </a:lnTo>
                  <a:lnTo>
                    <a:pt x="524" y="1004"/>
                  </a:lnTo>
                  <a:lnTo>
                    <a:pt x="524" y="1004"/>
                  </a:lnTo>
                  <a:close/>
                  <a:moveTo>
                    <a:pt x="538" y="1012"/>
                  </a:moveTo>
                  <a:lnTo>
                    <a:pt x="538" y="1012"/>
                  </a:lnTo>
                  <a:lnTo>
                    <a:pt x="533" y="1010"/>
                  </a:lnTo>
                  <a:lnTo>
                    <a:pt x="533" y="1010"/>
                  </a:lnTo>
                  <a:lnTo>
                    <a:pt x="542" y="1007"/>
                  </a:lnTo>
                  <a:lnTo>
                    <a:pt x="542" y="1007"/>
                  </a:lnTo>
                  <a:lnTo>
                    <a:pt x="539" y="1010"/>
                  </a:lnTo>
                  <a:lnTo>
                    <a:pt x="538" y="1012"/>
                  </a:lnTo>
                  <a:lnTo>
                    <a:pt x="538" y="1012"/>
                  </a:lnTo>
                  <a:close/>
                  <a:moveTo>
                    <a:pt x="561" y="1019"/>
                  </a:moveTo>
                  <a:lnTo>
                    <a:pt x="561" y="1019"/>
                  </a:lnTo>
                  <a:lnTo>
                    <a:pt x="551" y="1017"/>
                  </a:lnTo>
                  <a:lnTo>
                    <a:pt x="551" y="1017"/>
                  </a:lnTo>
                  <a:lnTo>
                    <a:pt x="559" y="1015"/>
                  </a:lnTo>
                  <a:lnTo>
                    <a:pt x="567" y="1012"/>
                  </a:lnTo>
                  <a:lnTo>
                    <a:pt x="567" y="1012"/>
                  </a:lnTo>
                  <a:lnTo>
                    <a:pt x="561" y="1019"/>
                  </a:lnTo>
                  <a:lnTo>
                    <a:pt x="561" y="1019"/>
                  </a:lnTo>
                  <a:close/>
                  <a:moveTo>
                    <a:pt x="593" y="1022"/>
                  </a:moveTo>
                  <a:lnTo>
                    <a:pt x="593" y="1022"/>
                  </a:lnTo>
                  <a:lnTo>
                    <a:pt x="579" y="1021"/>
                  </a:lnTo>
                  <a:lnTo>
                    <a:pt x="579" y="1021"/>
                  </a:lnTo>
                  <a:lnTo>
                    <a:pt x="596" y="1011"/>
                  </a:lnTo>
                  <a:lnTo>
                    <a:pt x="596" y="1011"/>
                  </a:lnTo>
                  <a:lnTo>
                    <a:pt x="593" y="1016"/>
                  </a:lnTo>
                  <a:lnTo>
                    <a:pt x="593" y="1022"/>
                  </a:lnTo>
                  <a:lnTo>
                    <a:pt x="593" y="1022"/>
                  </a:lnTo>
                  <a:close/>
                  <a:moveTo>
                    <a:pt x="584" y="1007"/>
                  </a:moveTo>
                  <a:lnTo>
                    <a:pt x="584" y="1007"/>
                  </a:lnTo>
                  <a:lnTo>
                    <a:pt x="593" y="998"/>
                  </a:lnTo>
                  <a:lnTo>
                    <a:pt x="604" y="988"/>
                  </a:lnTo>
                  <a:lnTo>
                    <a:pt x="604" y="988"/>
                  </a:lnTo>
                  <a:lnTo>
                    <a:pt x="615" y="981"/>
                  </a:lnTo>
                  <a:lnTo>
                    <a:pt x="615" y="981"/>
                  </a:lnTo>
                  <a:lnTo>
                    <a:pt x="620" y="982"/>
                  </a:lnTo>
                  <a:lnTo>
                    <a:pt x="620" y="982"/>
                  </a:lnTo>
                  <a:lnTo>
                    <a:pt x="602" y="995"/>
                  </a:lnTo>
                  <a:lnTo>
                    <a:pt x="584" y="1007"/>
                  </a:lnTo>
                  <a:lnTo>
                    <a:pt x="584" y="1007"/>
                  </a:lnTo>
                  <a:close/>
                  <a:moveTo>
                    <a:pt x="609" y="1022"/>
                  </a:moveTo>
                  <a:lnTo>
                    <a:pt x="609" y="1022"/>
                  </a:lnTo>
                  <a:lnTo>
                    <a:pt x="613" y="1019"/>
                  </a:lnTo>
                  <a:lnTo>
                    <a:pt x="613" y="1019"/>
                  </a:lnTo>
                  <a:lnTo>
                    <a:pt x="613" y="1022"/>
                  </a:lnTo>
                  <a:lnTo>
                    <a:pt x="613" y="1022"/>
                  </a:lnTo>
                  <a:lnTo>
                    <a:pt x="609" y="1022"/>
                  </a:lnTo>
                  <a:lnTo>
                    <a:pt x="609" y="1022"/>
                  </a:lnTo>
                  <a:close/>
                  <a:moveTo>
                    <a:pt x="607" y="1012"/>
                  </a:moveTo>
                  <a:lnTo>
                    <a:pt x="607" y="1012"/>
                  </a:lnTo>
                  <a:lnTo>
                    <a:pt x="612" y="1006"/>
                  </a:lnTo>
                  <a:lnTo>
                    <a:pt x="616" y="1000"/>
                  </a:lnTo>
                  <a:lnTo>
                    <a:pt x="628" y="988"/>
                  </a:lnTo>
                  <a:lnTo>
                    <a:pt x="628" y="988"/>
                  </a:lnTo>
                  <a:lnTo>
                    <a:pt x="633" y="984"/>
                  </a:lnTo>
                  <a:lnTo>
                    <a:pt x="633" y="984"/>
                  </a:lnTo>
                  <a:lnTo>
                    <a:pt x="646" y="986"/>
                  </a:lnTo>
                  <a:lnTo>
                    <a:pt x="646" y="986"/>
                  </a:lnTo>
                  <a:lnTo>
                    <a:pt x="633" y="995"/>
                  </a:lnTo>
                  <a:lnTo>
                    <a:pt x="633" y="995"/>
                  </a:lnTo>
                  <a:lnTo>
                    <a:pt x="620" y="1005"/>
                  </a:lnTo>
                  <a:lnTo>
                    <a:pt x="613" y="1009"/>
                  </a:lnTo>
                  <a:lnTo>
                    <a:pt x="607" y="1012"/>
                  </a:lnTo>
                  <a:lnTo>
                    <a:pt x="607" y="1012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1" y="1021"/>
                  </a:lnTo>
                  <a:lnTo>
                    <a:pt x="631" y="1021"/>
                  </a:lnTo>
                  <a:lnTo>
                    <a:pt x="639" y="1016"/>
                  </a:lnTo>
                  <a:lnTo>
                    <a:pt x="639" y="1016"/>
                  </a:lnTo>
                  <a:lnTo>
                    <a:pt x="638" y="1019"/>
                  </a:lnTo>
                  <a:lnTo>
                    <a:pt x="638" y="1019"/>
                  </a:lnTo>
                  <a:close/>
                  <a:moveTo>
                    <a:pt x="634" y="1007"/>
                  </a:moveTo>
                  <a:lnTo>
                    <a:pt x="634" y="1007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52" y="993"/>
                  </a:lnTo>
                  <a:lnTo>
                    <a:pt x="652" y="993"/>
                  </a:lnTo>
                  <a:lnTo>
                    <a:pt x="648" y="999"/>
                  </a:lnTo>
                  <a:lnTo>
                    <a:pt x="648" y="999"/>
                  </a:lnTo>
                  <a:lnTo>
                    <a:pt x="634" y="1007"/>
                  </a:lnTo>
                  <a:lnTo>
                    <a:pt x="634" y="1007"/>
                  </a:lnTo>
                  <a:close/>
                  <a:moveTo>
                    <a:pt x="666" y="1017"/>
                  </a:moveTo>
                  <a:lnTo>
                    <a:pt x="666" y="1017"/>
                  </a:lnTo>
                  <a:lnTo>
                    <a:pt x="671" y="1013"/>
                  </a:lnTo>
                  <a:lnTo>
                    <a:pt x="671" y="1013"/>
                  </a:lnTo>
                  <a:lnTo>
                    <a:pt x="672" y="1016"/>
                  </a:lnTo>
                  <a:lnTo>
                    <a:pt x="672" y="1016"/>
                  </a:lnTo>
                  <a:lnTo>
                    <a:pt x="666" y="1017"/>
                  </a:lnTo>
                  <a:lnTo>
                    <a:pt x="666" y="1017"/>
                  </a:lnTo>
                  <a:close/>
                  <a:moveTo>
                    <a:pt x="650" y="1012"/>
                  </a:moveTo>
                  <a:lnTo>
                    <a:pt x="650" y="1012"/>
                  </a:lnTo>
                  <a:lnTo>
                    <a:pt x="654" y="1006"/>
                  </a:lnTo>
                  <a:lnTo>
                    <a:pt x="654" y="1006"/>
                  </a:lnTo>
                  <a:lnTo>
                    <a:pt x="666" y="996"/>
                  </a:lnTo>
                  <a:lnTo>
                    <a:pt x="678" y="987"/>
                  </a:lnTo>
                  <a:lnTo>
                    <a:pt x="678" y="987"/>
                  </a:lnTo>
                  <a:lnTo>
                    <a:pt x="693" y="987"/>
                  </a:lnTo>
                  <a:lnTo>
                    <a:pt x="693" y="987"/>
                  </a:lnTo>
                  <a:lnTo>
                    <a:pt x="686" y="993"/>
                  </a:lnTo>
                  <a:lnTo>
                    <a:pt x="686" y="993"/>
                  </a:lnTo>
                  <a:lnTo>
                    <a:pt x="669" y="1004"/>
                  </a:lnTo>
                  <a:lnTo>
                    <a:pt x="660" y="1009"/>
                  </a:lnTo>
                  <a:lnTo>
                    <a:pt x="650" y="1012"/>
                  </a:lnTo>
                  <a:lnTo>
                    <a:pt x="650" y="1012"/>
                  </a:lnTo>
                  <a:close/>
                  <a:moveTo>
                    <a:pt x="693" y="1000"/>
                  </a:moveTo>
                  <a:lnTo>
                    <a:pt x="693" y="1000"/>
                  </a:lnTo>
                  <a:lnTo>
                    <a:pt x="709" y="987"/>
                  </a:lnTo>
                  <a:lnTo>
                    <a:pt x="709" y="987"/>
                  </a:lnTo>
                  <a:lnTo>
                    <a:pt x="727" y="986"/>
                  </a:lnTo>
                  <a:lnTo>
                    <a:pt x="727" y="986"/>
                  </a:lnTo>
                  <a:lnTo>
                    <a:pt x="708" y="996"/>
                  </a:lnTo>
                  <a:lnTo>
                    <a:pt x="687" y="1005"/>
                  </a:lnTo>
                  <a:lnTo>
                    <a:pt x="687" y="1005"/>
                  </a:lnTo>
                  <a:lnTo>
                    <a:pt x="693" y="1000"/>
                  </a:lnTo>
                  <a:lnTo>
                    <a:pt x="693" y="1000"/>
                  </a:lnTo>
                  <a:close/>
                  <a:moveTo>
                    <a:pt x="701" y="1013"/>
                  </a:moveTo>
                  <a:lnTo>
                    <a:pt x="701" y="1013"/>
                  </a:lnTo>
                  <a:lnTo>
                    <a:pt x="690" y="1015"/>
                  </a:lnTo>
                  <a:lnTo>
                    <a:pt x="690" y="1015"/>
                  </a:lnTo>
                  <a:lnTo>
                    <a:pt x="703" y="1010"/>
                  </a:lnTo>
                  <a:lnTo>
                    <a:pt x="703" y="1010"/>
                  </a:lnTo>
                  <a:lnTo>
                    <a:pt x="701" y="1013"/>
                  </a:lnTo>
                  <a:lnTo>
                    <a:pt x="701" y="1013"/>
                  </a:lnTo>
                  <a:close/>
                  <a:moveTo>
                    <a:pt x="737" y="992"/>
                  </a:moveTo>
                  <a:lnTo>
                    <a:pt x="737" y="992"/>
                  </a:lnTo>
                  <a:lnTo>
                    <a:pt x="746" y="986"/>
                  </a:lnTo>
                  <a:lnTo>
                    <a:pt x="746" y="986"/>
                  </a:lnTo>
                  <a:lnTo>
                    <a:pt x="767" y="984"/>
                  </a:lnTo>
                  <a:lnTo>
                    <a:pt x="767" y="984"/>
                  </a:lnTo>
                  <a:lnTo>
                    <a:pt x="764" y="987"/>
                  </a:lnTo>
                  <a:lnTo>
                    <a:pt x="764" y="987"/>
                  </a:lnTo>
                  <a:lnTo>
                    <a:pt x="751" y="994"/>
                  </a:lnTo>
                  <a:lnTo>
                    <a:pt x="739" y="1000"/>
                  </a:lnTo>
                  <a:lnTo>
                    <a:pt x="727" y="1005"/>
                  </a:lnTo>
                  <a:lnTo>
                    <a:pt x="715" y="1010"/>
                  </a:lnTo>
                  <a:lnTo>
                    <a:pt x="715" y="1010"/>
                  </a:lnTo>
                  <a:lnTo>
                    <a:pt x="726" y="1000"/>
                  </a:lnTo>
                  <a:lnTo>
                    <a:pt x="737" y="992"/>
                  </a:lnTo>
                  <a:lnTo>
                    <a:pt x="737" y="992"/>
                  </a:lnTo>
                  <a:close/>
                  <a:moveTo>
                    <a:pt x="752" y="1009"/>
                  </a:moveTo>
                  <a:lnTo>
                    <a:pt x="752" y="1009"/>
                  </a:lnTo>
                  <a:lnTo>
                    <a:pt x="761" y="1001"/>
                  </a:lnTo>
                  <a:lnTo>
                    <a:pt x="769" y="994"/>
                  </a:lnTo>
                  <a:lnTo>
                    <a:pt x="769" y="994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95" y="983"/>
                  </a:lnTo>
                  <a:lnTo>
                    <a:pt x="795" y="983"/>
                  </a:lnTo>
                  <a:lnTo>
                    <a:pt x="786" y="990"/>
                  </a:lnTo>
                  <a:lnTo>
                    <a:pt x="778" y="999"/>
                  </a:lnTo>
                  <a:lnTo>
                    <a:pt x="778" y="999"/>
                  </a:lnTo>
                  <a:lnTo>
                    <a:pt x="766" y="1005"/>
                  </a:lnTo>
                  <a:lnTo>
                    <a:pt x="752" y="1009"/>
                  </a:lnTo>
                  <a:lnTo>
                    <a:pt x="752" y="1009"/>
                  </a:lnTo>
                  <a:close/>
                  <a:moveTo>
                    <a:pt x="793" y="1012"/>
                  </a:moveTo>
                  <a:lnTo>
                    <a:pt x="793" y="1012"/>
                  </a:lnTo>
                  <a:lnTo>
                    <a:pt x="784" y="1012"/>
                  </a:lnTo>
                  <a:lnTo>
                    <a:pt x="784" y="1012"/>
                  </a:lnTo>
                  <a:lnTo>
                    <a:pt x="798" y="1006"/>
                  </a:lnTo>
                  <a:lnTo>
                    <a:pt x="798" y="1006"/>
                  </a:lnTo>
                  <a:lnTo>
                    <a:pt x="793" y="1012"/>
                  </a:lnTo>
                  <a:lnTo>
                    <a:pt x="793" y="1012"/>
                  </a:lnTo>
                  <a:close/>
                  <a:moveTo>
                    <a:pt x="807" y="1011"/>
                  </a:moveTo>
                  <a:lnTo>
                    <a:pt x="807" y="1011"/>
                  </a:lnTo>
                  <a:lnTo>
                    <a:pt x="813" y="1005"/>
                  </a:lnTo>
                  <a:lnTo>
                    <a:pt x="819" y="999"/>
                  </a:lnTo>
                  <a:lnTo>
                    <a:pt x="833" y="988"/>
                  </a:lnTo>
                  <a:lnTo>
                    <a:pt x="833" y="988"/>
                  </a:lnTo>
                  <a:lnTo>
                    <a:pt x="837" y="984"/>
                  </a:lnTo>
                  <a:lnTo>
                    <a:pt x="837" y="984"/>
                  </a:lnTo>
                  <a:lnTo>
                    <a:pt x="857" y="987"/>
                  </a:lnTo>
                  <a:lnTo>
                    <a:pt x="857" y="987"/>
                  </a:lnTo>
                  <a:lnTo>
                    <a:pt x="841" y="996"/>
                  </a:lnTo>
                  <a:lnTo>
                    <a:pt x="841" y="996"/>
                  </a:lnTo>
                  <a:lnTo>
                    <a:pt x="825" y="1005"/>
                  </a:lnTo>
                  <a:lnTo>
                    <a:pt x="816" y="1009"/>
                  </a:lnTo>
                  <a:lnTo>
                    <a:pt x="807" y="1011"/>
                  </a:lnTo>
                  <a:lnTo>
                    <a:pt x="807" y="1011"/>
                  </a:lnTo>
                  <a:close/>
                  <a:moveTo>
                    <a:pt x="803" y="993"/>
                  </a:moveTo>
                  <a:lnTo>
                    <a:pt x="803" y="993"/>
                  </a:lnTo>
                  <a:lnTo>
                    <a:pt x="813" y="983"/>
                  </a:lnTo>
                  <a:lnTo>
                    <a:pt x="813" y="983"/>
                  </a:lnTo>
                  <a:lnTo>
                    <a:pt x="819" y="984"/>
                  </a:lnTo>
                  <a:lnTo>
                    <a:pt x="819" y="984"/>
                  </a:lnTo>
                  <a:lnTo>
                    <a:pt x="803" y="993"/>
                  </a:lnTo>
                  <a:lnTo>
                    <a:pt x="803" y="993"/>
                  </a:lnTo>
                  <a:close/>
                  <a:moveTo>
                    <a:pt x="846" y="1005"/>
                  </a:moveTo>
                  <a:lnTo>
                    <a:pt x="846" y="1005"/>
                  </a:lnTo>
                  <a:lnTo>
                    <a:pt x="861" y="998"/>
                  </a:lnTo>
                  <a:lnTo>
                    <a:pt x="868" y="993"/>
                  </a:lnTo>
                  <a:lnTo>
                    <a:pt x="873" y="987"/>
                  </a:lnTo>
                  <a:lnTo>
                    <a:pt x="873" y="987"/>
                  </a:lnTo>
                  <a:lnTo>
                    <a:pt x="886" y="988"/>
                  </a:lnTo>
                  <a:lnTo>
                    <a:pt x="886" y="988"/>
                  </a:lnTo>
                  <a:lnTo>
                    <a:pt x="885" y="988"/>
                  </a:lnTo>
                  <a:lnTo>
                    <a:pt x="885" y="988"/>
                  </a:lnTo>
                  <a:lnTo>
                    <a:pt x="875" y="995"/>
                  </a:lnTo>
                  <a:lnTo>
                    <a:pt x="863" y="1001"/>
                  </a:lnTo>
                  <a:lnTo>
                    <a:pt x="851" y="1007"/>
                  </a:lnTo>
                  <a:lnTo>
                    <a:pt x="839" y="1011"/>
                  </a:lnTo>
                  <a:lnTo>
                    <a:pt x="839" y="1011"/>
                  </a:lnTo>
                  <a:lnTo>
                    <a:pt x="846" y="1005"/>
                  </a:lnTo>
                  <a:lnTo>
                    <a:pt x="846" y="1005"/>
                  </a:lnTo>
                  <a:close/>
                  <a:moveTo>
                    <a:pt x="862" y="1017"/>
                  </a:moveTo>
                  <a:lnTo>
                    <a:pt x="862" y="1017"/>
                  </a:lnTo>
                  <a:lnTo>
                    <a:pt x="853" y="1017"/>
                  </a:lnTo>
                  <a:lnTo>
                    <a:pt x="853" y="1017"/>
                  </a:lnTo>
                  <a:lnTo>
                    <a:pt x="863" y="1012"/>
                  </a:lnTo>
                  <a:lnTo>
                    <a:pt x="863" y="1012"/>
                  </a:lnTo>
                  <a:lnTo>
                    <a:pt x="862" y="1017"/>
                  </a:lnTo>
                  <a:lnTo>
                    <a:pt x="862" y="1017"/>
                  </a:lnTo>
                  <a:close/>
                  <a:moveTo>
                    <a:pt x="874" y="1013"/>
                  </a:moveTo>
                  <a:lnTo>
                    <a:pt x="874" y="1013"/>
                  </a:lnTo>
                  <a:lnTo>
                    <a:pt x="878" y="1010"/>
                  </a:lnTo>
                  <a:lnTo>
                    <a:pt x="881" y="1005"/>
                  </a:lnTo>
                  <a:lnTo>
                    <a:pt x="891" y="996"/>
                  </a:lnTo>
                  <a:lnTo>
                    <a:pt x="891" y="996"/>
                  </a:lnTo>
                  <a:lnTo>
                    <a:pt x="896" y="993"/>
                  </a:lnTo>
                  <a:lnTo>
                    <a:pt x="900" y="989"/>
                  </a:lnTo>
                  <a:lnTo>
                    <a:pt x="900" y="989"/>
                  </a:lnTo>
                  <a:lnTo>
                    <a:pt x="917" y="990"/>
                  </a:lnTo>
                  <a:lnTo>
                    <a:pt x="917" y="990"/>
                  </a:lnTo>
                  <a:lnTo>
                    <a:pt x="896" y="1002"/>
                  </a:lnTo>
                  <a:lnTo>
                    <a:pt x="874" y="1013"/>
                  </a:lnTo>
                  <a:lnTo>
                    <a:pt x="874" y="1013"/>
                  </a:lnTo>
                  <a:close/>
                  <a:moveTo>
                    <a:pt x="912" y="1007"/>
                  </a:moveTo>
                  <a:lnTo>
                    <a:pt x="912" y="1007"/>
                  </a:lnTo>
                  <a:lnTo>
                    <a:pt x="922" y="1000"/>
                  </a:lnTo>
                  <a:lnTo>
                    <a:pt x="927" y="996"/>
                  </a:lnTo>
                  <a:lnTo>
                    <a:pt x="928" y="994"/>
                  </a:lnTo>
                  <a:lnTo>
                    <a:pt x="928" y="992"/>
                  </a:lnTo>
                  <a:lnTo>
                    <a:pt x="928" y="992"/>
                  </a:lnTo>
                  <a:lnTo>
                    <a:pt x="944" y="993"/>
                  </a:lnTo>
                  <a:lnTo>
                    <a:pt x="944" y="993"/>
                  </a:lnTo>
                  <a:lnTo>
                    <a:pt x="903" y="1013"/>
                  </a:lnTo>
                  <a:lnTo>
                    <a:pt x="903" y="1013"/>
                  </a:lnTo>
                  <a:lnTo>
                    <a:pt x="912" y="1007"/>
                  </a:lnTo>
                  <a:lnTo>
                    <a:pt x="912" y="1007"/>
                  </a:lnTo>
                  <a:close/>
                  <a:moveTo>
                    <a:pt x="963" y="994"/>
                  </a:moveTo>
                  <a:lnTo>
                    <a:pt x="963" y="994"/>
                  </a:lnTo>
                  <a:lnTo>
                    <a:pt x="971" y="995"/>
                  </a:lnTo>
                  <a:lnTo>
                    <a:pt x="971" y="995"/>
                  </a:lnTo>
                  <a:lnTo>
                    <a:pt x="967" y="999"/>
                  </a:lnTo>
                  <a:lnTo>
                    <a:pt x="967" y="999"/>
                  </a:lnTo>
                  <a:lnTo>
                    <a:pt x="950" y="1006"/>
                  </a:lnTo>
                  <a:lnTo>
                    <a:pt x="933" y="1012"/>
                  </a:lnTo>
                  <a:lnTo>
                    <a:pt x="933" y="1012"/>
                  </a:lnTo>
                  <a:lnTo>
                    <a:pt x="940" y="1007"/>
                  </a:lnTo>
                  <a:lnTo>
                    <a:pt x="947" y="1004"/>
                  </a:lnTo>
                  <a:lnTo>
                    <a:pt x="956" y="999"/>
                  </a:lnTo>
                  <a:lnTo>
                    <a:pt x="963" y="994"/>
                  </a:lnTo>
                  <a:lnTo>
                    <a:pt x="963" y="994"/>
                  </a:lnTo>
                  <a:close/>
                  <a:moveTo>
                    <a:pt x="908" y="1022"/>
                  </a:moveTo>
                  <a:lnTo>
                    <a:pt x="908" y="1022"/>
                  </a:lnTo>
                  <a:lnTo>
                    <a:pt x="911" y="1019"/>
                  </a:lnTo>
                  <a:lnTo>
                    <a:pt x="911" y="1019"/>
                  </a:lnTo>
                  <a:lnTo>
                    <a:pt x="912" y="1022"/>
                  </a:lnTo>
                  <a:lnTo>
                    <a:pt x="912" y="1022"/>
                  </a:lnTo>
                  <a:lnTo>
                    <a:pt x="908" y="1022"/>
                  </a:lnTo>
                  <a:lnTo>
                    <a:pt x="908" y="1022"/>
                  </a:lnTo>
                  <a:close/>
                  <a:moveTo>
                    <a:pt x="939" y="1025"/>
                  </a:moveTo>
                  <a:lnTo>
                    <a:pt x="939" y="1025"/>
                  </a:lnTo>
                  <a:lnTo>
                    <a:pt x="926" y="1024"/>
                  </a:lnTo>
                  <a:lnTo>
                    <a:pt x="926" y="1024"/>
                  </a:lnTo>
                  <a:lnTo>
                    <a:pt x="935" y="1022"/>
                  </a:lnTo>
                  <a:lnTo>
                    <a:pt x="945" y="1018"/>
                  </a:lnTo>
                  <a:lnTo>
                    <a:pt x="945" y="1018"/>
                  </a:lnTo>
                  <a:lnTo>
                    <a:pt x="939" y="1025"/>
                  </a:lnTo>
                  <a:lnTo>
                    <a:pt x="939" y="1025"/>
                  </a:lnTo>
                  <a:close/>
                  <a:moveTo>
                    <a:pt x="967" y="1028"/>
                  </a:moveTo>
                  <a:lnTo>
                    <a:pt x="967" y="1028"/>
                  </a:lnTo>
                  <a:lnTo>
                    <a:pt x="963" y="1028"/>
                  </a:lnTo>
                  <a:lnTo>
                    <a:pt x="963" y="1028"/>
                  </a:lnTo>
                  <a:lnTo>
                    <a:pt x="969" y="1025"/>
                  </a:lnTo>
                  <a:lnTo>
                    <a:pt x="969" y="1025"/>
                  </a:lnTo>
                  <a:lnTo>
                    <a:pt x="967" y="1028"/>
                  </a:lnTo>
                  <a:lnTo>
                    <a:pt x="967" y="1028"/>
                  </a:lnTo>
                  <a:close/>
                  <a:moveTo>
                    <a:pt x="958" y="1019"/>
                  </a:moveTo>
                  <a:lnTo>
                    <a:pt x="958" y="1019"/>
                  </a:lnTo>
                  <a:lnTo>
                    <a:pt x="973" y="1006"/>
                  </a:lnTo>
                  <a:lnTo>
                    <a:pt x="973" y="1006"/>
                  </a:lnTo>
                  <a:lnTo>
                    <a:pt x="980" y="1002"/>
                  </a:lnTo>
                  <a:lnTo>
                    <a:pt x="986" y="996"/>
                  </a:lnTo>
                  <a:lnTo>
                    <a:pt x="986" y="996"/>
                  </a:lnTo>
                  <a:lnTo>
                    <a:pt x="999" y="998"/>
                  </a:lnTo>
                  <a:lnTo>
                    <a:pt x="999" y="998"/>
                  </a:lnTo>
                  <a:lnTo>
                    <a:pt x="979" y="1010"/>
                  </a:lnTo>
                  <a:lnTo>
                    <a:pt x="958" y="1019"/>
                  </a:lnTo>
                  <a:lnTo>
                    <a:pt x="958" y="1019"/>
                  </a:lnTo>
                  <a:close/>
                  <a:moveTo>
                    <a:pt x="988" y="1030"/>
                  </a:moveTo>
                  <a:lnTo>
                    <a:pt x="988" y="1030"/>
                  </a:lnTo>
                  <a:lnTo>
                    <a:pt x="985" y="1030"/>
                  </a:lnTo>
                  <a:lnTo>
                    <a:pt x="985" y="1030"/>
                  </a:lnTo>
                  <a:lnTo>
                    <a:pt x="991" y="1028"/>
                  </a:lnTo>
                  <a:lnTo>
                    <a:pt x="991" y="1028"/>
                  </a:lnTo>
                  <a:lnTo>
                    <a:pt x="988" y="1030"/>
                  </a:lnTo>
                  <a:lnTo>
                    <a:pt x="988" y="1030"/>
                  </a:lnTo>
                  <a:close/>
                  <a:moveTo>
                    <a:pt x="991" y="1017"/>
                  </a:moveTo>
                  <a:lnTo>
                    <a:pt x="991" y="1017"/>
                  </a:lnTo>
                  <a:lnTo>
                    <a:pt x="999" y="1011"/>
                  </a:lnTo>
                  <a:lnTo>
                    <a:pt x="1008" y="1005"/>
                  </a:lnTo>
                  <a:lnTo>
                    <a:pt x="1008" y="1005"/>
                  </a:lnTo>
                  <a:lnTo>
                    <a:pt x="1012" y="1001"/>
                  </a:lnTo>
                  <a:lnTo>
                    <a:pt x="1012" y="1001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22" y="1000"/>
                  </a:lnTo>
                  <a:lnTo>
                    <a:pt x="1022" y="1000"/>
                  </a:lnTo>
                  <a:lnTo>
                    <a:pt x="1014" y="1006"/>
                  </a:lnTo>
                  <a:lnTo>
                    <a:pt x="1014" y="1006"/>
                  </a:lnTo>
                  <a:lnTo>
                    <a:pt x="1003" y="1012"/>
                  </a:lnTo>
                  <a:lnTo>
                    <a:pt x="991" y="1017"/>
                  </a:lnTo>
                  <a:lnTo>
                    <a:pt x="991" y="1017"/>
                  </a:lnTo>
                  <a:close/>
                  <a:moveTo>
                    <a:pt x="1020" y="1015"/>
                  </a:moveTo>
                  <a:lnTo>
                    <a:pt x="1020" y="1015"/>
                  </a:lnTo>
                  <a:lnTo>
                    <a:pt x="1028" y="1009"/>
                  </a:lnTo>
                  <a:lnTo>
                    <a:pt x="1038" y="1002"/>
                  </a:lnTo>
                  <a:lnTo>
                    <a:pt x="1038" y="1002"/>
                  </a:lnTo>
                  <a:lnTo>
                    <a:pt x="1050" y="1004"/>
                  </a:lnTo>
                  <a:lnTo>
                    <a:pt x="1050" y="1004"/>
                  </a:lnTo>
                  <a:lnTo>
                    <a:pt x="1028" y="1015"/>
                  </a:lnTo>
                  <a:lnTo>
                    <a:pt x="1008" y="1024"/>
                  </a:lnTo>
                  <a:lnTo>
                    <a:pt x="1008" y="1024"/>
                  </a:lnTo>
                  <a:lnTo>
                    <a:pt x="1020" y="1015"/>
                  </a:lnTo>
                  <a:lnTo>
                    <a:pt x="1020" y="1015"/>
                  </a:lnTo>
                  <a:close/>
                  <a:moveTo>
                    <a:pt x="1016" y="1034"/>
                  </a:moveTo>
                  <a:lnTo>
                    <a:pt x="1016" y="1034"/>
                  </a:lnTo>
                  <a:lnTo>
                    <a:pt x="1012" y="1033"/>
                  </a:lnTo>
                  <a:lnTo>
                    <a:pt x="1012" y="1033"/>
                  </a:lnTo>
                  <a:lnTo>
                    <a:pt x="1018" y="1030"/>
                  </a:lnTo>
                  <a:lnTo>
                    <a:pt x="1018" y="1030"/>
                  </a:lnTo>
                  <a:lnTo>
                    <a:pt x="1016" y="1034"/>
                  </a:lnTo>
                  <a:lnTo>
                    <a:pt x="1016" y="1034"/>
                  </a:lnTo>
                  <a:close/>
                  <a:moveTo>
                    <a:pt x="1065" y="1007"/>
                  </a:moveTo>
                  <a:lnTo>
                    <a:pt x="1065" y="1007"/>
                  </a:lnTo>
                  <a:lnTo>
                    <a:pt x="1067" y="1006"/>
                  </a:lnTo>
                  <a:lnTo>
                    <a:pt x="1067" y="1006"/>
                  </a:lnTo>
                  <a:lnTo>
                    <a:pt x="1080" y="1007"/>
                  </a:lnTo>
                  <a:lnTo>
                    <a:pt x="1080" y="1007"/>
                  </a:lnTo>
                  <a:lnTo>
                    <a:pt x="1057" y="1019"/>
                  </a:lnTo>
                  <a:lnTo>
                    <a:pt x="1045" y="1025"/>
                  </a:lnTo>
                  <a:lnTo>
                    <a:pt x="1032" y="1030"/>
                  </a:lnTo>
                  <a:lnTo>
                    <a:pt x="1032" y="1030"/>
                  </a:lnTo>
                  <a:lnTo>
                    <a:pt x="1040" y="1024"/>
                  </a:lnTo>
                  <a:lnTo>
                    <a:pt x="1047" y="1018"/>
                  </a:lnTo>
                  <a:lnTo>
                    <a:pt x="1065" y="1007"/>
                  </a:lnTo>
                  <a:lnTo>
                    <a:pt x="1065" y="1007"/>
                  </a:lnTo>
                  <a:close/>
                  <a:moveTo>
                    <a:pt x="1086" y="1009"/>
                  </a:moveTo>
                  <a:lnTo>
                    <a:pt x="1086" y="1009"/>
                  </a:lnTo>
                  <a:lnTo>
                    <a:pt x="1086" y="1009"/>
                  </a:lnTo>
                  <a:lnTo>
                    <a:pt x="1086" y="1009"/>
                  </a:lnTo>
                  <a:lnTo>
                    <a:pt x="1112" y="1012"/>
                  </a:lnTo>
                  <a:lnTo>
                    <a:pt x="1112" y="1012"/>
                  </a:lnTo>
                  <a:lnTo>
                    <a:pt x="1071" y="1028"/>
                  </a:lnTo>
                  <a:lnTo>
                    <a:pt x="1071" y="1028"/>
                  </a:lnTo>
                  <a:lnTo>
                    <a:pt x="1075" y="1024"/>
                  </a:lnTo>
                  <a:lnTo>
                    <a:pt x="1082" y="1019"/>
                  </a:lnTo>
                  <a:lnTo>
                    <a:pt x="1085" y="1017"/>
                  </a:lnTo>
                  <a:lnTo>
                    <a:pt x="1087" y="1015"/>
                  </a:lnTo>
                  <a:lnTo>
                    <a:pt x="1087" y="1011"/>
                  </a:lnTo>
                  <a:lnTo>
                    <a:pt x="1086" y="1009"/>
                  </a:lnTo>
                  <a:lnTo>
                    <a:pt x="1086" y="1009"/>
                  </a:lnTo>
                  <a:close/>
                  <a:moveTo>
                    <a:pt x="1046" y="1036"/>
                  </a:moveTo>
                  <a:lnTo>
                    <a:pt x="1046" y="1036"/>
                  </a:lnTo>
                  <a:lnTo>
                    <a:pt x="1044" y="1036"/>
                  </a:lnTo>
                  <a:lnTo>
                    <a:pt x="1044" y="1036"/>
                  </a:lnTo>
                  <a:lnTo>
                    <a:pt x="1047" y="1035"/>
                  </a:lnTo>
                  <a:lnTo>
                    <a:pt x="1047" y="1035"/>
                  </a:lnTo>
                  <a:lnTo>
                    <a:pt x="1046" y="1036"/>
                  </a:lnTo>
                  <a:lnTo>
                    <a:pt x="1046" y="1036"/>
                  </a:lnTo>
                  <a:close/>
                  <a:moveTo>
                    <a:pt x="1082" y="1040"/>
                  </a:moveTo>
                  <a:lnTo>
                    <a:pt x="1082" y="1040"/>
                  </a:lnTo>
                  <a:lnTo>
                    <a:pt x="1068" y="1039"/>
                  </a:lnTo>
                  <a:lnTo>
                    <a:pt x="1068" y="1039"/>
                  </a:lnTo>
                  <a:lnTo>
                    <a:pt x="1070" y="1039"/>
                  </a:lnTo>
                  <a:lnTo>
                    <a:pt x="1070" y="1039"/>
                  </a:lnTo>
                  <a:lnTo>
                    <a:pt x="1095" y="1028"/>
                  </a:lnTo>
                  <a:lnTo>
                    <a:pt x="1095" y="1028"/>
                  </a:lnTo>
                  <a:lnTo>
                    <a:pt x="1088" y="1034"/>
                  </a:lnTo>
                  <a:lnTo>
                    <a:pt x="1085" y="1037"/>
                  </a:lnTo>
                  <a:lnTo>
                    <a:pt x="1082" y="1040"/>
                  </a:lnTo>
                  <a:lnTo>
                    <a:pt x="1082" y="1040"/>
                  </a:lnTo>
                  <a:close/>
                  <a:moveTo>
                    <a:pt x="1111" y="1043"/>
                  </a:moveTo>
                  <a:lnTo>
                    <a:pt x="1111" y="1043"/>
                  </a:lnTo>
                  <a:lnTo>
                    <a:pt x="1099" y="1042"/>
                  </a:lnTo>
                  <a:lnTo>
                    <a:pt x="1099" y="1042"/>
                  </a:lnTo>
                  <a:lnTo>
                    <a:pt x="1127" y="1029"/>
                  </a:lnTo>
                  <a:lnTo>
                    <a:pt x="1127" y="1029"/>
                  </a:lnTo>
                  <a:lnTo>
                    <a:pt x="1111" y="1043"/>
                  </a:lnTo>
                  <a:lnTo>
                    <a:pt x="1111" y="1043"/>
                  </a:lnTo>
                  <a:close/>
                  <a:moveTo>
                    <a:pt x="1124" y="1013"/>
                  </a:moveTo>
                  <a:lnTo>
                    <a:pt x="1124" y="1013"/>
                  </a:lnTo>
                  <a:lnTo>
                    <a:pt x="1138" y="1016"/>
                  </a:lnTo>
                  <a:lnTo>
                    <a:pt x="1138" y="1016"/>
                  </a:lnTo>
                  <a:lnTo>
                    <a:pt x="1126" y="1019"/>
                  </a:lnTo>
                  <a:lnTo>
                    <a:pt x="1115" y="1025"/>
                  </a:lnTo>
                  <a:lnTo>
                    <a:pt x="1115" y="1025"/>
                  </a:lnTo>
                  <a:lnTo>
                    <a:pt x="1123" y="1018"/>
                  </a:lnTo>
                  <a:lnTo>
                    <a:pt x="1123" y="1018"/>
                  </a:lnTo>
                  <a:lnTo>
                    <a:pt x="1124" y="1016"/>
                  </a:lnTo>
                  <a:lnTo>
                    <a:pt x="1124" y="1013"/>
                  </a:lnTo>
                  <a:lnTo>
                    <a:pt x="1124" y="1013"/>
                  </a:lnTo>
                  <a:close/>
                  <a:moveTo>
                    <a:pt x="1156" y="1046"/>
                  </a:moveTo>
                  <a:lnTo>
                    <a:pt x="1156" y="1046"/>
                  </a:lnTo>
                  <a:lnTo>
                    <a:pt x="1144" y="1046"/>
                  </a:lnTo>
                  <a:lnTo>
                    <a:pt x="1144" y="1046"/>
                  </a:lnTo>
                  <a:lnTo>
                    <a:pt x="1156" y="1040"/>
                  </a:lnTo>
                  <a:lnTo>
                    <a:pt x="1156" y="1040"/>
                  </a:lnTo>
                  <a:lnTo>
                    <a:pt x="1169" y="1035"/>
                  </a:lnTo>
                  <a:lnTo>
                    <a:pt x="1169" y="1035"/>
                  </a:lnTo>
                  <a:lnTo>
                    <a:pt x="1156" y="1046"/>
                  </a:lnTo>
                  <a:lnTo>
                    <a:pt x="1156" y="1046"/>
                  </a:lnTo>
                  <a:close/>
                  <a:moveTo>
                    <a:pt x="1128" y="1042"/>
                  </a:moveTo>
                  <a:lnTo>
                    <a:pt x="1128" y="1042"/>
                  </a:lnTo>
                  <a:lnTo>
                    <a:pt x="1140" y="1031"/>
                  </a:lnTo>
                  <a:lnTo>
                    <a:pt x="1150" y="1021"/>
                  </a:lnTo>
                  <a:lnTo>
                    <a:pt x="1150" y="1021"/>
                  </a:lnTo>
                  <a:lnTo>
                    <a:pt x="1151" y="1018"/>
                  </a:lnTo>
                  <a:lnTo>
                    <a:pt x="1151" y="1017"/>
                  </a:lnTo>
                  <a:lnTo>
                    <a:pt x="1151" y="1017"/>
                  </a:lnTo>
                  <a:lnTo>
                    <a:pt x="1182" y="1019"/>
                  </a:lnTo>
                  <a:lnTo>
                    <a:pt x="1182" y="1019"/>
                  </a:lnTo>
                  <a:lnTo>
                    <a:pt x="1169" y="1024"/>
                  </a:lnTo>
                  <a:lnTo>
                    <a:pt x="1154" y="1030"/>
                  </a:lnTo>
                  <a:lnTo>
                    <a:pt x="1141" y="1036"/>
                  </a:lnTo>
                  <a:lnTo>
                    <a:pt x="1128" y="1042"/>
                  </a:lnTo>
                  <a:lnTo>
                    <a:pt x="1128" y="1042"/>
                  </a:lnTo>
                  <a:close/>
                  <a:moveTo>
                    <a:pt x="1191" y="1022"/>
                  </a:moveTo>
                  <a:lnTo>
                    <a:pt x="1191" y="1022"/>
                  </a:lnTo>
                  <a:lnTo>
                    <a:pt x="1191" y="1021"/>
                  </a:lnTo>
                  <a:lnTo>
                    <a:pt x="1191" y="1021"/>
                  </a:lnTo>
                  <a:lnTo>
                    <a:pt x="1205" y="1021"/>
                  </a:lnTo>
                  <a:lnTo>
                    <a:pt x="1205" y="1021"/>
                  </a:lnTo>
                  <a:lnTo>
                    <a:pt x="1186" y="1033"/>
                  </a:lnTo>
                  <a:lnTo>
                    <a:pt x="1186" y="1033"/>
                  </a:lnTo>
                  <a:lnTo>
                    <a:pt x="1188" y="1030"/>
                  </a:lnTo>
                  <a:lnTo>
                    <a:pt x="1191" y="1028"/>
                  </a:lnTo>
                  <a:lnTo>
                    <a:pt x="1191" y="1024"/>
                  </a:lnTo>
                  <a:lnTo>
                    <a:pt x="1191" y="1022"/>
                  </a:lnTo>
                  <a:lnTo>
                    <a:pt x="1191" y="1022"/>
                  </a:lnTo>
                  <a:close/>
                  <a:moveTo>
                    <a:pt x="1188" y="1043"/>
                  </a:moveTo>
                  <a:lnTo>
                    <a:pt x="1188" y="1043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3" y="1042"/>
                  </a:lnTo>
                  <a:lnTo>
                    <a:pt x="1193" y="1042"/>
                  </a:lnTo>
                  <a:lnTo>
                    <a:pt x="1188" y="1043"/>
                  </a:lnTo>
                  <a:lnTo>
                    <a:pt x="1188" y="1043"/>
                  </a:lnTo>
                  <a:close/>
                  <a:moveTo>
                    <a:pt x="1205" y="1039"/>
                  </a:moveTo>
                  <a:lnTo>
                    <a:pt x="1205" y="1039"/>
                  </a:lnTo>
                  <a:lnTo>
                    <a:pt x="1223" y="1030"/>
                  </a:lnTo>
                  <a:lnTo>
                    <a:pt x="1233" y="1024"/>
                  </a:lnTo>
                  <a:lnTo>
                    <a:pt x="1236" y="1021"/>
                  </a:lnTo>
                  <a:lnTo>
                    <a:pt x="1237" y="1017"/>
                  </a:lnTo>
                  <a:lnTo>
                    <a:pt x="1237" y="1017"/>
                  </a:lnTo>
                  <a:lnTo>
                    <a:pt x="1248" y="1015"/>
                  </a:lnTo>
                  <a:lnTo>
                    <a:pt x="1259" y="1012"/>
                  </a:lnTo>
                  <a:lnTo>
                    <a:pt x="1259" y="1012"/>
                  </a:lnTo>
                  <a:lnTo>
                    <a:pt x="1245" y="1021"/>
                  </a:lnTo>
                  <a:lnTo>
                    <a:pt x="1231" y="1028"/>
                  </a:lnTo>
                  <a:lnTo>
                    <a:pt x="1218" y="1034"/>
                  </a:lnTo>
                  <a:lnTo>
                    <a:pt x="1205" y="1039"/>
                  </a:lnTo>
                  <a:lnTo>
                    <a:pt x="1205" y="1039"/>
                  </a:lnTo>
                  <a:close/>
                  <a:moveTo>
                    <a:pt x="1377" y="597"/>
                  </a:moveTo>
                  <a:lnTo>
                    <a:pt x="1377" y="597"/>
                  </a:lnTo>
                  <a:lnTo>
                    <a:pt x="1370" y="627"/>
                  </a:lnTo>
                  <a:lnTo>
                    <a:pt x="1364" y="656"/>
                  </a:lnTo>
                  <a:lnTo>
                    <a:pt x="1358" y="686"/>
                  </a:lnTo>
                  <a:lnTo>
                    <a:pt x="1353" y="716"/>
                  </a:lnTo>
                  <a:lnTo>
                    <a:pt x="1345" y="777"/>
                  </a:lnTo>
                  <a:lnTo>
                    <a:pt x="1339" y="839"/>
                  </a:lnTo>
                  <a:lnTo>
                    <a:pt x="1339" y="839"/>
                  </a:lnTo>
                  <a:lnTo>
                    <a:pt x="1336" y="866"/>
                  </a:lnTo>
                  <a:lnTo>
                    <a:pt x="1331" y="894"/>
                  </a:lnTo>
                  <a:lnTo>
                    <a:pt x="1328" y="907"/>
                  </a:lnTo>
                  <a:lnTo>
                    <a:pt x="1324" y="919"/>
                  </a:lnTo>
                  <a:lnTo>
                    <a:pt x="1321" y="933"/>
                  </a:lnTo>
                  <a:lnTo>
                    <a:pt x="1315" y="943"/>
                  </a:lnTo>
                  <a:lnTo>
                    <a:pt x="1309" y="956"/>
                  </a:lnTo>
                  <a:lnTo>
                    <a:pt x="1301" y="965"/>
                  </a:lnTo>
                  <a:lnTo>
                    <a:pt x="1293" y="975"/>
                  </a:lnTo>
                  <a:lnTo>
                    <a:pt x="1283" y="983"/>
                  </a:lnTo>
                  <a:lnTo>
                    <a:pt x="1272" y="990"/>
                  </a:lnTo>
                  <a:lnTo>
                    <a:pt x="1260" y="996"/>
                  </a:lnTo>
                  <a:lnTo>
                    <a:pt x="1247" y="1001"/>
                  </a:lnTo>
                  <a:lnTo>
                    <a:pt x="1231" y="1004"/>
                  </a:lnTo>
                  <a:lnTo>
                    <a:pt x="1231" y="1004"/>
                  </a:lnTo>
                  <a:lnTo>
                    <a:pt x="1229" y="1004"/>
                  </a:lnTo>
                  <a:lnTo>
                    <a:pt x="1227" y="1005"/>
                  </a:lnTo>
                  <a:lnTo>
                    <a:pt x="1227" y="1005"/>
                  </a:lnTo>
                  <a:lnTo>
                    <a:pt x="1201" y="1006"/>
                  </a:lnTo>
                  <a:lnTo>
                    <a:pt x="1175" y="1006"/>
                  </a:lnTo>
                  <a:lnTo>
                    <a:pt x="1150" y="1004"/>
                  </a:lnTo>
                  <a:lnTo>
                    <a:pt x="1123" y="1001"/>
                  </a:lnTo>
                  <a:lnTo>
                    <a:pt x="1071" y="993"/>
                  </a:lnTo>
                  <a:lnTo>
                    <a:pt x="1046" y="989"/>
                  </a:lnTo>
                  <a:lnTo>
                    <a:pt x="1021" y="986"/>
                  </a:lnTo>
                  <a:lnTo>
                    <a:pt x="1021" y="986"/>
                  </a:lnTo>
                  <a:lnTo>
                    <a:pt x="969" y="981"/>
                  </a:lnTo>
                  <a:lnTo>
                    <a:pt x="916" y="976"/>
                  </a:lnTo>
                  <a:lnTo>
                    <a:pt x="811" y="969"/>
                  </a:lnTo>
                  <a:lnTo>
                    <a:pt x="811" y="969"/>
                  </a:lnTo>
                  <a:lnTo>
                    <a:pt x="790" y="969"/>
                  </a:lnTo>
                  <a:lnTo>
                    <a:pt x="769" y="969"/>
                  </a:lnTo>
                  <a:lnTo>
                    <a:pt x="726" y="971"/>
                  </a:lnTo>
                  <a:lnTo>
                    <a:pt x="684" y="972"/>
                  </a:lnTo>
                  <a:lnTo>
                    <a:pt x="663" y="972"/>
                  </a:lnTo>
                  <a:lnTo>
                    <a:pt x="642" y="971"/>
                  </a:lnTo>
                  <a:lnTo>
                    <a:pt x="642" y="971"/>
                  </a:lnTo>
                  <a:lnTo>
                    <a:pt x="630" y="969"/>
                  </a:lnTo>
                  <a:lnTo>
                    <a:pt x="618" y="966"/>
                  </a:lnTo>
                  <a:lnTo>
                    <a:pt x="608" y="963"/>
                  </a:lnTo>
                  <a:lnTo>
                    <a:pt x="598" y="959"/>
                  </a:lnTo>
                  <a:lnTo>
                    <a:pt x="589" y="954"/>
                  </a:lnTo>
                  <a:lnTo>
                    <a:pt x="580" y="949"/>
                  </a:lnTo>
                  <a:lnTo>
                    <a:pt x="573" y="943"/>
                  </a:lnTo>
                  <a:lnTo>
                    <a:pt x="566" y="937"/>
                  </a:lnTo>
                  <a:lnTo>
                    <a:pt x="559" y="930"/>
                  </a:lnTo>
                  <a:lnTo>
                    <a:pt x="553" y="923"/>
                  </a:lnTo>
                  <a:lnTo>
                    <a:pt x="542" y="905"/>
                  </a:lnTo>
                  <a:lnTo>
                    <a:pt x="531" y="886"/>
                  </a:lnTo>
                  <a:lnTo>
                    <a:pt x="522" y="865"/>
                  </a:lnTo>
                  <a:lnTo>
                    <a:pt x="522" y="865"/>
                  </a:lnTo>
                  <a:lnTo>
                    <a:pt x="522" y="862"/>
                  </a:lnTo>
                  <a:lnTo>
                    <a:pt x="522" y="858"/>
                  </a:lnTo>
                  <a:lnTo>
                    <a:pt x="521" y="856"/>
                  </a:lnTo>
                  <a:lnTo>
                    <a:pt x="520" y="854"/>
                  </a:lnTo>
                  <a:lnTo>
                    <a:pt x="518" y="856"/>
                  </a:lnTo>
                  <a:lnTo>
                    <a:pt x="518" y="856"/>
                  </a:lnTo>
                  <a:lnTo>
                    <a:pt x="509" y="836"/>
                  </a:lnTo>
                  <a:lnTo>
                    <a:pt x="503" y="822"/>
                  </a:lnTo>
                  <a:lnTo>
                    <a:pt x="495" y="806"/>
                  </a:lnTo>
                  <a:lnTo>
                    <a:pt x="486" y="792"/>
                  </a:lnTo>
                  <a:lnTo>
                    <a:pt x="478" y="781"/>
                  </a:lnTo>
                  <a:lnTo>
                    <a:pt x="474" y="776"/>
                  </a:lnTo>
                  <a:lnTo>
                    <a:pt x="469" y="774"/>
                  </a:lnTo>
                  <a:lnTo>
                    <a:pt x="466" y="772"/>
                  </a:lnTo>
                  <a:lnTo>
                    <a:pt x="462" y="772"/>
                  </a:lnTo>
                  <a:lnTo>
                    <a:pt x="462" y="772"/>
                  </a:lnTo>
                  <a:lnTo>
                    <a:pt x="353" y="823"/>
                  </a:lnTo>
                  <a:lnTo>
                    <a:pt x="299" y="848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31" y="884"/>
                  </a:lnTo>
                  <a:lnTo>
                    <a:pt x="217" y="894"/>
                  </a:lnTo>
                  <a:lnTo>
                    <a:pt x="202" y="903"/>
                  </a:lnTo>
                  <a:lnTo>
                    <a:pt x="189" y="913"/>
                  </a:lnTo>
                  <a:lnTo>
                    <a:pt x="164" y="935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118" y="983"/>
                  </a:lnTo>
                  <a:lnTo>
                    <a:pt x="95" y="1006"/>
                  </a:lnTo>
                  <a:lnTo>
                    <a:pt x="83" y="1017"/>
                  </a:lnTo>
                  <a:lnTo>
                    <a:pt x="71" y="1028"/>
                  </a:lnTo>
                  <a:lnTo>
                    <a:pt x="58" y="1037"/>
                  </a:lnTo>
                  <a:lnTo>
                    <a:pt x="43" y="1045"/>
                  </a:lnTo>
                  <a:lnTo>
                    <a:pt x="43" y="1045"/>
                  </a:lnTo>
                  <a:lnTo>
                    <a:pt x="42" y="1037"/>
                  </a:lnTo>
                  <a:lnTo>
                    <a:pt x="42" y="1037"/>
                  </a:lnTo>
                  <a:lnTo>
                    <a:pt x="41" y="1029"/>
                  </a:lnTo>
                  <a:lnTo>
                    <a:pt x="41" y="1029"/>
                  </a:lnTo>
                  <a:lnTo>
                    <a:pt x="42" y="1015"/>
                  </a:lnTo>
                  <a:lnTo>
                    <a:pt x="46" y="1000"/>
                  </a:lnTo>
                  <a:lnTo>
                    <a:pt x="51" y="987"/>
                  </a:lnTo>
                  <a:lnTo>
                    <a:pt x="57" y="974"/>
                  </a:lnTo>
                  <a:lnTo>
                    <a:pt x="64" y="960"/>
                  </a:lnTo>
                  <a:lnTo>
                    <a:pt x="72" y="947"/>
                  </a:lnTo>
                  <a:lnTo>
                    <a:pt x="82" y="935"/>
                  </a:lnTo>
                  <a:lnTo>
                    <a:pt x="93" y="922"/>
                  </a:lnTo>
                  <a:lnTo>
                    <a:pt x="114" y="899"/>
                  </a:lnTo>
                  <a:lnTo>
                    <a:pt x="138" y="877"/>
                  </a:lnTo>
                  <a:lnTo>
                    <a:pt x="161" y="858"/>
                  </a:lnTo>
                  <a:lnTo>
                    <a:pt x="183" y="841"/>
                  </a:lnTo>
                  <a:lnTo>
                    <a:pt x="183" y="841"/>
                  </a:lnTo>
                  <a:lnTo>
                    <a:pt x="216" y="818"/>
                  </a:lnTo>
                  <a:lnTo>
                    <a:pt x="248" y="798"/>
                  </a:lnTo>
                  <a:lnTo>
                    <a:pt x="283" y="780"/>
                  </a:lnTo>
                  <a:lnTo>
                    <a:pt x="300" y="771"/>
                  </a:lnTo>
                  <a:lnTo>
                    <a:pt x="318" y="764"/>
                  </a:lnTo>
                  <a:lnTo>
                    <a:pt x="318" y="764"/>
                  </a:lnTo>
                  <a:lnTo>
                    <a:pt x="355" y="750"/>
                  </a:lnTo>
                  <a:lnTo>
                    <a:pt x="373" y="741"/>
                  </a:lnTo>
                  <a:lnTo>
                    <a:pt x="390" y="733"/>
                  </a:lnTo>
                  <a:lnTo>
                    <a:pt x="390" y="733"/>
                  </a:lnTo>
                  <a:lnTo>
                    <a:pt x="401" y="724"/>
                  </a:lnTo>
                  <a:lnTo>
                    <a:pt x="414" y="711"/>
                  </a:lnTo>
                  <a:lnTo>
                    <a:pt x="420" y="703"/>
                  </a:lnTo>
                  <a:lnTo>
                    <a:pt x="424" y="695"/>
                  </a:lnTo>
                  <a:lnTo>
                    <a:pt x="426" y="689"/>
                  </a:lnTo>
                  <a:lnTo>
                    <a:pt x="426" y="686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27" y="671"/>
                  </a:lnTo>
                  <a:lnTo>
                    <a:pt x="427" y="659"/>
                  </a:lnTo>
                  <a:lnTo>
                    <a:pt x="427" y="659"/>
                  </a:lnTo>
                  <a:lnTo>
                    <a:pt x="427" y="647"/>
                  </a:lnTo>
                  <a:lnTo>
                    <a:pt x="426" y="635"/>
                  </a:lnTo>
                  <a:lnTo>
                    <a:pt x="424" y="623"/>
                  </a:lnTo>
                  <a:lnTo>
                    <a:pt x="421" y="611"/>
                  </a:lnTo>
                  <a:lnTo>
                    <a:pt x="413" y="588"/>
                  </a:lnTo>
                  <a:lnTo>
                    <a:pt x="403" y="567"/>
                  </a:lnTo>
                  <a:lnTo>
                    <a:pt x="392" y="544"/>
                  </a:lnTo>
                  <a:lnTo>
                    <a:pt x="382" y="522"/>
                  </a:lnTo>
                  <a:lnTo>
                    <a:pt x="371" y="500"/>
                  </a:lnTo>
                  <a:lnTo>
                    <a:pt x="360" y="479"/>
                  </a:lnTo>
                  <a:lnTo>
                    <a:pt x="360" y="479"/>
                  </a:lnTo>
                  <a:lnTo>
                    <a:pt x="343" y="438"/>
                  </a:lnTo>
                  <a:lnTo>
                    <a:pt x="332" y="412"/>
                  </a:lnTo>
                  <a:lnTo>
                    <a:pt x="323" y="385"/>
                  </a:lnTo>
                  <a:lnTo>
                    <a:pt x="313" y="357"/>
                  </a:lnTo>
                  <a:lnTo>
                    <a:pt x="305" y="329"/>
                  </a:lnTo>
                  <a:lnTo>
                    <a:pt x="300" y="303"/>
                  </a:lnTo>
                  <a:lnTo>
                    <a:pt x="297" y="290"/>
                  </a:lnTo>
                  <a:lnTo>
                    <a:pt x="297" y="279"/>
                  </a:lnTo>
                  <a:lnTo>
                    <a:pt x="297" y="279"/>
                  </a:lnTo>
                  <a:lnTo>
                    <a:pt x="297" y="268"/>
                  </a:lnTo>
                  <a:lnTo>
                    <a:pt x="300" y="258"/>
                  </a:lnTo>
                  <a:lnTo>
                    <a:pt x="305" y="249"/>
                  </a:lnTo>
                  <a:lnTo>
                    <a:pt x="307" y="244"/>
                  </a:lnTo>
                  <a:lnTo>
                    <a:pt x="311" y="240"/>
                  </a:lnTo>
                  <a:lnTo>
                    <a:pt x="311" y="240"/>
                  </a:lnTo>
                  <a:lnTo>
                    <a:pt x="313" y="243"/>
                  </a:lnTo>
                  <a:lnTo>
                    <a:pt x="317" y="243"/>
                  </a:lnTo>
                  <a:lnTo>
                    <a:pt x="321" y="243"/>
                  </a:lnTo>
                  <a:lnTo>
                    <a:pt x="327" y="241"/>
                  </a:lnTo>
                  <a:lnTo>
                    <a:pt x="344" y="235"/>
                  </a:lnTo>
                  <a:lnTo>
                    <a:pt x="366" y="227"/>
                  </a:lnTo>
                  <a:lnTo>
                    <a:pt x="391" y="215"/>
                  </a:lnTo>
                  <a:lnTo>
                    <a:pt x="418" y="202"/>
                  </a:lnTo>
                  <a:lnTo>
                    <a:pt x="478" y="169"/>
                  </a:lnTo>
                  <a:lnTo>
                    <a:pt x="538" y="134"/>
                  </a:lnTo>
                  <a:lnTo>
                    <a:pt x="593" y="103"/>
                  </a:lnTo>
                  <a:lnTo>
                    <a:pt x="658" y="63"/>
                  </a:lnTo>
                  <a:lnTo>
                    <a:pt x="658" y="63"/>
                  </a:lnTo>
                  <a:lnTo>
                    <a:pt x="678" y="52"/>
                  </a:lnTo>
                  <a:lnTo>
                    <a:pt x="698" y="41"/>
                  </a:lnTo>
                  <a:lnTo>
                    <a:pt x="719" y="32"/>
                  </a:lnTo>
                  <a:lnTo>
                    <a:pt x="740" y="23"/>
                  </a:lnTo>
                  <a:lnTo>
                    <a:pt x="761" y="17"/>
                  </a:lnTo>
                  <a:lnTo>
                    <a:pt x="784" y="14"/>
                  </a:lnTo>
                  <a:lnTo>
                    <a:pt x="807" y="11"/>
                  </a:lnTo>
                  <a:lnTo>
                    <a:pt x="817" y="13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50" y="17"/>
                  </a:lnTo>
                  <a:lnTo>
                    <a:pt x="870" y="22"/>
                  </a:lnTo>
                  <a:lnTo>
                    <a:pt x="890" y="29"/>
                  </a:lnTo>
                  <a:lnTo>
                    <a:pt x="909" y="38"/>
                  </a:lnTo>
                  <a:lnTo>
                    <a:pt x="928" y="46"/>
                  </a:lnTo>
                  <a:lnTo>
                    <a:pt x="946" y="57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1023" y="102"/>
                  </a:lnTo>
                  <a:lnTo>
                    <a:pt x="1064" y="126"/>
                  </a:lnTo>
                  <a:lnTo>
                    <a:pt x="1147" y="171"/>
                  </a:lnTo>
                  <a:lnTo>
                    <a:pt x="1188" y="196"/>
                  </a:lnTo>
                  <a:lnTo>
                    <a:pt x="1229" y="221"/>
                  </a:lnTo>
                  <a:lnTo>
                    <a:pt x="1268" y="247"/>
                  </a:lnTo>
                  <a:lnTo>
                    <a:pt x="1305" y="276"/>
                  </a:lnTo>
                  <a:lnTo>
                    <a:pt x="1305" y="276"/>
                  </a:lnTo>
                  <a:lnTo>
                    <a:pt x="1322" y="290"/>
                  </a:lnTo>
                  <a:lnTo>
                    <a:pt x="1339" y="304"/>
                  </a:lnTo>
                  <a:lnTo>
                    <a:pt x="1355" y="318"/>
                  </a:lnTo>
                  <a:lnTo>
                    <a:pt x="1370" y="334"/>
                  </a:lnTo>
                  <a:lnTo>
                    <a:pt x="1383" y="352"/>
                  </a:lnTo>
                  <a:lnTo>
                    <a:pt x="1388" y="361"/>
                  </a:lnTo>
                  <a:lnTo>
                    <a:pt x="1393" y="370"/>
                  </a:lnTo>
                  <a:lnTo>
                    <a:pt x="1398" y="380"/>
                  </a:lnTo>
                  <a:lnTo>
                    <a:pt x="1401" y="391"/>
                  </a:lnTo>
                  <a:lnTo>
                    <a:pt x="1404" y="400"/>
                  </a:lnTo>
                  <a:lnTo>
                    <a:pt x="1406" y="411"/>
                  </a:lnTo>
                  <a:lnTo>
                    <a:pt x="1406" y="411"/>
                  </a:lnTo>
                  <a:lnTo>
                    <a:pt x="1407" y="435"/>
                  </a:lnTo>
                  <a:lnTo>
                    <a:pt x="1407" y="458"/>
                  </a:lnTo>
                  <a:lnTo>
                    <a:pt x="1405" y="482"/>
                  </a:lnTo>
                  <a:lnTo>
                    <a:pt x="1401" y="505"/>
                  </a:lnTo>
                  <a:lnTo>
                    <a:pt x="1395" y="528"/>
                  </a:lnTo>
                  <a:lnTo>
                    <a:pt x="1390" y="551"/>
                  </a:lnTo>
                  <a:lnTo>
                    <a:pt x="1377" y="597"/>
                  </a:lnTo>
                  <a:lnTo>
                    <a:pt x="1377" y="59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/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61722" y="5059551"/>
            <a:ext cx="2683215" cy="14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2" lIns="91402" rIns="91402" tIns="45702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599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单击此处输入标题</a:t>
            </a:r>
          </a:p>
          <a:p>
            <a:pPr>
              <a:buNone/>
            </a:pPr>
            <a:r>
              <a:rPr altLang="en-US" lang="zh-CN" sz="1599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请在这里输入您的主要叙述内容</a:t>
            </a:r>
          </a:p>
          <a:p>
            <a:pPr>
              <a:buNone/>
            </a:pPr>
            <a:r>
              <a:rPr altLang="en-US" lang="zh-CN" sz="1599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请在这里输入您的主要叙述内容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902419" y="5059548"/>
            <a:ext cx="2683215" cy="14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2" lIns="91402" rIns="91402" tIns="45702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599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单击此处输入标题</a:t>
            </a:r>
          </a:p>
          <a:p>
            <a:pPr>
              <a:buNone/>
            </a:pPr>
            <a:r>
              <a:rPr altLang="en-US" lang="zh-CN" sz="1599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请在这里输入您的主要叙述内容</a:t>
            </a:r>
          </a:p>
          <a:p>
            <a:pPr>
              <a:buNone/>
            </a:pPr>
            <a:r>
              <a:rPr altLang="en-US" lang="zh-CN" sz="1599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请在这里输入您的主要叙述内容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8739925" y="5059548"/>
            <a:ext cx="2683215" cy="14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2" lIns="91402" rIns="91402" tIns="45702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599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单击此处输入标题</a:t>
            </a:r>
          </a:p>
          <a:p>
            <a:pPr>
              <a:buNone/>
            </a:pPr>
            <a:r>
              <a:rPr altLang="en-US" lang="zh-CN" sz="1599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请在这里输入您的主要叙述内容</a:t>
            </a:r>
          </a:p>
          <a:p>
            <a:pPr>
              <a:buNone/>
            </a:pPr>
            <a:r>
              <a:rPr altLang="en-US" lang="zh-CN" sz="1599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请在这里输入您的主要叙述内容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C24F4CBD-1250-4039-9E7E-C717D86BFC55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546446453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0" name="组合 79">
            <a:extLst>
              <a:ext uri="{FF2B5EF4-FFF2-40B4-BE49-F238E27FC236}">
                <a16:creationId xmlns:a16="http://schemas.microsoft.com/office/drawing/2014/main" id="{0394D6DA-8263-425E-9A0A-0A1BB1E3AA90}"/>
              </a:ext>
            </a:extLst>
          </p:cNvPr>
          <p:cNvGrpSpPr/>
          <p:nvPr/>
        </p:nvGrpSpPr>
        <p:grpSpPr>
          <a:xfrm>
            <a:off x="1971040" y="2398807"/>
            <a:ext cx="2191701" cy="1659537"/>
            <a:chOff x="2032000" y="726761"/>
            <a:chExt cx="2191701" cy="1659537"/>
          </a:xfrm>
        </p:grpSpPr>
        <p:sp>
          <p:nvSpPr>
            <p:cNvPr id="3" name="Freeform 29">
              <a:extLst>
                <a:ext uri="{FF2B5EF4-FFF2-40B4-BE49-F238E27FC236}">
                  <a16:creationId xmlns:a16="http://schemas.microsoft.com/office/drawing/2014/main" id="{75D88124-B385-4A63-B202-1252D1121B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000" y="726761"/>
              <a:ext cx="2191701" cy="1659537"/>
            </a:xfrm>
            <a:custGeom>
              <a:gdLst>
                <a:gd fmla="*/ 244 w 323" name="T0"/>
                <a:gd fmla="*/ 0 h 244" name="T1"/>
                <a:gd fmla="*/ 302 w 323" name="T2"/>
                <a:gd fmla="*/ 22 h 244" name="T3"/>
                <a:gd fmla="*/ 307 w 323" name="T4"/>
                <a:gd fmla="*/ 54 h 244" name="T5"/>
                <a:gd fmla="*/ 316 w 323" name="T6"/>
                <a:gd fmla="*/ 111 h 244" name="T7"/>
                <a:gd fmla="*/ 308 w 323" name="T8"/>
                <a:gd fmla="*/ 217 h 244" name="T9"/>
                <a:gd fmla="*/ 284 w 323" name="T10"/>
                <a:gd fmla="*/ 238 h 244" name="T11"/>
                <a:gd fmla="*/ 222 w 323" name="T12"/>
                <a:gd fmla="*/ 235 h 244" name="T13"/>
                <a:gd fmla="*/ 191 w 323" name="T14"/>
                <a:gd fmla="*/ 236 h 244" name="T15"/>
                <a:gd fmla="*/ 50 w 323" name="T16"/>
                <a:gd fmla="*/ 241 h 244" name="T17"/>
                <a:gd fmla="*/ 6 w 323" name="T18"/>
                <a:gd fmla="*/ 224 h 244" name="T19"/>
                <a:gd fmla="*/ 3 w 323" name="T20"/>
                <a:gd fmla="*/ 173 h 244" name="T21"/>
                <a:gd fmla="*/ 4 w 323" name="T22"/>
                <a:gd fmla="*/ 67 h 244" name="T23"/>
                <a:gd fmla="*/ 11 w 323" name="T24"/>
                <a:gd fmla="*/ 23 h 244" name="T25"/>
                <a:gd fmla="*/ 65 w 323" name="T26"/>
                <a:gd fmla="*/ 8 h 244" name="T27"/>
                <a:gd fmla="*/ 185 w 323" name="T28"/>
                <a:gd fmla="*/ 6 h 244" name="T29"/>
                <a:gd fmla="*/ 216 w 323" name="T30"/>
                <a:gd fmla="*/ 2 h 244" name="T31"/>
                <a:gd fmla="*/ 244 w 323" name="T32"/>
                <a:gd fmla="*/ 0 h 244" name="T33"/>
                <a:gd fmla="*/ 161 w 323" name="T34"/>
                <a:gd fmla="*/ 9 h 244" name="T35"/>
                <a:gd fmla="*/ 161 w 323" name="T36"/>
                <a:gd fmla="*/ 9 h 244" name="T37"/>
                <a:gd fmla="*/ 53 w 323" name="T38"/>
                <a:gd fmla="*/ 16 h 244" name="T39"/>
                <a:gd fmla="*/ 16 w 323" name="T40"/>
                <a:gd fmla="*/ 27 h 244" name="T41"/>
                <a:gd fmla="*/ 9 w 323" name="T42"/>
                <a:gd fmla="*/ 73 h 244" name="T43"/>
                <a:gd fmla="*/ 9 w 323" name="T44"/>
                <a:gd fmla="*/ 175 h 244" name="T45"/>
                <a:gd fmla="*/ 13 w 323" name="T46"/>
                <a:gd fmla="*/ 222 h 244" name="T47"/>
                <a:gd fmla="*/ 83 w 323" name="T48"/>
                <a:gd fmla="*/ 238 h 244" name="T49"/>
                <a:gd fmla="*/ 232 w 323" name="T50"/>
                <a:gd fmla="*/ 229 h 244" name="T51"/>
                <a:gd fmla="*/ 280 w 323" name="T52"/>
                <a:gd fmla="*/ 233 h 244" name="T53"/>
                <a:gd fmla="*/ 312 w 323" name="T54"/>
                <a:gd fmla="*/ 134 h 244" name="T55"/>
                <a:gd fmla="*/ 310 w 323" name="T56"/>
                <a:gd fmla="*/ 93 h 244" name="T57"/>
                <a:gd fmla="*/ 301 w 323" name="T58"/>
                <a:gd fmla="*/ 55 h 244" name="T59"/>
                <a:gd fmla="*/ 296 w 323" name="T60"/>
                <a:gd fmla="*/ 23 h 244" name="T61"/>
                <a:gd fmla="*/ 222 w 323" name="T62"/>
                <a:gd fmla="*/ 7 h 244" name="T63"/>
                <a:gd fmla="*/ 161 w 323" name="T64"/>
                <a:gd fmla="*/ 9 h 24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44" w="323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5" name="Group 74">
              <a:extLst>
                <a:ext uri="{FF2B5EF4-FFF2-40B4-BE49-F238E27FC236}">
                  <a16:creationId xmlns:a16="http://schemas.microsoft.com/office/drawing/2014/main" id="{3DA0716C-FD03-4BCE-BDD3-8A0D53A0F0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81151" y="974481"/>
              <a:ext cx="293399" cy="318607"/>
              <a:chOff x="-1122" y="-104"/>
              <a:chExt cx="710" cy="771"/>
            </a:xfrm>
            <a:solidFill>
              <a:srgbClr val="3C3C3B"/>
            </a:solidFill>
          </p:grpSpPr>
          <p:sp>
            <p:nvSpPr>
              <p:cNvPr id="6" name="Freeform 75">
                <a:extLst>
                  <a:ext uri="{FF2B5EF4-FFF2-40B4-BE49-F238E27FC236}">
                    <a16:creationId xmlns:a16="http://schemas.microsoft.com/office/drawing/2014/main" id="{FDEADB5A-AEA7-4216-B785-9471D8D8DF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33" y="-28"/>
                <a:ext cx="90" cy="153"/>
              </a:xfrm>
              <a:custGeom>
                <a:gdLst>
                  <a:gd fmla="*/ 33 w 33" name="T0"/>
                  <a:gd fmla="*/ 6 h 57" name="T1"/>
                  <a:gd fmla="*/ 20 w 33" name="T2"/>
                  <a:gd fmla="*/ 33 h 57" name="T3"/>
                  <a:gd fmla="*/ 8 w 33" name="T4"/>
                  <a:gd fmla="*/ 57 h 57" name="T5"/>
                  <a:gd fmla="*/ 8 w 33" name="T6"/>
                  <a:gd fmla="*/ 0 h 57" name="T7"/>
                  <a:gd fmla="*/ 33 w 33" name="T8"/>
                  <a:gd fmla="*/ 6 h 57" name="T9"/>
                  <a:gd fmla="*/ 12 w 33" name="T10"/>
                  <a:gd fmla="*/ 39 h 57" name="T11"/>
                  <a:gd fmla="*/ 12 w 33" name="T12"/>
                  <a:gd fmla="*/ 39 h 57" name="T13"/>
                  <a:gd fmla="*/ 25 w 33" name="T14"/>
                  <a:gd fmla="*/ 11 h 57" name="T15"/>
                  <a:gd fmla="*/ 13 w 33" name="T16"/>
                  <a:gd fmla="*/ 8 h 57" name="T17"/>
                  <a:gd fmla="*/ 12 w 33" name="T18"/>
                  <a:gd fmla="*/ 39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33">
                    <a:moveTo>
                      <a:pt x="33" y="6"/>
                    </a:moveTo>
                    <a:cubicBezTo>
                      <a:pt x="29" y="15"/>
                      <a:pt x="24" y="24"/>
                      <a:pt x="20" y="33"/>
                    </a:cubicBezTo>
                    <a:cubicBezTo>
                      <a:pt x="16" y="42"/>
                      <a:pt x="14" y="51"/>
                      <a:pt x="8" y="57"/>
                    </a:cubicBezTo>
                    <a:cubicBezTo>
                      <a:pt x="0" y="43"/>
                      <a:pt x="6" y="20"/>
                      <a:pt x="8" y="0"/>
                    </a:cubicBezTo>
                    <a:cubicBezTo>
                      <a:pt x="12" y="0"/>
                      <a:pt x="23" y="9"/>
                      <a:pt x="33" y="6"/>
                    </a:cubicBezTo>
                    <a:close/>
                    <a:moveTo>
                      <a:pt x="12" y="39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15" y="28"/>
                      <a:pt x="21" y="22"/>
                      <a:pt x="25" y="11"/>
                    </a:cubicBezTo>
                    <a:cubicBezTo>
                      <a:pt x="23" y="9"/>
                      <a:pt x="17" y="9"/>
                      <a:pt x="13" y="8"/>
                    </a:cubicBezTo>
                    <a:cubicBezTo>
                      <a:pt x="10" y="18"/>
                      <a:pt x="6" y="32"/>
                      <a:pt x="1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7" name="Freeform 76">
                <a:extLst>
                  <a:ext uri="{FF2B5EF4-FFF2-40B4-BE49-F238E27FC236}">
                    <a16:creationId xmlns:a16="http://schemas.microsoft.com/office/drawing/2014/main" id="{D40588B6-A16F-4494-8582-FF96A01C0E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22" y="-104"/>
                <a:ext cx="710" cy="771"/>
              </a:xfrm>
              <a:custGeom>
                <a:gdLst>
                  <a:gd fmla="*/ 129 w 263" name="T0"/>
                  <a:gd fmla="*/ 224 h 286" name="T1"/>
                  <a:gd fmla="*/ 69 w 263" name="T2"/>
                  <a:gd fmla="*/ 219 h 286" name="T3"/>
                  <a:gd fmla="*/ 72 w 263" name="T4"/>
                  <a:gd fmla="*/ 0 h 286" name="T5"/>
                  <a:gd fmla="*/ 130 w 263" name="T6"/>
                  <a:gd fmla="*/ 22 h 286" name="T7"/>
                  <a:gd fmla="*/ 71 w 263" name="T8"/>
                  <a:gd fmla="*/ 25 h 286" name="T9"/>
                  <a:gd fmla="*/ 156 w 263" name="T10"/>
                  <a:gd fmla="*/ 171 h 286" name="T11"/>
                  <a:gd fmla="*/ 147 w 263" name="T12"/>
                  <a:gd fmla="*/ 150 h 286" name="T13"/>
                  <a:gd fmla="*/ 158 w 263" name="T14"/>
                  <a:gd fmla="*/ 122 h 286" name="T15"/>
                  <a:gd fmla="*/ 166 w 263" name="T16"/>
                  <a:gd fmla="*/ 97 h 286" name="T17"/>
                  <a:gd fmla="*/ 167 w 263" name="T18"/>
                  <a:gd fmla="*/ 63 h 286" name="T19"/>
                  <a:gd fmla="*/ 190 w 263" name="T20"/>
                  <a:gd fmla="*/ 48 h 286" name="T21"/>
                  <a:gd fmla="*/ 214 w 263" name="T22"/>
                  <a:gd fmla="*/ 57 h 286" name="T23"/>
                  <a:gd fmla="*/ 22 w 263" name="T24"/>
                  <a:gd fmla="*/ 43 h 286" name="T25"/>
                  <a:gd fmla="*/ 185 w 263" name="T26"/>
                  <a:gd fmla="*/ 70 h 286" name="T27"/>
                  <a:gd fmla="*/ 56 w 263" name="T28"/>
                  <a:gd fmla="*/ 37 h 286" name="T29"/>
                  <a:gd fmla="*/ 227 w 263" name="T30"/>
                  <a:gd fmla="*/ 83 h 286" name="T31"/>
                  <a:gd fmla="*/ 200 w 263" name="T32"/>
                  <a:gd fmla="*/ 75 h 286" name="T33"/>
                  <a:gd fmla="*/ 234 w 263" name="T34"/>
                  <a:gd fmla="*/ 89 h 286" name="T35"/>
                  <a:gd fmla="*/ 182 w 263" name="T36"/>
                  <a:gd fmla="*/ 88 h 286" name="T37"/>
                  <a:gd fmla="*/ 228 w 263" name="T38"/>
                  <a:gd fmla="*/ 101 h 286" name="T39"/>
                  <a:gd fmla="*/ 181 w 263" name="T40"/>
                  <a:gd fmla="*/ 90 h 286" name="T41"/>
                  <a:gd fmla="*/ 25 w 263" name="T42"/>
                  <a:gd fmla="*/ 56 h 286" name="T43"/>
                  <a:gd fmla="*/ 180 w 263" name="T44"/>
                  <a:gd fmla="*/ 105 h 286" name="T45"/>
                  <a:gd fmla="*/ 227 w 263" name="T46"/>
                  <a:gd fmla="*/ 119 h 286" name="T47"/>
                  <a:gd fmla="*/ 178 w 263" name="T48"/>
                  <a:gd fmla="*/ 113 h 286" name="T49"/>
                  <a:gd fmla="*/ 192 w 263" name="T50"/>
                  <a:gd fmla="*/ 115 h 286" name="T51"/>
                  <a:gd fmla="*/ 172 w 263" name="T52"/>
                  <a:gd fmla="*/ 127 h 286" name="T53"/>
                  <a:gd fmla="*/ 190 w 263" name="T54"/>
                  <a:gd fmla="*/ 123 h 286" name="T55"/>
                  <a:gd fmla="*/ 32 w 263" name="T56"/>
                  <a:gd fmla="*/ 97 h 286" name="T57"/>
                  <a:gd fmla="*/ 168 w 263" name="T58"/>
                  <a:gd fmla="*/ 129 h 286" name="T59"/>
                  <a:gd fmla="*/ 49 w 263" name="T60"/>
                  <a:gd fmla="*/ 106 h 286" name="T61"/>
                  <a:gd fmla="*/ 162 w 263" name="T62"/>
                  <a:gd fmla="*/ 153 h 286" name="T63"/>
                  <a:gd fmla="*/ 156 w 263" name="T64"/>
                  <a:gd fmla="*/ 160 h 286" name="T65"/>
                  <a:gd fmla="*/ 146 w 263" name="T66"/>
                  <a:gd fmla="*/ 163 h 286" name="T67"/>
                  <a:gd fmla="*/ 130 w 263" name="T68"/>
                  <a:gd fmla="*/ 200 h 286" name="T69"/>
                  <a:gd fmla="*/ 102 w 263" name="T70"/>
                  <a:gd fmla="*/ 199 h 286" name="T71"/>
                  <a:gd fmla="*/ 105 w 263" name="T72"/>
                  <a:gd fmla="*/ 227 h 286" name="T73"/>
                  <a:gd fmla="*/ 61 w 263" name="T74"/>
                  <a:gd fmla="*/ 232 h 286" name="T75"/>
                  <a:gd fmla="*/ 81 w 263" name="T76"/>
                  <a:gd fmla="*/ 227 h 286" name="T77"/>
                  <a:gd fmla="*/ 77 w 263" name="T78"/>
                  <a:gd fmla="*/ 242 h 286" name="T79"/>
                  <a:gd fmla="*/ 111 w 263" name="T80"/>
                  <a:gd fmla="*/ 242 h 286" name="T81"/>
                  <a:gd fmla="*/ 91 w 263" name="T82"/>
                  <a:gd fmla="*/ 248 h 286" name="T83"/>
                  <a:gd fmla="*/ 80 w 263" name="T84"/>
                  <a:gd fmla="*/ 232 h 286" name="T85"/>
                  <a:gd fmla="*/ 103 w 263" name="T86"/>
                  <a:gd fmla="*/ 250 h 286" name="T87"/>
                  <a:gd fmla="*/ 120 w 263" name="T88"/>
                  <a:gd fmla="*/ 254 h 286" name="T89"/>
                  <a:gd fmla="*/ 123 w 263" name="T90"/>
                  <a:gd fmla="*/ 276 h 286" name="T91"/>
                  <a:gd fmla="*/ 143 w 263" name="T92"/>
                  <a:gd fmla="*/ 264 h 286" name="T93"/>
                  <a:gd fmla="*/ 28 w 263" name="T94"/>
                  <a:gd fmla="*/ 246 h 286" name="T95"/>
                  <a:gd fmla="*/ 51 w 263" name="T96"/>
                  <a:gd fmla="*/ 241 h 286" name="T97"/>
                  <a:gd fmla="*/ 46 w 263" name="T98"/>
                  <a:gd fmla="*/ 265 h 286" name="T99"/>
                  <a:gd fmla="*/ 47 w 263" name="T100"/>
                  <a:gd fmla="*/ 260 h 286" name="T101"/>
                  <a:gd fmla="*/ 69 w 263" name="T102"/>
                  <a:gd fmla="*/ 267 h 286" name="T103"/>
                  <a:gd fmla="*/ 99 w 263" name="T104"/>
                  <a:gd fmla="*/ 263 h 286" name="T105"/>
                  <a:gd fmla="*/ 100 w 263" name="T106"/>
                  <a:gd fmla="*/ 272 h 286" name="T107"/>
                  <a:gd fmla="*/ 117 w 263" name="T108"/>
                  <a:gd fmla="*/ 270 h 286" name="T109"/>
                  <a:gd fmla="*/ 73 w 263" name="T110"/>
                  <a:gd fmla="*/ 270 h 28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86" w="263">
                    <a:moveTo>
                      <a:pt x="214" y="32"/>
                    </a:moveTo>
                    <a:cubicBezTo>
                      <a:pt x="216" y="40"/>
                      <a:pt x="220" y="41"/>
                      <a:pt x="215" y="52"/>
                    </a:cubicBezTo>
                    <a:cubicBezTo>
                      <a:pt x="247" y="63"/>
                      <a:pt x="263" y="106"/>
                      <a:pt x="238" y="132"/>
                    </a:cubicBezTo>
                    <a:cubicBezTo>
                      <a:pt x="227" y="144"/>
                      <a:pt x="208" y="149"/>
                      <a:pt x="188" y="147"/>
                    </a:cubicBezTo>
                    <a:cubicBezTo>
                      <a:pt x="175" y="171"/>
                      <a:pt x="156" y="185"/>
                      <a:pt x="136" y="197"/>
                    </a:cubicBezTo>
                    <a:cubicBezTo>
                      <a:pt x="134" y="207"/>
                      <a:pt x="133" y="217"/>
                      <a:pt x="129" y="224"/>
                    </a:cubicBezTo>
                    <a:cubicBezTo>
                      <a:pt x="139" y="230"/>
                      <a:pt x="150" y="236"/>
                      <a:pt x="144" y="253"/>
                    </a:cubicBezTo>
                    <a:cubicBezTo>
                      <a:pt x="161" y="263"/>
                      <a:pt x="157" y="286"/>
                      <a:pt x="133" y="286"/>
                    </a:cubicBezTo>
                    <a:cubicBezTo>
                      <a:pt x="126" y="285"/>
                      <a:pt x="116" y="282"/>
                      <a:pt x="105" y="280"/>
                    </a:cubicBezTo>
                    <a:cubicBezTo>
                      <a:pt x="80" y="276"/>
                      <a:pt x="46" y="273"/>
                      <a:pt x="34" y="268"/>
                    </a:cubicBezTo>
                    <a:cubicBezTo>
                      <a:pt x="14" y="260"/>
                      <a:pt x="13" y="232"/>
                      <a:pt x="45" y="234"/>
                    </a:cubicBezTo>
                    <a:cubicBezTo>
                      <a:pt x="48" y="221"/>
                      <a:pt x="60" y="221"/>
                      <a:pt x="69" y="219"/>
                    </a:cubicBezTo>
                    <a:cubicBezTo>
                      <a:pt x="72" y="211"/>
                      <a:pt x="76" y="196"/>
                      <a:pt x="75" y="188"/>
                    </a:cubicBezTo>
                    <a:cubicBezTo>
                      <a:pt x="71" y="176"/>
                      <a:pt x="57" y="168"/>
                      <a:pt x="53" y="156"/>
                    </a:cubicBezTo>
                    <a:cubicBezTo>
                      <a:pt x="49" y="144"/>
                      <a:pt x="51" y="132"/>
                      <a:pt x="50" y="118"/>
                    </a:cubicBezTo>
                    <a:cubicBezTo>
                      <a:pt x="15" y="112"/>
                      <a:pt x="0" y="82"/>
                      <a:pt x="9" y="54"/>
                    </a:cubicBezTo>
                    <a:cubicBezTo>
                      <a:pt x="16" y="28"/>
                      <a:pt x="43" y="24"/>
                      <a:pt x="64" y="18"/>
                    </a:cubicBezTo>
                    <a:cubicBezTo>
                      <a:pt x="64" y="11"/>
                      <a:pt x="67" y="4"/>
                      <a:pt x="72" y="0"/>
                    </a:cubicBezTo>
                    <a:cubicBezTo>
                      <a:pt x="113" y="9"/>
                      <a:pt x="165" y="25"/>
                      <a:pt x="214" y="32"/>
                    </a:cubicBezTo>
                    <a:close/>
                    <a:moveTo>
                      <a:pt x="130" y="22"/>
                    </a:move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2"/>
                      <a:pt x="128" y="22"/>
                      <a:pt x="130" y="23"/>
                    </a:cubicBezTo>
                    <a:cubicBezTo>
                      <a:pt x="149" y="28"/>
                      <a:pt x="173" y="35"/>
                      <a:pt x="192" y="36"/>
                    </a:cubicBezTo>
                    <a:cubicBezTo>
                      <a:pt x="174" y="30"/>
                      <a:pt x="148" y="23"/>
                      <a:pt x="130" y="22"/>
                    </a:cubicBezTo>
                    <a:close/>
                    <a:moveTo>
                      <a:pt x="206" y="37"/>
                    </a:moveTo>
                    <a:cubicBezTo>
                      <a:pt x="206" y="37"/>
                      <a:pt x="206" y="37"/>
                      <a:pt x="206" y="37"/>
                    </a:cubicBezTo>
                    <a:cubicBezTo>
                      <a:pt x="198" y="34"/>
                      <a:pt x="202" y="41"/>
                      <a:pt x="206" y="37"/>
                    </a:cubicBezTo>
                    <a:close/>
                    <a:moveTo>
                      <a:pt x="72" y="17"/>
                    </a:move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21"/>
                      <a:pt x="72" y="22"/>
                      <a:pt x="71" y="25"/>
                    </a:cubicBezTo>
                    <a:cubicBezTo>
                      <a:pt x="61" y="40"/>
                      <a:pt x="63" y="58"/>
                      <a:pt x="61" y="77"/>
                    </a:cubicBezTo>
                    <a:cubicBezTo>
                      <a:pt x="54" y="130"/>
                      <a:pt x="64" y="183"/>
                      <a:pt x="115" y="193"/>
                    </a:cubicBezTo>
                    <a:cubicBezTo>
                      <a:pt x="116" y="190"/>
                      <a:pt x="121" y="194"/>
                      <a:pt x="121" y="189"/>
                    </a:cubicBezTo>
                    <a:cubicBezTo>
                      <a:pt x="117" y="188"/>
                      <a:pt x="110" y="192"/>
                      <a:pt x="107" y="187"/>
                    </a:cubicBezTo>
                    <a:cubicBezTo>
                      <a:pt x="115" y="185"/>
                      <a:pt x="126" y="184"/>
                      <a:pt x="135" y="182"/>
                    </a:cubicBezTo>
                    <a:cubicBezTo>
                      <a:pt x="143" y="180"/>
                      <a:pt x="156" y="179"/>
                      <a:pt x="156" y="171"/>
                    </a:cubicBezTo>
                    <a:cubicBezTo>
                      <a:pt x="142" y="173"/>
                      <a:pt x="127" y="185"/>
                      <a:pt x="112" y="180"/>
                    </a:cubicBezTo>
                    <a:cubicBezTo>
                      <a:pt x="118" y="177"/>
                      <a:pt x="128" y="179"/>
                      <a:pt x="131" y="172"/>
                    </a:cubicBezTo>
                    <a:cubicBezTo>
                      <a:pt x="128" y="171"/>
                      <a:pt x="127" y="170"/>
                      <a:pt x="128" y="167"/>
                    </a:cubicBezTo>
                    <a:cubicBezTo>
                      <a:pt x="133" y="166"/>
                      <a:pt x="138" y="167"/>
                      <a:pt x="139" y="162"/>
                    </a:cubicBezTo>
                    <a:cubicBezTo>
                      <a:pt x="139" y="159"/>
                      <a:pt x="131" y="161"/>
                      <a:pt x="133" y="157"/>
                    </a:cubicBezTo>
                    <a:cubicBezTo>
                      <a:pt x="139" y="157"/>
                      <a:pt x="145" y="157"/>
                      <a:pt x="147" y="150"/>
                    </a:cubicBezTo>
                    <a:cubicBezTo>
                      <a:pt x="143" y="148"/>
                      <a:pt x="135" y="149"/>
                      <a:pt x="136" y="145"/>
                    </a:cubicBezTo>
                    <a:cubicBezTo>
                      <a:pt x="140" y="142"/>
                      <a:pt x="148" y="147"/>
                      <a:pt x="150" y="141"/>
                    </a:cubicBezTo>
                    <a:cubicBezTo>
                      <a:pt x="151" y="138"/>
                      <a:pt x="144" y="140"/>
                      <a:pt x="147" y="136"/>
                    </a:cubicBezTo>
                    <a:cubicBezTo>
                      <a:pt x="151" y="137"/>
                      <a:pt x="154" y="136"/>
                      <a:pt x="155" y="132"/>
                    </a:cubicBezTo>
                    <a:cubicBezTo>
                      <a:pt x="155" y="129"/>
                      <a:pt x="149" y="130"/>
                      <a:pt x="149" y="127"/>
                    </a:cubicBezTo>
                    <a:cubicBezTo>
                      <a:pt x="152" y="125"/>
                      <a:pt x="157" y="127"/>
                      <a:pt x="158" y="122"/>
                    </a:cubicBezTo>
                    <a:cubicBezTo>
                      <a:pt x="157" y="121"/>
                      <a:pt x="154" y="121"/>
                      <a:pt x="155" y="119"/>
                    </a:cubicBezTo>
                    <a:cubicBezTo>
                      <a:pt x="156" y="116"/>
                      <a:pt x="161" y="119"/>
                      <a:pt x="161" y="114"/>
                    </a:cubicBezTo>
                    <a:cubicBezTo>
                      <a:pt x="161" y="112"/>
                      <a:pt x="156" y="113"/>
                      <a:pt x="156" y="110"/>
                    </a:cubicBezTo>
                    <a:cubicBezTo>
                      <a:pt x="158" y="107"/>
                      <a:pt x="164" y="110"/>
                      <a:pt x="164" y="105"/>
                    </a:cubicBezTo>
                    <a:cubicBezTo>
                      <a:pt x="163" y="102"/>
                      <a:pt x="155" y="103"/>
                      <a:pt x="156" y="99"/>
                    </a:cubicBezTo>
                    <a:cubicBezTo>
                      <a:pt x="158" y="96"/>
                      <a:pt x="166" y="103"/>
                      <a:pt x="166" y="97"/>
                    </a:cubicBezTo>
                    <a:cubicBezTo>
                      <a:pt x="170" y="96"/>
                      <a:pt x="164" y="92"/>
                      <a:pt x="163" y="91"/>
                    </a:cubicBezTo>
                    <a:cubicBezTo>
                      <a:pt x="165" y="90"/>
                      <a:pt x="169" y="91"/>
                      <a:pt x="170" y="87"/>
                    </a:cubicBezTo>
                    <a:cubicBezTo>
                      <a:pt x="169" y="84"/>
                      <a:pt x="163" y="85"/>
                      <a:pt x="163" y="82"/>
                    </a:cubicBezTo>
                    <a:cubicBezTo>
                      <a:pt x="165" y="80"/>
                      <a:pt x="170" y="82"/>
                      <a:pt x="171" y="79"/>
                    </a:cubicBezTo>
                    <a:cubicBezTo>
                      <a:pt x="170" y="76"/>
                      <a:pt x="167" y="75"/>
                      <a:pt x="165" y="73"/>
                    </a:cubicBezTo>
                    <a:cubicBezTo>
                      <a:pt x="172" y="72"/>
                      <a:pt x="170" y="66"/>
                      <a:pt x="167" y="63"/>
                    </a:cubicBezTo>
                    <a:cubicBezTo>
                      <a:pt x="169" y="62"/>
                      <a:pt x="170" y="61"/>
                      <a:pt x="173" y="62"/>
                    </a:cubicBezTo>
                    <a:cubicBezTo>
                      <a:pt x="173" y="55"/>
                      <a:pt x="173" y="55"/>
                      <a:pt x="177" y="51"/>
                    </a:cubicBezTo>
                    <a:cubicBezTo>
                      <a:pt x="175" y="49"/>
                      <a:pt x="172" y="48"/>
                      <a:pt x="172" y="46"/>
                    </a:cubicBezTo>
                    <a:cubicBezTo>
                      <a:pt x="181" y="44"/>
                      <a:pt x="194" y="49"/>
                      <a:pt x="198" y="41"/>
                    </a:cubicBezTo>
                    <a:cubicBezTo>
                      <a:pt x="159" y="41"/>
                      <a:pt x="114" y="16"/>
                      <a:pt x="72" y="17"/>
                    </a:cubicBezTo>
                    <a:close/>
                    <a:moveTo>
                      <a:pt x="190" y="48"/>
                    </a:moveTo>
                    <a:cubicBezTo>
                      <a:pt x="190" y="48"/>
                      <a:pt x="190" y="48"/>
                      <a:pt x="190" y="48"/>
                    </a:cubicBezTo>
                    <a:cubicBezTo>
                      <a:pt x="187" y="57"/>
                      <a:pt x="202" y="54"/>
                      <a:pt x="203" y="49"/>
                    </a:cubicBezTo>
                    <a:cubicBezTo>
                      <a:pt x="198" y="47"/>
                      <a:pt x="195" y="49"/>
                      <a:pt x="190" y="48"/>
                    </a:cubicBezTo>
                    <a:close/>
                    <a:moveTo>
                      <a:pt x="215" y="65"/>
                    </a:moveTo>
                    <a:cubicBezTo>
                      <a:pt x="215" y="65"/>
                      <a:pt x="215" y="65"/>
                      <a:pt x="215" y="65"/>
                    </a:cubicBezTo>
                    <a:cubicBezTo>
                      <a:pt x="215" y="62"/>
                      <a:pt x="219" y="57"/>
                      <a:pt x="214" y="57"/>
                    </a:cubicBezTo>
                    <a:cubicBezTo>
                      <a:pt x="212" y="58"/>
                      <a:pt x="210" y="65"/>
                      <a:pt x="215" y="65"/>
                    </a:cubicBezTo>
                    <a:close/>
                    <a:moveTo>
                      <a:pt x="187" y="61"/>
                    </a:moveTo>
                    <a:cubicBezTo>
                      <a:pt x="187" y="61"/>
                      <a:pt x="187" y="61"/>
                      <a:pt x="187" y="61"/>
                    </a:cubicBezTo>
                    <a:cubicBezTo>
                      <a:pt x="192" y="64"/>
                      <a:pt x="202" y="62"/>
                      <a:pt x="205" y="58"/>
                    </a:cubicBezTo>
                    <a:cubicBezTo>
                      <a:pt x="201" y="56"/>
                      <a:pt x="189" y="54"/>
                      <a:pt x="187" y="61"/>
                    </a:cubicBezTo>
                    <a:close/>
                    <a:moveTo>
                      <a:pt x="22" y="43"/>
                    </a:moveTo>
                    <a:cubicBezTo>
                      <a:pt x="22" y="43"/>
                      <a:pt x="22" y="43"/>
                      <a:pt x="22" y="43"/>
                    </a:cubicBezTo>
                    <a:cubicBezTo>
                      <a:pt x="27" y="42"/>
                      <a:pt x="35" y="36"/>
                      <a:pt x="34" y="31"/>
                    </a:cubicBezTo>
                    <a:cubicBezTo>
                      <a:pt x="30" y="35"/>
                      <a:pt x="25" y="38"/>
                      <a:pt x="22" y="43"/>
                    </a:cubicBezTo>
                    <a:close/>
                    <a:moveTo>
                      <a:pt x="186" y="65"/>
                    </a:moveTo>
                    <a:cubicBezTo>
                      <a:pt x="186" y="65"/>
                      <a:pt x="186" y="65"/>
                      <a:pt x="186" y="65"/>
                    </a:cubicBezTo>
                    <a:cubicBezTo>
                      <a:pt x="186" y="67"/>
                      <a:pt x="186" y="69"/>
                      <a:pt x="185" y="70"/>
                    </a:cubicBezTo>
                    <a:cubicBezTo>
                      <a:pt x="189" y="72"/>
                      <a:pt x="200" y="72"/>
                      <a:pt x="202" y="65"/>
                    </a:cubicBezTo>
                    <a:cubicBezTo>
                      <a:pt x="197" y="66"/>
                      <a:pt x="191" y="64"/>
                      <a:pt x="186" y="65"/>
                    </a:cubicBezTo>
                    <a:close/>
                    <a:moveTo>
                      <a:pt x="49" y="99"/>
                    </a:moveTo>
                    <a:cubicBezTo>
                      <a:pt x="49" y="99"/>
                      <a:pt x="49" y="99"/>
                      <a:pt x="49" y="99"/>
                    </a:cubicBezTo>
                    <a:cubicBezTo>
                      <a:pt x="53" y="84"/>
                      <a:pt x="53" y="61"/>
                      <a:pt x="58" y="40"/>
                    </a:cubicBezTo>
                    <a:cubicBezTo>
                      <a:pt x="58" y="39"/>
                      <a:pt x="57" y="38"/>
                      <a:pt x="56" y="37"/>
                    </a:cubicBezTo>
                    <a:cubicBezTo>
                      <a:pt x="34" y="43"/>
                      <a:pt x="18" y="91"/>
                      <a:pt x="49" y="99"/>
                    </a:cubicBezTo>
                    <a:close/>
                    <a:moveTo>
                      <a:pt x="194" y="129"/>
                    </a:moveTo>
                    <a:cubicBezTo>
                      <a:pt x="194" y="129"/>
                      <a:pt x="194" y="129"/>
                      <a:pt x="194" y="129"/>
                    </a:cubicBezTo>
                    <a:cubicBezTo>
                      <a:pt x="223" y="133"/>
                      <a:pt x="231" y="81"/>
                      <a:pt x="211" y="69"/>
                    </a:cubicBezTo>
                    <a:cubicBezTo>
                      <a:pt x="206" y="89"/>
                      <a:pt x="197" y="112"/>
                      <a:pt x="194" y="129"/>
                    </a:cubicBezTo>
                    <a:close/>
                    <a:moveTo>
                      <a:pt x="227" y="83"/>
                    </a:moveTo>
                    <a:cubicBezTo>
                      <a:pt x="227" y="83"/>
                      <a:pt x="227" y="83"/>
                      <a:pt x="227" y="83"/>
                    </a:cubicBezTo>
                    <a:cubicBezTo>
                      <a:pt x="228" y="81"/>
                      <a:pt x="231" y="81"/>
                      <a:pt x="231" y="77"/>
                    </a:cubicBezTo>
                    <a:cubicBezTo>
                      <a:pt x="227" y="75"/>
                      <a:pt x="222" y="81"/>
                      <a:pt x="227" y="83"/>
                    </a:cubicBezTo>
                    <a:close/>
                    <a:moveTo>
                      <a:pt x="183" y="80"/>
                    </a:moveTo>
                    <a:cubicBezTo>
                      <a:pt x="183" y="80"/>
                      <a:pt x="183" y="80"/>
                      <a:pt x="183" y="80"/>
                    </a:cubicBezTo>
                    <a:cubicBezTo>
                      <a:pt x="191" y="81"/>
                      <a:pt x="196" y="79"/>
                      <a:pt x="200" y="75"/>
                    </a:cubicBezTo>
                    <a:cubicBezTo>
                      <a:pt x="200" y="73"/>
                      <a:pt x="199" y="72"/>
                      <a:pt x="198" y="71"/>
                    </a:cubicBezTo>
                    <a:cubicBezTo>
                      <a:pt x="194" y="76"/>
                      <a:pt x="183" y="69"/>
                      <a:pt x="183" y="80"/>
                    </a:cubicBezTo>
                    <a:close/>
                    <a:moveTo>
                      <a:pt x="234" y="89"/>
                    </a:moveTo>
                    <a:cubicBezTo>
                      <a:pt x="234" y="89"/>
                      <a:pt x="234" y="89"/>
                      <a:pt x="234" y="89"/>
                    </a:cubicBezTo>
                    <a:cubicBezTo>
                      <a:pt x="237" y="89"/>
                      <a:pt x="239" y="88"/>
                      <a:pt x="239" y="85"/>
                    </a:cubicBezTo>
                    <a:cubicBezTo>
                      <a:pt x="236" y="84"/>
                      <a:pt x="236" y="88"/>
                      <a:pt x="234" y="89"/>
                    </a:cubicBezTo>
                    <a:close/>
                    <a:moveTo>
                      <a:pt x="24" y="53"/>
                    </a:moveTo>
                    <a:cubicBezTo>
                      <a:pt x="24" y="53"/>
                      <a:pt x="24" y="53"/>
                      <a:pt x="24" y="53"/>
                    </a:cubicBezTo>
                    <a:cubicBezTo>
                      <a:pt x="29" y="55"/>
                      <a:pt x="34" y="49"/>
                      <a:pt x="32" y="46"/>
                    </a:cubicBezTo>
                    <a:cubicBezTo>
                      <a:pt x="30" y="49"/>
                      <a:pt x="25" y="48"/>
                      <a:pt x="24" y="53"/>
                    </a:cubicBezTo>
                    <a:close/>
                    <a:moveTo>
                      <a:pt x="182" y="88"/>
                    </a:moveTo>
                    <a:cubicBezTo>
                      <a:pt x="182" y="88"/>
                      <a:pt x="182" y="88"/>
                      <a:pt x="182" y="88"/>
                    </a:cubicBezTo>
                    <a:cubicBezTo>
                      <a:pt x="187" y="87"/>
                      <a:pt x="194" y="88"/>
                      <a:pt x="197" y="82"/>
                    </a:cubicBezTo>
                    <a:cubicBezTo>
                      <a:pt x="191" y="83"/>
                      <a:pt x="183" y="81"/>
                      <a:pt x="182" y="88"/>
                    </a:cubicBezTo>
                    <a:close/>
                    <a:moveTo>
                      <a:pt x="228" y="101"/>
                    </a:moveTo>
                    <a:cubicBezTo>
                      <a:pt x="228" y="101"/>
                      <a:pt x="228" y="101"/>
                      <a:pt x="228" y="101"/>
                    </a:cubicBezTo>
                    <a:cubicBezTo>
                      <a:pt x="233" y="101"/>
                      <a:pt x="236" y="98"/>
                      <a:pt x="239" y="94"/>
                    </a:cubicBezTo>
                    <a:cubicBezTo>
                      <a:pt x="233" y="93"/>
                      <a:pt x="230" y="97"/>
                      <a:pt x="228" y="101"/>
                    </a:cubicBezTo>
                    <a:close/>
                    <a:moveTo>
                      <a:pt x="15" y="58"/>
                    </a:moveTo>
                    <a:cubicBezTo>
                      <a:pt x="15" y="58"/>
                      <a:pt x="15" y="58"/>
                      <a:pt x="15" y="58"/>
                    </a:cubicBezTo>
                    <a:cubicBezTo>
                      <a:pt x="18" y="58"/>
                      <a:pt x="20" y="57"/>
                      <a:pt x="21" y="54"/>
                    </a:cubicBezTo>
                    <a:cubicBezTo>
                      <a:pt x="18" y="53"/>
                      <a:pt x="16" y="54"/>
                      <a:pt x="15" y="58"/>
                    </a:cubicBezTo>
                    <a:close/>
                    <a:moveTo>
                      <a:pt x="181" y="90"/>
                    </a:moveTo>
                    <a:cubicBezTo>
                      <a:pt x="181" y="90"/>
                      <a:pt x="181" y="90"/>
                      <a:pt x="181" y="90"/>
                    </a:cubicBezTo>
                    <a:cubicBezTo>
                      <a:pt x="181" y="92"/>
                      <a:pt x="180" y="95"/>
                      <a:pt x="180" y="97"/>
                    </a:cubicBezTo>
                    <a:cubicBezTo>
                      <a:pt x="187" y="96"/>
                      <a:pt x="196" y="99"/>
                      <a:pt x="197" y="89"/>
                    </a:cubicBezTo>
                    <a:cubicBezTo>
                      <a:pt x="189" y="90"/>
                      <a:pt x="188" y="90"/>
                      <a:pt x="181" y="90"/>
                    </a:cubicBezTo>
                    <a:close/>
                    <a:moveTo>
                      <a:pt x="22" y="61"/>
                    </a:moveTo>
                    <a:cubicBezTo>
                      <a:pt x="22" y="61"/>
                      <a:pt x="22" y="61"/>
                      <a:pt x="22" y="61"/>
                    </a:cubicBezTo>
                    <a:cubicBezTo>
                      <a:pt x="23" y="59"/>
                      <a:pt x="29" y="58"/>
                      <a:pt x="25" y="56"/>
                    </a:cubicBezTo>
                    <a:cubicBezTo>
                      <a:pt x="25" y="57"/>
                      <a:pt x="19" y="59"/>
                      <a:pt x="22" y="61"/>
                    </a:cubicBezTo>
                    <a:close/>
                    <a:moveTo>
                      <a:pt x="19" y="70"/>
                    </a:moveTo>
                    <a:cubicBezTo>
                      <a:pt x="19" y="70"/>
                      <a:pt x="19" y="70"/>
                      <a:pt x="19" y="70"/>
                    </a:cubicBezTo>
                    <a:cubicBezTo>
                      <a:pt x="23" y="71"/>
                      <a:pt x="27" y="65"/>
                      <a:pt x="25" y="63"/>
                    </a:cubicBezTo>
                    <a:cubicBezTo>
                      <a:pt x="24" y="67"/>
                      <a:pt x="20" y="66"/>
                      <a:pt x="19" y="70"/>
                    </a:cubicBezTo>
                    <a:close/>
                    <a:moveTo>
                      <a:pt x="180" y="105"/>
                    </a:move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2" y="108"/>
                      <a:pt x="186" y="105"/>
                      <a:pt x="189" y="104"/>
                    </a:cubicBezTo>
                    <a:cubicBezTo>
                      <a:pt x="190" y="102"/>
                      <a:pt x="191" y="100"/>
                      <a:pt x="189" y="99"/>
                    </a:cubicBezTo>
                    <a:cubicBezTo>
                      <a:pt x="188" y="104"/>
                      <a:pt x="179" y="97"/>
                      <a:pt x="180" y="105"/>
                    </a:cubicBezTo>
                    <a:close/>
                    <a:moveTo>
                      <a:pt x="227" y="119"/>
                    </a:moveTo>
                    <a:cubicBezTo>
                      <a:pt x="227" y="119"/>
                      <a:pt x="227" y="119"/>
                      <a:pt x="227" y="119"/>
                    </a:cubicBezTo>
                    <a:cubicBezTo>
                      <a:pt x="231" y="119"/>
                      <a:pt x="237" y="114"/>
                      <a:pt x="235" y="111"/>
                    </a:cubicBezTo>
                    <a:cubicBezTo>
                      <a:pt x="233" y="115"/>
                      <a:pt x="228" y="114"/>
                      <a:pt x="227" y="119"/>
                    </a:cubicBezTo>
                    <a:close/>
                    <a:moveTo>
                      <a:pt x="21" y="76"/>
                    </a:moveTo>
                    <a:cubicBezTo>
                      <a:pt x="21" y="76"/>
                      <a:pt x="21" y="76"/>
                      <a:pt x="21" y="76"/>
                    </a:cubicBezTo>
                    <a:cubicBezTo>
                      <a:pt x="28" y="75"/>
                      <a:pt x="24" y="70"/>
                      <a:pt x="21" y="76"/>
                    </a:cubicBezTo>
                    <a:close/>
                    <a:moveTo>
                      <a:pt x="178" y="113"/>
                    </a:moveTo>
                    <a:cubicBezTo>
                      <a:pt x="178" y="113"/>
                      <a:pt x="178" y="113"/>
                      <a:pt x="178" y="113"/>
                    </a:cubicBezTo>
                    <a:cubicBezTo>
                      <a:pt x="182" y="115"/>
                      <a:pt x="184" y="113"/>
                      <a:pt x="185" y="111"/>
                    </a:cubicBezTo>
                    <a:cubicBezTo>
                      <a:pt x="182" y="109"/>
                      <a:pt x="178" y="109"/>
                      <a:pt x="178" y="113"/>
                    </a:cubicBezTo>
                    <a:close/>
                    <a:moveTo>
                      <a:pt x="177" y="120"/>
                    </a:moveTo>
                    <a:cubicBezTo>
                      <a:pt x="177" y="120"/>
                      <a:pt x="177" y="120"/>
                      <a:pt x="177" y="120"/>
                    </a:cubicBezTo>
                    <a:cubicBezTo>
                      <a:pt x="182" y="118"/>
                      <a:pt x="191" y="123"/>
                      <a:pt x="192" y="115"/>
                    </a:cubicBezTo>
                    <a:cubicBezTo>
                      <a:pt x="187" y="117"/>
                      <a:pt x="178" y="112"/>
                      <a:pt x="177" y="120"/>
                    </a:cubicBezTo>
                    <a:close/>
                    <a:moveTo>
                      <a:pt x="20" y="87"/>
                    </a:moveTo>
                    <a:cubicBezTo>
                      <a:pt x="20" y="87"/>
                      <a:pt x="20" y="87"/>
                      <a:pt x="20" y="87"/>
                    </a:cubicBezTo>
                    <a:cubicBezTo>
                      <a:pt x="14" y="92"/>
                      <a:pt x="27" y="90"/>
                      <a:pt x="20" y="87"/>
                    </a:cubicBezTo>
                    <a:close/>
                    <a:moveTo>
                      <a:pt x="172" y="127"/>
                    </a:moveTo>
                    <a:cubicBezTo>
                      <a:pt x="172" y="127"/>
                      <a:pt x="172" y="127"/>
                      <a:pt x="172" y="127"/>
                    </a:cubicBezTo>
                    <a:cubicBezTo>
                      <a:pt x="170" y="131"/>
                      <a:pt x="175" y="131"/>
                      <a:pt x="175" y="133"/>
                    </a:cubicBezTo>
                    <a:cubicBezTo>
                      <a:pt x="172" y="134"/>
                      <a:pt x="169" y="135"/>
                      <a:pt x="169" y="139"/>
                    </a:cubicBezTo>
                    <a:cubicBezTo>
                      <a:pt x="176" y="142"/>
                      <a:pt x="177" y="135"/>
                      <a:pt x="184" y="138"/>
                    </a:cubicBezTo>
                    <a:cubicBezTo>
                      <a:pt x="184" y="136"/>
                      <a:pt x="185" y="134"/>
                      <a:pt x="185" y="133"/>
                    </a:cubicBezTo>
                    <a:cubicBezTo>
                      <a:pt x="182" y="130"/>
                      <a:pt x="178" y="135"/>
                      <a:pt x="177" y="131"/>
                    </a:cubicBezTo>
                    <a:cubicBezTo>
                      <a:pt x="183" y="130"/>
                      <a:pt x="189" y="131"/>
                      <a:pt x="190" y="123"/>
                    </a:cubicBezTo>
                    <a:cubicBezTo>
                      <a:pt x="183" y="123"/>
                      <a:pt x="176" y="123"/>
                      <a:pt x="172" y="127"/>
                    </a:cubicBezTo>
                    <a:close/>
                    <a:moveTo>
                      <a:pt x="28" y="96"/>
                    </a:move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4"/>
                      <a:pt x="31" y="96"/>
                      <a:pt x="31" y="93"/>
                    </a:cubicBezTo>
                    <a:cubicBezTo>
                      <a:pt x="29" y="91"/>
                      <a:pt x="24" y="95"/>
                      <a:pt x="28" y="96"/>
                    </a:cubicBezTo>
                    <a:close/>
                    <a:moveTo>
                      <a:pt x="32" y="97"/>
                    </a:moveTo>
                    <a:cubicBezTo>
                      <a:pt x="32" y="97"/>
                      <a:pt x="32" y="97"/>
                      <a:pt x="32" y="97"/>
                    </a:cubicBezTo>
                    <a:cubicBezTo>
                      <a:pt x="30" y="101"/>
                      <a:pt x="35" y="101"/>
                      <a:pt x="37" y="103"/>
                    </a:cubicBezTo>
                    <a:cubicBezTo>
                      <a:pt x="40" y="97"/>
                      <a:pt x="35" y="95"/>
                      <a:pt x="32" y="97"/>
                    </a:cubicBezTo>
                    <a:close/>
                    <a:moveTo>
                      <a:pt x="163" y="134"/>
                    </a:move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66" y="135"/>
                      <a:pt x="167" y="132"/>
                      <a:pt x="168" y="129"/>
                    </a:cubicBezTo>
                    <a:cubicBezTo>
                      <a:pt x="166" y="129"/>
                      <a:pt x="165" y="129"/>
                      <a:pt x="164" y="128"/>
                    </a:cubicBezTo>
                    <a:cubicBezTo>
                      <a:pt x="163" y="132"/>
                      <a:pt x="161" y="131"/>
                      <a:pt x="163" y="134"/>
                    </a:cubicBezTo>
                    <a:close/>
                    <a:moveTo>
                      <a:pt x="46" y="108"/>
                    </a:moveTo>
                    <a:cubicBezTo>
                      <a:pt x="46" y="108"/>
                      <a:pt x="46" y="108"/>
                      <a:pt x="46" y="108"/>
                    </a:cubicBezTo>
                    <a:cubicBezTo>
                      <a:pt x="47" y="109"/>
                      <a:pt x="48" y="109"/>
                      <a:pt x="49" y="109"/>
                    </a:cubicBezTo>
                    <a:cubicBezTo>
                      <a:pt x="49" y="108"/>
                      <a:pt x="49" y="107"/>
                      <a:pt x="49" y="106"/>
                    </a:cubicBezTo>
                    <a:cubicBezTo>
                      <a:pt x="48" y="106"/>
                      <a:pt x="47" y="106"/>
                      <a:pt x="46" y="106"/>
                    </a:cubicBezTo>
                    <a:cubicBezTo>
                      <a:pt x="46" y="107"/>
                      <a:pt x="46" y="108"/>
                      <a:pt x="46" y="108"/>
                    </a:cubicBezTo>
                    <a:close/>
                    <a:moveTo>
                      <a:pt x="162" y="153"/>
                    </a:moveTo>
                    <a:cubicBezTo>
                      <a:pt x="162" y="153"/>
                      <a:pt x="162" y="153"/>
                      <a:pt x="162" y="153"/>
                    </a:cubicBezTo>
                    <a:cubicBezTo>
                      <a:pt x="170" y="153"/>
                      <a:pt x="185" y="150"/>
                      <a:pt x="179" y="140"/>
                    </a:cubicBezTo>
                    <a:cubicBezTo>
                      <a:pt x="173" y="143"/>
                      <a:pt x="160" y="144"/>
                      <a:pt x="162" y="153"/>
                    </a:cubicBezTo>
                    <a:close/>
                    <a:moveTo>
                      <a:pt x="154" y="154"/>
                    </a:move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5" y="153"/>
                      <a:pt x="159" y="150"/>
                      <a:pt x="155" y="149"/>
                    </a:cubicBezTo>
                    <a:cubicBezTo>
                      <a:pt x="155" y="150"/>
                      <a:pt x="151" y="153"/>
                      <a:pt x="154" y="154"/>
                    </a:cubicBezTo>
                    <a:close/>
                    <a:moveTo>
                      <a:pt x="156" y="160"/>
                    </a:moveTo>
                    <a:cubicBezTo>
                      <a:pt x="156" y="160"/>
                      <a:pt x="156" y="160"/>
                      <a:pt x="156" y="160"/>
                    </a:cubicBezTo>
                    <a:cubicBezTo>
                      <a:pt x="162" y="163"/>
                      <a:pt x="165" y="155"/>
                      <a:pt x="168" y="160"/>
                    </a:cubicBezTo>
                    <a:cubicBezTo>
                      <a:pt x="163" y="166"/>
                      <a:pt x="150" y="162"/>
                      <a:pt x="147" y="171"/>
                    </a:cubicBezTo>
                    <a:cubicBezTo>
                      <a:pt x="153" y="172"/>
                      <a:pt x="157" y="164"/>
                      <a:pt x="162" y="170"/>
                    </a:cubicBezTo>
                    <a:cubicBezTo>
                      <a:pt x="165" y="164"/>
                      <a:pt x="172" y="163"/>
                      <a:pt x="174" y="155"/>
                    </a:cubicBezTo>
                    <a:cubicBezTo>
                      <a:pt x="167" y="155"/>
                      <a:pt x="159" y="154"/>
                      <a:pt x="156" y="160"/>
                    </a:cubicBezTo>
                    <a:close/>
                    <a:moveTo>
                      <a:pt x="146" y="163"/>
                    </a:moveTo>
                    <a:cubicBezTo>
                      <a:pt x="146" y="163"/>
                      <a:pt x="146" y="163"/>
                      <a:pt x="146" y="163"/>
                    </a:cubicBezTo>
                    <a:cubicBezTo>
                      <a:pt x="149" y="165"/>
                      <a:pt x="150" y="161"/>
                      <a:pt x="151" y="159"/>
                    </a:cubicBezTo>
                    <a:cubicBezTo>
                      <a:pt x="147" y="158"/>
                      <a:pt x="144" y="161"/>
                      <a:pt x="146" y="163"/>
                    </a:cubicBezTo>
                    <a:close/>
                    <a:moveTo>
                      <a:pt x="118" y="229"/>
                    </a:moveTo>
                    <a:cubicBezTo>
                      <a:pt x="118" y="229"/>
                      <a:pt x="118" y="229"/>
                      <a:pt x="118" y="229"/>
                    </a:cubicBezTo>
                    <a:cubicBezTo>
                      <a:pt x="128" y="228"/>
                      <a:pt x="126" y="210"/>
                      <a:pt x="130" y="200"/>
                    </a:cubicBezTo>
                    <a:cubicBezTo>
                      <a:pt x="130" y="199"/>
                      <a:pt x="129" y="199"/>
                      <a:pt x="127" y="198"/>
                    </a:cubicBezTo>
                    <a:cubicBezTo>
                      <a:pt x="119" y="203"/>
                      <a:pt x="119" y="218"/>
                      <a:pt x="118" y="229"/>
                    </a:cubicBezTo>
                    <a:close/>
                    <a:moveTo>
                      <a:pt x="76" y="217"/>
                    </a:moveTo>
                    <a:cubicBezTo>
                      <a:pt x="76" y="217"/>
                      <a:pt x="76" y="217"/>
                      <a:pt x="76" y="217"/>
                    </a:cubicBezTo>
                    <a:cubicBezTo>
                      <a:pt x="80" y="221"/>
                      <a:pt x="87" y="222"/>
                      <a:pt x="93" y="225"/>
                    </a:cubicBezTo>
                    <a:cubicBezTo>
                      <a:pt x="98" y="219"/>
                      <a:pt x="100" y="209"/>
                      <a:pt x="102" y="199"/>
                    </a:cubicBezTo>
                    <a:cubicBezTo>
                      <a:pt x="97" y="196"/>
                      <a:pt x="88" y="194"/>
                      <a:pt x="82" y="192"/>
                    </a:cubicBezTo>
                    <a:cubicBezTo>
                      <a:pt x="80" y="200"/>
                      <a:pt x="78" y="209"/>
                      <a:pt x="76" y="217"/>
                    </a:cubicBezTo>
                    <a:close/>
                    <a:moveTo>
                      <a:pt x="105" y="227"/>
                    </a:moveTo>
                    <a:cubicBezTo>
                      <a:pt x="105" y="227"/>
                      <a:pt x="105" y="227"/>
                      <a:pt x="105" y="227"/>
                    </a:cubicBezTo>
                    <a:cubicBezTo>
                      <a:pt x="106" y="222"/>
                      <a:pt x="103" y="221"/>
                      <a:pt x="100" y="219"/>
                    </a:cubicBezTo>
                    <a:cubicBezTo>
                      <a:pt x="98" y="224"/>
                      <a:pt x="99" y="227"/>
                      <a:pt x="105" y="227"/>
                    </a:cubicBezTo>
                    <a:close/>
                    <a:moveTo>
                      <a:pt x="131" y="237"/>
                    </a:moveTo>
                    <a:cubicBezTo>
                      <a:pt x="131" y="237"/>
                      <a:pt x="131" y="237"/>
                      <a:pt x="131" y="237"/>
                    </a:cubicBezTo>
                    <a:cubicBezTo>
                      <a:pt x="132" y="235"/>
                      <a:pt x="133" y="234"/>
                      <a:pt x="134" y="232"/>
                    </a:cubicBezTo>
                    <a:cubicBezTo>
                      <a:pt x="133" y="230"/>
                      <a:pt x="131" y="229"/>
                      <a:pt x="128" y="229"/>
                    </a:cubicBezTo>
                    <a:cubicBezTo>
                      <a:pt x="127" y="233"/>
                      <a:pt x="129" y="235"/>
                      <a:pt x="131" y="237"/>
                    </a:cubicBezTo>
                    <a:close/>
                    <a:moveTo>
                      <a:pt x="61" y="232"/>
                    </a:moveTo>
                    <a:cubicBezTo>
                      <a:pt x="61" y="232"/>
                      <a:pt x="61" y="232"/>
                      <a:pt x="61" y="232"/>
                    </a:cubicBezTo>
                    <a:cubicBezTo>
                      <a:pt x="67" y="232"/>
                      <a:pt x="71" y="227"/>
                      <a:pt x="75" y="224"/>
                    </a:cubicBezTo>
                    <a:cubicBezTo>
                      <a:pt x="70" y="225"/>
                      <a:pt x="64" y="226"/>
                      <a:pt x="61" y="232"/>
                    </a:cubicBezTo>
                    <a:close/>
                    <a:moveTo>
                      <a:pt x="64" y="240"/>
                    </a:moveTo>
                    <a:cubicBezTo>
                      <a:pt x="64" y="240"/>
                      <a:pt x="64" y="240"/>
                      <a:pt x="64" y="240"/>
                    </a:cubicBezTo>
                    <a:cubicBezTo>
                      <a:pt x="69" y="235"/>
                      <a:pt x="76" y="232"/>
                      <a:pt x="81" y="227"/>
                    </a:cubicBezTo>
                    <a:cubicBezTo>
                      <a:pt x="81" y="225"/>
                      <a:pt x="81" y="225"/>
                      <a:pt x="79" y="225"/>
                    </a:cubicBezTo>
                    <a:cubicBezTo>
                      <a:pt x="76" y="232"/>
                      <a:pt x="62" y="231"/>
                      <a:pt x="64" y="240"/>
                    </a:cubicBezTo>
                    <a:close/>
                    <a:moveTo>
                      <a:pt x="77" y="242"/>
                    </a:moveTo>
                    <a:cubicBezTo>
                      <a:pt x="77" y="242"/>
                      <a:pt x="77" y="242"/>
                      <a:pt x="77" y="242"/>
                    </a:cubicBezTo>
                    <a:cubicBezTo>
                      <a:pt x="86" y="241"/>
                      <a:pt x="93" y="237"/>
                      <a:pt x="99" y="230"/>
                    </a:cubicBezTo>
                    <a:cubicBezTo>
                      <a:pt x="89" y="231"/>
                      <a:pt x="83" y="236"/>
                      <a:pt x="77" y="242"/>
                    </a:cubicBezTo>
                    <a:close/>
                    <a:moveTo>
                      <a:pt x="130" y="238"/>
                    </a:moveTo>
                    <a:cubicBezTo>
                      <a:pt x="130" y="238"/>
                      <a:pt x="130" y="238"/>
                      <a:pt x="130" y="238"/>
                    </a:cubicBezTo>
                    <a:cubicBezTo>
                      <a:pt x="130" y="239"/>
                      <a:pt x="130" y="240"/>
                      <a:pt x="130" y="241"/>
                    </a:cubicBezTo>
                    <a:cubicBezTo>
                      <a:pt x="133" y="243"/>
                      <a:pt x="135" y="237"/>
                      <a:pt x="132" y="237"/>
                    </a:cubicBezTo>
                    <a:cubicBezTo>
                      <a:pt x="132" y="238"/>
                      <a:pt x="131" y="238"/>
                      <a:pt x="130" y="238"/>
                    </a:cubicBezTo>
                    <a:close/>
                    <a:moveTo>
                      <a:pt x="111" y="242"/>
                    </a:moveTo>
                    <a:cubicBezTo>
                      <a:pt x="111" y="242"/>
                      <a:pt x="111" y="242"/>
                      <a:pt x="111" y="242"/>
                    </a:cubicBezTo>
                    <a:cubicBezTo>
                      <a:pt x="112" y="245"/>
                      <a:pt x="110" y="249"/>
                      <a:pt x="114" y="250"/>
                    </a:cubicBezTo>
                    <a:cubicBezTo>
                      <a:pt x="118" y="245"/>
                      <a:pt x="119" y="243"/>
                      <a:pt x="122" y="236"/>
                    </a:cubicBezTo>
                    <a:cubicBezTo>
                      <a:pt x="117" y="236"/>
                      <a:pt x="115" y="240"/>
                      <a:pt x="111" y="242"/>
                    </a:cubicBezTo>
                    <a:close/>
                    <a:moveTo>
                      <a:pt x="91" y="248"/>
                    </a:moveTo>
                    <a:cubicBezTo>
                      <a:pt x="91" y="248"/>
                      <a:pt x="91" y="248"/>
                      <a:pt x="91" y="248"/>
                    </a:cubicBezTo>
                    <a:cubicBezTo>
                      <a:pt x="97" y="249"/>
                      <a:pt x="100" y="246"/>
                      <a:pt x="102" y="242"/>
                    </a:cubicBezTo>
                    <a:cubicBezTo>
                      <a:pt x="104" y="241"/>
                      <a:pt x="113" y="236"/>
                      <a:pt x="107" y="235"/>
                    </a:cubicBezTo>
                    <a:cubicBezTo>
                      <a:pt x="102" y="239"/>
                      <a:pt x="94" y="240"/>
                      <a:pt x="91" y="248"/>
                    </a:cubicBezTo>
                    <a:close/>
                    <a:moveTo>
                      <a:pt x="69" y="241"/>
                    </a:moveTo>
                    <a:cubicBezTo>
                      <a:pt x="69" y="241"/>
                      <a:pt x="69" y="241"/>
                      <a:pt x="69" y="241"/>
                    </a:cubicBezTo>
                    <a:cubicBezTo>
                      <a:pt x="74" y="240"/>
                      <a:pt x="81" y="235"/>
                      <a:pt x="80" y="232"/>
                    </a:cubicBezTo>
                    <a:cubicBezTo>
                      <a:pt x="77" y="235"/>
                      <a:pt x="71" y="235"/>
                      <a:pt x="69" y="241"/>
                    </a:cubicBezTo>
                    <a:close/>
                    <a:moveTo>
                      <a:pt x="134" y="257"/>
                    </a:moveTo>
                    <a:cubicBezTo>
                      <a:pt x="134" y="257"/>
                      <a:pt x="134" y="257"/>
                      <a:pt x="134" y="257"/>
                    </a:cubicBezTo>
                    <a:cubicBezTo>
                      <a:pt x="141" y="258"/>
                      <a:pt x="141" y="248"/>
                      <a:pt x="139" y="244"/>
                    </a:cubicBezTo>
                    <a:cubicBezTo>
                      <a:pt x="138" y="250"/>
                      <a:pt x="134" y="251"/>
                      <a:pt x="134" y="257"/>
                    </a:cubicBezTo>
                    <a:close/>
                    <a:moveTo>
                      <a:pt x="103" y="250"/>
                    </a:moveTo>
                    <a:cubicBezTo>
                      <a:pt x="103" y="250"/>
                      <a:pt x="103" y="250"/>
                      <a:pt x="103" y="250"/>
                    </a:cubicBezTo>
                    <a:cubicBezTo>
                      <a:pt x="103" y="248"/>
                      <a:pt x="107" y="249"/>
                      <a:pt x="107" y="246"/>
                    </a:cubicBezTo>
                    <a:cubicBezTo>
                      <a:pt x="105" y="245"/>
                      <a:pt x="104" y="245"/>
                      <a:pt x="103" y="245"/>
                    </a:cubicBezTo>
                    <a:cubicBezTo>
                      <a:pt x="102" y="247"/>
                      <a:pt x="101" y="250"/>
                      <a:pt x="103" y="250"/>
                    </a:cubicBezTo>
                    <a:close/>
                    <a:moveTo>
                      <a:pt x="120" y="254"/>
                    </a:moveTo>
                    <a:cubicBezTo>
                      <a:pt x="120" y="254"/>
                      <a:pt x="120" y="254"/>
                      <a:pt x="120" y="254"/>
                    </a:cubicBezTo>
                    <a:cubicBezTo>
                      <a:pt x="122" y="254"/>
                      <a:pt x="123" y="254"/>
                      <a:pt x="124" y="255"/>
                    </a:cubicBezTo>
                    <a:cubicBezTo>
                      <a:pt x="124" y="253"/>
                      <a:pt x="125" y="252"/>
                      <a:pt x="125" y="251"/>
                    </a:cubicBezTo>
                    <a:cubicBezTo>
                      <a:pt x="124" y="250"/>
                      <a:pt x="122" y="250"/>
                      <a:pt x="121" y="250"/>
                    </a:cubicBezTo>
                    <a:cubicBezTo>
                      <a:pt x="121" y="251"/>
                      <a:pt x="120" y="252"/>
                      <a:pt x="120" y="254"/>
                    </a:cubicBezTo>
                    <a:close/>
                    <a:moveTo>
                      <a:pt x="123" y="276"/>
                    </a:moveTo>
                    <a:cubicBezTo>
                      <a:pt x="123" y="276"/>
                      <a:pt x="123" y="276"/>
                      <a:pt x="123" y="276"/>
                    </a:cubicBezTo>
                    <a:cubicBezTo>
                      <a:pt x="116" y="274"/>
                      <a:pt x="110" y="269"/>
                      <a:pt x="105" y="276"/>
                    </a:cubicBezTo>
                    <a:cubicBezTo>
                      <a:pt x="114" y="277"/>
                      <a:pt x="122" y="279"/>
                      <a:pt x="131" y="281"/>
                    </a:cubicBezTo>
                    <a:cubicBezTo>
                      <a:pt x="131" y="278"/>
                      <a:pt x="133" y="273"/>
                      <a:pt x="129" y="272"/>
                    </a:cubicBezTo>
                    <a:cubicBezTo>
                      <a:pt x="127" y="274"/>
                      <a:pt x="125" y="276"/>
                      <a:pt x="123" y="276"/>
                    </a:cubicBezTo>
                    <a:close/>
                    <a:moveTo>
                      <a:pt x="143" y="264"/>
                    </a:moveTo>
                    <a:cubicBezTo>
                      <a:pt x="143" y="264"/>
                      <a:pt x="143" y="264"/>
                      <a:pt x="143" y="264"/>
                    </a:cubicBezTo>
                    <a:cubicBezTo>
                      <a:pt x="141" y="269"/>
                      <a:pt x="136" y="268"/>
                      <a:pt x="135" y="275"/>
                    </a:cubicBezTo>
                    <a:cubicBezTo>
                      <a:pt x="142" y="275"/>
                      <a:pt x="143" y="267"/>
                      <a:pt x="147" y="264"/>
                    </a:cubicBezTo>
                    <a:cubicBezTo>
                      <a:pt x="147" y="260"/>
                      <a:pt x="144" y="258"/>
                      <a:pt x="140" y="257"/>
                    </a:cubicBezTo>
                    <a:cubicBezTo>
                      <a:pt x="138" y="265"/>
                      <a:pt x="130" y="265"/>
                      <a:pt x="126" y="272"/>
                    </a:cubicBezTo>
                    <a:cubicBezTo>
                      <a:pt x="134" y="273"/>
                      <a:pt x="139" y="262"/>
                      <a:pt x="143" y="264"/>
                    </a:cubicBezTo>
                    <a:close/>
                    <a:moveTo>
                      <a:pt x="28" y="246"/>
                    </a:moveTo>
                    <a:cubicBezTo>
                      <a:pt x="28" y="246"/>
                      <a:pt x="28" y="246"/>
                      <a:pt x="28" y="246"/>
                    </a:cubicBezTo>
                    <a:cubicBezTo>
                      <a:pt x="33" y="246"/>
                      <a:pt x="37" y="244"/>
                      <a:pt x="40" y="240"/>
                    </a:cubicBezTo>
                    <a:cubicBezTo>
                      <a:pt x="37" y="238"/>
                      <a:pt x="28" y="239"/>
                      <a:pt x="28" y="246"/>
                    </a:cubicBezTo>
                    <a:close/>
                    <a:moveTo>
                      <a:pt x="29" y="255"/>
                    </a:moveTo>
                    <a:cubicBezTo>
                      <a:pt x="29" y="255"/>
                      <a:pt x="29" y="255"/>
                      <a:pt x="29" y="255"/>
                    </a:cubicBezTo>
                    <a:cubicBezTo>
                      <a:pt x="37" y="251"/>
                      <a:pt x="47" y="250"/>
                      <a:pt x="51" y="241"/>
                    </a:cubicBezTo>
                    <a:cubicBezTo>
                      <a:pt x="42" y="243"/>
                      <a:pt x="33" y="246"/>
                      <a:pt x="29" y="255"/>
                    </a:cubicBezTo>
                    <a:close/>
                    <a:moveTo>
                      <a:pt x="37" y="256"/>
                    </a:moveTo>
                    <a:cubicBezTo>
                      <a:pt x="37" y="256"/>
                      <a:pt x="37" y="256"/>
                      <a:pt x="37" y="256"/>
                    </a:cubicBezTo>
                    <a:cubicBezTo>
                      <a:pt x="46" y="256"/>
                      <a:pt x="55" y="254"/>
                      <a:pt x="60" y="246"/>
                    </a:cubicBezTo>
                    <a:cubicBezTo>
                      <a:pt x="49" y="245"/>
                      <a:pt x="44" y="252"/>
                      <a:pt x="37" y="256"/>
                    </a:cubicBezTo>
                    <a:close/>
                    <a:moveTo>
                      <a:pt x="46" y="265"/>
                    </a:moveTo>
                    <a:cubicBezTo>
                      <a:pt x="46" y="265"/>
                      <a:pt x="46" y="265"/>
                      <a:pt x="46" y="265"/>
                    </a:cubicBezTo>
                    <a:cubicBezTo>
                      <a:pt x="51" y="268"/>
                      <a:pt x="66" y="272"/>
                      <a:pt x="63" y="263"/>
                    </a:cubicBezTo>
                    <a:cubicBezTo>
                      <a:pt x="58" y="267"/>
                      <a:pt x="51" y="257"/>
                      <a:pt x="46" y="265"/>
                    </a:cubicBezTo>
                    <a:close/>
                    <a:moveTo>
                      <a:pt x="70" y="248"/>
                    </a:moveTo>
                    <a:cubicBezTo>
                      <a:pt x="70" y="248"/>
                      <a:pt x="70" y="248"/>
                      <a:pt x="70" y="248"/>
                    </a:cubicBezTo>
                    <a:cubicBezTo>
                      <a:pt x="61" y="249"/>
                      <a:pt x="54" y="254"/>
                      <a:pt x="47" y="260"/>
                    </a:cubicBezTo>
                    <a:cubicBezTo>
                      <a:pt x="57" y="260"/>
                      <a:pt x="68" y="254"/>
                      <a:pt x="70" y="248"/>
                    </a:cubicBezTo>
                    <a:close/>
                    <a:moveTo>
                      <a:pt x="62" y="260"/>
                    </a:moveTo>
                    <a:cubicBezTo>
                      <a:pt x="62" y="260"/>
                      <a:pt x="62" y="260"/>
                      <a:pt x="62" y="260"/>
                    </a:cubicBezTo>
                    <a:cubicBezTo>
                      <a:pt x="71" y="261"/>
                      <a:pt x="77" y="257"/>
                      <a:pt x="82" y="252"/>
                    </a:cubicBezTo>
                    <a:cubicBezTo>
                      <a:pt x="75" y="247"/>
                      <a:pt x="68" y="257"/>
                      <a:pt x="62" y="260"/>
                    </a:cubicBezTo>
                    <a:close/>
                    <a:moveTo>
                      <a:pt x="69" y="267"/>
                    </a:moveTo>
                    <a:cubicBezTo>
                      <a:pt x="69" y="267"/>
                      <a:pt x="69" y="267"/>
                      <a:pt x="69" y="267"/>
                    </a:cubicBezTo>
                    <a:cubicBezTo>
                      <a:pt x="78" y="264"/>
                      <a:pt x="89" y="263"/>
                      <a:pt x="94" y="253"/>
                    </a:cubicBezTo>
                    <a:cubicBezTo>
                      <a:pt x="83" y="253"/>
                      <a:pt x="75" y="258"/>
                      <a:pt x="69" y="267"/>
                    </a:cubicBezTo>
                    <a:close/>
                    <a:moveTo>
                      <a:pt x="88" y="274"/>
                    </a:moveTo>
                    <a:cubicBezTo>
                      <a:pt x="88" y="274"/>
                      <a:pt x="88" y="274"/>
                      <a:pt x="88" y="274"/>
                    </a:cubicBezTo>
                    <a:cubicBezTo>
                      <a:pt x="96" y="277"/>
                      <a:pt x="98" y="270"/>
                      <a:pt x="99" y="263"/>
                    </a:cubicBezTo>
                    <a:cubicBezTo>
                      <a:pt x="103" y="262"/>
                      <a:pt x="108" y="261"/>
                      <a:pt x="110" y="256"/>
                    </a:cubicBezTo>
                    <a:cubicBezTo>
                      <a:pt x="96" y="253"/>
                      <a:pt x="89" y="261"/>
                      <a:pt x="82" y="270"/>
                    </a:cubicBezTo>
                    <a:cubicBezTo>
                      <a:pt x="89" y="270"/>
                      <a:pt x="91" y="265"/>
                      <a:pt x="97" y="266"/>
                    </a:cubicBezTo>
                    <a:cubicBezTo>
                      <a:pt x="94" y="268"/>
                      <a:pt x="89" y="267"/>
                      <a:pt x="88" y="274"/>
                    </a:cubicBezTo>
                    <a:close/>
                    <a:moveTo>
                      <a:pt x="100" y="272"/>
                    </a:moveTo>
                    <a:cubicBezTo>
                      <a:pt x="100" y="272"/>
                      <a:pt x="100" y="272"/>
                      <a:pt x="100" y="272"/>
                    </a:cubicBezTo>
                    <a:cubicBezTo>
                      <a:pt x="110" y="272"/>
                      <a:pt x="117" y="266"/>
                      <a:pt x="122" y="258"/>
                    </a:cubicBezTo>
                    <a:cubicBezTo>
                      <a:pt x="110" y="257"/>
                      <a:pt x="105" y="265"/>
                      <a:pt x="100" y="272"/>
                    </a:cubicBezTo>
                    <a:close/>
                    <a:moveTo>
                      <a:pt x="117" y="270"/>
                    </a:moveTo>
                    <a:cubicBezTo>
                      <a:pt x="117" y="270"/>
                      <a:pt x="117" y="270"/>
                      <a:pt x="117" y="270"/>
                    </a:cubicBezTo>
                    <a:cubicBezTo>
                      <a:pt x="119" y="274"/>
                      <a:pt x="128" y="266"/>
                      <a:pt x="126" y="262"/>
                    </a:cubicBezTo>
                    <a:cubicBezTo>
                      <a:pt x="123" y="265"/>
                      <a:pt x="119" y="266"/>
                      <a:pt x="117" y="270"/>
                    </a:cubicBezTo>
                    <a:close/>
                    <a:moveTo>
                      <a:pt x="36" y="262"/>
                    </a:moveTo>
                    <a:cubicBezTo>
                      <a:pt x="36" y="262"/>
                      <a:pt x="36" y="262"/>
                      <a:pt x="36" y="262"/>
                    </a:cubicBezTo>
                    <a:cubicBezTo>
                      <a:pt x="37" y="262"/>
                      <a:pt x="38" y="264"/>
                      <a:pt x="41" y="264"/>
                    </a:cubicBezTo>
                    <a:cubicBezTo>
                      <a:pt x="41" y="262"/>
                      <a:pt x="41" y="260"/>
                      <a:pt x="42" y="259"/>
                    </a:cubicBezTo>
                    <a:cubicBezTo>
                      <a:pt x="38" y="258"/>
                      <a:pt x="37" y="260"/>
                      <a:pt x="36" y="262"/>
                    </a:cubicBezTo>
                    <a:close/>
                    <a:moveTo>
                      <a:pt x="73" y="270"/>
                    </a:moveTo>
                    <a:cubicBezTo>
                      <a:pt x="73" y="270"/>
                      <a:pt x="73" y="270"/>
                      <a:pt x="73" y="270"/>
                    </a:cubicBezTo>
                    <a:cubicBezTo>
                      <a:pt x="74" y="271"/>
                      <a:pt x="75" y="271"/>
                      <a:pt x="76" y="271"/>
                    </a:cubicBezTo>
                    <a:cubicBezTo>
                      <a:pt x="77" y="270"/>
                      <a:pt x="77" y="269"/>
                      <a:pt x="77" y="267"/>
                    </a:cubicBezTo>
                    <a:cubicBezTo>
                      <a:pt x="76" y="267"/>
                      <a:pt x="76" y="267"/>
                      <a:pt x="75" y="267"/>
                    </a:cubicBezTo>
                    <a:cubicBezTo>
                      <a:pt x="74" y="268"/>
                      <a:pt x="73" y="268"/>
                      <a:pt x="73" y="2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4D08662E-9228-4F4B-8B61-4B979BBF3A8B}"/>
                </a:ext>
              </a:extLst>
            </p:cNvPr>
            <p:cNvGrpSpPr/>
            <p:nvPr/>
          </p:nvGrpSpPr>
          <p:grpSpPr>
            <a:xfrm>
              <a:off x="2081899" y="1370874"/>
              <a:ext cx="2064913" cy="818326"/>
              <a:chOff x="7253088" y="893280"/>
              <a:chExt cx="2064913" cy="818326"/>
            </a:xfrm>
          </p:grpSpPr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1E695798-4A23-4CF7-838A-3EB967985CC2}"/>
                  </a:ext>
                </a:extLst>
              </p:cNvPr>
              <p:cNvSpPr txBox="1"/>
              <p:nvPr/>
            </p:nvSpPr>
            <p:spPr>
              <a:xfrm>
                <a:off x="7253090" y="893280"/>
                <a:ext cx="2064912" cy="3962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20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标题文字添加</a:t>
                </a: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EE76932-AAA6-43B3-B465-C33EE9F31D71}"/>
                  </a:ext>
                </a:extLst>
              </p:cNvPr>
              <p:cNvSpPr txBox="1"/>
              <p:nvPr/>
            </p:nvSpPr>
            <p:spPr>
              <a:xfrm>
                <a:off x="7253088" y="1249941"/>
                <a:ext cx="2064912" cy="4572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12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</a:t>
                </a:r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F8377102-4176-424C-9178-D5793CB618B3}"/>
              </a:ext>
            </a:extLst>
          </p:cNvPr>
          <p:cNvGrpSpPr/>
          <p:nvPr/>
        </p:nvGrpSpPr>
        <p:grpSpPr>
          <a:xfrm>
            <a:off x="1971040" y="4306064"/>
            <a:ext cx="2191701" cy="1659537"/>
            <a:chOff x="2032000" y="2726226"/>
            <a:chExt cx="2191701" cy="1659537"/>
          </a:xfrm>
        </p:grpSpPr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6BD8F948-CCF9-4DCE-89D8-D1651FD2B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000" y="2726226"/>
              <a:ext cx="2191701" cy="1659537"/>
            </a:xfrm>
            <a:custGeom>
              <a:gdLst>
                <a:gd fmla="*/ 244 w 323" name="T0"/>
                <a:gd fmla="*/ 0 h 244" name="T1"/>
                <a:gd fmla="*/ 302 w 323" name="T2"/>
                <a:gd fmla="*/ 22 h 244" name="T3"/>
                <a:gd fmla="*/ 307 w 323" name="T4"/>
                <a:gd fmla="*/ 54 h 244" name="T5"/>
                <a:gd fmla="*/ 316 w 323" name="T6"/>
                <a:gd fmla="*/ 111 h 244" name="T7"/>
                <a:gd fmla="*/ 308 w 323" name="T8"/>
                <a:gd fmla="*/ 217 h 244" name="T9"/>
                <a:gd fmla="*/ 284 w 323" name="T10"/>
                <a:gd fmla="*/ 238 h 244" name="T11"/>
                <a:gd fmla="*/ 222 w 323" name="T12"/>
                <a:gd fmla="*/ 235 h 244" name="T13"/>
                <a:gd fmla="*/ 191 w 323" name="T14"/>
                <a:gd fmla="*/ 236 h 244" name="T15"/>
                <a:gd fmla="*/ 50 w 323" name="T16"/>
                <a:gd fmla="*/ 241 h 244" name="T17"/>
                <a:gd fmla="*/ 6 w 323" name="T18"/>
                <a:gd fmla="*/ 224 h 244" name="T19"/>
                <a:gd fmla="*/ 3 w 323" name="T20"/>
                <a:gd fmla="*/ 173 h 244" name="T21"/>
                <a:gd fmla="*/ 4 w 323" name="T22"/>
                <a:gd fmla="*/ 67 h 244" name="T23"/>
                <a:gd fmla="*/ 11 w 323" name="T24"/>
                <a:gd fmla="*/ 23 h 244" name="T25"/>
                <a:gd fmla="*/ 65 w 323" name="T26"/>
                <a:gd fmla="*/ 8 h 244" name="T27"/>
                <a:gd fmla="*/ 185 w 323" name="T28"/>
                <a:gd fmla="*/ 6 h 244" name="T29"/>
                <a:gd fmla="*/ 216 w 323" name="T30"/>
                <a:gd fmla="*/ 2 h 244" name="T31"/>
                <a:gd fmla="*/ 244 w 323" name="T32"/>
                <a:gd fmla="*/ 0 h 244" name="T33"/>
                <a:gd fmla="*/ 161 w 323" name="T34"/>
                <a:gd fmla="*/ 9 h 244" name="T35"/>
                <a:gd fmla="*/ 161 w 323" name="T36"/>
                <a:gd fmla="*/ 9 h 244" name="T37"/>
                <a:gd fmla="*/ 53 w 323" name="T38"/>
                <a:gd fmla="*/ 16 h 244" name="T39"/>
                <a:gd fmla="*/ 16 w 323" name="T40"/>
                <a:gd fmla="*/ 27 h 244" name="T41"/>
                <a:gd fmla="*/ 9 w 323" name="T42"/>
                <a:gd fmla="*/ 73 h 244" name="T43"/>
                <a:gd fmla="*/ 9 w 323" name="T44"/>
                <a:gd fmla="*/ 175 h 244" name="T45"/>
                <a:gd fmla="*/ 13 w 323" name="T46"/>
                <a:gd fmla="*/ 222 h 244" name="T47"/>
                <a:gd fmla="*/ 83 w 323" name="T48"/>
                <a:gd fmla="*/ 238 h 244" name="T49"/>
                <a:gd fmla="*/ 232 w 323" name="T50"/>
                <a:gd fmla="*/ 229 h 244" name="T51"/>
                <a:gd fmla="*/ 280 w 323" name="T52"/>
                <a:gd fmla="*/ 233 h 244" name="T53"/>
                <a:gd fmla="*/ 312 w 323" name="T54"/>
                <a:gd fmla="*/ 134 h 244" name="T55"/>
                <a:gd fmla="*/ 310 w 323" name="T56"/>
                <a:gd fmla="*/ 93 h 244" name="T57"/>
                <a:gd fmla="*/ 301 w 323" name="T58"/>
                <a:gd fmla="*/ 55 h 244" name="T59"/>
                <a:gd fmla="*/ 296 w 323" name="T60"/>
                <a:gd fmla="*/ 23 h 244" name="T61"/>
                <a:gd fmla="*/ 222 w 323" name="T62"/>
                <a:gd fmla="*/ 7 h 244" name="T63"/>
                <a:gd fmla="*/ 161 w 323" name="T64"/>
                <a:gd fmla="*/ 9 h 24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44" w="323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B2B0B2C4-6655-4216-BC00-90EADA2D96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50778" y="2936525"/>
              <a:ext cx="354145" cy="437086"/>
              <a:chOff x="3575" y="1824"/>
              <a:chExt cx="538" cy="664"/>
            </a:xfrm>
            <a:solidFill>
              <a:srgbClr val="3C3C3B"/>
            </a:solidFill>
          </p:grpSpPr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E5A54444-782D-49EF-9007-8783E58686FB}"/>
                  </a:ext>
                </a:extLst>
              </p:cNvPr>
              <p:cNvSpPr/>
              <p:nvPr/>
            </p:nvSpPr>
            <p:spPr bwMode="auto">
              <a:xfrm>
                <a:off x="3699" y="1878"/>
                <a:ext cx="60" cy="94"/>
              </a:xfrm>
              <a:custGeom>
                <a:gdLst>
                  <a:gd fmla="*/ 0 w 22" name="T0"/>
                  <a:gd fmla="*/ 0 h 35" name="T1"/>
                  <a:gd fmla="*/ 17 w 22" name="T2"/>
                  <a:gd fmla="*/ 35 h 35" name="T3"/>
                  <a:gd fmla="*/ 0 w 22" name="T4"/>
                  <a:gd fmla="*/ 0 h 3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5" w="22">
                    <a:moveTo>
                      <a:pt x="0" y="0"/>
                    </a:moveTo>
                    <a:cubicBezTo>
                      <a:pt x="13" y="0"/>
                      <a:pt x="22" y="26"/>
                      <a:pt x="17" y="35"/>
                    </a:cubicBezTo>
                    <a:cubicBezTo>
                      <a:pt x="5" y="35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" name="Freeform 27">
                <a:extLst>
                  <a:ext uri="{FF2B5EF4-FFF2-40B4-BE49-F238E27FC236}">
                    <a16:creationId xmlns:a16="http://schemas.microsoft.com/office/drawing/2014/main" id="{969E96CD-5F42-4694-A84F-C35412C91645}"/>
                  </a:ext>
                </a:extLst>
              </p:cNvPr>
              <p:cNvSpPr/>
              <p:nvPr/>
            </p:nvSpPr>
            <p:spPr bwMode="auto">
              <a:xfrm>
                <a:off x="3799" y="1824"/>
                <a:ext cx="49" cy="92"/>
              </a:xfrm>
              <a:custGeom>
                <a:gdLst>
                  <a:gd fmla="*/ 13 w 18" name="T0"/>
                  <a:gd fmla="*/ 3 h 34" name="T1"/>
                  <a:gd fmla="*/ 13 w 18" name="T2"/>
                  <a:gd fmla="*/ 33 h 34" name="T3"/>
                  <a:gd fmla="*/ 7 w 18" name="T4"/>
                  <a:gd fmla="*/ 33 h 34" name="T5"/>
                  <a:gd fmla="*/ 13 w 18" name="T6"/>
                  <a:gd fmla="*/ 3 h 3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4" w="18">
                    <a:moveTo>
                      <a:pt x="13" y="3"/>
                    </a:moveTo>
                    <a:cubicBezTo>
                      <a:pt x="18" y="14"/>
                      <a:pt x="17" y="24"/>
                      <a:pt x="13" y="33"/>
                    </a:cubicBezTo>
                    <a:cubicBezTo>
                      <a:pt x="11" y="31"/>
                      <a:pt x="9" y="34"/>
                      <a:pt x="7" y="33"/>
                    </a:cubicBezTo>
                    <a:cubicBezTo>
                      <a:pt x="5" y="23"/>
                      <a:pt x="0" y="0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8A8700D2-30CD-4BBE-8607-14196ECF0EB6}"/>
                  </a:ext>
                </a:extLst>
              </p:cNvPr>
              <p:cNvSpPr/>
              <p:nvPr/>
            </p:nvSpPr>
            <p:spPr bwMode="auto">
              <a:xfrm>
                <a:off x="3596" y="1964"/>
                <a:ext cx="95" cy="81"/>
              </a:xfrm>
              <a:custGeom>
                <a:gdLst>
                  <a:gd fmla="*/ 27 w 35" name="T0"/>
                  <a:gd fmla="*/ 15 h 30" name="T1"/>
                  <a:gd fmla="*/ 35 w 35" name="T2"/>
                  <a:gd fmla="*/ 25 h 30" name="T3"/>
                  <a:gd fmla="*/ 32 w 35" name="T4"/>
                  <a:gd fmla="*/ 30 h 30" name="T5"/>
                  <a:gd fmla="*/ 0 w 35" name="T6"/>
                  <a:gd fmla="*/ 11 h 30" name="T7"/>
                  <a:gd fmla="*/ 27 w 35" name="T8"/>
                  <a:gd fmla="*/ 15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5">
                    <a:moveTo>
                      <a:pt x="27" y="15"/>
                    </a:moveTo>
                    <a:cubicBezTo>
                      <a:pt x="25" y="22"/>
                      <a:pt x="32" y="21"/>
                      <a:pt x="35" y="25"/>
                    </a:cubicBezTo>
                    <a:cubicBezTo>
                      <a:pt x="35" y="27"/>
                      <a:pt x="31" y="28"/>
                      <a:pt x="32" y="30"/>
                    </a:cubicBezTo>
                    <a:cubicBezTo>
                      <a:pt x="21" y="24"/>
                      <a:pt x="9" y="22"/>
                      <a:pt x="0" y="11"/>
                    </a:cubicBezTo>
                    <a:cubicBezTo>
                      <a:pt x="9" y="0"/>
                      <a:pt x="17" y="18"/>
                      <a:pt x="2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5" name="Freeform 29">
                <a:extLst>
                  <a:ext uri="{FF2B5EF4-FFF2-40B4-BE49-F238E27FC236}">
                    <a16:creationId xmlns:a16="http://schemas.microsoft.com/office/drawing/2014/main" id="{18E528A3-4226-4709-8D9A-8B4266946634}"/>
                  </a:ext>
                </a:extLst>
              </p:cNvPr>
              <p:cNvSpPr/>
              <p:nvPr/>
            </p:nvSpPr>
            <p:spPr bwMode="auto">
              <a:xfrm>
                <a:off x="3891" y="1846"/>
                <a:ext cx="82" cy="102"/>
              </a:xfrm>
              <a:custGeom>
                <a:gdLst>
                  <a:gd fmla="*/ 22 w 30" name="T0"/>
                  <a:gd fmla="*/ 0 h 38" name="T1"/>
                  <a:gd fmla="*/ 15 w 30" name="T2"/>
                  <a:gd fmla="*/ 38 h 38" name="T3"/>
                  <a:gd fmla="*/ 22 w 30" name="T4"/>
                  <a:gd fmla="*/ 0 h 3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8" w="30">
                    <a:moveTo>
                      <a:pt x="22" y="0"/>
                    </a:moveTo>
                    <a:cubicBezTo>
                      <a:pt x="30" y="15"/>
                      <a:pt x="18" y="25"/>
                      <a:pt x="15" y="38"/>
                    </a:cubicBezTo>
                    <a:cubicBezTo>
                      <a:pt x="0" y="31"/>
                      <a:pt x="12" y="6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6" name="Freeform 30">
                <a:extLst>
                  <a:ext uri="{FF2B5EF4-FFF2-40B4-BE49-F238E27FC236}">
                    <a16:creationId xmlns:a16="http://schemas.microsoft.com/office/drawing/2014/main" id="{B7FE7E58-DAB7-4922-ABE3-684BA98F0586}"/>
                  </a:ext>
                </a:extLst>
              </p:cNvPr>
              <p:cNvSpPr/>
              <p:nvPr/>
            </p:nvSpPr>
            <p:spPr bwMode="auto">
              <a:xfrm>
                <a:off x="3580" y="2053"/>
                <a:ext cx="84" cy="60"/>
              </a:xfrm>
              <a:custGeom>
                <a:gdLst>
                  <a:gd fmla="*/ 6 w 31" name="T0"/>
                  <a:gd fmla="*/ 0 h 22" name="T1"/>
                  <a:gd fmla="*/ 31 w 31" name="T2"/>
                  <a:gd fmla="*/ 12 h 22" name="T3"/>
                  <a:gd fmla="*/ 0 w 31" name="T4"/>
                  <a:gd fmla="*/ 5 h 22" name="T5"/>
                  <a:gd fmla="*/ 6 w 31" name="T6"/>
                  <a:gd fmla="*/ 0 h 2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" w="31">
                    <a:moveTo>
                      <a:pt x="6" y="0"/>
                    </a:moveTo>
                    <a:cubicBezTo>
                      <a:pt x="15" y="4"/>
                      <a:pt x="23" y="8"/>
                      <a:pt x="31" y="12"/>
                    </a:cubicBezTo>
                    <a:cubicBezTo>
                      <a:pt x="23" y="22"/>
                      <a:pt x="9" y="14"/>
                      <a:pt x="0" y="5"/>
                    </a:cubicBezTo>
                    <a:cubicBezTo>
                      <a:pt x="1" y="3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7" name="Freeform 31">
                <a:extLst>
                  <a:ext uri="{FF2B5EF4-FFF2-40B4-BE49-F238E27FC236}">
                    <a16:creationId xmlns:a16="http://schemas.microsoft.com/office/drawing/2014/main" id="{5B92D7CA-3C4B-44C2-958A-D2F4E5C18954}"/>
                  </a:ext>
                </a:extLst>
              </p:cNvPr>
              <p:cNvSpPr/>
              <p:nvPr/>
            </p:nvSpPr>
            <p:spPr bwMode="auto">
              <a:xfrm>
                <a:off x="3575" y="2121"/>
                <a:ext cx="89" cy="59"/>
              </a:xfrm>
              <a:custGeom>
                <a:gdLst>
                  <a:gd fmla="*/ 0 w 33" name="T0"/>
                  <a:gd fmla="*/ 3 h 22" name="T1"/>
                  <a:gd fmla="*/ 33 w 33" name="T2"/>
                  <a:gd fmla="*/ 6 h 22" name="T3"/>
                  <a:gd fmla="*/ 33 w 33" name="T4"/>
                  <a:gd fmla="*/ 11 h 22" name="T5"/>
                  <a:gd fmla="*/ 0 w 33" name="T6"/>
                  <a:gd fmla="*/ 3 h 2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" w="33">
                    <a:moveTo>
                      <a:pt x="0" y="3"/>
                    </a:moveTo>
                    <a:cubicBezTo>
                      <a:pt x="12" y="0"/>
                      <a:pt x="23" y="2"/>
                      <a:pt x="33" y="6"/>
                    </a:cubicBezTo>
                    <a:cubicBezTo>
                      <a:pt x="32" y="7"/>
                      <a:pt x="32" y="9"/>
                      <a:pt x="33" y="11"/>
                    </a:cubicBezTo>
                    <a:cubicBezTo>
                      <a:pt x="20" y="16"/>
                      <a:pt x="3" y="2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D81F2B5B-D424-4EF0-A9D2-8C59BB8C86E2}"/>
                  </a:ext>
                </a:extLst>
              </p:cNvPr>
              <p:cNvSpPr/>
              <p:nvPr/>
            </p:nvSpPr>
            <p:spPr bwMode="auto">
              <a:xfrm>
                <a:off x="4013" y="1908"/>
                <a:ext cx="62" cy="89"/>
              </a:xfrm>
              <a:custGeom>
                <a:gdLst>
                  <a:gd fmla="*/ 22 w 23" name="T0"/>
                  <a:gd fmla="*/ 0 h 33" name="T1"/>
                  <a:gd fmla="*/ 1 w 23" name="T2"/>
                  <a:gd fmla="*/ 33 h 33" name="T3"/>
                  <a:gd fmla="*/ 6 w 23" name="T4"/>
                  <a:gd fmla="*/ 18 h 33" name="T5"/>
                  <a:gd fmla="*/ 22 w 23" name="T6"/>
                  <a:gd fmla="*/ 0 h 3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3" w="23">
                    <a:moveTo>
                      <a:pt x="22" y="0"/>
                    </a:moveTo>
                    <a:cubicBezTo>
                      <a:pt x="23" y="13"/>
                      <a:pt x="14" y="24"/>
                      <a:pt x="1" y="33"/>
                    </a:cubicBezTo>
                    <a:cubicBezTo>
                      <a:pt x="0" y="29"/>
                      <a:pt x="3" y="23"/>
                      <a:pt x="6" y="18"/>
                    </a:cubicBezTo>
                    <a:cubicBezTo>
                      <a:pt x="9" y="12"/>
                      <a:pt x="12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44983974-13C6-46A9-81A0-17BB197AE177}"/>
                  </a:ext>
                </a:extLst>
              </p:cNvPr>
              <p:cNvSpPr/>
              <p:nvPr/>
            </p:nvSpPr>
            <p:spPr bwMode="auto">
              <a:xfrm>
                <a:off x="3586" y="2183"/>
                <a:ext cx="78" cy="65"/>
              </a:xfrm>
              <a:custGeom>
                <a:gdLst>
                  <a:gd fmla="*/ 24 w 29" name="T0"/>
                  <a:gd fmla="*/ 10 h 24" name="T1"/>
                  <a:gd fmla="*/ 28 w 29" name="T2"/>
                  <a:gd fmla="*/ 15 h 24" name="T3"/>
                  <a:gd fmla="*/ 4 w 29" name="T4"/>
                  <a:gd fmla="*/ 24 h 24" name="T5"/>
                  <a:gd fmla="*/ 0 w 29" name="T6"/>
                  <a:gd fmla="*/ 16 h 24" name="T7"/>
                  <a:gd fmla="*/ 29 w 29" name="T8"/>
                  <a:gd fmla="*/ 8 h 24" name="T9"/>
                  <a:gd fmla="*/ 24 w 29" name="T10"/>
                  <a:gd fmla="*/ 10 h 2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" w="28">
                    <a:moveTo>
                      <a:pt x="24" y="10"/>
                    </a:moveTo>
                    <a:cubicBezTo>
                      <a:pt x="22" y="12"/>
                      <a:pt x="28" y="12"/>
                      <a:pt x="28" y="15"/>
                    </a:cubicBezTo>
                    <a:cubicBezTo>
                      <a:pt x="22" y="24"/>
                      <a:pt x="12" y="21"/>
                      <a:pt x="4" y="24"/>
                    </a:cubicBezTo>
                    <a:cubicBezTo>
                      <a:pt x="3" y="21"/>
                      <a:pt x="1" y="19"/>
                      <a:pt x="0" y="16"/>
                    </a:cubicBezTo>
                    <a:cubicBezTo>
                      <a:pt x="10" y="11"/>
                      <a:pt x="22" y="0"/>
                      <a:pt x="29" y="8"/>
                    </a:cubicBezTo>
                    <a:cubicBezTo>
                      <a:pt x="27" y="9"/>
                      <a:pt x="25" y="11"/>
                      <a:pt x="2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CF588856-3C03-4DA7-83D3-8F8734CF105E}"/>
                  </a:ext>
                </a:extLst>
              </p:cNvPr>
              <p:cNvSpPr/>
              <p:nvPr/>
            </p:nvSpPr>
            <p:spPr bwMode="auto">
              <a:xfrm>
                <a:off x="4054" y="2013"/>
                <a:ext cx="59" cy="62"/>
              </a:xfrm>
              <a:custGeom>
                <a:gdLst>
                  <a:gd fmla="*/ 21 w 22" name="T0"/>
                  <a:gd fmla="*/ 1 h 23" name="T1"/>
                  <a:gd fmla="*/ 1 w 22" name="T2"/>
                  <a:gd fmla="*/ 17 h 23" name="T3"/>
                  <a:gd fmla="*/ 21 w 22" name="T4"/>
                  <a:gd fmla="*/ 1 h 2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3" w="22">
                    <a:moveTo>
                      <a:pt x="21" y="1"/>
                    </a:moveTo>
                    <a:cubicBezTo>
                      <a:pt x="22" y="9"/>
                      <a:pt x="10" y="23"/>
                      <a:pt x="1" y="17"/>
                    </a:cubicBezTo>
                    <a:cubicBezTo>
                      <a:pt x="0" y="8"/>
                      <a:pt x="12" y="0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5E145675-2517-413D-9527-E382DE424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3" y="1948"/>
                <a:ext cx="419" cy="540"/>
              </a:xfrm>
              <a:custGeom>
                <a:gdLst>
                  <a:gd fmla="*/ 149 w 155" name="T0"/>
                  <a:gd fmla="*/ 133 h 200" name="T1"/>
                  <a:gd fmla="*/ 155 w 155" name="T2"/>
                  <a:gd fmla="*/ 167 h 200" name="T3"/>
                  <a:gd fmla="*/ 153 w 155" name="T4"/>
                  <a:gd fmla="*/ 184 h 200" name="T5"/>
                  <a:gd fmla="*/ 119 w 155" name="T6"/>
                  <a:gd fmla="*/ 191 h 200" name="T7"/>
                  <a:gd fmla="*/ 102 w 155" name="T8"/>
                  <a:gd fmla="*/ 181 h 200" name="T9"/>
                  <a:gd fmla="*/ 82 w 155" name="T10"/>
                  <a:gd fmla="*/ 170 h 200" name="T11"/>
                  <a:gd fmla="*/ 19 w 155" name="T12"/>
                  <a:gd fmla="*/ 117 h 200" name="T13"/>
                  <a:gd fmla="*/ 42 w 155" name="T14"/>
                  <a:gd fmla="*/ 7 h 200" name="T15"/>
                  <a:gd fmla="*/ 138 w 155" name="T16"/>
                  <a:gd fmla="*/ 60 h 200" name="T17"/>
                  <a:gd fmla="*/ 137 w 155" name="T18"/>
                  <a:gd fmla="*/ 132 h 200" name="T19"/>
                  <a:gd fmla="*/ 126 w 155" name="T20"/>
                  <a:gd fmla="*/ 55 h 200" name="T21"/>
                  <a:gd fmla="*/ 36 w 155" name="T22"/>
                  <a:gd fmla="*/ 21 h 200" name="T23"/>
                  <a:gd fmla="*/ 77 w 155" name="T24"/>
                  <a:gd fmla="*/ 143 h 200" name="T25"/>
                  <a:gd fmla="*/ 98 w 155" name="T26"/>
                  <a:gd fmla="*/ 157 h 200" name="T27"/>
                  <a:gd fmla="*/ 45 w 155" name="T28"/>
                  <a:gd fmla="*/ 89 h 200" name="T29"/>
                  <a:gd fmla="*/ 72 w 155" name="T30"/>
                  <a:gd fmla="*/ 74 h 200" name="T31"/>
                  <a:gd fmla="*/ 96 w 155" name="T32"/>
                  <a:gd fmla="*/ 60 h 200" name="T33"/>
                  <a:gd fmla="*/ 131 w 155" name="T34"/>
                  <a:gd fmla="*/ 137 h 200" name="T35"/>
                  <a:gd fmla="*/ 81 w 155" name="T36"/>
                  <a:gd fmla="*/ 94 h 200" name="T37"/>
                  <a:gd fmla="*/ 71 w 155" name="T38"/>
                  <a:gd fmla="*/ 79 h 200" name="T39"/>
                  <a:gd fmla="*/ 72 w 155" name="T40"/>
                  <a:gd fmla="*/ 103 h 200" name="T41"/>
                  <a:gd fmla="*/ 64 w 155" name="T42"/>
                  <a:gd fmla="*/ 97 h 200" name="T43"/>
                  <a:gd fmla="*/ 104 w 155" name="T44"/>
                  <a:gd fmla="*/ 152 h 200" name="T45"/>
                  <a:gd fmla="*/ 88 w 155" name="T46"/>
                  <a:gd fmla="*/ 72 h 200" name="T47"/>
                  <a:gd fmla="*/ 76 w 155" name="T48"/>
                  <a:gd fmla="*/ 74 h 200" name="T49"/>
                  <a:gd fmla="*/ 109 w 155" name="T50"/>
                  <a:gd fmla="*/ 173 h 200" name="T51"/>
                  <a:gd fmla="*/ 115 w 155" name="T52"/>
                  <a:gd fmla="*/ 155 h 200" name="T53"/>
                  <a:gd fmla="*/ 116 w 155" name="T54"/>
                  <a:gd fmla="*/ 158 h 200" name="T55"/>
                  <a:gd fmla="*/ 108 w 155" name="T56"/>
                  <a:gd fmla="*/ 154 h 200" name="T57"/>
                  <a:gd fmla="*/ 129 w 155" name="T58"/>
                  <a:gd fmla="*/ 155 h 200" name="T59"/>
                  <a:gd fmla="*/ 135 w 155" name="T60"/>
                  <a:gd fmla="*/ 145 h 200" name="T61"/>
                  <a:gd fmla="*/ 144 w 155" name="T62"/>
                  <a:gd fmla="*/ 144 h 200" name="T63"/>
                  <a:gd fmla="*/ 144 w 155" name="T64"/>
                  <a:gd fmla="*/ 137 h 200" name="T65"/>
                  <a:gd fmla="*/ 122 w 155" name="T66"/>
                  <a:gd fmla="*/ 160 h 200" name="T67"/>
                  <a:gd fmla="*/ 129 w 155" name="T68"/>
                  <a:gd fmla="*/ 155 h 200" name="T69"/>
                  <a:gd fmla="*/ 98 w 155" name="T70"/>
                  <a:gd fmla="*/ 173 h 200" name="T71"/>
                  <a:gd fmla="*/ 96 w 155" name="T72"/>
                  <a:gd fmla="*/ 177 h 200" name="T73"/>
                  <a:gd fmla="*/ 98 w 155" name="T74"/>
                  <a:gd fmla="*/ 173 h 200" name="T75"/>
                  <a:gd fmla="*/ 91 w 155" name="T76"/>
                  <a:gd fmla="*/ 176 h 200" name="T77"/>
                  <a:gd fmla="*/ 91 w 155" name="T78"/>
                  <a:gd fmla="*/ 176 h 200" name="T79"/>
                  <a:gd fmla="*/ 110 w 155" name="T80"/>
                  <a:gd fmla="*/ 183 h 200" name="T81"/>
                  <a:gd fmla="*/ 110 w 155" name="T82"/>
                  <a:gd fmla="*/ 183 h 200" name="T83"/>
                  <a:gd fmla="*/ 113 w 155" name="T84"/>
                  <a:gd fmla="*/ 185 h 200" name="T85"/>
                  <a:gd fmla="*/ 113 w 155" name="T86"/>
                  <a:gd fmla="*/ 185 h 200" name="T87"/>
                  <a:gd fmla="*/ 125 w 155" name="T88"/>
                  <a:gd fmla="*/ 177 h 200" name="T89"/>
                  <a:gd fmla="*/ 134 w 155" name="T90"/>
                  <a:gd fmla="*/ 163 h 200" name="T91"/>
                  <a:gd fmla="*/ 122 w 155" name="T92"/>
                  <a:gd fmla="*/ 171 h 200" name="T93"/>
                  <a:gd fmla="*/ 119 w 155" name="T94"/>
                  <a:gd fmla="*/ 171 h 200" name="T95"/>
                  <a:gd fmla="*/ 122 w 155" name="T96"/>
                  <a:gd fmla="*/ 171 h 200" name="T97"/>
                  <a:gd fmla="*/ 137 w 155" name="T98"/>
                  <a:gd fmla="*/ 166 h 200" name="T99"/>
                  <a:gd fmla="*/ 138 w 155" name="T100"/>
                  <a:gd fmla="*/ 161 h 200" name="T101"/>
                  <a:gd fmla="*/ 137 w 155" name="T102"/>
                  <a:gd fmla="*/ 166 h 200" name="T103"/>
                  <a:gd fmla="*/ 127 w 155" name="T104"/>
                  <a:gd fmla="*/ 182 h 200" name="T105"/>
                  <a:gd fmla="*/ 127 w 155" name="T106"/>
                  <a:gd fmla="*/ 182 h 200" name="T107"/>
                  <a:gd fmla="*/ 144 w 155" name="T108"/>
                  <a:gd fmla="*/ 184 h 200" name="T109"/>
                  <a:gd fmla="*/ 141 w 155" name="T110"/>
                  <a:gd fmla="*/ 176 h 200" name="T111"/>
                  <a:gd fmla="*/ 127 w 155" name="T112"/>
                  <a:gd fmla="*/ 190 h 200" name="T113"/>
                  <a:gd fmla="*/ 128 w 155" name="T114"/>
                  <a:gd fmla="*/ 189 h 200" name="T115"/>
                  <a:gd fmla="*/ 127 w 155" name="T116"/>
                  <a:gd fmla="*/ 190 h 200" name="T117"/>
                  <a:gd fmla="*/ 131 w 155" name="T118"/>
                  <a:gd fmla="*/ 188 h 200" name="T119"/>
                  <a:gd fmla="*/ 132 w 155" name="T120"/>
                  <a:gd fmla="*/ 183 h 200" name="T121"/>
                  <a:gd fmla="*/ 131 w 155" name="T122"/>
                  <a:gd fmla="*/ 188 h 20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200" w="155">
                    <a:moveTo>
                      <a:pt x="137" y="132"/>
                    </a:moveTo>
                    <a:cubicBezTo>
                      <a:pt x="140" y="135"/>
                      <a:pt x="145" y="130"/>
                      <a:pt x="149" y="133"/>
                    </a:cubicBezTo>
                    <a:cubicBezTo>
                      <a:pt x="154" y="141"/>
                      <a:pt x="155" y="148"/>
                      <a:pt x="149" y="153"/>
                    </a:cubicBezTo>
                    <a:cubicBezTo>
                      <a:pt x="152" y="158"/>
                      <a:pt x="154" y="163"/>
                      <a:pt x="155" y="167"/>
                    </a:cubicBezTo>
                    <a:cubicBezTo>
                      <a:pt x="154" y="170"/>
                      <a:pt x="153" y="172"/>
                      <a:pt x="149" y="174"/>
                    </a:cubicBezTo>
                    <a:cubicBezTo>
                      <a:pt x="150" y="177"/>
                      <a:pt x="154" y="182"/>
                      <a:pt x="153" y="184"/>
                    </a:cubicBezTo>
                    <a:cubicBezTo>
                      <a:pt x="144" y="190"/>
                      <a:pt x="135" y="195"/>
                      <a:pt x="125" y="200"/>
                    </a:cubicBezTo>
                    <a:cubicBezTo>
                      <a:pt x="123" y="199"/>
                      <a:pt x="121" y="194"/>
                      <a:pt x="119" y="191"/>
                    </a:cubicBezTo>
                    <a:cubicBezTo>
                      <a:pt x="116" y="190"/>
                      <a:pt x="111" y="193"/>
                      <a:pt x="108" y="192"/>
                    </a:cubicBezTo>
                    <a:cubicBezTo>
                      <a:pt x="106" y="189"/>
                      <a:pt x="104" y="185"/>
                      <a:pt x="102" y="181"/>
                    </a:cubicBezTo>
                    <a:cubicBezTo>
                      <a:pt x="97" y="181"/>
                      <a:pt x="92" y="183"/>
                      <a:pt x="89" y="182"/>
                    </a:cubicBezTo>
                    <a:cubicBezTo>
                      <a:pt x="86" y="178"/>
                      <a:pt x="84" y="174"/>
                      <a:pt x="82" y="170"/>
                    </a:cubicBezTo>
                    <a:cubicBezTo>
                      <a:pt x="84" y="168"/>
                      <a:pt x="87" y="165"/>
                      <a:pt x="90" y="163"/>
                    </a:cubicBezTo>
                    <a:cubicBezTo>
                      <a:pt x="70" y="151"/>
                      <a:pt x="36" y="143"/>
                      <a:pt x="19" y="117"/>
                    </a:cubicBezTo>
                    <a:cubicBezTo>
                      <a:pt x="2" y="94"/>
                      <a:pt x="0" y="65"/>
                      <a:pt x="5" y="45"/>
                    </a:cubicBezTo>
                    <a:cubicBezTo>
                      <a:pt x="12" y="30"/>
                      <a:pt x="21" y="17"/>
                      <a:pt x="42" y="7"/>
                    </a:cubicBezTo>
                    <a:cubicBezTo>
                      <a:pt x="57" y="1"/>
                      <a:pt x="72" y="0"/>
                      <a:pt x="83" y="3"/>
                    </a:cubicBezTo>
                    <a:cubicBezTo>
                      <a:pt x="101" y="10"/>
                      <a:pt x="131" y="33"/>
                      <a:pt x="138" y="60"/>
                    </a:cubicBezTo>
                    <a:cubicBezTo>
                      <a:pt x="141" y="70"/>
                      <a:pt x="137" y="82"/>
                      <a:pt x="136" y="92"/>
                    </a:cubicBezTo>
                    <a:cubicBezTo>
                      <a:pt x="133" y="107"/>
                      <a:pt x="126" y="117"/>
                      <a:pt x="137" y="132"/>
                    </a:cubicBezTo>
                    <a:close/>
                    <a:moveTo>
                      <a:pt x="126" y="55"/>
                    </a:moveTo>
                    <a:cubicBezTo>
                      <a:pt x="126" y="55"/>
                      <a:pt x="126" y="55"/>
                      <a:pt x="126" y="55"/>
                    </a:cubicBezTo>
                    <a:cubicBezTo>
                      <a:pt x="116" y="30"/>
                      <a:pt x="100" y="28"/>
                      <a:pt x="84" y="13"/>
                    </a:cubicBezTo>
                    <a:cubicBezTo>
                      <a:pt x="67" y="8"/>
                      <a:pt x="50" y="8"/>
                      <a:pt x="36" y="21"/>
                    </a:cubicBezTo>
                    <a:cubicBezTo>
                      <a:pt x="10" y="45"/>
                      <a:pt x="3" y="78"/>
                      <a:pt x="29" y="112"/>
                    </a:cubicBezTo>
                    <a:cubicBezTo>
                      <a:pt x="42" y="130"/>
                      <a:pt x="62" y="133"/>
                      <a:pt x="77" y="143"/>
                    </a:cubicBezTo>
                    <a:cubicBezTo>
                      <a:pt x="81" y="145"/>
                      <a:pt x="83" y="149"/>
                      <a:pt x="86" y="152"/>
                    </a:cubicBezTo>
                    <a:cubicBezTo>
                      <a:pt x="89" y="154"/>
                      <a:pt x="92" y="161"/>
                      <a:pt x="98" y="157"/>
                    </a:cubicBezTo>
                    <a:cubicBezTo>
                      <a:pt x="99" y="151"/>
                      <a:pt x="92" y="145"/>
                      <a:pt x="87" y="140"/>
                    </a:cubicBezTo>
                    <a:cubicBezTo>
                      <a:pt x="73" y="125"/>
                      <a:pt x="53" y="107"/>
                      <a:pt x="45" y="89"/>
                    </a:cubicBezTo>
                    <a:cubicBezTo>
                      <a:pt x="48" y="88"/>
                      <a:pt x="50" y="92"/>
                      <a:pt x="54" y="89"/>
                    </a:cubicBezTo>
                    <a:cubicBezTo>
                      <a:pt x="54" y="80"/>
                      <a:pt x="64" y="76"/>
                      <a:pt x="72" y="74"/>
                    </a:cubicBezTo>
                    <a:cubicBezTo>
                      <a:pt x="73" y="66"/>
                      <a:pt x="83" y="71"/>
                      <a:pt x="84" y="63"/>
                    </a:cubicBezTo>
                    <a:cubicBezTo>
                      <a:pt x="89" y="66"/>
                      <a:pt x="91" y="60"/>
                      <a:pt x="96" y="60"/>
                    </a:cubicBezTo>
                    <a:cubicBezTo>
                      <a:pt x="112" y="88"/>
                      <a:pt x="110" y="117"/>
                      <a:pt x="124" y="141"/>
                    </a:cubicBezTo>
                    <a:cubicBezTo>
                      <a:pt x="126" y="140"/>
                      <a:pt x="128" y="138"/>
                      <a:pt x="131" y="137"/>
                    </a:cubicBezTo>
                    <a:cubicBezTo>
                      <a:pt x="111" y="110"/>
                      <a:pt x="140" y="85"/>
                      <a:pt x="126" y="55"/>
                    </a:cubicBezTo>
                    <a:close/>
                    <a:moveTo>
                      <a:pt x="81" y="94"/>
                    </a:moveTo>
                    <a:cubicBezTo>
                      <a:pt x="81" y="94"/>
                      <a:pt x="81" y="94"/>
                      <a:pt x="81" y="94"/>
                    </a:cubicBezTo>
                    <a:cubicBezTo>
                      <a:pt x="76" y="91"/>
                      <a:pt x="75" y="81"/>
                      <a:pt x="71" y="79"/>
                    </a:cubicBezTo>
                    <a:cubicBezTo>
                      <a:pt x="70" y="80"/>
                      <a:pt x="68" y="80"/>
                      <a:pt x="67" y="81"/>
                    </a:cubicBezTo>
                    <a:cubicBezTo>
                      <a:pt x="67" y="86"/>
                      <a:pt x="80" y="98"/>
                      <a:pt x="72" y="103"/>
                    </a:cubicBezTo>
                    <a:cubicBezTo>
                      <a:pt x="68" y="97"/>
                      <a:pt x="65" y="91"/>
                      <a:pt x="61" y="84"/>
                    </a:cubicBezTo>
                    <a:cubicBezTo>
                      <a:pt x="51" y="88"/>
                      <a:pt x="61" y="93"/>
                      <a:pt x="64" y="97"/>
                    </a:cubicBezTo>
                    <a:cubicBezTo>
                      <a:pt x="65" y="100"/>
                      <a:pt x="63" y="102"/>
                      <a:pt x="65" y="106"/>
                    </a:cubicBezTo>
                    <a:cubicBezTo>
                      <a:pt x="79" y="116"/>
                      <a:pt x="91" y="137"/>
                      <a:pt x="104" y="152"/>
                    </a:cubicBezTo>
                    <a:cubicBezTo>
                      <a:pt x="109" y="150"/>
                      <a:pt x="113" y="147"/>
                      <a:pt x="116" y="144"/>
                    </a:cubicBezTo>
                    <a:cubicBezTo>
                      <a:pt x="104" y="119"/>
                      <a:pt x="104" y="90"/>
                      <a:pt x="88" y="72"/>
                    </a:cubicBezTo>
                    <a:cubicBezTo>
                      <a:pt x="82" y="75"/>
                      <a:pt x="92" y="82"/>
                      <a:pt x="86" y="85"/>
                    </a:cubicBezTo>
                    <a:cubicBezTo>
                      <a:pt x="83" y="81"/>
                      <a:pt x="82" y="71"/>
                      <a:pt x="76" y="74"/>
                    </a:cubicBezTo>
                    <a:cubicBezTo>
                      <a:pt x="81" y="80"/>
                      <a:pt x="87" y="88"/>
                      <a:pt x="81" y="94"/>
                    </a:cubicBezTo>
                    <a:close/>
                    <a:moveTo>
                      <a:pt x="109" y="173"/>
                    </a:moveTo>
                    <a:cubicBezTo>
                      <a:pt x="109" y="173"/>
                      <a:pt x="109" y="173"/>
                      <a:pt x="109" y="173"/>
                    </a:cubicBezTo>
                    <a:cubicBezTo>
                      <a:pt x="112" y="169"/>
                      <a:pt x="107" y="161"/>
                      <a:pt x="115" y="155"/>
                    </a:cubicBezTo>
                    <a:cubicBezTo>
                      <a:pt x="116" y="160"/>
                      <a:pt x="110" y="167"/>
                      <a:pt x="114" y="170"/>
                    </a:cubicBezTo>
                    <a:cubicBezTo>
                      <a:pt x="119" y="167"/>
                      <a:pt x="119" y="163"/>
                      <a:pt x="116" y="158"/>
                    </a:cubicBezTo>
                    <a:cubicBezTo>
                      <a:pt x="118" y="155"/>
                      <a:pt x="122" y="152"/>
                      <a:pt x="120" y="147"/>
                    </a:cubicBezTo>
                    <a:cubicBezTo>
                      <a:pt x="118" y="147"/>
                      <a:pt x="114" y="152"/>
                      <a:pt x="108" y="154"/>
                    </a:cubicBezTo>
                    <a:cubicBezTo>
                      <a:pt x="110" y="160"/>
                      <a:pt x="104" y="169"/>
                      <a:pt x="109" y="173"/>
                    </a:cubicBezTo>
                    <a:close/>
                    <a:moveTo>
                      <a:pt x="129" y="155"/>
                    </a:move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31" y="153"/>
                      <a:pt x="132" y="144"/>
                      <a:pt x="135" y="145"/>
                    </a:cubicBezTo>
                    <a:cubicBezTo>
                      <a:pt x="136" y="149"/>
                      <a:pt x="132" y="151"/>
                      <a:pt x="134" y="156"/>
                    </a:cubicBezTo>
                    <a:cubicBezTo>
                      <a:pt x="141" y="154"/>
                      <a:pt x="137" y="144"/>
                      <a:pt x="144" y="144"/>
                    </a:cubicBezTo>
                    <a:cubicBezTo>
                      <a:pt x="143" y="147"/>
                      <a:pt x="141" y="150"/>
                      <a:pt x="143" y="154"/>
                    </a:cubicBezTo>
                    <a:cubicBezTo>
                      <a:pt x="151" y="150"/>
                      <a:pt x="150" y="142"/>
                      <a:pt x="144" y="137"/>
                    </a:cubicBezTo>
                    <a:cubicBezTo>
                      <a:pt x="136" y="142"/>
                      <a:pt x="130" y="141"/>
                      <a:pt x="122" y="145"/>
                    </a:cubicBezTo>
                    <a:cubicBezTo>
                      <a:pt x="124" y="151"/>
                      <a:pt x="120" y="154"/>
                      <a:pt x="122" y="160"/>
                    </a:cubicBezTo>
                    <a:cubicBezTo>
                      <a:pt x="128" y="157"/>
                      <a:pt x="125" y="146"/>
                      <a:pt x="130" y="146"/>
                    </a:cubicBezTo>
                    <a:cubicBezTo>
                      <a:pt x="131" y="149"/>
                      <a:pt x="125" y="155"/>
                      <a:pt x="129" y="155"/>
                    </a:cubicBezTo>
                    <a:close/>
                    <a:moveTo>
                      <a:pt x="98" y="173"/>
                    </a:moveTo>
                    <a:cubicBezTo>
                      <a:pt x="98" y="173"/>
                      <a:pt x="98" y="173"/>
                      <a:pt x="98" y="173"/>
                    </a:cubicBezTo>
                    <a:cubicBezTo>
                      <a:pt x="97" y="171"/>
                      <a:pt x="98" y="170"/>
                      <a:pt x="97" y="168"/>
                    </a:cubicBezTo>
                    <a:cubicBezTo>
                      <a:pt x="94" y="170"/>
                      <a:pt x="96" y="174"/>
                      <a:pt x="96" y="177"/>
                    </a:cubicBezTo>
                    <a:cubicBezTo>
                      <a:pt x="107" y="176"/>
                      <a:pt x="103" y="163"/>
                      <a:pt x="107" y="157"/>
                    </a:cubicBezTo>
                    <a:cubicBezTo>
                      <a:pt x="98" y="157"/>
                      <a:pt x="104" y="169"/>
                      <a:pt x="98" y="173"/>
                    </a:cubicBezTo>
                    <a:close/>
                    <a:moveTo>
                      <a:pt x="91" y="176"/>
                    </a:moveTo>
                    <a:cubicBezTo>
                      <a:pt x="91" y="176"/>
                      <a:pt x="91" y="176"/>
                      <a:pt x="91" y="176"/>
                    </a:cubicBezTo>
                    <a:cubicBezTo>
                      <a:pt x="95" y="174"/>
                      <a:pt x="92" y="170"/>
                      <a:pt x="92" y="168"/>
                    </a:cubicBezTo>
                    <a:cubicBezTo>
                      <a:pt x="88" y="169"/>
                      <a:pt x="89" y="172"/>
                      <a:pt x="91" y="176"/>
                    </a:cubicBezTo>
                    <a:close/>
                    <a:moveTo>
                      <a:pt x="110" y="183"/>
                    </a:moveTo>
                    <a:cubicBezTo>
                      <a:pt x="110" y="183"/>
                      <a:pt x="110" y="183"/>
                      <a:pt x="110" y="183"/>
                    </a:cubicBezTo>
                    <a:cubicBezTo>
                      <a:pt x="110" y="180"/>
                      <a:pt x="108" y="176"/>
                      <a:pt x="105" y="178"/>
                    </a:cubicBezTo>
                    <a:cubicBezTo>
                      <a:pt x="105" y="180"/>
                      <a:pt x="107" y="184"/>
                      <a:pt x="110" y="183"/>
                    </a:cubicBezTo>
                    <a:close/>
                    <a:moveTo>
                      <a:pt x="113" y="185"/>
                    </a:moveTo>
                    <a:cubicBezTo>
                      <a:pt x="113" y="185"/>
                      <a:pt x="113" y="185"/>
                      <a:pt x="113" y="185"/>
                    </a:cubicBezTo>
                    <a:cubicBezTo>
                      <a:pt x="116" y="182"/>
                      <a:pt x="113" y="177"/>
                      <a:pt x="115" y="174"/>
                    </a:cubicBezTo>
                    <a:cubicBezTo>
                      <a:pt x="110" y="177"/>
                      <a:pt x="111" y="181"/>
                      <a:pt x="113" y="185"/>
                    </a:cubicBezTo>
                    <a:close/>
                    <a:moveTo>
                      <a:pt x="125" y="177"/>
                    </a:move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9" y="174"/>
                      <a:pt x="128" y="170"/>
                      <a:pt x="130" y="167"/>
                    </a:cubicBezTo>
                    <a:cubicBezTo>
                      <a:pt x="132" y="170"/>
                      <a:pt x="137" y="167"/>
                      <a:pt x="134" y="163"/>
                    </a:cubicBezTo>
                    <a:cubicBezTo>
                      <a:pt x="127" y="167"/>
                      <a:pt x="121" y="170"/>
                      <a:pt x="125" y="177"/>
                    </a:cubicBezTo>
                    <a:close/>
                    <a:moveTo>
                      <a:pt x="122" y="171"/>
                    </a:moveTo>
                    <a:cubicBezTo>
                      <a:pt x="122" y="171"/>
                      <a:pt x="122" y="171"/>
                      <a:pt x="122" y="171"/>
                    </a:cubicBezTo>
                    <a:cubicBezTo>
                      <a:pt x="121" y="170"/>
                      <a:pt x="121" y="170"/>
                      <a:pt x="119" y="171"/>
                    </a:cubicBezTo>
                    <a:cubicBezTo>
                      <a:pt x="116" y="175"/>
                      <a:pt x="115" y="180"/>
                      <a:pt x="118" y="185"/>
                    </a:cubicBezTo>
                    <a:cubicBezTo>
                      <a:pt x="123" y="181"/>
                      <a:pt x="123" y="176"/>
                      <a:pt x="122" y="171"/>
                    </a:cubicBezTo>
                    <a:close/>
                    <a:moveTo>
                      <a:pt x="137" y="166"/>
                    </a:moveTo>
                    <a:cubicBezTo>
                      <a:pt x="137" y="166"/>
                      <a:pt x="137" y="166"/>
                      <a:pt x="137" y="166"/>
                    </a:cubicBezTo>
                    <a:cubicBezTo>
                      <a:pt x="138" y="165"/>
                      <a:pt x="139" y="165"/>
                      <a:pt x="140" y="164"/>
                    </a:cubicBezTo>
                    <a:cubicBezTo>
                      <a:pt x="139" y="163"/>
                      <a:pt x="139" y="162"/>
                      <a:pt x="138" y="161"/>
                    </a:cubicBezTo>
                    <a:cubicBezTo>
                      <a:pt x="137" y="161"/>
                      <a:pt x="136" y="162"/>
                      <a:pt x="135" y="163"/>
                    </a:cubicBezTo>
                    <a:cubicBezTo>
                      <a:pt x="136" y="164"/>
                      <a:pt x="136" y="165"/>
                      <a:pt x="137" y="166"/>
                    </a:cubicBezTo>
                    <a:close/>
                    <a:moveTo>
                      <a:pt x="127" y="182"/>
                    </a:moveTo>
                    <a:cubicBezTo>
                      <a:pt x="127" y="182"/>
                      <a:pt x="127" y="182"/>
                      <a:pt x="127" y="182"/>
                    </a:cubicBezTo>
                    <a:cubicBezTo>
                      <a:pt x="131" y="178"/>
                      <a:pt x="144" y="176"/>
                      <a:pt x="140" y="170"/>
                    </a:cubicBezTo>
                    <a:cubicBezTo>
                      <a:pt x="135" y="172"/>
                      <a:pt x="126" y="175"/>
                      <a:pt x="127" y="182"/>
                    </a:cubicBezTo>
                    <a:close/>
                    <a:moveTo>
                      <a:pt x="144" y="184"/>
                    </a:moveTo>
                    <a:cubicBezTo>
                      <a:pt x="144" y="184"/>
                      <a:pt x="144" y="184"/>
                      <a:pt x="144" y="184"/>
                    </a:cubicBezTo>
                    <a:cubicBezTo>
                      <a:pt x="145" y="183"/>
                      <a:pt x="147" y="182"/>
                      <a:pt x="148" y="181"/>
                    </a:cubicBezTo>
                    <a:cubicBezTo>
                      <a:pt x="147" y="177"/>
                      <a:pt x="144" y="176"/>
                      <a:pt x="141" y="176"/>
                    </a:cubicBezTo>
                    <a:cubicBezTo>
                      <a:pt x="141" y="179"/>
                      <a:pt x="142" y="181"/>
                      <a:pt x="144" y="184"/>
                    </a:cubicBezTo>
                    <a:close/>
                    <a:moveTo>
                      <a:pt x="127" y="190"/>
                    </a:moveTo>
                    <a:cubicBezTo>
                      <a:pt x="127" y="190"/>
                      <a:pt x="127" y="190"/>
                      <a:pt x="127" y="190"/>
                    </a:cubicBezTo>
                    <a:cubicBezTo>
                      <a:pt x="127" y="190"/>
                      <a:pt x="127" y="189"/>
                      <a:pt x="128" y="189"/>
                    </a:cubicBezTo>
                    <a:cubicBezTo>
                      <a:pt x="127" y="187"/>
                      <a:pt x="126" y="186"/>
                      <a:pt x="124" y="188"/>
                    </a:cubicBezTo>
                    <a:cubicBezTo>
                      <a:pt x="125" y="189"/>
                      <a:pt x="126" y="191"/>
                      <a:pt x="127" y="190"/>
                    </a:cubicBezTo>
                    <a:close/>
                    <a:moveTo>
                      <a:pt x="131" y="188"/>
                    </a:moveTo>
                    <a:cubicBezTo>
                      <a:pt x="131" y="188"/>
                      <a:pt x="131" y="188"/>
                      <a:pt x="131" y="188"/>
                    </a:cubicBezTo>
                    <a:cubicBezTo>
                      <a:pt x="133" y="187"/>
                      <a:pt x="135" y="186"/>
                      <a:pt x="134" y="184"/>
                    </a:cubicBezTo>
                    <a:cubicBezTo>
                      <a:pt x="133" y="184"/>
                      <a:pt x="132" y="184"/>
                      <a:pt x="132" y="183"/>
                    </a:cubicBezTo>
                    <a:cubicBezTo>
                      <a:pt x="131" y="184"/>
                      <a:pt x="130" y="184"/>
                      <a:pt x="130" y="184"/>
                    </a:cubicBezTo>
                    <a:cubicBezTo>
                      <a:pt x="131" y="186"/>
                      <a:pt x="131" y="187"/>
                      <a:pt x="131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10EA465C-20EC-40FA-B2FF-4FDFA38D40B0}"/>
                  </a:ext>
                </a:extLst>
              </p:cNvPr>
              <p:cNvSpPr/>
              <p:nvPr/>
            </p:nvSpPr>
            <p:spPr bwMode="auto">
              <a:xfrm>
                <a:off x="3637" y="2259"/>
                <a:ext cx="78" cy="78"/>
              </a:xfrm>
              <a:custGeom>
                <a:gdLst>
                  <a:gd fmla="*/ 29 w 29" name="T0"/>
                  <a:gd fmla="*/ 3 h 29" name="T1"/>
                  <a:gd fmla="*/ 0 w 29" name="T2"/>
                  <a:gd fmla="*/ 17 h 29" name="T3"/>
                  <a:gd fmla="*/ 29 w 29" name="T4"/>
                  <a:gd fmla="*/ 3 h 2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8" w="28">
                    <a:moveTo>
                      <a:pt x="29" y="3"/>
                    </a:moveTo>
                    <a:cubicBezTo>
                      <a:pt x="27" y="12"/>
                      <a:pt x="8" y="29"/>
                      <a:pt x="0" y="17"/>
                    </a:cubicBezTo>
                    <a:cubicBezTo>
                      <a:pt x="5" y="8"/>
                      <a:pt x="20" y="0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7F5C785D-DA50-409B-A998-0E50E6D2B05E}"/>
                </a:ext>
              </a:extLst>
            </p:cNvPr>
            <p:cNvGrpSpPr/>
            <p:nvPr/>
          </p:nvGrpSpPr>
          <p:grpSpPr>
            <a:xfrm>
              <a:off x="2081899" y="3411445"/>
              <a:ext cx="2064913" cy="818326"/>
              <a:chOff x="7253088" y="893280"/>
              <a:chExt cx="2064913" cy="818326"/>
            </a:xfrm>
          </p:grpSpPr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4CFEF70-665E-4E6B-9750-FE116DFA2BDD}"/>
                  </a:ext>
                </a:extLst>
              </p:cNvPr>
              <p:cNvSpPr txBox="1"/>
              <p:nvPr/>
            </p:nvSpPr>
            <p:spPr>
              <a:xfrm>
                <a:off x="7253090" y="893281"/>
                <a:ext cx="2064912" cy="3962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20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标题文字添加</a:t>
                </a: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8DA4445-116E-4A19-95AD-52CD71E3160F}"/>
                  </a:ext>
                </a:extLst>
              </p:cNvPr>
              <p:cNvSpPr txBox="1"/>
              <p:nvPr/>
            </p:nvSpPr>
            <p:spPr>
              <a:xfrm>
                <a:off x="7253088" y="1249941"/>
                <a:ext cx="2064912" cy="4572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12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</a:t>
                </a:r>
              </a:p>
            </p:txBody>
          </p: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F010F3C6-E46A-4A8C-8216-E0BC52BC6D6D}"/>
              </a:ext>
            </a:extLst>
          </p:cNvPr>
          <p:cNvGrpSpPr/>
          <p:nvPr/>
        </p:nvGrpSpPr>
        <p:grpSpPr>
          <a:xfrm>
            <a:off x="4939190" y="2398807"/>
            <a:ext cx="2191701" cy="1659537"/>
            <a:chOff x="5000150" y="726761"/>
            <a:chExt cx="2191701" cy="1659537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B4F365AD-58F8-4678-8B7A-2D34D2819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150" y="726761"/>
              <a:ext cx="2191701" cy="1659537"/>
            </a:xfrm>
            <a:custGeom>
              <a:gdLst>
                <a:gd fmla="*/ 244 w 323" name="T0"/>
                <a:gd fmla="*/ 0 h 244" name="T1"/>
                <a:gd fmla="*/ 302 w 323" name="T2"/>
                <a:gd fmla="*/ 22 h 244" name="T3"/>
                <a:gd fmla="*/ 307 w 323" name="T4"/>
                <a:gd fmla="*/ 54 h 244" name="T5"/>
                <a:gd fmla="*/ 316 w 323" name="T6"/>
                <a:gd fmla="*/ 111 h 244" name="T7"/>
                <a:gd fmla="*/ 308 w 323" name="T8"/>
                <a:gd fmla="*/ 217 h 244" name="T9"/>
                <a:gd fmla="*/ 284 w 323" name="T10"/>
                <a:gd fmla="*/ 238 h 244" name="T11"/>
                <a:gd fmla="*/ 222 w 323" name="T12"/>
                <a:gd fmla="*/ 235 h 244" name="T13"/>
                <a:gd fmla="*/ 191 w 323" name="T14"/>
                <a:gd fmla="*/ 236 h 244" name="T15"/>
                <a:gd fmla="*/ 50 w 323" name="T16"/>
                <a:gd fmla="*/ 241 h 244" name="T17"/>
                <a:gd fmla="*/ 6 w 323" name="T18"/>
                <a:gd fmla="*/ 224 h 244" name="T19"/>
                <a:gd fmla="*/ 3 w 323" name="T20"/>
                <a:gd fmla="*/ 173 h 244" name="T21"/>
                <a:gd fmla="*/ 4 w 323" name="T22"/>
                <a:gd fmla="*/ 67 h 244" name="T23"/>
                <a:gd fmla="*/ 11 w 323" name="T24"/>
                <a:gd fmla="*/ 23 h 244" name="T25"/>
                <a:gd fmla="*/ 65 w 323" name="T26"/>
                <a:gd fmla="*/ 8 h 244" name="T27"/>
                <a:gd fmla="*/ 185 w 323" name="T28"/>
                <a:gd fmla="*/ 6 h 244" name="T29"/>
                <a:gd fmla="*/ 216 w 323" name="T30"/>
                <a:gd fmla="*/ 2 h 244" name="T31"/>
                <a:gd fmla="*/ 244 w 323" name="T32"/>
                <a:gd fmla="*/ 0 h 244" name="T33"/>
                <a:gd fmla="*/ 161 w 323" name="T34"/>
                <a:gd fmla="*/ 9 h 244" name="T35"/>
                <a:gd fmla="*/ 161 w 323" name="T36"/>
                <a:gd fmla="*/ 9 h 244" name="T37"/>
                <a:gd fmla="*/ 53 w 323" name="T38"/>
                <a:gd fmla="*/ 16 h 244" name="T39"/>
                <a:gd fmla="*/ 16 w 323" name="T40"/>
                <a:gd fmla="*/ 27 h 244" name="T41"/>
                <a:gd fmla="*/ 9 w 323" name="T42"/>
                <a:gd fmla="*/ 73 h 244" name="T43"/>
                <a:gd fmla="*/ 9 w 323" name="T44"/>
                <a:gd fmla="*/ 175 h 244" name="T45"/>
                <a:gd fmla="*/ 13 w 323" name="T46"/>
                <a:gd fmla="*/ 222 h 244" name="T47"/>
                <a:gd fmla="*/ 83 w 323" name="T48"/>
                <a:gd fmla="*/ 238 h 244" name="T49"/>
                <a:gd fmla="*/ 232 w 323" name="T50"/>
                <a:gd fmla="*/ 229 h 244" name="T51"/>
                <a:gd fmla="*/ 280 w 323" name="T52"/>
                <a:gd fmla="*/ 233 h 244" name="T53"/>
                <a:gd fmla="*/ 312 w 323" name="T54"/>
                <a:gd fmla="*/ 134 h 244" name="T55"/>
                <a:gd fmla="*/ 310 w 323" name="T56"/>
                <a:gd fmla="*/ 93 h 244" name="T57"/>
                <a:gd fmla="*/ 301 w 323" name="T58"/>
                <a:gd fmla="*/ 55 h 244" name="T59"/>
                <a:gd fmla="*/ 296 w 323" name="T60"/>
                <a:gd fmla="*/ 23 h 244" name="T61"/>
                <a:gd fmla="*/ 222 w 323" name="T62"/>
                <a:gd fmla="*/ 7 h 244" name="T63"/>
                <a:gd fmla="*/ 161 w 323" name="T64"/>
                <a:gd fmla="*/ 9 h 24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44" w="323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25" name="Group 66">
              <a:extLst>
                <a:ext uri="{FF2B5EF4-FFF2-40B4-BE49-F238E27FC236}">
                  <a16:creationId xmlns:a16="http://schemas.microsoft.com/office/drawing/2014/main" id="{521CBA1E-D3FB-42B3-B0B6-E78D9078B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95584" y="974688"/>
              <a:ext cx="200834" cy="318194"/>
              <a:chOff x="908" y="-137"/>
              <a:chExt cx="486" cy="770"/>
            </a:xfrm>
            <a:solidFill>
              <a:srgbClr val="3C3C3B"/>
            </a:solidFill>
          </p:grpSpPr>
          <p:sp>
            <p:nvSpPr>
              <p:cNvPr id="27" name="Freeform 67">
                <a:extLst>
                  <a:ext uri="{FF2B5EF4-FFF2-40B4-BE49-F238E27FC236}">
                    <a16:creationId xmlns:a16="http://schemas.microsoft.com/office/drawing/2014/main" id="{A2E7765A-0457-454C-ABFC-21AB4737EC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" y="-137"/>
                <a:ext cx="98" cy="99"/>
              </a:xfrm>
              <a:custGeom>
                <a:gdLst>
                  <a:gd fmla="*/ 27 w 36" name="T0"/>
                  <a:gd fmla="*/ 2 h 37" name="T1"/>
                  <a:gd fmla="*/ 7 w 36" name="T2"/>
                  <a:gd fmla="*/ 30 h 37" name="T3"/>
                  <a:gd fmla="*/ 9 w 36" name="T4"/>
                  <a:gd fmla="*/ 2 h 37" name="T5"/>
                  <a:gd fmla="*/ 27 w 36" name="T6"/>
                  <a:gd fmla="*/ 2 h 37" name="T7"/>
                  <a:gd fmla="*/ 15 w 36" name="T8"/>
                  <a:gd fmla="*/ 23 h 37" name="T9"/>
                  <a:gd fmla="*/ 15 w 36" name="T10"/>
                  <a:gd fmla="*/ 23 h 37" name="T11"/>
                  <a:gd fmla="*/ 23 w 36" name="T12"/>
                  <a:gd fmla="*/ 7 h 37" name="T13"/>
                  <a:gd fmla="*/ 20 w 36" name="T14"/>
                  <a:gd fmla="*/ 7 h 37" name="T15"/>
                  <a:gd fmla="*/ 15 w 36" name="T16"/>
                  <a:gd fmla="*/ 23 h 3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7" w="36">
                    <a:moveTo>
                      <a:pt x="27" y="2"/>
                    </a:moveTo>
                    <a:cubicBezTo>
                      <a:pt x="36" y="16"/>
                      <a:pt x="25" y="37"/>
                      <a:pt x="7" y="30"/>
                    </a:cubicBezTo>
                    <a:cubicBezTo>
                      <a:pt x="0" y="22"/>
                      <a:pt x="2" y="8"/>
                      <a:pt x="9" y="2"/>
                    </a:cubicBezTo>
                    <a:cubicBezTo>
                      <a:pt x="17" y="3"/>
                      <a:pt x="21" y="0"/>
                      <a:pt x="27" y="2"/>
                    </a:cubicBezTo>
                    <a:close/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22" y="25"/>
                      <a:pt x="30" y="15"/>
                      <a:pt x="23" y="7"/>
                    </a:cubicBezTo>
                    <a:cubicBezTo>
                      <a:pt x="22" y="7"/>
                      <a:pt x="21" y="7"/>
                      <a:pt x="20" y="7"/>
                    </a:cubicBezTo>
                    <a:cubicBezTo>
                      <a:pt x="23" y="13"/>
                      <a:pt x="12" y="13"/>
                      <a:pt x="1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8" name="Freeform 68">
                <a:extLst>
                  <a:ext uri="{FF2B5EF4-FFF2-40B4-BE49-F238E27FC236}">
                    <a16:creationId xmlns:a16="http://schemas.microsoft.com/office/drawing/2014/main" id="{9ADFDAEF-7BC9-45D1-BCFD-34DB0C257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" y="-118"/>
                <a:ext cx="93" cy="102"/>
              </a:xfrm>
              <a:custGeom>
                <a:gdLst>
                  <a:gd fmla="*/ 26 w 34" name="T0"/>
                  <a:gd fmla="*/ 11 h 38" name="T1"/>
                  <a:gd fmla="*/ 19 w 34" name="T2"/>
                  <a:gd fmla="*/ 36 h 38" name="T3"/>
                  <a:gd fmla="*/ 26 w 34" name="T4"/>
                  <a:gd fmla="*/ 11 h 38" name="T5"/>
                  <a:gd fmla="*/ 20 w 34" name="T6"/>
                  <a:gd fmla="*/ 30 h 38" name="T7"/>
                  <a:gd fmla="*/ 20 w 34" name="T8"/>
                  <a:gd fmla="*/ 30 h 38" name="T9"/>
                  <a:gd fmla="*/ 24 w 34" name="T10"/>
                  <a:gd fmla="*/ 18 h 38" name="T11"/>
                  <a:gd fmla="*/ 20 w 34" name="T12"/>
                  <a:gd fmla="*/ 30 h 38" name="T13"/>
                  <a:gd fmla="*/ 13 w 34" name="T14"/>
                  <a:gd fmla="*/ 25 h 38" name="T15"/>
                  <a:gd fmla="*/ 13 w 34" name="T16"/>
                  <a:gd fmla="*/ 25 h 38" name="T17"/>
                  <a:gd fmla="*/ 14 w 34" name="T18"/>
                  <a:gd fmla="*/ 20 h 38" name="T19"/>
                  <a:gd fmla="*/ 13 w 34" name="T20"/>
                  <a:gd fmla="*/ 25 h 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8" w="34">
                    <a:moveTo>
                      <a:pt x="26" y="11"/>
                    </a:moveTo>
                    <a:cubicBezTo>
                      <a:pt x="34" y="20"/>
                      <a:pt x="28" y="35"/>
                      <a:pt x="19" y="36"/>
                    </a:cubicBezTo>
                    <a:cubicBezTo>
                      <a:pt x="0" y="38"/>
                      <a:pt x="1" y="0"/>
                      <a:pt x="26" y="11"/>
                    </a:cubicBezTo>
                    <a:close/>
                    <a:moveTo>
                      <a:pt x="20" y="30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25" y="30"/>
                      <a:pt x="29" y="20"/>
                      <a:pt x="24" y="18"/>
                    </a:cubicBezTo>
                    <a:cubicBezTo>
                      <a:pt x="25" y="24"/>
                      <a:pt x="22" y="26"/>
                      <a:pt x="20" y="30"/>
                    </a:cubicBezTo>
                    <a:close/>
                    <a:moveTo>
                      <a:pt x="13" y="25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7" y="25"/>
                      <a:pt x="18" y="21"/>
                      <a:pt x="14" y="20"/>
                    </a:cubicBezTo>
                    <a:cubicBezTo>
                      <a:pt x="14" y="22"/>
                      <a:pt x="13" y="23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FEE3A7C9-F6B9-420D-A0A3-95DFDF664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" y="-32"/>
                <a:ext cx="89" cy="102"/>
              </a:xfrm>
              <a:custGeom>
                <a:gdLst>
                  <a:gd fmla="*/ 5 w 33" name="T0"/>
                  <a:gd fmla="*/ 36 h 38" name="T1"/>
                  <a:gd fmla="*/ 1 w 33" name="T2"/>
                  <a:gd fmla="*/ 17 h 38" name="T3"/>
                  <a:gd fmla="*/ 30 w 33" name="T4"/>
                  <a:gd fmla="*/ 15 h 38" name="T5"/>
                  <a:gd fmla="*/ 5 w 33" name="T6"/>
                  <a:gd fmla="*/ 36 h 38" name="T7"/>
                  <a:gd fmla="*/ 14 w 33" name="T8"/>
                  <a:gd fmla="*/ 13 h 38" name="T9"/>
                  <a:gd fmla="*/ 14 w 33" name="T10"/>
                  <a:gd fmla="*/ 13 h 38" name="T11"/>
                  <a:gd fmla="*/ 17 w 33" name="T12"/>
                  <a:gd fmla="*/ 31 h 38" name="T13"/>
                  <a:gd fmla="*/ 14 w 33" name="T14"/>
                  <a:gd fmla="*/ 13 h 3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8" w="33">
                    <a:moveTo>
                      <a:pt x="5" y="36"/>
                    </a:moveTo>
                    <a:cubicBezTo>
                      <a:pt x="1" y="32"/>
                      <a:pt x="0" y="26"/>
                      <a:pt x="1" y="17"/>
                    </a:cubicBezTo>
                    <a:cubicBezTo>
                      <a:pt x="6" y="6"/>
                      <a:pt x="27" y="0"/>
                      <a:pt x="30" y="15"/>
                    </a:cubicBezTo>
                    <a:cubicBezTo>
                      <a:pt x="33" y="27"/>
                      <a:pt x="19" y="38"/>
                      <a:pt x="5" y="36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20"/>
                      <a:pt x="13" y="26"/>
                      <a:pt x="17" y="31"/>
                    </a:cubicBezTo>
                    <a:cubicBezTo>
                      <a:pt x="29" y="29"/>
                      <a:pt x="27" y="5"/>
                      <a:pt x="1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0" name="Freeform 70">
                <a:extLst>
                  <a:ext uri="{FF2B5EF4-FFF2-40B4-BE49-F238E27FC236}">
                    <a16:creationId xmlns:a16="http://schemas.microsoft.com/office/drawing/2014/main" id="{01F9D413-B836-4F60-ACCE-965E42046E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3" y="-24"/>
                <a:ext cx="89" cy="105"/>
              </a:xfrm>
              <a:custGeom>
                <a:gdLst>
                  <a:gd fmla="*/ 24 w 33" name="T0"/>
                  <a:gd fmla="*/ 9 h 39" name="T1"/>
                  <a:gd fmla="*/ 0 w 33" name="T2"/>
                  <a:gd fmla="*/ 20 h 39" name="T3"/>
                  <a:gd fmla="*/ 24 w 33" name="T4"/>
                  <a:gd fmla="*/ 9 h 39" name="T5"/>
                  <a:gd fmla="*/ 7 w 33" name="T6"/>
                  <a:gd fmla="*/ 22 h 39" name="T7"/>
                  <a:gd fmla="*/ 7 w 33" name="T8"/>
                  <a:gd fmla="*/ 22 h 39" name="T9"/>
                  <a:gd fmla="*/ 19 w 33" name="T10"/>
                  <a:gd fmla="*/ 25 h 39" name="T11"/>
                  <a:gd fmla="*/ 7 w 33" name="T12"/>
                  <a:gd fmla="*/ 22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33">
                    <a:moveTo>
                      <a:pt x="24" y="9"/>
                    </a:moveTo>
                    <a:cubicBezTo>
                      <a:pt x="33" y="33"/>
                      <a:pt x="1" y="39"/>
                      <a:pt x="0" y="20"/>
                    </a:cubicBezTo>
                    <a:cubicBezTo>
                      <a:pt x="0" y="10"/>
                      <a:pt x="13" y="0"/>
                      <a:pt x="24" y="9"/>
                    </a:cubicBezTo>
                    <a:close/>
                    <a:moveTo>
                      <a:pt x="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9" y="25"/>
                      <a:pt x="14" y="25"/>
                      <a:pt x="19" y="25"/>
                    </a:cubicBezTo>
                    <a:cubicBezTo>
                      <a:pt x="27" y="9"/>
                      <a:pt x="7" y="9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1" name="Freeform 71">
                <a:extLst>
                  <a:ext uri="{FF2B5EF4-FFF2-40B4-BE49-F238E27FC236}">
                    <a16:creationId xmlns:a16="http://schemas.microsoft.com/office/drawing/2014/main" id="{1D670C4B-B760-4C69-A4EE-D309E6258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8" y="92"/>
                <a:ext cx="486" cy="541"/>
              </a:xfrm>
              <a:custGeom>
                <a:gdLst>
                  <a:gd fmla="*/ 103 w 179" name="T0"/>
                  <a:gd fmla="*/ 83 h 201" name="T1"/>
                  <a:gd fmla="*/ 93 w 179" name="T2"/>
                  <a:gd fmla="*/ 199 h 201" name="T3"/>
                  <a:gd fmla="*/ 60 w 179" name="T4"/>
                  <a:gd fmla="*/ 88 h 201" name="T5"/>
                  <a:gd fmla="*/ 75 w 179" name="T6"/>
                  <a:gd fmla="*/ 1 h 201" name="T7"/>
                  <a:gd fmla="*/ 76 w 179" name="T8"/>
                  <a:gd fmla="*/ 7 h 201" name="T9"/>
                  <a:gd fmla="*/ 100 w 179" name="T10"/>
                  <a:gd fmla="*/ 8 h 201" name="T11"/>
                  <a:gd fmla="*/ 105 w 179" name="T12"/>
                  <a:gd fmla="*/ 7 h 201" name="T13"/>
                  <a:gd fmla="*/ 157 w 179" name="T14"/>
                  <a:gd fmla="*/ 168 h 201" name="T15"/>
                  <a:gd fmla="*/ 96 w 179" name="T16"/>
                  <a:gd fmla="*/ 89 h 201" name="T17"/>
                  <a:gd fmla="*/ 69 w 179" name="T18"/>
                  <a:gd fmla="*/ 71 h 201" name="T19"/>
                  <a:gd fmla="*/ 13 w 179" name="T20"/>
                  <a:gd fmla="*/ 189 h 201" name="T21"/>
                  <a:gd fmla="*/ 157 w 179" name="T22"/>
                  <a:gd fmla="*/ 169 h 201" name="T23"/>
                  <a:gd fmla="*/ 19 w 179" name="T24"/>
                  <a:gd fmla="*/ 180 h 201" name="T25"/>
                  <a:gd fmla="*/ 106 w 179" name="T26"/>
                  <a:gd fmla="*/ 106 h 201" name="T27"/>
                  <a:gd fmla="*/ 78 w 179" name="T28"/>
                  <a:gd fmla="*/ 118 h 201" name="T29"/>
                  <a:gd fmla="*/ 87 w 179" name="T30"/>
                  <a:gd fmla="*/ 126 h 201" name="T31"/>
                  <a:gd fmla="*/ 93 w 179" name="T32"/>
                  <a:gd fmla="*/ 133 h 201" name="T33"/>
                  <a:gd fmla="*/ 87 w 179" name="T34"/>
                  <a:gd fmla="*/ 126 h 201" name="T35"/>
                  <a:gd fmla="*/ 115 w 179" name="T36"/>
                  <a:gd fmla="*/ 131 h 201" name="T37"/>
                  <a:gd fmla="*/ 109 w 179" name="T38"/>
                  <a:gd fmla="*/ 124 h 201" name="T39"/>
                  <a:gd fmla="*/ 45 w 179" name="T40"/>
                  <a:gd fmla="*/ 155 h 201" name="T41"/>
                  <a:gd fmla="*/ 83 w 179" name="T42"/>
                  <a:gd fmla="*/ 125 h 201" name="T43"/>
                  <a:gd fmla="*/ 102 w 179" name="T44"/>
                  <a:gd fmla="*/ 130 h 201" name="T45"/>
                  <a:gd fmla="*/ 82 w 179" name="T46"/>
                  <a:gd fmla="*/ 152 h 201" name="T47"/>
                  <a:gd fmla="*/ 106 w 179" name="T48"/>
                  <a:gd fmla="*/ 140 h 201" name="T49"/>
                  <a:gd fmla="*/ 125 w 179" name="T50"/>
                  <a:gd fmla="*/ 136 h 201" name="T51"/>
                  <a:gd fmla="*/ 89 w 179" name="T52"/>
                  <a:gd fmla="*/ 138 h 201" name="T53"/>
                  <a:gd fmla="*/ 90 w 179" name="T54"/>
                  <a:gd fmla="*/ 136 h 201" name="T55"/>
                  <a:gd fmla="*/ 66 w 179" name="T56"/>
                  <a:gd fmla="*/ 152 h 201" name="T57"/>
                  <a:gd fmla="*/ 62 w 179" name="T58"/>
                  <a:gd fmla="*/ 161 h 201" name="T59"/>
                  <a:gd fmla="*/ 53 w 179" name="T60"/>
                  <a:gd fmla="*/ 167 h 201" name="T61"/>
                  <a:gd fmla="*/ 63 w 179" name="T62"/>
                  <a:gd fmla="*/ 167 h 201" name="T63"/>
                  <a:gd fmla="*/ 77 w 179" name="T64"/>
                  <a:gd fmla="*/ 151 h 201" name="T65"/>
                  <a:gd fmla="*/ 118 w 179" name="T66"/>
                  <a:gd fmla="*/ 154 h 201" name="T67"/>
                  <a:gd fmla="*/ 117 w 179" name="T68"/>
                  <a:gd fmla="*/ 148 h 201" name="T69"/>
                  <a:gd fmla="*/ 90 w 179" name="T70"/>
                  <a:gd fmla="*/ 164 h 201" name="T71"/>
                  <a:gd fmla="*/ 120 w 179" name="T72"/>
                  <a:gd fmla="*/ 158 h 201" name="T73"/>
                  <a:gd fmla="*/ 130 w 179" name="T74"/>
                  <a:gd fmla="*/ 146 h 201" name="T75"/>
                  <a:gd fmla="*/ 137 w 179" name="T76"/>
                  <a:gd fmla="*/ 149 h 201" name="T77"/>
                  <a:gd fmla="*/ 142 w 179" name="T78"/>
                  <a:gd fmla="*/ 157 h 201" name="T79"/>
                  <a:gd fmla="*/ 122 w 179" name="T80"/>
                  <a:gd fmla="*/ 158 h 201" name="T81"/>
                  <a:gd fmla="*/ 125 w 179" name="T82"/>
                  <a:gd fmla="*/ 154 h 201" name="T83"/>
                  <a:gd fmla="*/ 145 w 179" name="T84"/>
                  <a:gd fmla="*/ 163 h 201" name="T85"/>
                  <a:gd fmla="*/ 78 w 179" name="T86"/>
                  <a:gd fmla="*/ 168 h 201" name="T87"/>
                  <a:gd fmla="*/ 84 w 179" name="T88"/>
                  <a:gd fmla="*/ 169 h 201" name="T89"/>
                  <a:gd fmla="*/ 39 w 179" name="T90"/>
                  <a:gd fmla="*/ 176 h 201" name="T91"/>
                  <a:gd fmla="*/ 39 w 179" name="T92"/>
                  <a:gd fmla="*/ 176 h 201" name="T93"/>
                  <a:gd fmla="*/ 26 w 179" name="T94"/>
                  <a:gd fmla="*/ 175 h 201" name="T95"/>
                  <a:gd fmla="*/ 88 w 179" name="T96"/>
                  <a:gd fmla="*/ 182 h 201" name="T97"/>
                  <a:gd fmla="*/ 86 w 179" name="T98"/>
                  <a:gd fmla="*/ 181 h 201" name="T99"/>
                  <a:gd fmla="*/ 86 w 179" name="T100"/>
                  <a:gd fmla="*/ 181 h 201" name="T101"/>
                  <a:gd fmla="*/ 142 w 179" name="T102"/>
                  <a:gd fmla="*/ 180 h 201" name="T103"/>
                  <a:gd fmla="*/ 122 w 179" name="T104"/>
                  <a:gd fmla="*/ 183 h 201" name="T105"/>
                  <a:gd fmla="*/ 122 w 179" name="T106"/>
                  <a:gd fmla="*/ 181 h 201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01" w="179">
                    <a:moveTo>
                      <a:pt x="112" y="4"/>
                    </a:moveTo>
                    <a:cubicBezTo>
                      <a:pt x="114" y="15"/>
                      <a:pt x="107" y="17"/>
                      <a:pt x="101" y="20"/>
                    </a:cubicBezTo>
                    <a:cubicBezTo>
                      <a:pt x="102" y="41"/>
                      <a:pt x="105" y="60"/>
                      <a:pt x="103" y="83"/>
                    </a:cubicBezTo>
                    <a:cubicBezTo>
                      <a:pt x="117" y="104"/>
                      <a:pt x="141" y="130"/>
                      <a:pt x="157" y="155"/>
                    </a:cubicBezTo>
                    <a:cubicBezTo>
                      <a:pt x="166" y="169"/>
                      <a:pt x="179" y="187"/>
                      <a:pt x="161" y="198"/>
                    </a:cubicBezTo>
                    <a:cubicBezTo>
                      <a:pt x="138" y="197"/>
                      <a:pt x="115" y="200"/>
                      <a:pt x="93" y="199"/>
                    </a:cubicBezTo>
                    <a:cubicBezTo>
                      <a:pt x="62" y="197"/>
                      <a:pt x="32" y="201"/>
                      <a:pt x="6" y="193"/>
                    </a:cubicBezTo>
                    <a:cubicBezTo>
                      <a:pt x="0" y="176"/>
                      <a:pt x="10" y="167"/>
                      <a:pt x="18" y="155"/>
                    </a:cubicBezTo>
                    <a:cubicBezTo>
                      <a:pt x="31" y="131"/>
                      <a:pt x="47" y="109"/>
                      <a:pt x="60" y="88"/>
                    </a:cubicBezTo>
                    <a:cubicBezTo>
                      <a:pt x="61" y="62"/>
                      <a:pt x="57" y="35"/>
                      <a:pt x="62" y="19"/>
                    </a:cubicBezTo>
                    <a:cubicBezTo>
                      <a:pt x="57" y="18"/>
                      <a:pt x="48" y="16"/>
                      <a:pt x="44" y="10"/>
                    </a:cubicBezTo>
                    <a:cubicBezTo>
                      <a:pt x="46" y="2"/>
                      <a:pt x="65" y="1"/>
                      <a:pt x="75" y="1"/>
                    </a:cubicBezTo>
                    <a:cubicBezTo>
                      <a:pt x="88" y="0"/>
                      <a:pt x="102" y="2"/>
                      <a:pt x="112" y="4"/>
                    </a:cubicBezTo>
                    <a:close/>
                    <a:moveTo>
                      <a:pt x="76" y="7"/>
                    </a:moveTo>
                    <a:cubicBezTo>
                      <a:pt x="76" y="7"/>
                      <a:pt x="76" y="7"/>
                      <a:pt x="76" y="7"/>
                    </a:cubicBezTo>
                    <a:cubicBezTo>
                      <a:pt x="80" y="6"/>
                      <a:pt x="85" y="12"/>
                      <a:pt x="88" y="6"/>
                    </a:cubicBezTo>
                    <a:cubicBezTo>
                      <a:pt x="85" y="4"/>
                      <a:pt x="79" y="5"/>
                      <a:pt x="76" y="7"/>
                    </a:cubicBezTo>
                    <a:close/>
                    <a:moveTo>
                      <a:pt x="100" y="8"/>
                    </a:moveTo>
                    <a:cubicBezTo>
                      <a:pt x="100" y="8"/>
                      <a:pt x="100" y="8"/>
                      <a:pt x="100" y="8"/>
                    </a:cubicBezTo>
                    <a:cubicBezTo>
                      <a:pt x="101" y="8"/>
                      <a:pt x="102" y="10"/>
                      <a:pt x="105" y="9"/>
                    </a:cubicBezTo>
                    <a:cubicBezTo>
                      <a:pt x="105" y="8"/>
                      <a:pt x="105" y="8"/>
                      <a:pt x="105" y="7"/>
                    </a:cubicBezTo>
                    <a:cubicBezTo>
                      <a:pt x="103" y="7"/>
                      <a:pt x="103" y="6"/>
                      <a:pt x="102" y="6"/>
                    </a:cubicBezTo>
                    <a:cubicBezTo>
                      <a:pt x="102" y="7"/>
                      <a:pt x="100" y="7"/>
                      <a:pt x="100" y="8"/>
                    </a:cubicBezTo>
                    <a:close/>
                    <a:moveTo>
                      <a:pt x="157" y="168"/>
                    </a:moveTo>
                    <a:cubicBezTo>
                      <a:pt x="157" y="168"/>
                      <a:pt x="157" y="168"/>
                      <a:pt x="157" y="168"/>
                    </a:cubicBezTo>
                    <a:cubicBezTo>
                      <a:pt x="143" y="139"/>
                      <a:pt x="122" y="117"/>
                      <a:pt x="102" y="93"/>
                    </a:cubicBezTo>
                    <a:cubicBezTo>
                      <a:pt x="101" y="88"/>
                      <a:pt x="98" y="93"/>
                      <a:pt x="96" y="89"/>
                    </a:cubicBezTo>
                    <a:cubicBezTo>
                      <a:pt x="97" y="67"/>
                      <a:pt x="96" y="41"/>
                      <a:pt x="95" y="18"/>
                    </a:cubicBezTo>
                    <a:cubicBezTo>
                      <a:pt x="84" y="18"/>
                      <a:pt x="79" y="18"/>
                      <a:pt x="68" y="18"/>
                    </a:cubicBezTo>
                    <a:cubicBezTo>
                      <a:pt x="66" y="40"/>
                      <a:pt x="64" y="54"/>
                      <a:pt x="69" y="71"/>
                    </a:cubicBezTo>
                    <a:cubicBezTo>
                      <a:pt x="65" y="75"/>
                      <a:pt x="67" y="83"/>
                      <a:pt x="68" y="89"/>
                    </a:cubicBezTo>
                    <a:cubicBezTo>
                      <a:pt x="54" y="109"/>
                      <a:pt x="38" y="131"/>
                      <a:pt x="25" y="154"/>
                    </a:cubicBezTo>
                    <a:cubicBezTo>
                      <a:pt x="18" y="166"/>
                      <a:pt x="8" y="174"/>
                      <a:pt x="13" y="189"/>
                    </a:cubicBezTo>
                    <a:cubicBezTo>
                      <a:pt x="51" y="194"/>
                      <a:pt x="87" y="195"/>
                      <a:pt x="128" y="193"/>
                    </a:cubicBezTo>
                    <a:cubicBezTo>
                      <a:pt x="141" y="192"/>
                      <a:pt x="155" y="195"/>
                      <a:pt x="163" y="188"/>
                    </a:cubicBezTo>
                    <a:cubicBezTo>
                      <a:pt x="165" y="180"/>
                      <a:pt x="163" y="172"/>
                      <a:pt x="157" y="169"/>
                    </a:cubicBezTo>
                    <a:cubicBezTo>
                      <a:pt x="157" y="177"/>
                      <a:pt x="157" y="184"/>
                      <a:pt x="152" y="187"/>
                    </a:cubicBezTo>
                    <a:cubicBezTo>
                      <a:pt x="115" y="192"/>
                      <a:pt x="83" y="184"/>
                      <a:pt x="53" y="183"/>
                    </a:cubicBezTo>
                    <a:cubicBezTo>
                      <a:pt x="43" y="183"/>
                      <a:pt x="27" y="189"/>
                      <a:pt x="19" y="180"/>
                    </a:cubicBezTo>
                    <a:cubicBezTo>
                      <a:pt x="26" y="159"/>
                      <a:pt x="41" y="143"/>
                      <a:pt x="53" y="128"/>
                    </a:cubicBezTo>
                    <a:cubicBezTo>
                      <a:pt x="60" y="121"/>
                      <a:pt x="64" y="112"/>
                      <a:pt x="71" y="107"/>
                    </a:cubicBezTo>
                    <a:cubicBezTo>
                      <a:pt x="82" y="109"/>
                      <a:pt x="91" y="106"/>
                      <a:pt x="106" y="106"/>
                    </a:cubicBezTo>
                    <a:cubicBezTo>
                      <a:pt x="124" y="125"/>
                      <a:pt x="140" y="147"/>
                      <a:pt x="157" y="168"/>
                    </a:cubicBezTo>
                    <a:close/>
                    <a:moveTo>
                      <a:pt x="78" y="118"/>
                    </a:moveTo>
                    <a:cubicBezTo>
                      <a:pt x="78" y="118"/>
                      <a:pt x="78" y="118"/>
                      <a:pt x="78" y="118"/>
                    </a:cubicBezTo>
                    <a:cubicBezTo>
                      <a:pt x="82" y="117"/>
                      <a:pt x="85" y="116"/>
                      <a:pt x="86" y="112"/>
                    </a:cubicBezTo>
                    <a:cubicBezTo>
                      <a:pt x="81" y="112"/>
                      <a:pt x="79" y="114"/>
                      <a:pt x="78" y="118"/>
                    </a:cubicBezTo>
                    <a:close/>
                    <a:moveTo>
                      <a:pt x="87" y="126"/>
                    </a:moveTo>
                    <a:cubicBezTo>
                      <a:pt x="87" y="126"/>
                      <a:pt x="87" y="126"/>
                      <a:pt x="87" y="126"/>
                    </a:cubicBezTo>
                    <a:cubicBezTo>
                      <a:pt x="87" y="129"/>
                      <a:pt x="87" y="133"/>
                      <a:pt x="86" y="134"/>
                    </a:cubicBezTo>
                    <a:cubicBezTo>
                      <a:pt x="88" y="134"/>
                      <a:pt x="89" y="132"/>
                      <a:pt x="93" y="133"/>
                    </a:cubicBezTo>
                    <a:cubicBezTo>
                      <a:pt x="93" y="124"/>
                      <a:pt x="103" y="126"/>
                      <a:pt x="106" y="119"/>
                    </a:cubicBezTo>
                    <a:cubicBezTo>
                      <a:pt x="106" y="116"/>
                      <a:pt x="103" y="116"/>
                      <a:pt x="100" y="117"/>
                    </a:cubicBezTo>
                    <a:cubicBezTo>
                      <a:pt x="99" y="123"/>
                      <a:pt x="93" y="125"/>
                      <a:pt x="87" y="126"/>
                    </a:cubicBezTo>
                    <a:close/>
                    <a:moveTo>
                      <a:pt x="107" y="132"/>
                    </a:move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10" y="132"/>
                      <a:pt x="113" y="127"/>
                      <a:pt x="115" y="131"/>
                    </a:cubicBezTo>
                    <a:cubicBezTo>
                      <a:pt x="115" y="134"/>
                      <a:pt x="109" y="132"/>
                      <a:pt x="109" y="136"/>
                    </a:cubicBezTo>
                    <a:cubicBezTo>
                      <a:pt x="116" y="137"/>
                      <a:pt x="116" y="132"/>
                      <a:pt x="121" y="132"/>
                    </a:cubicBezTo>
                    <a:cubicBezTo>
                      <a:pt x="121" y="126"/>
                      <a:pt x="115" y="120"/>
                      <a:pt x="109" y="124"/>
                    </a:cubicBezTo>
                    <a:cubicBezTo>
                      <a:pt x="115" y="126"/>
                      <a:pt x="107" y="128"/>
                      <a:pt x="107" y="132"/>
                    </a:cubicBezTo>
                    <a:close/>
                    <a:moveTo>
                      <a:pt x="45" y="155"/>
                    </a:moveTo>
                    <a:cubicBezTo>
                      <a:pt x="45" y="155"/>
                      <a:pt x="45" y="155"/>
                      <a:pt x="45" y="155"/>
                    </a:cubicBezTo>
                    <a:cubicBezTo>
                      <a:pt x="52" y="153"/>
                      <a:pt x="54" y="144"/>
                      <a:pt x="60" y="146"/>
                    </a:cubicBezTo>
                    <a:cubicBezTo>
                      <a:pt x="63" y="142"/>
                      <a:pt x="67" y="139"/>
                      <a:pt x="74" y="138"/>
                    </a:cubicBezTo>
                    <a:cubicBezTo>
                      <a:pt x="75" y="133"/>
                      <a:pt x="89" y="129"/>
                      <a:pt x="83" y="125"/>
                    </a:cubicBezTo>
                    <a:cubicBezTo>
                      <a:pt x="70" y="134"/>
                      <a:pt x="54" y="141"/>
                      <a:pt x="45" y="155"/>
                    </a:cubicBezTo>
                    <a:close/>
                    <a:moveTo>
                      <a:pt x="102" y="130"/>
                    </a:move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1"/>
                      <a:pt x="103" y="132"/>
                      <a:pt x="103" y="133"/>
                    </a:cubicBezTo>
                    <a:cubicBezTo>
                      <a:pt x="97" y="140"/>
                      <a:pt x="86" y="143"/>
                      <a:pt x="80" y="150"/>
                    </a:cubicBezTo>
                    <a:cubicBezTo>
                      <a:pt x="81" y="150"/>
                      <a:pt x="81" y="151"/>
                      <a:pt x="82" y="152"/>
                    </a:cubicBezTo>
                    <a:cubicBezTo>
                      <a:pt x="79" y="154"/>
                      <a:pt x="76" y="156"/>
                      <a:pt x="75" y="160"/>
                    </a:cubicBezTo>
                    <a:cubicBezTo>
                      <a:pt x="82" y="161"/>
                      <a:pt x="89" y="151"/>
                      <a:pt x="83" y="151"/>
                    </a:cubicBezTo>
                    <a:cubicBezTo>
                      <a:pt x="90" y="148"/>
                      <a:pt x="98" y="140"/>
                      <a:pt x="106" y="140"/>
                    </a:cubicBezTo>
                    <a:cubicBezTo>
                      <a:pt x="108" y="136"/>
                      <a:pt x="105" y="133"/>
                      <a:pt x="102" y="130"/>
                    </a:cubicBezTo>
                    <a:close/>
                    <a:moveTo>
                      <a:pt x="125" y="136"/>
                    </a:moveTo>
                    <a:cubicBezTo>
                      <a:pt x="125" y="136"/>
                      <a:pt x="125" y="136"/>
                      <a:pt x="125" y="136"/>
                    </a:cubicBezTo>
                    <a:cubicBezTo>
                      <a:pt x="125" y="134"/>
                      <a:pt x="124" y="133"/>
                      <a:pt x="122" y="132"/>
                    </a:cubicBezTo>
                    <a:cubicBezTo>
                      <a:pt x="121" y="134"/>
                      <a:pt x="121" y="137"/>
                      <a:pt x="125" y="136"/>
                    </a:cubicBezTo>
                    <a:close/>
                    <a:moveTo>
                      <a:pt x="89" y="138"/>
                    </a:moveTo>
                    <a:cubicBezTo>
                      <a:pt x="89" y="138"/>
                      <a:pt x="89" y="138"/>
                      <a:pt x="89" y="138"/>
                    </a:cubicBezTo>
                    <a:cubicBezTo>
                      <a:pt x="91" y="138"/>
                      <a:pt x="93" y="138"/>
                      <a:pt x="93" y="136"/>
                    </a:cubicBezTo>
                    <a:cubicBezTo>
                      <a:pt x="92" y="136"/>
                      <a:pt x="91" y="136"/>
                      <a:pt x="90" y="136"/>
                    </a:cubicBezTo>
                    <a:cubicBezTo>
                      <a:pt x="90" y="137"/>
                      <a:pt x="89" y="137"/>
                      <a:pt x="89" y="138"/>
                    </a:cubicBezTo>
                    <a:close/>
                    <a:moveTo>
                      <a:pt x="66" y="152"/>
                    </a:moveTo>
                    <a:cubicBezTo>
                      <a:pt x="66" y="152"/>
                      <a:pt x="66" y="152"/>
                      <a:pt x="66" y="152"/>
                    </a:cubicBezTo>
                    <a:cubicBezTo>
                      <a:pt x="67" y="152"/>
                      <a:pt x="69" y="157"/>
                      <a:pt x="65" y="156"/>
                    </a:cubicBezTo>
                    <a:cubicBezTo>
                      <a:pt x="67" y="153"/>
                      <a:pt x="64" y="148"/>
                      <a:pt x="68" y="145"/>
                    </a:cubicBezTo>
                    <a:cubicBezTo>
                      <a:pt x="58" y="146"/>
                      <a:pt x="62" y="157"/>
                      <a:pt x="62" y="161"/>
                    </a:cubicBezTo>
                    <a:cubicBezTo>
                      <a:pt x="62" y="159"/>
                      <a:pt x="61" y="158"/>
                      <a:pt x="59" y="157"/>
                    </a:cubicBezTo>
                    <a:cubicBezTo>
                      <a:pt x="58" y="159"/>
                      <a:pt x="55" y="161"/>
                      <a:pt x="52" y="162"/>
                    </a:cubicBezTo>
                    <a:cubicBezTo>
                      <a:pt x="52" y="164"/>
                      <a:pt x="53" y="165"/>
                      <a:pt x="53" y="167"/>
                    </a:cubicBezTo>
                    <a:cubicBezTo>
                      <a:pt x="49" y="165"/>
                      <a:pt x="49" y="168"/>
                      <a:pt x="46" y="169"/>
                    </a:cubicBezTo>
                    <a:cubicBezTo>
                      <a:pt x="50" y="169"/>
                      <a:pt x="54" y="169"/>
                      <a:pt x="58" y="169"/>
                    </a:cubicBezTo>
                    <a:cubicBezTo>
                      <a:pt x="57" y="165"/>
                      <a:pt x="62" y="168"/>
                      <a:pt x="63" y="167"/>
                    </a:cubicBezTo>
                    <a:cubicBezTo>
                      <a:pt x="66" y="165"/>
                      <a:pt x="67" y="160"/>
                      <a:pt x="72" y="162"/>
                    </a:cubicBezTo>
                    <a:cubicBezTo>
                      <a:pt x="73" y="158"/>
                      <a:pt x="69" y="160"/>
                      <a:pt x="70" y="156"/>
                    </a:cubicBezTo>
                    <a:cubicBezTo>
                      <a:pt x="74" y="156"/>
                      <a:pt x="74" y="152"/>
                      <a:pt x="77" y="151"/>
                    </a:cubicBezTo>
                    <a:cubicBezTo>
                      <a:pt x="77" y="144"/>
                      <a:pt x="88" y="143"/>
                      <a:pt x="86" y="138"/>
                    </a:cubicBezTo>
                    <a:cubicBezTo>
                      <a:pt x="81" y="145"/>
                      <a:pt x="70" y="145"/>
                      <a:pt x="66" y="152"/>
                    </a:cubicBezTo>
                    <a:close/>
                    <a:moveTo>
                      <a:pt x="118" y="154"/>
                    </a:moveTo>
                    <a:cubicBezTo>
                      <a:pt x="118" y="154"/>
                      <a:pt x="118" y="154"/>
                      <a:pt x="118" y="154"/>
                    </a:cubicBezTo>
                    <a:cubicBezTo>
                      <a:pt x="112" y="154"/>
                      <a:pt x="112" y="159"/>
                      <a:pt x="106" y="158"/>
                    </a:cubicBezTo>
                    <a:cubicBezTo>
                      <a:pt x="108" y="154"/>
                      <a:pt x="114" y="152"/>
                      <a:pt x="117" y="148"/>
                    </a:cubicBezTo>
                    <a:cubicBezTo>
                      <a:pt x="111" y="141"/>
                      <a:pt x="97" y="145"/>
                      <a:pt x="95" y="156"/>
                    </a:cubicBezTo>
                    <a:cubicBezTo>
                      <a:pt x="97" y="157"/>
                      <a:pt x="99" y="152"/>
                      <a:pt x="100" y="156"/>
                    </a:cubicBezTo>
                    <a:cubicBezTo>
                      <a:pt x="97" y="159"/>
                      <a:pt x="93" y="161"/>
                      <a:pt x="90" y="164"/>
                    </a:cubicBezTo>
                    <a:cubicBezTo>
                      <a:pt x="93" y="168"/>
                      <a:pt x="105" y="165"/>
                      <a:pt x="108" y="162"/>
                    </a:cubicBezTo>
                    <a:cubicBezTo>
                      <a:pt x="109" y="165"/>
                      <a:pt x="113" y="165"/>
                      <a:pt x="113" y="169"/>
                    </a:cubicBezTo>
                    <a:cubicBezTo>
                      <a:pt x="122" y="169"/>
                      <a:pt x="122" y="161"/>
                      <a:pt x="120" y="158"/>
                    </a:cubicBezTo>
                    <a:cubicBezTo>
                      <a:pt x="117" y="157"/>
                      <a:pt x="114" y="164"/>
                      <a:pt x="111" y="161"/>
                    </a:cubicBezTo>
                    <a:cubicBezTo>
                      <a:pt x="115" y="160"/>
                      <a:pt x="117" y="158"/>
                      <a:pt x="118" y="154"/>
                    </a:cubicBezTo>
                    <a:close/>
                    <a:moveTo>
                      <a:pt x="130" y="146"/>
                    </a:moveTo>
                    <a:cubicBezTo>
                      <a:pt x="130" y="146"/>
                      <a:pt x="130" y="146"/>
                      <a:pt x="130" y="146"/>
                    </a:cubicBezTo>
                    <a:cubicBezTo>
                      <a:pt x="130" y="148"/>
                      <a:pt x="130" y="149"/>
                      <a:pt x="131" y="150"/>
                    </a:cubicBezTo>
                    <a:cubicBezTo>
                      <a:pt x="134" y="151"/>
                      <a:pt x="134" y="148"/>
                      <a:pt x="137" y="149"/>
                    </a:cubicBezTo>
                    <a:cubicBezTo>
                      <a:pt x="138" y="144"/>
                      <a:pt x="131" y="145"/>
                      <a:pt x="130" y="146"/>
                    </a:cubicBezTo>
                    <a:close/>
                    <a:moveTo>
                      <a:pt x="142" y="157"/>
                    </a:move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1" y="153"/>
                      <a:pt x="141" y="150"/>
                      <a:pt x="137" y="150"/>
                    </a:cubicBezTo>
                    <a:cubicBezTo>
                      <a:pt x="135" y="153"/>
                      <a:pt x="137" y="157"/>
                      <a:pt x="142" y="157"/>
                    </a:cubicBezTo>
                    <a:close/>
                    <a:moveTo>
                      <a:pt x="122" y="158"/>
                    </a:move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4" y="158"/>
                      <a:pt x="125" y="158"/>
                      <a:pt x="126" y="158"/>
                    </a:cubicBezTo>
                    <a:cubicBezTo>
                      <a:pt x="126" y="157"/>
                      <a:pt x="127" y="154"/>
                      <a:pt x="125" y="154"/>
                    </a:cubicBezTo>
                    <a:cubicBezTo>
                      <a:pt x="125" y="156"/>
                      <a:pt x="122" y="155"/>
                      <a:pt x="122" y="158"/>
                    </a:cubicBezTo>
                    <a:close/>
                    <a:moveTo>
                      <a:pt x="145" y="163"/>
                    </a:moveTo>
                    <a:cubicBezTo>
                      <a:pt x="145" y="163"/>
                      <a:pt x="145" y="163"/>
                      <a:pt x="145" y="163"/>
                    </a:cubicBezTo>
                    <a:cubicBezTo>
                      <a:pt x="148" y="161"/>
                      <a:pt x="145" y="158"/>
                      <a:pt x="143" y="157"/>
                    </a:cubicBezTo>
                    <a:cubicBezTo>
                      <a:pt x="141" y="159"/>
                      <a:pt x="141" y="164"/>
                      <a:pt x="145" y="163"/>
                    </a:cubicBezTo>
                    <a:close/>
                    <a:moveTo>
                      <a:pt x="78" y="168"/>
                    </a:moveTo>
                    <a:cubicBezTo>
                      <a:pt x="78" y="168"/>
                      <a:pt x="78" y="168"/>
                      <a:pt x="78" y="168"/>
                    </a:cubicBezTo>
                    <a:cubicBezTo>
                      <a:pt x="78" y="169"/>
                      <a:pt x="78" y="170"/>
                      <a:pt x="78" y="171"/>
                    </a:cubicBezTo>
                    <a:cubicBezTo>
                      <a:pt x="81" y="172"/>
                      <a:pt x="84" y="172"/>
                      <a:pt x="84" y="169"/>
                    </a:cubicBezTo>
                    <a:cubicBezTo>
                      <a:pt x="83" y="169"/>
                      <a:pt x="82" y="167"/>
                      <a:pt x="81" y="167"/>
                    </a:cubicBezTo>
                    <a:cubicBezTo>
                      <a:pt x="80" y="168"/>
                      <a:pt x="80" y="168"/>
                      <a:pt x="78" y="168"/>
                    </a:cubicBezTo>
                    <a:close/>
                    <a:moveTo>
                      <a:pt x="39" y="176"/>
                    </a:moveTo>
                    <a:cubicBezTo>
                      <a:pt x="39" y="176"/>
                      <a:pt x="39" y="176"/>
                      <a:pt x="39" y="176"/>
                    </a:cubicBezTo>
                    <a:cubicBezTo>
                      <a:pt x="42" y="177"/>
                      <a:pt x="44" y="172"/>
                      <a:pt x="41" y="171"/>
                    </a:cubicBezTo>
                    <a:cubicBezTo>
                      <a:pt x="41" y="174"/>
                      <a:pt x="38" y="173"/>
                      <a:pt x="39" y="176"/>
                    </a:cubicBezTo>
                    <a:close/>
                    <a:moveTo>
                      <a:pt x="26" y="179"/>
                    </a:moveTo>
                    <a:cubicBezTo>
                      <a:pt x="26" y="179"/>
                      <a:pt x="26" y="179"/>
                      <a:pt x="26" y="179"/>
                    </a:cubicBezTo>
                    <a:cubicBezTo>
                      <a:pt x="29" y="180"/>
                      <a:pt x="29" y="173"/>
                      <a:pt x="26" y="175"/>
                    </a:cubicBezTo>
                    <a:cubicBezTo>
                      <a:pt x="26" y="176"/>
                      <a:pt x="26" y="177"/>
                      <a:pt x="26" y="179"/>
                    </a:cubicBezTo>
                    <a:close/>
                    <a:moveTo>
                      <a:pt x="88" y="182"/>
                    </a:moveTo>
                    <a:cubicBezTo>
                      <a:pt x="88" y="182"/>
                      <a:pt x="88" y="182"/>
                      <a:pt x="88" y="182"/>
                    </a:cubicBezTo>
                    <a:cubicBezTo>
                      <a:pt x="96" y="183"/>
                      <a:pt x="116" y="187"/>
                      <a:pt x="119" y="181"/>
                    </a:cubicBezTo>
                    <a:cubicBezTo>
                      <a:pt x="112" y="176"/>
                      <a:pt x="96" y="181"/>
                      <a:pt x="88" y="182"/>
                    </a:cubicBezTo>
                    <a:close/>
                    <a:moveTo>
                      <a:pt x="86" y="181"/>
                    </a:moveTo>
                    <a:cubicBezTo>
                      <a:pt x="86" y="181"/>
                      <a:pt x="86" y="181"/>
                      <a:pt x="86" y="181"/>
                    </a:cubicBezTo>
                    <a:cubicBezTo>
                      <a:pt x="84" y="180"/>
                      <a:pt x="82" y="179"/>
                      <a:pt x="80" y="180"/>
                    </a:cubicBezTo>
                    <a:cubicBezTo>
                      <a:pt x="78" y="183"/>
                      <a:pt x="86" y="183"/>
                      <a:pt x="86" y="181"/>
                    </a:cubicBezTo>
                    <a:close/>
                    <a:moveTo>
                      <a:pt x="138" y="182"/>
                    </a:moveTo>
                    <a:cubicBezTo>
                      <a:pt x="138" y="182"/>
                      <a:pt x="138" y="182"/>
                      <a:pt x="138" y="182"/>
                    </a:cubicBezTo>
                    <a:cubicBezTo>
                      <a:pt x="140" y="182"/>
                      <a:pt x="141" y="181"/>
                      <a:pt x="142" y="180"/>
                    </a:cubicBezTo>
                    <a:cubicBezTo>
                      <a:pt x="140" y="180"/>
                      <a:pt x="139" y="181"/>
                      <a:pt x="138" y="182"/>
                    </a:cubicBezTo>
                    <a:close/>
                    <a:moveTo>
                      <a:pt x="122" y="183"/>
                    </a:moveTo>
                    <a:cubicBezTo>
                      <a:pt x="122" y="183"/>
                      <a:pt x="122" y="183"/>
                      <a:pt x="122" y="183"/>
                    </a:cubicBezTo>
                    <a:cubicBezTo>
                      <a:pt x="123" y="183"/>
                      <a:pt x="124" y="183"/>
                      <a:pt x="125" y="183"/>
                    </a:cubicBezTo>
                    <a:cubicBezTo>
                      <a:pt x="125" y="183"/>
                      <a:pt x="125" y="182"/>
                      <a:pt x="125" y="181"/>
                    </a:cubicBezTo>
                    <a:cubicBezTo>
                      <a:pt x="124" y="181"/>
                      <a:pt x="123" y="181"/>
                      <a:pt x="122" y="181"/>
                    </a:cubicBezTo>
                    <a:cubicBezTo>
                      <a:pt x="122" y="182"/>
                      <a:pt x="122" y="183"/>
                      <a:pt x="122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C92524F0-54C0-4C47-B371-82D93658C80B}"/>
                </a:ext>
              </a:extLst>
            </p:cNvPr>
            <p:cNvGrpSpPr/>
            <p:nvPr/>
          </p:nvGrpSpPr>
          <p:grpSpPr>
            <a:xfrm>
              <a:off x="5046807" y="1370874"/>
              <a:ext cx="2064913" cy="818326"/>
              <a:chOff x="7253088" y="893280"/>
              <a:chExt cx="2064913" cy="818326"/>
            </a:xfrm>
          </p:grpSpPr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F21EAE1D-4E1C-4DC1-868A-2004B3ADC3C2}"/>
                  </a:ext>
                </a:extLst>
              </p:cNvPr>
              <p:cNvSpPr txBox="1"/>
              <p:nvPr/>
            </p:nvSpPr>
            <p:spPr>
              <a:xfrm>
                <a:off x="7253089" y="893280"/>
                <a:ext cx="2064912" cy="3962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20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标题文字添加</a:t>
                </a: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293A87BF-7ACA-458F-A442-7E98E3CE2F01}"/>
                  </a:ext>
                </a:extLst>
              </p:cNvPr>
              <p:cNvSpPr txBox="1"/>
              <p:nvPr/>
            </p:nvSpPr>
            <p:spPr>
              <a:xfrm>
                <a:off x="7253088" y="1249941"/>
                <a:ext cx="2064912" cy="4572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12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</a:t>
                </a:r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EA2EE5DB-CA89-47EA-907B-EA1350178DE9}"/>
              </a:ext>
            </a:extLst>
          </p:cNvPr>
          <p:cNvGrpSpPr/>
          <p:nvPr/>
        </p:nvGrpSpPr>
        <p:grpSpPr>
          <a:xfrm>
            <a:off x="4939190" y="4398272"/>
            <a:ext cx="2191701" cy="1659537"/>
            <a:chOff x="5000150" y="2726226"/>
            <a:chExt cx="2191701" cy="1659537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98ED1E9-4682-455F-83AA-39C20BAE9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150" y="2726226"/>
              <a:ext cx="2191701" cy="1659537"/>
            </a:xfrm>
            <a:custGeom>
              <a:gdLst>
                <a:gd fmla="*/ 244 w 323" name="T0"/>
                <a:gd fmla="*/ 0 h 244" name="T1"/>
                <a:gd fmla="*/ 302 w 323" name="T2"/>
                <a:gd fmla="*/ 22 h 244" name="T3"/>
                <a:gd fmla="*/ 307 w 323" name="T4"/>
                <a:gd fmla="*/ 54 h 244" name="T5"/>
                <a:gd fmla="*/ 316 w 323" name="T6"/>
                <a:gd fmla="*/ 111 h 244" name="T7"/>
                <a:gd fmla="*/ 308 w 323" name="T8"/>
                <a:gd fmla="*/ 217 h 244" name="T9"/>
                <a:gd fmla="*/ 284 w 323" name="T10"/>
                <a:gd fmla="*/ 238 h 244" name="T11"/>
                <a:gd fmla="*/ 222 w 323" name="T12"/>
                <a:gd fmla="*/ 235 h 244" name="T13"/>
                <a:gd fmla="*/ 191 w 323" name="T14"/>
                <a:gd fmla="*/ 236 h 244" name="T15"/>
                <a:gd fmla="*/ 50 w 323" name="T16"/>
                <a:gd fmla="*/ 241 h 244" name="T17"/>
                <a:gd fmla="*/ 6 w 323" name="T18"/>
                <a:gd fmla="*/ 224 h 244" name="T19"/>
                <a:gd fmla="*/ 3 w 323" name="T20"/>
                <a:gd fmla="*/ 173 h 244" name="T21"/>
                <a:gd fmla="*/ 4 w 323" name="T22"/>
                <a:gd fmla="*/ 67 h 244" name="T23"/>
                <a:gd fmla="*/ 11 w 323" name="T24"/>
                <a:gd fmla="*/ 23 h 244" name="T25"/>
                <a:gd fmla="*/ 65 w 323" name="T26"/>
                <a:gd fmla="*/ 8 h 244" name="T27"/>
                <a:gd fmla="*/ 185 w 323" name="T28"/>
                <a:gd fmla="*/ 6 h 244" name="T29"/>
                <a:gd fmla="*/ 216 w 323" name="T30"/>
                <a:gd fmla="*/ 2 h 244" name="T31"/>
                <a:gd fmla="*/ 244 w 323" name="T32"/>
                <a:gd fmla="*/ 0 h 244" name="T33"/>
                <a:gd fmla="*/ 161 w 323" name="T34"/>
                <a:gd fmla="*/ 9 h 244" name="T35"/>
                <a:gd fmla="*/ 161 w 323" name="T36"/>
                <a:gd fmla="*/ 9 h 244" name="T37"/>
                <a:gd fmla="*/ 53 w 323" name="T38"/>
                <a:gd fmla="*/ 16 h 244" name="T39"/>
                <a:gd fmla="*/ 16 w 323" name="T40"/>
                <a:gd fmla="*/ 27 h 244" name="T41"/>
                <a:gd fmla="*/ 9 w 323" name="T42"/>
                <a:gd fmla="*/ 73 h 244" name="T43"/>
                <a:gd fmla="*/ 9 w 323" name="T44"/>
                <a:gd fmla="*/ 175 h 244" name="T45"/>
                <a:gd fmla="*/ 13 w 323" name="T46"/>
                <a:gd fmla="*/ 222 h 244" name="T47"/>
                <a:gd fmla="*/ 83 w 323" name="T48"/>
                <a:gd fmla="*/ 238 h 244" name="T49"/>
                <a:gd fmla="*/ 232 w 323" name="T50"/>
                <a:gd fmla="*/ 229 h 244" name="T51"/>
                <a:gd fmla="*/ 280 w 323" name="T52"/>
                <a:gd fmla="*/ 233 h 244" name="T53"/>
                <a:gd fmla="*/ 312 w 323" name="T54"/>
                <a:gd fmla="*/ 134 h 244" name="T55"/>
                <a:gd fmla="*/ 310 w 323" name="T56"/>
                <a:gd fmla="*/ 93 h 244" name="T57"/>
                <a:gd fmla="*/ 301 w 323" name="T58"/>
                <a:gd fmla="*/ 55 h 244" name="T59"/>
                <a:gd fmla="*/ 296 w 323" name="T60"/>
                <a:gd fmla="*/ 23 h 244" name="T61"/>
                <a:gd fmla="*/ 222 w 323" name="T62"/>
                <a:gd fmla="*/ 7 h 244" name="T63"/>
                <a:gd fmla="*/ 161 w 323" name="T64"/>
                <a:gd fmla="*/ 9 h 24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44" w="323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34" name="Group 39">
              <a:extLst>
                <a:ext uri="{FF2B5EF4-FFF2-40B4-BE49-F238E27FC236}">
                  <a16:creationId xmlns:a16="http://schemas.microsoft.com/office/drawing/2014/main" id="{1BAF1319-F55A-4334-A346-1778465CC0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04877" y="2923654"/>
              <a:ext cx="382246" cy="462827"/>
              <a:chOff x="3375" y="1600"/>
              <a:chExt cx="925" cy="1120"/>
            </a:xfrm>
            <a:solidFill>
              <a:srgbClr val="3C3C3B"/>
            </a:solidFill>
          </p:grpSpPr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89BCB384-AE15-4C76-865B-2C6EFA5A3D7E}"/>
                  </a:ext>
                </a:extLst>
              </p:cNvPr>
              <p:cNvSpPr/>
              <p:nvPr/>
            </p:nvSpPr>
            <p:spPr bwMode="auto">
              <a:xfrm>
                <a:off x="4026" y="1772"/>
                <a:ext cx="180" cy="121"/>
              </a:xfrm>
              <a:custGeom>
                <a:gdLst>
                  <a:gd fmla="*/ 67 w 67" name="T0"/>
                  <a:gd fmla="*/ 30 h 45" name="T1"/>
                  <a:gd fmla="*/ 58 w 67" name="T2"/>
                  <a:gd fmla="*/ 45 h 45" name="T3"/>
                  <a:gd fmla="*/ 0 w 67" name="T4"/>
                  <a:gd fmla="*/ 24 h 45" name="T5"/>
                  <a:gd fmla="*/ 7 w 67" name="T6"/>
                  <a:gd fmla="*/ 0 h 45" name="T7"/>
                  <a:gd fmla="*/ 67 w 67" name="T8"/>
                  <a:gd fmla="*/ 30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67">
                    <a:moveTo>
                      <a:pt x="67" y="30"/>
                    </a:moveTo>
                    <a:cubicBezTo>
                      <a:pt x="65" y="37"/>
                      <a:pt x="62" y="43"/>
                      <a:pt x="58" y="45"/>
                    </a:cubicBezTo>
                    <a:cubicBezTo>
                      <a:pt x="40" y="30"/>
                      <a:pt x="16" y="30"/>
                      <a:pt x="0" y="24"/>
                    </a:cubicBezTo>
                    <a:cubicBezTo>
                      <a:pt x="5" y="12"/>
                      <a:pt x="2" y="7"/>
                      <a:pt x="7" y="0"/>
                    </a:cubicBezTo>
                    <a:cubicBezTo>
                      <a:pt x="22" y="7"/>
                      <a:pt x="52" y="19"/>
                      <a:pt x="6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7" name="Freeform 41">
                <a:extLst>
                  <a:ext uri="{FF2B5EF4-FFF2-40B4-BE49-F238E27FC236}">
                    <a16:creationId xmlns:a16="http://schemas.microsoft.com/office/drawing/2014/main" id="{D2811E3B-AE33-4E30-AF17-3160D48527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7" y="1946"/>
                <a:ext cx="127" cy="111"/>
              </a:xfrm>
              <a:custGeom>
                <a:gdLst>
                  <a:gd fmla="*/ 47 w 47" name="T0"/>
                  <a:gd fmla="*/ 12 h 41" name="T1"/>
                  <a:gd fmla="*/ 34 w 47" name="T2"/>
                  <a:gd fmla="*/ 41 h 41" name="T3"/>
                  <a:gd fmla="*/ 0 w 47" name="T4"/>
                  <a:gd fmla="*/ 28 h 41" name="T5"/>
                  <a:gd fmla="*/ 6 w 47" name="T6"/>
                  <a:gd fmla="*/ 4 h 41" name="T7"/>
                  <a:gd fmla="*/ 47 w 47" name="T8"/>
                  <a:gd fmla="*/ 12 h 41" name="T9"/>
                  <a:gd fmla="*/ 22 w 47" name="T10"/>
                  <a:gd fmla="*/ 10 h 41" name="T11"/>
                  <a:gd fmla="*/ 22 w 47" name="T12"/>
                  <a:gd fmla="*/ 10 h 41" name="T13"/>
                  <a:gd fmla="*/ 35 w 47" name="T14"/>
                  <a:gd fmla="*/ 13 h 41" name="T15"/>
                  <a:gd fmla="*/ 36 w 47" name="T16"/>
                  <a:gd fmla="*/ 20 h 41" name="T17"/>
                  <a:gd fmla="*/ 22 w 47" name="T18"/>
                  <a:gd fmla="*/ 10 h 4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1" w="47">
                    <a:moveTo>
                      <a:pt x="47" y="12"/>
                    </a:moveTo>
                    <a:cubicBezTo>
                      <a:pt x="42" y="23"/>
                      <a:pt x="43" y="36"/>
                      <a:pt x="34" y="41"/>
                    </a:cubicBezTo>
                    <a:cubicBezTo>
                      <a:pt x="25" y="34"/>
                      <a:pt x="11" y="30"/>
                      <a:pt x="0" y="28"/>
                    </a:cubicBezTo>
                    <a:cubicBezTo>
                      <a:pt x="4" y="19"/>
                      <a:pt x="9" y="10"/>
                      <a:pt x="6" y="4"/>
                    </a:cubicBezTo>
                    <a:cubicBezTo>
                      <a:pt x="17" y="1"/>
                      <a:pt x="38" y="0"/>
                      <a:pt x="47" y="12"/>
                    </a:cubicBezTo>
                    <a:close/>
                    <a:moveTo>
                      <a:pt x="22" y="10"/>
                    </a:moveTo>
                    <a:cubicBezTo>
                      <a:pt x="22" y="10"/>
                      <a:pt x="22" y="10"/>
                      <a:pt x="22" y="10"/>
                    </a:cubicBezTo>
                    <a:cubicBezTo>
                      <a:pt x="26" y="12"/>
                      <a:pt x="31" y="15"/>
                      <a:pt x="35" y="13"/>
                    </a:cubicBezTo>
                    <a:cubicBezTo>
                      <a:pt x="34" y="16"/>
                      <a:pt x="32" y="19"/>
                      <a:pt x="36" y="20"/>
                    </a:cubicBezTo>
                    <a:cubicBezTo>
                      <a:pt x="43" y="11"/>
                      <a:pt x="25" y="5"/>
                      <a:pt x="2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8" name="Freeform 42">
                <a:extLst>
                  <a:ext uri="{FF2B5EF4-FFF2-40B4-BE49-F238E27FC236}">
                    <a16:creationId xmlns:a16="http://schemas.microsoft.com/office/drawing/2014/main" id="{C57EE324-F6B9-4299-9D7E-10432386E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7" y="2086"/>
                <a:ext cx="145" cy="108"/>
              </a:xfrm>
              <a:custGeom>
                <a:gdLst>
                  <a:gd fmla="*/ 54 w 54" name="T0"/>
                  <a:gd fmla="*/ 12 h 40" name="T1"/>
                  <a:gd fmla="*/ 44 w 54" name="T2"/>
                  <a:gd fmla="*/ 40 h 40" name="T3"/>
                  <a:gd fmla="*/ 0 w 54" name="T4"/>
                  <a:gd fmla="*/ 25 h 40" name="T5"/>
                  <a:gd fmla="*/ 10 w 54" name="T6"/>
                  <a:gd fmla="*/ 0 h 40" name="T7"/>
                  <a:gd fmla="*/ 54 w 54" name="T8"/>
                  <a:gd fmla="*/ 12 h 40" name="T9"/>
                  <a:gd fmla="*/ 32 w 54" name="T10"/>
                  <a:gd fmla="*/ 27 h 40" name="T11"/>
                  <a:gd fmla="*/ 32 w 54" name="T12"/>
                  <a:gd fmla="*/ 27 h 40" name="T13"/>
                  <a:gd fmla="*/ 42 w 54" name="T14"/>
                  <a:gd fmla="*/ 31 h 40" name="T15"/>
                  <a:gd fmla="*/ 45 w 54" name="T16"/>
                  <a:gd fmla="*/ 23 h 40" name="T17"/>
                  <a:gd fmla="*/ 32 w 54" name="T18"/>
                  <a:gd fmla="*/ 27 h 40" name="T19"/>
                  <a:gd fmla="*/ 12 w 54" name="T20"/>
                  <a:gd fmla="*/ 15 h 40" name="T21"/>
                  <a:gd fmla="*/ 12 w 54" name="T22"/>
                  <a:gd fmla="*/ 15 h 40" name="T23"/>
                  <a:gd fmla="*/ 22 w 54" name="T24"/>
                  <a:gd fmla="*/ 20 h 40" name="T25"/>
                  <a:gd fmla="*/ 12 w 54" name="T26"/>
                  <a:gd fmla="*/ 15 h 4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0" w="54">
                    <a:moveTo>
                      <a:pt x="54" y="12"/>
                    </a:moveTo>
                    <a:cubicBezTo>
                      <a:pt x="52" y="20"/>
                      <a:pt x="52" y="34"/>
                      <a:pt x="44" y="40"/>
                    </a:cubicBezTo>
                    <a:cubicBezTo>
                      <a:pt x="34" y="35"/>
                      <a:pt x="16" y="26"/>
                      <a:pt x="0" y="25"/>
                    </a:cubicBezTo>
                    <a:cubicBezTo>
                      <a:pt x="4" y="17"/>
                      <a:pt x="2" y="5"/>
                      <a:pt x="10" y="0"/>
                    </a:cubicBezTo>
                    <a:cubicBezTo>
                      <a:pt x="24" y="4"/>
                      <a:pt x="37" y="4"/>
                      <a:pt x="54" y="12"/>
                    </a:cubicBezTo>
                    <a:close/>
                    <a:moveTo>
                      <a:pt x="32" y="27"/>
                    </a:move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28"/>
                      <a:pt x="39" y="30"/>
                      <a:pt x="42" y="31"/>
                    </a:cubicBezTo>
                    <a:cubicBezTo>
                      <a:pt x="43" y="28"/>
                      <a:pt x="44" y="25"/>
                      <a:pt x="45" y="23"/>
                    </a:cubicBezTo>
                    <a:cubicBezTo>
                      <a:pt x="43" y="19"/>
                      <a:pt x="34" y="20"/>
                      <a:pt x="32" y="27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9" y="23"/>
                      <a:pt x="19" y="24"/>
                      <a:pt x="22" y="20"/>
                    </a:cubicBezTo>
                    <a:cubicBezTo>
                      <a:pt x="17" y="18"/>
                      <a:pt x="17" y="13"/>
                      <a:pt x="1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9" name="Freeform 43">
                <a:extLst>
                  <a:ext uri="{FF2B5EF4-FFF2-40B4-BE49-F238E27FC236}">
                    <a16:creationId xmlns:a16="http://schemas.microsoft.com/office/drawing/2014/main" id="{6B4D8181-7846-4733-B0D1-15B55759A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7" y="2022"/>
                <a:ext cx="121" cy="102"/>
              </a:xfrm>
              <a:custGeom>
                <a:gdLst>
                  <a:gd fmla="*/ 45 w 45" name="T0"/>
                  <a:gd fmla="*/ 16 h 38" name="T1"/>
                  <a:gd fmla="*/ 28 w 45" name="T2"/>
                  <a:gd fmla="*/ 38 h 38" name="T3"/>
                  <a:gd fmla="*/ 0 w 45" name="T4"/>
                  <a:gd fmla="*/ 28 h 38" name="T5"/>
                  <a:gd fmla="*/ 4 w 45" name="T6"/>
                  <a:gd fmla="*/ 4 h 38" name="T7"/>
                  <a:gd fmla="*/ 45 w 45" name="T8"/>
                  <a:gd fmla="*/ 16 h 38" name="T9"/>
                  <a:gd fmla="*/ 10 w 45" name="T10"/>
                  <a:gd fmla="*/ 18 h 38" name="T11"/>
                  <a:gd fmla="*/ 10 w 45" name="T12"/>
                  <a:gd fmla="*/ 18 h 38" name="T13"/>
                  <a:gd fmla="*/ 10 w 45" name="T14"/>
                  <a:gd fmla="*/ 22 h 38" name="T15"/>
                  <a:gd fmla="*/ 22 w 45" name="T16"/>
                  <a:gd fmla="*/ 17 h 38" name="T17"/>
                  <a:gd fmla="*/ 10 w 45" name="T18"/>
                  <a:gd fmla="*/ 18 h 3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8" w="45">
                    <a:moveTo>
                      <a:pt x="45" y="16"/>
                    </a:moveTo>
                    <a:cubicBezTo>
                      <a:pt x="41" y="27"/>
                      <a:pt x="36" y="35"/>
                      <a:pt x="28" y="38"/>
                    </a:cubicBezTo>
                    <a:cubicBezTo>
                      <a:pt x="21" y="36"/>
                      <a:pt x="11" y="26"/>
                      <a:pt x="0" y="28"/>
                    </a:cubicBezTo>
                    <a:cubicBezTo>
                      <a:pt x="0" y="20"/>
                      <a:pt x="6" y="10"/>
                      <a:pt x="4" y="4"/>
                    </a:cubicBezTo>
                    <a:cubicBezTo>
                      <a:pt x="14" y="0"/>
                      <a:pt x="32" y="8"/>
                      <a:pt x="45" y="16"/>
                    </a:cubicBezTo>
                    <a:close/>
                    <a:moveTo>
                      <a:pt x="10" y="18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9"/>
                      <a:pt x="11" y="20"/>
                      <a:pt x="10" y="22"/>
                    </a:cubicBezTo>
                    <a:cubicBezTo>
                      <a:pt x="17" y="26"/>
                      <a:pt x="20" y="21"/>
                      <a:pt x="22" y="17"/>
                    </a:cubicBezTo>
                    <a:cubicBezTo>
                      <a:pt x="17" y="14"/>
                      <a:pt x="13" y="15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0" name="Freeform 44">
                <a:extLst>
                  <a:ext uri="{FF2B5EF4-FFF2-40B4-BE49-F238E27FC236}">
                    <a16:creationId xmlns:a16="http://schemas.microsoft.com/office/drawing/2014/main" id="{181D4F32-9D43-42E4-8D1F-56EB6DECAF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6" y="2172"/>
                <a:ext cx="131" cy="102"/>
              </a:xfrm>
              <a:custGeom>
                <a:gdLst>
                  <a:gd fmla="*/ 49 w 49" name="T0"/>
                  <a:gd fmla="*/ 10 h 38" name="T1"/>
                  <a:gd fmla="*/ 38 w 49" name="T2"/>
                  <a:gd fmla="*/ 37 h 38" name="T3"/>
                  <a:gd fmla="*/ 2 w 49" name="T4"/>
                  <a:gd fmla="*/ 26 h 38" name="T5"/>
                  <a:gd fmla="*/ 8 w 49" name="T6"/>
                  <a:gd fmla="*/ 1 h 38" name="T7"/>
                  <a:gd fmla="*/ 49 w 49" name="T8"/>
                  <a:gd fmla="*/ 10 h 38" name="T9"/>
                  <a:gd fmla="*/ 30 w 49" name="T10"/>
                  <a:gd fmla="*/ 27 h 38" name="T11"/>
                  <a:gd fmla="*/ 30 w 49" name="T12"/>
                  <a:gd fmla="*/ 27 h 38" name="T13"/>
                  <a:gd fmla="*/ 36 w 49" name="T14"/>
                  <a:gd fmla="*/ 16 h 38" name="T15"/>
                  <a:gd fmla="*/ 30 w 49" name="T16"/>
                  <a:gd fmla="*/ 27 h 38" name="T17"/>
                  <a:gd fmla="*/ 13 w 49" name="T18"/>
                  <a:gd fmla="*/ 23 h 38" name="T19"/>
                  <a:gd fmla="*/ 13 w 49" name="T20"/>
                  <a:gd fmla="*/ 23 h 38" name="T21"/>
                  <a:gd fmla="*/ 19 w 49" name="T22"/>
                  <a:gd fmla="*/ 13 h 38" name="T23"/>
                  <a:gd fmla="*/ 13 w 49" name="T24"/>
                  <a:gd fmla="*/ 23 h 3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8" w="49">
                    <a:moveTo>
                      <a:pt x="49" y="10"/>
                    </a:moveTo>
                    <a:cubicBezTo>
                      <a:pt x="46" y="18"/>
                      <a:pt x="42" y="30"/>
                      <a:pt x="38" y="37"/>
                    </a:cubicBezTo>
                    <a:cubicBezTo>
                      <a:pt x="30" y="38"/>
                      <a:pt x="16" y="30"/>
                      <a:pt x="2" y="26"/>
                    </a:cubicBezTo>
                    <a:cubicBezTo>
                      <a:pt x="0" y="19"/>
                      <a:pt x="10" y="8"/>
                      <a:pt x="8" y="1"/>
                    </a:cubicBezTo>
                    <a:cubicBezTo>
                      <a:pt x="20" y="0"/>
                      <a:pt x="35" y="6"/>
                      <a:pt x="49" y="10"/>
                    </a:cubicBezTo>
                    <a:close/>
                    <a:moveTo>
                      <a:pt x="30" y="27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35" y="32"/>
                      <a:pt x="39" y="17"/>
                      <a:pt x="36" y="16"/>
                    </a:cubicBezTo>
                    <a:cubicBezTo>
                      <a:pt x="35" y="22"/>
                      <a:pt x="31" y="21"/>
                      <a:pt x="30" y="27"/>
                    </a:cubicBezTo>
                    <a:close/>
                    <a:moveTo>
                      <a:pt x="13" y="23"/>
                    </a:move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20"/>
                      <a:pt x="15" y="17"/>
                      <a:pt x="19" y="13"/>
                    </a:cubicBezTo>
                    <a:cubicBezTo>
                      <a:pt x="13" y="8"/>
                      <a:pt x="8" y="21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1" name="Freeform 45">
                <a:extLst>
                  <a:ext uri="{FF2B5EF4-FFF2-40B4-BE49-F238E27FC236}">
                    <a16:creationId xmlns:a16="http://schemas.microsoft.com/office/drawing/2014/main" id="{39091986-BBE4-476B-ACA9-90583DD1D5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2" y="2051"/>
                <a:ext cx="156" cy="118"/>
              </a:xfrm>
              <a:custGeom>
                <a:gdLst>
                  <a:gd fmla="*/ 56 w 58" name="T0"/>
                  <a:gd fmla="*/ 14 h 44" name="T1"/>
                  <a:gd fmla="*/ 48 w 58" name="T2"/>
                  <a:gd fmla="*/ 40 h 44" name="T3"/>
                  <a:gd fmla="*/ 40 w 58" name="T4"/>
                  <a:gd fmla="*/ 44 h 44" name="T5"/>
                  <a:gd fmla="*/ 0 w 58" name="T6"/>
                  <a:gd fmla="*/ 28 h 44" name="T7"/>
                  <a:gd fmla="*/ 17 w 58" name="T8"/>
                  <a:gd fmla="*/ 0 h 44" name="T9"/>
                  <a:gd fmla="*/ 56 w 58" name="T10"/>
                  <a:gd fmla="*/ 14 h 44" name="T11"/>
                  <a:gd fmla="*/ 37 w 58" name="T12"/>
                  <a:gd fmla="*/ 20 h 44" name="T13"/>
                  <a:gd fmla="*/ 37 w 58" name="T14"/>
                  <a:gd fmla="*/ 20 h 44" name="T15"/>
                  <a:gd fmla="*/ 46 w 58" name="T16"/>
                  <a:gd fmla="*/ 20 h 44" name="T17"/>
                  <a:gd fmla="*/ 37 w 58" name="T18"/>
                  <a:gd fmla="*/ 20 h 44" name="T19"/>
                  <a:gd fmla="*/ 12 w 58" name="T20"/>
                  <a:gd fmla="*/ 23 h 44" name="T21"/>
                  <a:gd fmla="*/ 12 w 58" name="T22"/>
                  <a:gd fmla="*/ 23 h 44" name="T23"/>
                  <a:gd fmla="*/ 17 w 58" name="T24"/>
                  <a:gd fmla="*/ 15 h 44" name="T25"/>
                  <a:gd fmla="*/ 12 w 58" name="T26"/>
                  <a:gd fmla="*/ 23 h 4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4" w="57">
                    <a:moveTo>
                      <a:pt x="56" y="14"/>
                    </a:moveTo>
                    <a:cubicBezTo>
                      <a:pt x="58" y="19"/>
                      <a:pt x="47" y="29"/>
                      <a:pt x="48" y="40"/>
                    </a:cubicBezTo>
                    <a:cubicBezTo>
                      <a:pt x="44" y="39"/>
                      <a:pt x="41" y="40"/>
                      <a:pt x="40" y="44"/>
                    </a:cubicBezTo>
                    <a:cubicBezTo>
                      <a:pt x="33" y="28"/>
                      <a:pt x="9" y="31"/>
                      <a:pt x="0" y="28"/>
                    </a:cubicBezTo>
                    <a:cubicBezTo>
                      <a:pt x="4" y="16"/>
                      <a:pt x="11" y="8"/>
                      <a:pt x="17" y="0"/>
                    </a:cubicBezTo>
                    <a:cubicBezTo>
                      <a:pt x="26" y="13"/>
                      <a:pt x="41" y="7"/>
                      <a:pt x="56" y="14"/>
                    </a:cubicBezTo>
                    <a:close/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1" y="21"/>
                      <a:pt x="44" y="22"/>
                      <a:pt x="46" y="20"/>
                    </a:cubicBezTo>
                    <a:cubicBezTo>
                      <a:pt x="44" y="15"/>
                      <a:pt x="40" y="18"/>
                      <a:pt x="37" y="20"/>
                    </a:cubicBezTo>
                    <a:close/>
                    <a:moveTo>
                      <a:pt x="12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16" y="27"/>
                      <a:pt x="20" y="15"/>
                      <a:pt x="17" y="15"/>
                    </a:cubicBezTo>
                    <a:cubicBezTo>
                      <a:pt x="15" y="16"/>
                      <a:pt x="13" y="18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2" name="Freeform 46">
                <a:extLst>
                  <a:ext uri="{FF2B5EF4-FFF2-40B4-BE49-F238E27FC236}">
                    <a16:creationId xmlns:a16="http://schemas.microsoft.com/office/drawing/2014/main" id="{FEDA3941-B106-49B9-B78C-C4B1B9FE69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2277"/>
                <a:ext cx="131" cy="113"/>
              </a:xfrm>
              <a:custGeom>
                <a:gdLst>
                  <a:gd fmla="*/ 49 w 49" name="T0"/>
                  <a:gd fmla="*/ 13 h 42" name="T1"/>
                  <a:gd fmla="*/ 36 w 49" name="T2"/>
                  <a:gd fmla="*/ 42 h 42" name="T3"/>
                  <a:gd fmla="*/ 0 w 49" name="T4"/>
                  <a:gd fmla="*/ 30 h 42" name="T5"/>
                  <a:gd fmla="*/ 6 w 49" name="T6"/>
                  <a:gd fmla="*/ 0 h 42" name="T7"/>
                  <a:gd fmla="*/ 49 w 49" name="T8"/>
                  <a:gd fmla="*/ 13 h 42" name="T9"/>
                  <a:gd fmla="*/ 33 w 49" name="T10"/>
                  <a:gd fmla="*/ 19 h 42" name="T11"/>
                  <a:gd fmla="*/ 33 w 49" name="T12"/>
                  <a:gd fmla="*/ 19 h 42" name="T13"/>
                  <a:gd fmla="*/ 36 w 49" name="T14"/>
                  <a:gd fmla="*/ 20 h 42" name="T15"/>
                  <a:gd fmla="*/ 38 w 49" name="T16"/>
                  <a:gd fmla="*/ 16 h 42" name="T17"/>
                  <a:gd fmla="*/ 34 w 49" name="T18"/>
                  <a:gd fmla="*/ 15 h 42" name="T19"/>
                  <a:gd fmla="*/ 33 w 49" name="T20"/>
                  <a:gd fmla="*/ 19 h 42" name="T21"/>
                  <a:gd fmla="*/ 11 w 49" name="T22"/>
                  <a:gd fmla="*/ 22 h 42" name="T23"/>
                  <a:gd fmla="*/ 11 w 49" name="T24"/>
                  <a:gd fmla="*/ 22 h 42" name="T25"/>
                  <a:gd fmla="*/ 18 w 49" name="T26"/>
                  <a:gd fmla="*/ 25 h 42" name="T27"/>
                  <a:gd fmla="*/ 15 w 49" name="T28"/>
                  <a:gd fmla="*/ 12 h 42" name="T29"/>
                  <a:gd fmla="*/ 11 w 49" name="T30"/>
                  <a:gd fmla="*/ 22 h 4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2" w="49">
                    <a:moveTo>
                      <a:pt x="49" y="13"/>
                    </a:moveTo>
                    <a:cubicBezTo>
                      <a:pt x="42" y="22"/>
                      <a:pt x="41" y="35"/>
                      <a:pt x="36" y="42"/>
                    </a:cubicBezTo>
                    <a:cubicBezTo>
                      <a:pt x="25" y="33"/>
                      <a:pt x="13" y="29"/>
                      <a:pt x="0" y="30"/>
                    </a:cubicBezTo>
                    <a:cubicBezTo>
                      <a:pt x="1" y="21"/>
                      <a:pt x="7" y="9"/>
                      <a:pt x="6" y="0"/>
                    </a:cubicBezTo>
                    <a:cubicBezTo>
                      <a:pt x="17" y="5"/>
                      <a:pt x="38" y="5"/>
                      <a:pt x="49" y="13"/>
                    </a:cubicBezTo>
                    <a:close/>
                    <a:moveTo>
                      <a:pt x="33" y="19"/>
                    </a:moveTo>
                    <a:cubicBezTo>
                      <a:pt x="33" y="19"/>
                      <a:pt x="33" y="19"/>
                      <a:pt x="33" y="19"/>
                    </a:cubicBezTo>
                    <a:cubicBezTo>
                      <a:pt x="34" y="19"/>
                      <a:pt x="35" y="19"/>
                      <a:pt x="36" y="20"/>
                    </a:cubicBezTo>
                    <a:cubicBezTo>
                      <a:pt x="37" y="19"/>
                      <a:pt x="37" y="18"/>
                      <a:pt x="38" y="16"/>
                    </a:cubicBezTo>
                    <a:cubicBezTo>
                      <a:pt x="37" y="16"/>
                      <a:pt x="35" y="16"/>
                      <a:pt x="34" y="15"/>
                    </a:cubicBezTo>
                    <a:cubicBezTo>
                      <a:pt x="34" y="16"/>
                      <a:pt x="33" y="17"/>
                      <a:pt x="33" y="19"/>
                    </a:cubicBezTo>
                    <a:close/>
                    <a:moveTo>
                      <a:pt x="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14" y="23"/>
                      <a:pt x="16" y="24"/>
                      <a:pt x="18" y="25"/>
                    </a:cubicBezTo>
                    <a:cubicBezTo>
                      <a:pt x="16" y="21"/>
                      <a:pt x="20" y="14"/>
                      <a:pt x="15" y="12"/>
                    </a:cubicBezTo>
                    <a:cubicBezTo>
                      <a:pt x="12" y="13"/>
                      <a:pt x="10" y="19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3" name="Freeform 47">
                <a:extLst>
                  <a:ext uri="{FF2B5EF4-FFF2-40B4-BE49-F238E27FC236}">
                    <a16:creationId xmlns:a16="http://schemas.microsoft.com/office/drawing/2014/main" id="{54134762-710B-442A-8A23-53AD342A8C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3" y="2161"/>
                <a:ext cx="134" cy="113"/>
              </a:xfrm>
              <a:custGeom>
                <a:gdLst>
                  <a:gd fmla="*/ 50 w 50" name="T0"/>
                  <a:gd fmla="*/ 10 h 42" name="T1"/>
                  <a:gd fmla="*/ 38 w 50" name="T2"/>
                  <a:gd fmla="*/ 42 h 42" name="T3"/>
                  <a:gd fmla="*/ 0 w 50" name="T4"/>
                  <a:gd fmla="*/ 31 h 42" name="T5"/>
                  <a:gd fmla="*/ 10 w 50" name="T6"/>
                  <a:gd fmla="*/ 0 h 42" name="T7"/>
                  <a:gd fmla="*/ 50 w 50" name="T8"/>
                  <a:gd fmla="*/ 10 h 42" name="T9"/>
                  <a:gd fmla="*/ 10 w 50" name="T10"/>
                  <a:gd fmla="*/ 27 h 42" name="T11"/>
                  <a:gd fmla="*/ 10 w 50" name="T12"/>
                  <a:gd fmla="*/ 27 h 42" name="T13"/>
                  <a:gd fmla="*/ 24 w 50" name="T14"/>
                  <a:gd fmla="*/ 30 h 42" name="T15"/>
                  <a:gd fmla="*/ 17 w 50" name="T16"/>
                  <a:gd fmla="*/ 19 h 42" name="T17"/>
                  <a:gd fmla="*/ 27 w 50" name="T18"/>
                  <a:gd fmla="*/ 13 h 42" name="T19"/>
                  <a:gd fmla="*/ 10 w 50" name="T20"/>
                  <a:gd fmla="*/ 27 h 4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2" w="50">
                    <a:moveTo>
                      <a:pt x="50" y="10"/>
                    </a:moveTo>
                    <a:cubicBezTo>
                      <a:pt x="50" y="22"/>
                      <a:pt x="45" y="33"/>
                      <a:pt x="38" y="42"/>
                    </a:cubicBezTo>
                    <a:cubicBezTo>
                      <a:pt x="24" y="33"/>
                      <a:pt x="14" y="34"/>
                      <a:pt x="0" y="31"/>
                    </a:cubicBezTo>
                    <a:cubicBezTo>
                      <a:pt x="5" y="17"/>
                      <a:pt x="7" y="13"/>
                      <a:pt x="10" y="0"/>
                    </a:cubicBezTo>
                    <a:cubicBezTo>
                      <a:pt x="22" y="1"/>
                      <a:pt x="37" y="8"/>
                      <a:pt x="50" y="10"/>
                    </a:cubicBezTo>
                    <a:close/>
                    <a:moveTo>
                      <a:pt x="10" y="27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27"/>
                      <a:pt x="19" y="27"/>
                      <a:pt x="24" y="30"/>
                    </a:cubicBezTo>
                    <a:cubicBezTo>
                      <a:pt x="29" y="24"/>
                      <a:pt x="13" y="26"/>
                      <a:pt x="17" y="19"/>
                    </a:cubicBezTo>
                    <a:cubicBezTo>
                      <a:pt x="20" y="17"/>
                      <a:pt x="24" y="16"/>
                      <a:pt x="27" y="13"/>
                    </a:cubicBezTo>
                    <a:cubicBezTo>
                      <a:pt x="15" y="8"/>
                      <a:pt x="12" y="15"/>
                      <a:pt x="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4" name="Freeform 48">
                <a:extLst>
                  <a:ext uri="{FF2B5EF4-FFF2-40B4-BE49-F238E27FC236}">
                    <a16:creationId xmlns:a16="http://schemas.microsoft.com/office/drawing/2014/main" id="{F3AC48AA-C4E8-40FC-8F42-2534C51789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2" y="2382"/>
                <a:ext cx="132" cy="107"/>
              </a:xfrm>
              <a:custGeom>
                <a:gdLst>
                  <a:gd fmla="*/ 49 w 49" name="T0"/>
                  <a:gd fmla="*/ 11 h 40" name="T1"/>
                  <a:gd fmla="*/ 35 w 49" name="T2"/>
                  <a:gd fmla="*/ 40 h 40" name="T3"/>
                  <a:gd fmla="*/ 3 w 49" name="T4"/>
                  <a:gd fmla="*/ 31 h 40" name="T5"/>
                  <a:gd fmla="*/ 11 w 49" name="T6"/>
                  <a:gd fmla="*/ 0 h 40" name="T7"/>
                  <a:gd fmla="*/ 49 w 49" name="T8"/>
                  <a:gd fmla="*/ 11 h 40" name="T9"/>
                  <a:gd fmla="*/ 29 w 49" name="T10"/>
                  <a:gd fmla="*/ 29 h 40" name="T11"/>
                  <a:gd fmla="*/ 29 w 49" name="T12"/>
                  <a:gd fmla="*/ 29 h 40" name="T13"/>
                  <a:gd fmla="*/ 36 w 49" name="T14"/>
                  <a:gd fmla="*/ 24 h 40" name="T15"/>
                  <a:gd fmla="*/ 29 w 49" name="T16"/>
                  <a:gd fmla="*/ 29 h 40" name="T17"/>
                  <a:gd fmla="*/ 15 w 49" name="T18"/>
                  <a:gd fmla="*/ 26 h 40" name="T19"/>
                  <a:gd fmla="*/ 15 w 49" name="T20"/>
                  <a:gd fmla="*/ 26 h 40" name="T21"/>
                  <a:gd fmla="*/ 20 w 49" name="T22"/>
                  <a:gd fmla="*/ 24 h 40" name="T23"/>
                  <a:gd fmla="*/ 14 w 49" name="T24"/>
                  <a:gd fmla="*/ 17 h 40" name="T25"/>
                  <a:gd fmla="*/ 15 w 49" name="T26"/>
                  <a:gd fmla="*/ 26 h 4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0" w="49">
                    <a:moveTo>
                      <a:pt x="49" y="11"/>
                    </a:moveTo>
                    <a:cubicBezTo>
                      <a:pt x="46" y="18"/>
                      <a:pt x="45" y="35"/>
                      <a:pt x="35" y="40"/>
                    </a:cubicBezTo>
                    <a:cubicBezTo>
                      <a:pt x="26" y="35"/>
                      <a:pt x="13" y="30"/>
                      <a:pt x="3" y="31"/>
                    </a:cubicBezTo>
                    <a:cubicBezTo>
                      <a:pt x="0" y="23"/>
                      <a:pt x="11" y="12"/>
                      <a:pt x="11" y="0"/>
                    </a:cubicBezTo>
                    <a:cubicBezTo>
                      <a:pt x="20" y="5"/>
                      <a:pt x="40" y="5"/>
                      <a:pt x="49" y="11"/>
                    </a:cubicBezTo>
                    <a:close/>
                    <a:moveTo>
                      <a:pt x="29" y="29"/>
                    </a:moveTo>
                    <a:cubicBezTo>
                      <a:pt x="29" y="29"/>
                      <a:pt x="29" y="29"/>
                      <a:pt x="29" y="29"/>
                    </a:cubicBezTo>
                    <a:cubicBezTo>
                      <a:pt x="33" y="33"/>
                      <a:pt x="39" y="27"/>
                      <a:pt x="36" y="24"/>
                    </a:cubicBezTo>
                    <a:cubicBezTo>
                      <a:pt x="34" y="27"/>
                      <a:pt x="30" y="24"/>
                      <a:pt x="29" y="29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3"/>
                      <a:pt x="18" y="25"/>
                      <a:pt x="20" y="24"/>
                    </a:cubicBezTo>
                    <a:cubicBezTo>
                      <a:pt x="16" y="22"/>
                      <a:pt x="19" y="18"/>
                      <a:pt x="14" y="17"/>
                    </a:cubicBezTo>
                    <a:cubicBezTo>
                      <a:pt x="12" y="21"/>
                      <a:pt x="12" y="24"/>
                      <a:pt x="1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5" name="Freeform 49">
                <a:extLst>
                  <a:ext uri="{FF2B5EF4-FFF2-40B4-BE49-F238E27FC236}">
                    <a16:creationId xmlns:a16="http://schemas.microsoft.com/office/drawing/2014/main" id="{FDBCF879-DD8F-4A36-B856-8A5BD536FF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8" y="2282"/>
                <a:ext cx="131" cy="108"/>
              </a:xfrm>
              <a:custGeom>
                <a:gdLst>
                  <a:gd fmla="*/ 38 w 49" name="T0"/>
                  <a:gd fmla="*/ 40 h 40" name="T1"/>
                  <a:gd fmla="*/ 2 w 49" name="T2"/>
                  <a:gd fmla="*/ 30 h 40" name="T3"/>
                  <a:gd fmla="*/ 13 w 49" name="T4"/>
                  <a:gd fmla="*/ 0 h 40" name="T5"/>
                  <a:gd fmla="*/ 46 w 49" name="T6"/>
                  <a:gd fmla="*/ 3 h 40" name="T7"/>
                  <a:gd fmla="*/ 49 w 49" name="T8"/>
                  <a:gd fmla="*/ 6 h 40" name="T9"/>
                  <a:gd fmla="*/ 38 w 49" name="T10"/>
                  <a:gd fmla="*/ 40 h 40" name="T11"/>
                  <a:gd fmla="*/ 14 w 49" name="T12"/>
                  <a:gd fmla="*/ 24 h 40" name="T13"/>
                  <a:gd fmla="*/ 14 w 49" name="T14"/>
                  <a:gd fmla="*/ 24 h 40" name="T15"/>
                  <a:gd fmla="*/ 20 w 49" name="T16"/>
                  <a:gd fmla="*/ 9 h 40" name="T17"/>
                  <a:gd fmla="*/ 14 w 49" name="T18"/>
                  <a:gd fmla="*/ 24 h 40" name="T19"/>
                  <a:gd fmla="*/ 26 w 49" name="T20"/>
                  <a:gd fmla="*/ 25 h 40" name="T21"/>
                  <a:gd fmla="*/ 26 w 49" name="T22"/>
                  <a:gd fmla="*/ 25 h 40" name="T23"/>
                  <a:gd fmla="*/ 36 w 49" name="T24"/>
                  <a:gd fmla="*/ 23 h 40" name="T25"/>
                  <a:gd fmla="*/ 26 w 49" name="T26"/>
                  <a:gd fmla="*/ 25 h 4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0" w="49">
                    <a:moveTo>
                      <a:pt x="38" y="40"/>
                    </a:moveTo>
                    <a:cubicBezTo>
                      <a:pt x="30" y="29"/>
                      <a:pt x="14" y="31"/>
                      <a:pt x="2" y="30"/>
                    </a:cubicBezTo>
                    <a:cubicBezTo>
                      <a:pt x="0" y="19"/>
                      <a:pt x="10" y="10"/>
                      <a:pt x="13" y="0"/>
                    </a:cubicBezTo>
                    <a:cubicBezTo>
                      <a:pt x="24" y="1"/>
                      <a:pt x="38" y="9"/>
                      <a:pt x="46" y="3"/>
                    </a:cubicBezTo>
                    <a:cubicBezTo>
                      <a:pt x="49" y="4"/>
                      <a:pt x="49" y="5"/>
                      <a:pt x="49" y="6"/>
                    </a:cubicBezTo>
                    <a:cubicBezTo>
                      <a:pt x="44" y="19"/>
                      <a:pt x="46" y="31"/>
                      <a:pt x="38" y="40"/>
                    </a:cubicBezTo>
                    <a:close/>
                    <a:moveTo>
                      <a:pt x="14" y="24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18" y="26"/>
                      <a:pt x="27" y="11"/>
                      <a:pt x="20" y="9"/>
                    </a:cubicBezTo>
                    <a:cubicBezTo>
                      <a:pt x="17" y="13"/>
                      <a:pt x="8" y="21"/>
                      <a:pt x="14" y="24"/>
                    </a:cubicBezTo>
                    <a:close/>
                    <a:moveTo>
                      <a:pt x="26" y="25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27"/>
                      <a:pt x="35" y="29"/>
                      <a:pt x="36" y="23"/>
                    </a:cubicBezTo>
                    <a:cubicBezTo>
                      <a:pt x="32" y="22"/>
                      <a:pt x="28" y="22"/>
                      <a:pt x="2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6" name="Freeform 50">
                <a:extLst>
                  <a:ext uri="{FF2B5EF4-FFF2-40B4-BE49-F238E27FC236}">
                    <a16:creationId xmlns:a16="http://schemas.microsoft.com/office/drawing/2014/main" id="{78148DCF-F65B-4108-96A3-6613269774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8" y="2331"/>
                <a:ext cx="137" cy="107"/>
              </a:xfrm>
              <a:custGeom>
                <a:gdLst>
                  <a:gd fmla="*/ 51 w 51" name="T0"/>
                  <a:gd fmla="*/ 9 h 40" name="T1"/>
                  <a:gd fmla="*/ 33 w 51" name="T2"/>
                  <a:gd fmla="*/ 40 h 40" name="T3"/>
                  <a:gd fmla="*/ 6 w 51" name="T4"/>
                  <a:gd fmla="*/ 32 h 40" name="T5"/>
                  <a:gd fmla="*/ 13 w 51" name="T6"/>
                  <a:gd fmla="*/ 0 h 40" name="T7"/>
                  <a:gd fmla="*/ 51 w 51" name="T8"/>
                  <a:gd fmla="*/ 9 h 40" name="T9"/>
                  <a:gd fmla="*/ 13 w 51" name="T10"/>
                  <a:gd fmla="*/ 24 h 40" name="T11"/>
                  <a:gd fmla="*/ 13 w 51" name="T12"/>
                  <a:gd fmla="*/ 24 h 40" name="T13"/>
                  <a:gd fmla="*/ 22 w 51" name="T14"/>
                  <a:gd fmla="*/ 23 h 40" name="T15"/>
                  <a:gd fmla="*/ 24 w 51" name="T16"/>
                  <a:gd fmla="*/ 12 h 40" name="T17"/>
                  <a:gd fmla="*/ 13 w 51" name="T18"/>
                  <a:gd fmla="*/ 24 h 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0" w="51">
                    <a:moveTo>
                      <a:pt x="51" y="9"/>
                    </a:moveTo>
                    <a:cubicBezTo>
                      <a:pt x="42" y="18"/>
                      <a:pt x="44" y="34"/>
                      <a:pt x="33" y="40"/>
                    </a:cubicBezTo>
                    <a:cubicBezTo>
                      <a:pt x="29" y="32"/>
                      <a:pt x="14" y="28"/>
                      <a:pt x="6" y="32"/>
                    </a:cubicBezTo>
                    <a:cubicBezTo>
                      <a:pt x="0" y="25"/>
                      <a:pt x="10" y="5"/>
                      <a:pt x="13" y="0"/>
                    </a:cubicBezTo>
                    <a:cubicBezTo>
                      <a:pt x="23" y="3"/>
                      <a:pt x="36" y="2"/>
                      <a:pt x="51" y="9"/>
                    </a:cubicBezTo>
                    <a:close/>
                    <a:moveTo>
                      <a:pt x="13" y="24"/>
                    </a:moveTo>
                    <a:cubicBezTo>
                      <a:pt x="13" y="24"/>
                      <a:pt x="13" y="24"/>
                      <a:pt x="13" y="24"/>
                    </a:cubicBezTo>
                    <a:cubicBezTo>
                      <a:pt x="17" y="25"/>
                      <a:pt x="20" y="25"/>
                      <a:pt x="22" y="23"/>
                    </a:cubicBezTo>
                    <a:cubicBezTo>
                      <a:pt x="13" y="21"/>
                      <a:pt x="20" y="13"/>
                      <a:pt x="24" y="12"/>
                    </a:cubicBezTo>
                    <a:cubicBezTo>
                      <a:pt x="16" y="6"/>
                      <a:pt x="12" y="19"/>
                      <a:pt x="1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7" name="Freeform 51">
                <a:extLst>
                  <a:ext uri="{FF2B5EF4-FFF2-40B4-BE49-F238E27FC236}">
                    <a16:creationId xmlns:a16="http://schemas.microsoft.com/office/drawing/2014/main" id="{31EF9D3F-40B0-433B-9329-D9AEBD52FC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2" y="1750"/>
                <a:ext cx="519" cy="323"/>
              </a:xfrm>
              <a:custGeom>
                <a:gdLst>
                  <a:gd fmla="*/ 115 w 193" name="T0"/>
                  <a:gd fmla="*/ 36 h 120" name="T1"/>
                  <a:gd fmla="*/ 173 w 193" name="T2"/>
                  <a:gd fmla="*/ 120 h 120" name="T3"/>
                  <a:gd fmla="*/ 0 w 193" name="T4"/>
                  <a:gd fmla="*/ 39 h 120" name="T5"/>
                  <a:gd fmla="*/ 146 w 193" name="T6"/>
                  <a:gd fmla="*/ 52 h 120" name="T7"/>
                  <a:gd fmla="*/ 129 w 193" name="T8"/>
                  <a:gd fmla="*/ 58 h 120" name="T9"/>
                  <a:gd fmla="*/ 146 w 193" name="T10"/>
                  <a:gd fmla="*/ 52 h 120" name="T11"/>
                  <a:gd fmla="*/ 105 w 193" name="T12"/>
                  <a:gd fmla="*/ 79 h 120" name="T13"/>
                  <a:gd fmla="*/ 105 w 193" name="T14"/>
                  <a:gd fmla="*/ 79 h 120" name="T15"/>
                  <a:gd fmla="*/ 37 w 193" name="T16"/>
                  <a:gd fmla="*/ 16 h 120" name="T17"/>
                  <a:gd fmla="*/ 37 w 193" name="T18"/>
                  <a:gd fmla="*/ 16 h 120" name="T19"/>
                  <a:gd fmla="*/ 93 w 193" name="T20"/>
                  <a:gd fmla="*/ 32 h 120" name="T21"/>
                  <a:gd fmla="*/ 114 w 193" name="T22"/>
                  <a:gd fmla="*/ 50 h 120" name="T23"/>
                  <a:gd fmla="*/ 121 w 193" name="T24"/>
                  <a:gd fmla="*/ 43 h 120" name="T25"/>
                  <a:gd fmla="*/ 168 w 193" name="T26"/>
                  <a:gd fmla="*/ 67 h 120" name="T27"/>
                  <a:gd fmla="*/ 170 w 193" name="T28"/>
                  <a:gd fmla="*/ 62 h 120" name="T29"/>
                  <a:gd fmla="*/ 147 w 193" name="T30"/>
                  <a:gd fmla="*/ 99 h 120" name="T31"/>
                  <a:gd fmla="*/ 184 w 193" name="T32"/>
                  <a:gd fmla="*/ 77 h 120" name="T33"/>
                  <a:gd fmla="*/ 147 w 193" name="T34"/>
                  <a:gd fmla="*/ 99 h 120" name="T35"/>
                  <a:gd fmla="*/ 12 w 193" name="T36"/>
                  <a:gd fmla="*/ 22 h 120" name="T37"/>
                  <a:gd fmla="*/ 12 w 193" name="T38"/>
                  <a:gd fmla="*/ 22 h 120" name="T39"/>
                  <a:gd fmla="*/ 15 w 193" name="T40"/>
                  <a:gd fmla="*/ 41 h 120" name="T41"/>
                  <a:gd fmla="*/ 15 w 193" name="T42"/>
                  <a:gd fmla="*/ 41 h 120" name="T43"/>
                  <a:gd fmla="*/ 52 w 193" name="T44"/>
                  <a:gd fmla="*/ 60 h 120" name="T45"/>
                  <a:gd fmla="*/ 52 w 193" name="T46"/>
                  <a:gd fmla="*/ 60 h 120" name="T47"/>
                  <a:gd fmla="*/ 140 w 193" name="T48"/>
                  <a:gd fmla="*/ 76 h 120" name="T49"/>
                  <a:gd fmla="*/ 140 w 193" name="T50"/>
                  <a:gd fmla="*/ 76 h 120" name="T51"/>
                  <a:gd fmla="*/ 54 w 193" name="T52"/>
                  <a:gd fmla="*/ 40 h 120" name="T53"/>
                  <a:gd fmla="*/ 54 w 193" name="T54"/>
                  <a:gd fmla="*/ 40 h 120" name="T55"/>
                  <a:gd fmla="*/ 62 w 193" name="T56"/>
                  <a:gd fmla="*/ 50 h 120" name="T57"/>
                  <a:gd fmla="*/ 62 w 193" name="T58"/>
                  <a:gd fmla="*/ 50 h 120" name="T59"/>
                  <a:gd fmla="*/ 67 w 193" name="T60"/>
                  <a:gd fmla="*/ 68 h 120" name="T61"/>
                  <a:gd fmla="*/ 67 w 193" name="T62"/>
                  <a:gd fmla="*/ 68 h 120" name="T63"/>
                  <a:gd fmla="*/ 75 w 193" name="T64"/>
                  <a:gd fmla="*/ 73 h 120" name="T65"/>
                  <a:gd fmla="*/ 75 w 193" name="T66"/>
                  <a:gd fmla="*/ 73 h 120" name="T67"/>
                  <a:gd fmla="*/ 112 w 193" name="T68"/>
                  <a:gd fmla="*/ 87 h 120" name="T69"/>
                  <a:gd fmla="*/ 112 w 193" name="T70"/>
                  <a:gd fmla="*/ 87 h 120" name="T71"/>
                  <a:gd fmla="*/ 135 w 193" name="T72"/>
                  <a:gd fmla="*/ 94 h 120" name="T73"/>
                  <a:gd fmla="*/ 135 w 193" name="T74"/>
                  <a:gd fmla="*/ 94 h 120" name="T75"/>
                  <a:gd fmla="*/ 159 w 193" name="T76"/>
                  <a:gd fmla="*/ 104 h 120" name="T77"/>
                  <a:gd fmla="*/ 159 w 193" name="T78"/>
                  <a:gd fmla="*/ 104 h 120" name="T79"/>
                  <a:gd fmla="*/ 62 w 193" name="T80"/>
                  <a:gd fmla="*/ 66 h 120" name="T81"/>
                  <a:gd fmla="*/ 62 w 193" name="T82"/>
                  <a:gd fmla="*/ 66 h 120" name="T83"/>
                  <a:gd fmla="*/ 126 w 193" name="T84"/>
                  <a:gd fmla="*/ 91 h 120" name="T85"/>
                  <a:gd fmla="*/ 126 w 193" name="T86"/>
                  <a:gd fmla="*/ 91 h 120" name="T87"/>
                  <a:gd fmla="*/ 41 w 193" name="T88"/>
                  <a:gd fmla="*/ 62 h 120" name="T89"/>
                  <a:gd fmla="*/ 48 w 193" name="T90"/>
                  <a:gd fmla="*/ 58 h 120" name="T91"/>
                  <a:gd fmla="*/ 41 w 193" name="T92"/>
                  <a:gd fmla="*/ 62 h 120" name="T93"/>
                  <a:gd fmla="*/ 134 w 193" name="T94"/>
                  <a:gd fmla="*/ 102 h 120" name="T95"/>
                  <a:gd fmla="*/ 140 w 193" name="T96"/>
                  <a:gd fmla="*/ 98 h 120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120" w="193">
                    <a:moveTo>
                      <a:pt x="29" y="0"/>
                    </a:moveTo>
                    <a:cubicBezTo>
                      <a:pt x="54" y="9"/>
                      <a:pt x="87" y="25"/>
                      <a:pt x="115" y="36"/>
                    </a:cubicBezTo>
                    <a:cubicBezTo>
                      <a:pt x="141" y="46"/>
                      <a:pt x="170" y="51"/>
                      <a:pt x="193" y="69"/>
                    </a:cubicBezTo>
                    <a:cubicBezTo>
                      <a:pt x="192" y="86"/>
                      <a:pt x="179" y="102"/>
                      <a:pt x="173" y="120"/>
                    </a:cubicBezTo>
                    <a:cubicBezTo>
                      <a:pt x="147" y="120"/>
                      <a:pt x="125" y="102"/>
                      <a:pt x="98" y="90"/>
                    </a:cubicBezTo>
                    <a:cubicBezTo>
                      <a:pt x="68" y="76"/>
                      <a:pt x="20" y="66"/>
                      <a:pt x="0" y="39"/>
                    </a:cubicBezTo>
                    <a:cubicBezTo>
                      <a:pt x="0" y="21"/>
                      <a:pt x="13" y="1"/>
                      <a:pt x="29" y="0"/>
                    </a:cubicBezTo>
                    <a:close/>
                    <a:moveTo>
                      <a:pt x="146" y="52"/>
                    </a:moveTo>
                    <a:cubicBezTo>
                      <a:pt x="146" y="52"/>
                      <a:pt x="146" y="52"/>
                      <a:pt x="146" y="52"/>
                    </a:cubicBezTo>
                    <a:cubicBezTo>
                      <a:pt x="137" y="47"/>
                      <a:pt x="133" y="53"/>
                      <a:pt x="129" y="58"/>
                    </a:cubicBezTo>
                    <a:cubicBezTo>
                      <a:pt x="115" y="60"/>
                      <a:pt x="102" y="66"/>
                      <a:pt x="90" y="75"/>
                    </a:cubicBezTo>
                    <a:cubicBezTo>
                      <a:pt x="112" y="74"/>
                      <a:pt x="128" y="63"/>
                      <a:pt x="146" y="52"/>
                    </a:cubicBezTo>
                    <a:close/>
                    <a:moveTo>
                      <a:pt x="105" y="79"/>
                    </a:moveTo>
                    <a:cubicBezTo>
                      <a:pt x="105" y="79"/>
                      <a:pt x="105" y="79"/>
                      <a:pt x="105" y="79"/>
                    </a:cubicBezTo>
                    <a:cubicBezTo>
                      <a:pt x="118" y="78"/>
                      <a:pt x="128" y="70"/>
                      <a:pt x="139" y="64"/>
                    </a:cubicBezTo>
                    <a:cubicBezTo>
                      <a:pt x="126" y="64"/>
                      <a:pt x="114" y="69"/>
                      <a:pt x="105" y="79"/>
                    </a:cubicBezTo>
                    <a:close/>
                    <a:moveTo>
                      <a:pt x="37" y="16"/>
                    </a:moveTo>
                    <a:cubicBezTo>
                      <a:pt x="37" y="16"/>
                      <a:pt x="37" y="16"/>
                      <a:pt x="37" y="16"/>
                    </a:cubicBezTo>
                    <a:cubicBezTo>
                      <a:pt x="46" y="17"/>
                      <a:pt x="69" y="32"/>
                      <a:pt x="76" y="25"/>
                    </a:cubicBezTo>
                    <a:cubicBezTo>
                      <a:pt x="63" y="22"/>
                      <a:pt x="45" y="7"/>
                      <a:pt x="37" y="16"/>
                    </a:cubicBezTo>
                    <a:close/>
                    <a:moveTo>
                      <a:pt x="93" y="32"/>
                    </a:moveTo>
                    <a:cubicBezTo>
                      <a:pt x="93" y="32"/>
                      <a:pt x="93" y="32"/>
                      <a:pt x="93" y="32"/>
                    </a:cubicBezTo>
                    <a:cubicBezTo>
                      <a:pt x="84" y="37"/>
                      <a:pt x="103" y="38"/>
                      <a:pt x="93" y="32"/>
                    </a:cubicBezTo>
                    <a:close/>
                    <a:moveTo>
                      <a:pt x="114" y="50"/>
                    </a:moveTo>
                    <a:cubicBezTo>
                      <a:pt x="114" y="50"/>
                      <a:pt x="114" y="50"/>
                      <a:pt x="114" y="50"/>
                    </a:cubicBezTo>
                    <a:cubicBezTo>
                      <a:pt x="117" y="48"/>
                      <a:pt x="128" y="48"/>
                      <a:pt x="121" y="43"/>
                    </a:cubicBezTo>
                    <a:cubicBezTo>
                      <a:pt x="120" y="46"/>
                      <a:pt x="111" y="47"/>
                      <a:pt x="114" y="50"/>
                    </a:cubicBezTo>
                    <a:close/>
                    <a:moveTo>
                      <a:pt x="168" y="67"/>
                    </a:moveTo>
                    <a:cubicBezTo>
                      <a:pt x="168" y="67"/>
                      <a:pt x="168" y="67"/>
                      <a:pt x="168" y="67"/>
                    </a:cubicBezTo>
                    <a:cubicBezTo>
                      <a:pt x="169" y="65"/>
                      <a:pt x="173" y="64"/>
                      <a:pt x="170" y="62"/>
                    </a:cubicBezTo>
                    <a:cubicBezTo>
                      <a:pt x="169" y="64"/>
                      <a:pt x="165" y="65"/>
                      <a:pt x="168" y="67"/>
                    </a:cubicBezTo>
                    <a:close/>
                    <a:moveTo>
                      <a:pt x="147" y="99"/>
                    </a:moveTo>
                    <a:cubicBezTo>
                      <a:pt x="147" y="99"/>
                      <a:pt x="147" y="99"/>
                      <a:pt x="147" y="99"/>
                    </a:cubicBezTo>
                    <a:cubicBezTo>
                      <a:pt x="161" y="95"/>
                      <a:pt x="172" y="86"/>
                      <a:pt x="184" y="77"/>
                    </a:cubicBezTo>
                    <a:cubicBezTo>
                      <a:pt x="183" y="72"/>
                      <a:pt x="181" y="68"/>
                      <a:pt x="174" y="66"/>
                    </a:cubicBezTo>
                    <a:cubicBezTo>
                      <a:pt x="182" y="85"/>
                      <a:pt x="154" y="83"/>
                      <a:pt x="147" y="99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7" y="25"/>
                      <a:pt x="27" y="12"/>
                      <a:pt x="21" y="11"/>
                    </a:cubicBezTo>
                    <a:cubicBezTo>
                      <a:pt x="19" y="17"/>
                      <a:pt x="13" y="14"/>
                      <a:pt x="12" y="22"/>
                    </a:cubicBezTo>
                    <a:close/>
                    <a:moveTo>
                      <a:pt x="15" y="41"/>
                    </a:moveTo>
                    <a:cubicBezTo>
                      <a:pt x="15" y="41"/>
                      <a:pt x="15" y="41"/>
                      <a:pt x="15" y="41"/>
                    </a:cubicBezTo>
                    <a:cubicBezTo>
                      <a:pt x="24" y="35"/>
                      <a:pt x="34" y="34"/>
                      <a:pt x="41" y="25"/>
                    </a:cubicBezTo>
                    <a:cubicBezTo>
                      <a:pt x="35" y="22"/>
                      <a:pt x="14" y="30"/>
                      <a:pt x="15" y="41"/>
                    </a:cubicBezTo>
                    <a:close/>
                    <a:moveTo>
                      <a:pt x="52" y="60"/>
                    </a:moveTo>
                    <a:cubicBezTo>
                      <a:pt x="52" y="60"/>
                      <a:pt x="52" y="60"/>
                      <a:pt x="52" y="60"/>
                    </a:cubicBezTo>
                    <a:cubicBezTo>
                      <a:pt x="63" y="59"/>
                      <a:pt x="80" y="53"/>
                      <a:pt x="82" y="44"/>
                    </a:cubicBezTo>
                    <a:cubicBezTo>
                      <a:pt x="73" y="50"/>
                      <a:pt x="60" y="50"/>
                      <a:pt x="52" y="60"/>
                    </a:cubicBezTo>
                    <a:close/>
                    <a:moveTo>
                      <a:pt x="140" y="76"/>
                    </a:moveTo>
                    <a:cubicBezTo>
                      <a:pt x="140" y="76"/>
                      <a:pt x="140" y="76"/>
                      <a:pt x="140" y="76"/>
                    </a:cubicBezTo>
                    <a:cubicBezTo>
                      <a:pt x="145" y="78"/>
                      <a:pt x="149" y="76"/>
                      <a:pt x="150" y="70"/>
                    </a:cubicBezTo>
                    <a:cubicBezTo>
                      <a:pt x="145" y="68"/>
                      <a:pt x="143" y="72"/>
                      <a:pt x="140" y="76"/>
                    </a:cubicBezTo>
                    <a:close/>
                    <a:moveTo>
                      <a:pt x="54" y="40"/>
                    </a:moveTo>
                    <a:cubicBezTo>
                      <a:pt x="54" y="40"/>
                      <a:pt x="54" y="40"/>
                      <a:pt x="54" y="40"/>
                    </a:cubicBezTo>
                    <a:cubicBezTo>
                      <a:pt x="55" y="38"/>
                      <a:pt x="58" y="38"/>
                      <a:pt x="56" y="35"/>
                    </a:cubicBezTo>
                    <a:cubicBezTo>
                      <a:pt x="55" y="37"/>
                      <a:pt x="51" y="38"/>
                      <a:pt x="54" y="40"/>
                    </a:cubicBezTo>
                    <a:close/>
                    <a:moveTo>
                      <a:pt x="62" y="50"/>
                    </a:move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6"/>
                      <a:pt x="79" y="46"/>
                      <a:pt x="71" y="41"/>
                    </a:cubicBezTo>
                    <a:cubicBezTo>
                      <a:pt x="71" y="48"/>
                      <a:pt x="57" y="42"/>
                      <a:pt x="62" y="50"/>
                    </a:cubicBezTo>
                    <a:close/>
                    <a:moveTo>
                      <a:pt x="67" y="68"/>
                    </a:moveTo>
                    <a:cubicBezTo>
                      <a:pt x="67" y="68"/>
                      <a:pt x="67" y="68"/>
                      <a:pt x="67" y="68"/>
                    </a:cubicBezTo>
                    <a:cubicBezTo>
                      <a:pt x="81" y="67"/>
                      <a:pt x="92" y="61"/>
                      <a:pt x="103" y="54"/>
                    </a:cubicBezTo>
                    <a:cubicBezTo>
                      <a:pt x="89" y="55"/>
                      <a:pt x="78" y="62"/>
                      <a:pt x="67" y="68"/>
                    </a:cubicBezTo>
                    <a:close/>
                    <a:moveTo>
                      <a:pt x="75" y="73"/>
                    </a:moveTo>
                    <a:cubicBezTo>
                      <a:pt x="75" y="73"/>
                      <a:pt x="75" y="73"/>
                      <a:pt x="75" y="73"/>
                    </a:cubicBezTo>
                    <a:cubicBezTo>
                      <a:pt x="88" y="73"/>
                      <a:pt x="106" y="66"/>
                      <a:pt x="110" y="56"/>
                    </a:cubicBezTo>
                    <a:cubicBezTo>
                      <a:pt x="98" y="61"/>
                      <a:pt x="85" y="64"/>
                      <a:pt x="75" y="73"/>
                    </a:cubicBezTo>
                    <a:close/>
                    <a:moveTo>
                      <a:pt x="112" y="87"/>
                    </a:moveTo>
                    <a:cubicBezTo>
                      <a:pt x="112" y="87"/>
                      <a:pt x="112" y="87"/>
                      <a:pt x="112" y="87"/>
                    </a:cubicBezTo>
                    <a:cubicBezTo>
                      <a:pt x="123" y="88"/>
                      <a:pt x="131" y="78"/>
                      <a:pt x="140" y="72"/>
                    </a:cubicBezTo>
                    <a:cubicBezTo>
                      <a:pt x="127" y="70"/>
                      <a:pt x="119" y="77"/>
                      <a:pt x="112" y="87"/>
                    </a:cubicBezTo>
                    <a:close/>
                    <a:moveTo>
                      <a:pt x="135" y="94"/>
                    </a:moveTo>
                    <a:cubicBezTo>
                      <a:pt x="135" y="94"/>
                      <a:pt x="135" y="94"/>
                      <a:pt x="135" y="94"/>
                    </a:cubicBezTo>
                    <a:cubicBezTo>
                      <a:pt x="145" y="97"/>
                      <a:pt x="157" y="87"/>
                      <a:pt x="157" y="79"/>
                    </a:cubicBezTo>
                    <a:cubicBezTo>
                      <a:pt x="150" y="85"/>
                      <a:pt x="140" y="84"/>
                      <a:pt x="135" y="94"/>
                    </a:cubicBezTo>
                    <a:close/>
                    <a:moveTo>
                      <a:pt x="159" y="104"/>
                    </a:move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63" y="97"/>
                      <a:pt x="178" y="99"/>
                      <a:pt x="175" y="90"/>
                    </a:cubicBezTo>
                    <a:cubicBezTo>
                      <a:pt x="171" y="95"/>
                      <a:pt x="157" y="96"/>
                      <a:pt x="159" y="104"/>
                    </a:cubicBezTo>
                    <a:close/>
                    <a:moveTo>
                      <a:pt x="62" y="66"/>
                    </a:moveTo>
                    <a:cubicBezTo>
                      <a:pt x="62" y="66"/>
                      <a:pt x="62" y="66"/>
                      <a:pt x="62" y="66"/>
                    </a:cubicBezTo>
                    <a:cubicBezTo>
                      <a:pt x="67" y="62"/>
                      <a:pt x="80" y="61"/>
                      <a:pt x="78" y="54"/>
                    </a:cubicBezTo>
                    <a:cubicBezTo>
                      <a:pt x="75" y="60"/>
                      <a:pt x="60" y="57"/>
                      <a:pt x="62" y="66"/>
                    </a:cubicBezTo>
                    <a:close/>
                    <a:moveTo>
                      <a:pt x="126" y="91"/>
                    </a:moveTo>
                    <a:cubicBezTo>
                      <a:pt x="126" y="91"/>
                      <a:pt x="126" y="91"/>
                      <a:pt x="126" y="91"/>
                    </a:cubicBezTo>
                    <a:cubicBezTo>
                      <a:pt x="133" y="89"/>
                      <a:pt x="139" y="85"/>
                      <a:pt x="145" y="80"/>
                    </a:cubicBezTo>
                    <a:cubicBezTo>
                      <a:pt x="138" y="80"/>
                      <a:pt x="125" y="83"/>
                      <a:pt x="126" y="91"/>
                    </a:cubicBezTo>
                    <a:close/>
                    <a:moveTo>
                      <a:pt x="41" y="62"/>
                    </a:moveTo>
                    <a:cubicBezTo>
                      <a:pt x="41" y="62"/>
                      <a:pt x="41" y="62"/>
                      <a:pt x="41" y="62"/>
                    </a:cubicBezTo>
                    <a:cubicBezTo>
                      <a:pt x="42" y="62"/>
                      <a:pt x="44" y="62"/>
                      <a:pt x="45" y="63"/>
                    </a:cubicBezTo>
                    <a:cubicBezTo>
                      <a:pt x="46" y="61"/>
                      <a:pt x="48" y="61"/>
                      <a:pt x="48" y="58"/>
                    </a:cubicBezTo>
                    <a:cubicBezTo>
                      <a:pt x="47" y="58"/>
                      <a:pt x="46" y="57"/>
                      <a:pt x="45" y="57"/>
                    </a:cubicBezTo>
                    <a:cubicBezTo>
                      <a:pt x="44" y="59"/>
                      <a:pt x="42" y="59"/>
                      <a:pt x="41" y="62"/>
                    </a:cubicBezTo>
                    <a:close/>
                    <a:moveTo>
                      <a:pt x="134" y="102"/>
                    </a:move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6" y="103"/>
                      <a:pt x="137" y="103"/>
                      <a:pt x="139" y="104"/>
                    </a:cubicBezTo>
                    <a:cubicBezTo>
                      <a:pt x="140" y="102"/>
                      <a:pt x="141" y="99"/>
                      <a:pt x="140" y="98"/>
                    </a:cubicBezTo>
                    <a:cubicBezTo>
                      <a:pt x="138" y="101"/>
                      <a:pt x="135" y="100"/>
                      <a:pt x="134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8" name="Freeform 52">
                <a:extLst>
                  <a:ext uri="{FF2B5EF4-FFF2-40B4-BE49-F238E27FC236}">
                    <a16:creationId xmlns:a16="http://schemas.microsoft.com/office/drawing/2014/main" id="{F8947174-91A2-4002-9674-636F580B1C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5" y="1600"/>
                <a:ext cx="925" cy="1120"/>
              </a:xfrm>
              <a:custGeom>
                <a:gdLst>
                  <a:gd fmla="*/ 249 w 344" name="T0"/>
                  <a:gd fmla="*/ 344 h 417" name="T1"/>
                  <a:gd fmla="*/ 219 w 344" name="T2"/>
                  <a:gd fmla="*/ 417 h 417" name="T3"/>
                  <a:gd fmla="*/ 10 w 344" name="T4"/>
                  <a:gd fmla="*/ 333 h 417" name="T5"/>
                  <a:gd fmla="*/ 2 w 344" name="T6"/>
                  <a:gd fmla="*/ 302 h 417" name="T7"/>
                  <a:gd fmla="*/ 117 w 344" name="T8"/>
                  <a:gd fmla="*/ 0 h 417" name="T9"/>
                  <a:gd fmla="*/ 330 w 344" name="T10"/>
                  <a:gd fmla="*/ 78 h 417" name="T11"/>
                  <a:gd fmla="*/ 116 w 344" name="T12"/>
                  <a:gd fmla="*/ 12 h 417" name="T13"/>
                  <a:gd fmla="*/ 75 w 344" name="T14"/>
                  <a:gd fmla="*/ 107 h 417" name="T15"/>
                  <a:gd fmla="*/ 27 w 344" name="T16"/>
                  <a:gd fmla="*/ 249 h 417" name="T17"/>
                  <a:gd fmla="*/ 92 w 344" name="T18"/>
                  <a:gd fmla="*/ 335 h 417" name="T19"/>
                  <a:gd fmla="*/ 320 w 344" name="T20"/>
                  <a:gd fmla="*/ 82 h 417" name="T21"/>
                  <a:gd fmla="*/ 326 w 344" name="T22"/>
                  <a:gd fmla="*/ 105 h 417" name="T23"/>
                  <a:gd fmla="*/ 332 w 344" name="T24"/>
                  <a:gd fmla="*/ 99 h 417" name="T25"/>
                  <a:gd fmla="*/ 326 w 344" name="T26"/>
                  <a:gd fmla="*/ 105 h 417" name="T27"/>
                  <a:gd fmla="*/ 330 w 344" name="T28"/>
                  <a:gd fmla="*/ 114 h 417" name="T29"/>
                  <a:gd fmla="*/ 330 w 344" name="T30"/>
                  <a:gd fmla="*/ 114 h 417" name="T31"/>
                  <a:gd fmla="*/ 301 w 344" name="T32"/>
                  <a:gd fmla="*/ 167 h 417" name="T33"/>
                  <a:gd fmla="*/ 301 w 344" name="T34"/>
                  <a:gd fmla="*/ 167 h 417" name="T35"/>
                  <a:gd fmla="*/ 296 w 344" name="T36"/>
                  <a:gd fmla="*/ 186 h 417" name="T37"/>
                  <a:gd fmla="*/ 296 w 344" name="T38"/>
                  <a:gd fmla="*/ 186 h 417" name="T39"/>
                  <a:gd fmla="*/ 285 w 344" name="T40"/>
                  <a:gd fmla="*/ 213 h 417" name="T41"/>
                  <a:gd fmla="*/ 285 w 344" name="T42"/>
                  <a:gd fmla="*/ 213 h 417" name="T43"/>
                  <a:gd fmla="*/ 278 w 344" name="T44"/>
                  <a:gd fmla="*/ 237 h 417" name="T45"/>
                  <a:gd fmla="*/ 278 w 344" name="T46"/>
                  <a:gd fmla="*/ 237 h 417" name="T47"/>
                  <a:gd fmla="*/ 276 w 344" name="T48"/>
                  <a:gd fmla="*/ 250 h 417" name="T49"/>
                  <a:gd fmla="*/ 260 w 344" name="T50"/>
                  <a:gd fmla="*/ 262 h 417" name="T51"/>
                  <a:gd fmla="*/ 265 w 344" name="T52"/>
                  <a:gd fmla="*/ 252 h 417" name="T53"/>
                  <a:gd fmla="*/ 246 w 344" name="T54"/>
                  <a:gd fmla="*/ 311 h 417" name="T55"/>
                  <a:gd fmla="*/ 271 w 344" name="T56"/>
                  <a:gd fmla="*/ 274 h 417" name="T57"/>
                  <a:gd fmla="*/ 246 w 344" name="T58"/>
                  <a:gd fmla="*/ 311 h 417" name="T59"/>
                  <a:gd fmla="*/ 248 w 344" name="T60"/>
                  <a:gd fmla="*/ 296 h 417" name="T61"/>
                  <a:gd fmla="*/ 248 w 344" name="T62"/>
                  <a:gd fmla="*/ 296 h 417" name="T63"/>
                  <a:gd fmla="*/ 230 w 344" name="T64"/>
                  <a:gd fmla="*/ 341 h 417" name="T65"/>
                  <a:gd fmla="*/ 256 w 344" name="T66"/>
                  <a:gd fmla="*/ 307 h 417" name="T67"/>
                  <a:gd fmla="*/ 231 w 344" name="T68"/>
                  <a:gd fmla="*/ 329 h 417" name="T69"/>
                  <a:gd fmla="*/ 237 w 344" name="T70"/>
                  <a:gd fmla="*/ 319 h 417" name="T71"/>
                  <a:gd fmla="*/ 228 w 344" name="T72"/>
                  <a:gd fmla="*/ 364 h 417" name="T73"/>
                  <a:gd fmla="*/ 241 w 344" name="T74"/>
                  <a:gd fmla="*/ 341 h 417" name="T75"/>
                  <a:gd fmla="*/ 210 w 344" name="T76"/>
                  <a:gd fmla="*/ 383 h 417" name="T77"/>
                  <a:gd fmla="*/ 216 w 344" name="T78"/>
                  <a:gd fmla="*/ 394 h 417" name="T79"/>
                  <a:gd fmla="*/ 210 w 344" name="T80"/>
                  <a:gd fmla="*/ 383 h 417" name="T81"/>
                  <a:gd fmla="*/ 226 w 344" name="T82"/>
                  <a:gd fmla="*/ 378 h 417" name="T83"/>
                  <a:gd fmla="*/ 226 w 344" name="T84"/>
                  <a:gd fmla="*/ 378 h 417" name="T85"/>
                  <a:gd fmla="*/ 63 w 344" name="T86"/>
                  <a:gd fmla="*/ 338 h 417" name="T87"/>
                  <a:gd fmla="*/ 68 w 344" name="T88"/>
                  <a:gd fmla="*/ 335 h 417" name="T89"/>
                  <a:gd fmla="*/ 63 w 344" name="T90"/>
                  <a:gd fmla="*/ 338 h 417" name="T91"/>
                  <a:gd fmla="*/ 162 w 344" name="T92"/>
                  <a:gd fmla="*/ 383 h 417" name="T93"/>
                  <a:gd fmla="*/ 162 w 344" name="T94"/>
                  <a:gd fmla="*/ 383 h 417" name="T95"/>
                  <a:gd fmla="*/ 202 w 344" name="T96"/>
                  <a:gd fmla="*/ 404 h 417" name="T97"/>
                  <a:gd fmla="*/ 212 w 344" name="T98"/>
                  <a:gd fmla="*/ 402 h 417" name="T99"/>
                  <a:gd fmla="*/ 171 w 344" name="T100"/>
                  <a:gd fmla="*/ 394 h 417" name="T101"/>
                  <a:gd fmla="*/ 190 w 344" name="T102"/>
                  <a:gd fmla="*/ 398 h 417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417" w="344">
                    <a:moveTo>
                      <a:pt x="344" y="104"/>
                    </a:moveTo>
                    <a:cubicBezTo>
                      <a:pt x="313" y="169"/>
                      <a:pt x="285" y="265"/>
                      <a:pt x="249" y="344"/>
                    </a:cubicBezTo>
                    <a:cubicBezTo>
                      <a:pt x="245" y="354"/>
                      <a:pt x="240" y="362"/>
                      <a:pt x="237" y="372"/>
                    </a:cubicBezTo>
                    <a:cubicBezTo>
                      <a:pt x="231" y="387"/>
                      <a:pt x="229" y="406"/>
                      <a:pt x="219" y="417"/>
                    </a:cubicBezTo>
                    <a:cubicBezTo>
                      <a:pt x="194" y="410"/>
                      <a:pt x="167" y="399"/>
                      <a:pt x="140" y="388"/>
                    </a:cubicBezTo>
                    <a:cubicBezTo>
                      <a:pt x="99" y="371"/>
                      <a:pt x="53" y="345"/>
                      <a:pt x="10" y="333"/>
                    </a:cubicBezTo>
                    <a:cubicBezTo>
                      <a:pt x="3" y="330"/>
                      <a:pt x="10" y="321"/>
                      <a:pt x="7" y="316"/>
                    </a:cubicBezTo>
                    <a:cubicBezTo>
                      <a:pt x="7" y="311"/>
                      <a:pt x="0" y="303"/>
                      <a:pt x="2" y="302"/>
                    </a:cubicBezTo>
                    <a:cubicBezTo>
                      <a:pt x="10" y="274"/>
                      <a:pt x="18" y="250"/>
                      <a:pt x="30" y="216"/>
                    </a:cubicBezTo>
                    <a:cubicBezTo>
                      <a:pt x="55" y="143"/>
                      <a:pt x="72" y="52"/>
                      <a:pt x="117" y="0"/>
                    </a:cubicBezTo>
                    <a:cubicBezTo>
                      <a:pt x="139" y="9"/>
                      <a:pt x="164" y="16"/>
                      <a:pt x="188" y="24"/>
                    </a:cubicBezTo>
                    <a:cubicBezTo>
                      <a:pt x="243" y="42"/>
                      <a:pt x="289" y="68"/>
                      <a:pt x="330" y="78"/>
                    </a:cubicBezTo>
                    <a:cubicBezTo>
                      <a:pt x="337" y="86"/>
                      <a:pt x="336" y="97"/>
                      <a:pt x="344" y="104"/>
                    </a:cubicBezTo>
                    <a:close/>
                    <a:moveTo>
                      <a:pt x="116" y="12"/>
                    </a:moveTo>
                    <a:cubicBezTo>
                      <a:pt x="116" y="12"/>
                      <a:pt x="116" y="12"/>
                      <a:pt x="116" y="12"/>
                    </a:cubicBezTo>
                    <a:cubicBezTo>
                      <a:pt x="97" y="37"/>
                      <a:pt x="87" y="73"/>
                      <a:pt x="75" y="107"/>
                    </a:cubicBezTo>
                    <a:cubicBezTo>
                      <a:pt x="67" y="130"/>
                      <a:pt x="58" y="154"/>
                      <a:pt x="51" y="178"/>
                    </a:cubicBezTo>
                    <a:cubicBezTo>
                      <a:pt x="44" y="203"/>
                      <a:pt x="34" y="227"/>
                      <a:pt x="27" y="249"/>
                    </a:cubicBezTo>
                    <a:cubicBezTo>
                      <a:pt x="22" y="265"/>
                      <a:pt x="23" y="291"/>
                      <a:pt x="13" y="294"/>
                    </a:cubicBezTo>
                    <a:cubicBezTo>
                      <a:pt x="31" y="315"/>
                      <a:pt x="63" y="323"/>
                      <a:pt x="92" y="335"/>
                    </a:cubicBezTo>
                    <a:cubicBezTo>
                      <a:pt x="131" y="351"/>
                      <a:pt x="170" y="377"/>
                      <a:pt x="204" y="373"/>
                    </a:cubicBezTo>
                    <a:cubicBezTo>
                      <a:pt x="239" y="291"/>
                      <a:pt x="295" y="161"/>
                      <a:pt x="320" y="82"/>
                    </a:cubicBezTo>
                    <a:cubicBezTo>
                      <a:pt x="255" y="62"/>
                      <a:pt x="181" y="23"/>
                      <a:pt x="116" y="12"/>
                    </a:cubicBezTo>
                    <a:close/>
                    <a:moveTo>
                      <a:pt x="326" y="105"/>
                    </a:moveTo>
                    <a:cubicBezTo>
                      <a:pt x="326" y="105"/>
                      <a:pt x="326" y="105"/>
                      <a:pt x="326" y="105"/>
                    </a:cubicBezTo>
                    <a:cubicBezTo>
                      <a:pt x="327" y="102"/>
                      <a:pt x="330" y="101"/>
                      <a:pt x="332" y="99"/>
                    </a:cubicBezTo>
                    <a:cubicBezTo>
                      <a:pt x="330" y="98"/>
                      <a:pt x="330" y="96"/>
                      <a:pt x="327" y="95"/>
                    </a:cubicBezTo>
                    <a:cubicBezTo>
                      <a:pt x="327" y="98"/>
                      <a:pt x="322" y="103"/>
                      <a:pt x="326" y="105"/>
                    </a:cubicBezTo>
                    <a:close/>
                    <a:moveTo>
                      <a:pt x="330" y="114"/>
                    </a:moveTo>
                    <a:cubicBezTo>
                      <a:pt x="330" y="114"/>
                      <a:pt x="330" y="114"/>
                      <a:pt x="330" y="114"/>
                    </a:cubicBezTo>
                    <a:cubicBezTo>
                      <a:pt x="332" y="110"/>
                      <a:pt x="335" y="110"/>
                      <a:pt x="331" y="107"/>
                    </a:cubicBezTo>
                    <a:cubicBezTo>
                      <a:pt x="328" y="108"/>
                      <a:pt x="326" y="112"/>
                      <a:pt x="330" y="114"/>
                    </a:cubicBezTo>
                    <a:close/>
                    <a:moveTo>
                      <a:pt x="301" y="167"/>
                    </a:moveTo>
                    <a:cubicBezTo>
                      <a:pt x="301" y="167"/>
                      <a:pt x="301" y="167"/>
                      <a:pt x="301" y="167"/>
                    </a:cubicBezTo>
                    <a:cubicBezTo>
                      <a:pt x="306" y="158"/>
                      <a:pt x="320" y="152"/>
                      <a:pt x="319" y="140"/>
                    </a:cubicBezTo>
                    <a:cubicBezTo>
                      <a:pt x="314" y="148"/>
                      <a:pt x="301" y="157"/>
                      <a:pt x="301" y="167"/>
                    </a:cubicBezTo>
                    <a:close/>
                    <a:moveTo>
                      <a:pt x="296" y="186"/>
                    </a:moveTo>
                    <a:cubicBezTo>
                      <a:pt x="296" y="186"/>
                      <a:pt x="296" y="186"/>
                      <a:pt x="296" y="186"/>
                    </a:cubicBezTo>
                    <a:cubicBezTo>
                      <a:pt x="299" y="181"/>
                      <a:pt x="315" y="172"/>
                      <a:pt x="308" y="164"/>
                    </a:cubicBezTo>
                    <a:cubicBezTo>
                      <a:pt x="305" y="172"/>
                      <a:pt x="294" y="179"/>
                      <a:pt x="296" y="186"/>
                    </a:cubicBezTo>
                    <a:close/>
                    <a:moveTo>
                      <a:pt x="285" y="213"/>
                    </a:moveTo>
                    <a:cubicBezTo>
                      <a:pt x="285" y="213"/>
                      <a:pt x="285" y="213"/>
                      <a:pt x="285" y="213"/>
                    </a:cubicBezTo>
                    <a:cubicBezTo>
                      <a:pt x="290" y="207"/>
                      <a:pt x="302" y="200"/>
                      <a:pt x="300" y="189"/>
                    </a:cubicBezTo>
                    <a:cubicBezTo>
                      <a:pt x="296" y="196"/>
                      <a:pt x="283" y="203"/>
                      <a:pt x="285" y="213"/>
                    </a:cubicBezTo>
                    <a:close/>
                    <a:moveTo>
                      <a:pt x="278" y="237"/>
                    </a:moveTo>
                    <a:cubicBezTo>
                      <a:pt x="278" y="237"/>
                      <a:pt x="278" y="237"/>
                      <a:pt x="278" y="237"/>
                    </a:cubicBezTo>
                    <a:cubicBezTo>
                      <a:pt x="282" y="235"/>
                      <a:pt x="292" y="227"/>
                      <a:pt x="289" y="219"/>
                    </a:cubicBezTo>
                    <a:cubicBezTo>
                      <a:pt x="285" y="222"/>
                      <a:pt x="276" y="231"/>
                      <a:pt x="278" y="237"/>
                    </a:cubicBezTo>
                    <a:close/>
                    <a:moveTo>
                      <a:pt x="276" y="250"/>
                    </a:moveTo>
                    <a:cubicBezTo>
                      <a:pt x="276" y="250"/>
                      <a:pt x="276" y="250"/>
                      <a:pt x="276" y="250"/>
                    </a:cubicBezTo>
                    <a:cubicBezTo>
                      <a:pt x="269" y="261"/>
                      <a:pt x="286" y="238"/>
                      <a:pt x="276" y="250"/>
                    </a:cubicBezTo>
                    <a:close/>
                    <a:moveTo>
                      <a:pt x="260" y="262"/>
                    </a:moveTo>
                    <a:cubicBezTo>
                      <a:pt x="260" y="262"/>
                      <a:pt x="260" y="262"/>
                      <a:pt x="260" y="262"/>
                    </a:cubicBezTo>
                    <a:cubicBezTo>
                      <a:pt x="264" y="265"/>
                      <a:pt x="273" y="254"/>
                      <a:pt x="265" y="252"/>
                    </a:cubicBezTo>
                    <a:cubicBezTo>
                      <a:pt x="265" y="258"/>
                      <a:pt x="260" y="256"/>
                      <a:pt x="260" y="262"/>
                    </a:cubicBezTo>
                    <a:close/>
                    <a:moveTo>
                      <a:pt x="246" y="311"/>
                    </a:moveTo>
                    <a:cubicBezTo>
                      <a:pt x="246" y="311"/>
                      <a:pt x="246" y="311"/>
                      <a:pt x="246" y="311"/>
                    </a:cubicBezTo>
                    <a:cubicBezTo>
                      <a:pt x="253" y="296"/>
                      <a:pt x="265" y="293"/>
                      <a:pt x="271" y="274"/>
                    </a:cubicBezTo>
                    <a:cubicBezTo>
                      <a:pt x="271" y="273"/>
                      <a:pt x="270" y="272"/>
                      <a:pt x="268" y="271"/>
                    </a:cubicBezTo>
                    <a:cubicBezTo>
                      <a:pt x="262" y="284"/>
                      <a:pt x="247" y="297"/>
                      <a:pt x="246" y="311"/>
                    </a:cubicBezTo>
                    <a:close/>
                    <a:moveTo>
                      <a:pt x="248" y="296"/>
                    </a:moveTo>
                    <a:cubicBezTo>
                      <a:pt x="248" y="296"/>
                      <a:pt x="248" y="296"/>
                      <a:pt x="248" y="296"/>
                    </a:cubicBezTo>
                    <a:cubicBezTo>
                      <a:pt x="251" y="290"/>
                      <a:pt x="261" y="282"/>
                      <a:pt x="255" y="278"/>
                    </a:cubicBezTo>
                    <a:cubicBezTo>
                      <a:pt x="252" y="280"/>
                      <a:pt x="246" y="292"/>
                      <a:pt x="248" y="296"/>
                    </a:cubicBezTo>
                    <a:close/>
                    <a:moveTo>
                      <a:pt x="230" y="341"/>
                    </a:moveTo>
                    <a:cubicBezTo>
                      <a:pt x="230" y="341"/>
                      <a:pt x="230" y="341"/>
                      <a:pt x="230" y="341"/>
                    </a:cubicBezTo>
                    <a:cubicBezTo>
                      <a:pt x="240" y="341"/>
                      <a:pt x="242" y="323"/>
                      <a:pt x="252" y="323"/>
                    </a:cubicBezTo>
                    <a:cubicBezTo>
                      <a:pt x="250" y="318"/>
                      <a:pt x="259" y="313"/>
                      <a:pt x="256" y="307"/>
                    </a:cubicBezTo>
                    <a:cubicBezTo>
                      <a:pt x="247" y="317"/>
                      <a:pt x="239" y="330"/>
                      <a:pt x="230" y="341"/>
                    </a:cubicBezTo>
                    <a:close/>
                    <a:moveTo>
                      <a:pt x="231" y="329"/>
                    </a:moveTo>
                    <a:cubicBezTo>
                      <a:pt x="231" y="329"/>
                      <a:pt x="231" y="329"/>
                      <a:pt x="231" y="329"/>
                    </a:cubicBezTo>
                    <a:cubicBezTo>
                      <a:pt x="235" y="332"/>
                      <a:pt x="244" y="320"/>
                      <a:pt x="237" y="319"/>
                    </a:cubicBezTo>
                    <a:cubicBezTo>
                      <a:pt x="236" y="324"/>
                      <a:pt x="234" y="328"/>
                      <a:pt x="231" y="329"/>
                    </a:cubicBezTo>
                    <a:close/>
                    <a:moveTo>
                      <a:pt x="228" y="364"/>
                    </a:moveTo>
                    <a:cubicBezTo>
                      <a:pt x="228" y="364"/>
                      <a:pt x="228" y="364"/>
                      <a:pt x="228" y="364"/>
                    </a:cubicBezTo>
                    <a:cubicBezTo>
                      <a:pt x="236" y="368"/>
                      <a:pt x="241" y="346"/>
                      <a:pt x="241" y="341"/>
                    </a:cubicBezTo>
                    <a:cubicBezTo>
                      <a:pt x="236" y="347"/>
                      <a:pt x="231" y="353"/>
                      <a:pt x="228" y="364"/>
                    </a:cubicBezTo>
                    <a:close/>
                    <a:moveTo>
                      <a:pt x="210" y="383"/>
                    </a:moveTo>
                    <a:cubicBezTo>
                      <a:pt x="210" y="383"/>
                      <a:pt x="210" y="383"/>
                      <a:pt x="210" y="383"/>
                    </a:cubicBezTo>
                    <a:cubicBezTo>
                      <a:pt x="212" y="387"/>
                      <a:pt x="209" y="392"/>
                      <a:pt x="216" y="394"/>
                    </a:cubicBezTo>
                    <a:cubicBezTo>
                      <a:pt x="219" y="382"/>
                      <a:pt x="224" y="367"/>
                      <a:pt x="221" y="361"/>
                    </a:cubicBezTo>
                    <a:cubicBezTo>
                      <a:pt x="217" y="371"/>
                      <a:pt x="217" y="379"/>
                      <a:pt x="210" y="383"/>
                    </a:cubicBezTo>
                    <a:close/>
                    <a:moveTo>
                      <a:pt x="226" y="378"/>
                    </a:moveTo>
                    <a:cubicBezTo>
                      <a:pt x="226" y="378"/>
                      <a:pt x="226" y="378"/>
                      <a:pt x="226" y="378"/>
                    </a:cubicBezTo>
                    <a:cubicBezTo>
                      <a:pt x="226" y="378"/>
                      <a:pt x="226" y="379"/>
                      <a:pt x="226" y="379"/>
                    </a:cubicBezTo>
                    <a:cubicBezTo>
                      <a:pt x="214" y="386"/>
                      <a:pt x="235" y="379"/>
                      <a:pt x="226" y="378"/>
                    </a:cubicBezTo>
                    <a:close/>
                    <a:moveTo>
                      <a:pt x="63" y="338"/>
                    </a:moveTo>
                    <a:cubicBezTo>
                      <a:pt x="63" y="338"/>
                      <a:pt x="63" y="338"/>
                      <a:pt x="63" y="338"/>
                    </a:cubicBezTo>
                    <a:cubicBezTo>
                      <a:pt x="64" y="338"/>
                      <a:pt x="65" y="338"/>
                      <a:pt x="66" y="339"/>
                    </a:cubicBezTo>
                    <a:cubicBezTo>
                      <a:pt x="67" y="338"/>
                      <a:pt x="67" y="337"/>
                      <a:pt x="68" y="335"/>
                    </a:cubicBezTo>
                    <a:cubicBezTo>
                      <a:pt x="66" y="335"/>
                      <a:pt x="65" y="335"/>
                      <a:pt x="64" y="334"/>
                    </a:cubicBezTo>
                    <a:cubicBezTo>
                      <a:pt x="64" y="335"/>
                      <a:pt x="63" y="336"/>
                      <a:pt x="63" y="338"/>
                    </a:cubicBezTo>
                    <a:close/>
                    <a:moveTo>
                      <a:pt x="162" y="383"/>
                    </a:moveTo>
                    <a:cubicBezTo>
                      <a:pt x="162" y="383"/>
                      <a:pt x="162" y="383"/>
                      <a:pt x="162" y="383"/>
                    </a:cubicBezTo>
                    <a:cubicBezTo>
                      <a:pt x="168" y="384"/>
                      <a:pt x="176" y="391"/>
                      <a:pt x="178" y="383"/>
                    </a:cubicBezTo>
                    <a:cubicBezTo>
                      <a:pt x="173" y="384"/>
                      <a:pt x="165" y="377"/>
                      <a:pt x="162" y="383"/>
                    </a:cubicBezTo>
                    <a:close/>
                    <a:moveTo>
                      <a:pt x="202" y="404"/>
                    </a:moveTo>
                    <a:cubicBezTo>
                      <a:pt x="202" y="404"/>
                      <a:pt x="202" y="404"/>
                      <a:pt x="202" y="404"/>
                    </a:cubicBezTo>
                    <a:cubicBezTo>
                      <a:pt x="205" y="405"/>
                      <a:pt x="207" y="407"/>
                      <a:pt x="210" y="408"/>
                    </a:cubicBezTo>
                    <a:cubicBezTo>
                      <a:pt x="211" y="406"/>
                      <a:pt x="212" y="404"/>
                      <a:pt x="212" y="402"/>
                    </a:cubicBezTo>
                    <a:cubicBezTo>
                      <a:pt x="207" y="399"/>
                      <a:pt x="204" y="402"/>
                      <a:pt x="202" y="404"/>
                    </a:cubicBezTo>
                    <a:close/>
                    <a:moveTo>
                      <a:pt x="171" y="394"/>
                    </a:moveTo>
                    <a:cubicBezTo>
                      <a:pt x="171" y="394"/>
                      <a:pt x="171" y="394"/>
                      <a:pt x="171" y="394"/>
                    </a:cubicBezTo>
                    <a:cubicBezTo>
                      <a:pt x="178" y="397"/>
                      <a:pt x="186" y="402"/>
                      <a:pt x="190" y="398"/>
                    </a:cubicBezTo>
                    <a:cubicBezTo>
                      <a:pt x="185" y="393"/>
                      <a:pt x="176" y="390"/>
                      <a:pt x="171" y="3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9" name="Freeform 53">
                <a:extLst>
                  <a:ext uri="{FF2B5EF4-FFF2-40B4-BE49-F238E27FC236}">
                    <a16:creationId xmlns:a16="http://schemas.microsoft.com/office/drawing/2014/main" id="{ED5F00F6-5685-4D53-AFF6-7B861457E6AE}"/>
                  </a:ext>
                </a:extLst>
              </p:cNvPr>
              <p:cNvSpPr/>
              <p:nvPr/>
            </p:nvSpPr>
            <p:spPr bwMode="auto">
              <a:xfrm>
                <a:off x="3743" y="2121"/>
                <a:ext cx="116" cy="107"/>
              </a:xfrm>
              <a:custGeom>
                <a:gdLst>
                  <a:gd fmla="*/ 25 w 43" name="T0"/>
                  <a:gd fmla="*/ 40 h 40" name="T1"/>
                  <a:gd fmla="*/ 0 w 43" name="T2"/>
                  <a:gd fmla="*/ 28 h 40" name="T3"/>
                  <a:gd fmla="*/ 11 w 43" name="T4"/>
                  <a:gd fmla="*/ 0 h 40" name="T5"/>
                  <a:gd fmla="*/ 43 w 43" name="T6"/>
                  <a:gd fmla="*/ 4 h 40" name="T7"/>
                  <a:gd fmla="*/ 25 w 43" name="T8"/>
                  <a:gd fmla="*/ 40 h 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" w="43">
                    <a:moveTo>
                      <a:pt x="25" y="40"/>
                    </a:moveTo>
                    <a:cubicBezTo>
                      <a:pt x="21" y="34"/>
                      <a:pt x="8" y="32"/>
                      <a:pt x="0" y="28"/>
                    </a:cubicBezTo>
                    <a:cubicBezTo>
                      <a:pt x="5" y="18"/>
                      <a:pt x="2" y="6"/>
                      <a:pt x="11" y="0"/>
                    </a:cubicBezTo>
                    <a:cubicBezTo>
                      <a:pt x="21" y="11"/>
                      <a:pt x="36" y="0"/>
                      <a:pt x="43" y="4"/>
                    </a:cubicBezTo>
                    <a:cubicBezTo>
                      <a:pt x="43" y="17"/>
                      <a:pt x="33" y="34"/>
                      <a:pt x="2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0" name="Freeform 54">
                <a:extLst>
                  <a:ext uri="{FF2B5EF4-FFF2-40B4-BE49-F238E27FC236}">
                    <a16:creationId xmlns:a16="http://schemas.microsoft.com/office/drawing/2014/main" id="{0ED65445-DFF5-42C1-B5E8-D636F79F96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2" y="2223"/>
                <a:ext cx="129" cy="108"/>
              </a:xfrm>
              <a:custGeom>
                <a:gdLst>
                  <a:gd fmla="*/ 48 w 48" name="T0"/>
                  <a:gd fmla="*/ 11 h 40" name="T1"/>
                  <a:gd fmla="*/ 33 w 48" name="T2"/>
                  <a:gd fmla="*/ 40 h 40" name="T3"/>
                  <a:gd fmla="*/ 0 w 48" name="T4"/>
                  <a:gd fmla="*/ 31 h 40" name="T5"/>
                  <a:gd fmla="*/ 10 w 48" name="T6"/>
                  <a:gd fmla="*/ 0 h 40" name="T7"/>
                  <a:gd fmla="*/ 48 w 48" name="T8"/>
                  <a:gd fmla="*/ 11 h 40" name="T9"/>
                  <a:gd fmla="*/ 9 w 48" name="T10"/>
                  <a:gd fmla="*/ 24 h 40" name="T11"/>
                  <a:gd fmla="*/ 9 w 48" name="T12"/>
                  <a:gd fmla="*/ 24 h 40" name="T13"/>
                  <a:gd fmla="*/ 34 w 48" name="T14"/>
                  <a:gd fmla="*/ 26 h 40" name="T15"/>
                  <a:gd fmla="*/ 14 w 48" name="T16"/>
                  <a:gd fmla="*/ 18 h 40" name="T17"/>
                  <a:gd fmla="*/ 13 w 48" name="T18"/>
                  <a:gd fmla="*/ 14 h 40" name="T19"/>
                  <a:gd fmla="*/ 9 w 48" name="T20"/>
                  <a:gd fmla="*/ 24 h 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0" w="48">
                    <a:moveTo>
                      <a:pt x="48" y="11"/>
                    </a:moveTo>
                    <a:cubicBezTo>
                      <a:pt x="40" y="20"/>
                      <a:pt x="43" y="32"/>
                      <a:pt x="33" y="40"/>
                    </a:cubicBezTo>
                    <a:cubicBezTo>
                      <a:pt x="23" y="31"/>
                      <a:pt x="10" y="30"/>
                      <a:pt x="0" y="31"/>
                    </a:cubicBezTo>
                    <a:cubicBezTo>
                      <a:pt x="0" y="22"/>
                      <a:pt x="2" y="10"/>
                      <a:pt x="10" y="0"/>
                    </a:cubicBezTo>
                    <a:cubicBezTo>
                      <a:pt x="21" y="10"/>
                      <a:pt x="38" y="3"/>
                      <a:pt x="48" y="11"/>
                    </a:cubicBezTo>
                    <a:close/>
                    <a:moveTo>
                      <a:pt x="9" y="24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18" y="25"/>
                      <a:pt x="28" y="30"/>
                      <a:pt x="34" y="26"/>
                    </a:cubicBezTo>
                    <a:cubicBezTo>
                      <a:pt x="25" y="23"/>
                      <a:pt x="16" y="25"/>
                      <a:pt x="14" y="18"/>
                    </a:cubicBezTo>
                    <a:cubicBezTo>
                      <a:pt x="13" y="16"/>
                      <a:pt x="17" y="10"/>
                      <a:pt x="13" y="14"/>
                    </a:cubicBezTo>
                    <a:cubicBezTo>
                      <a:pt x="12" y="17"/>
                      <a:pt x="10" y="21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52BB6649-C15E-4342-953D-8AB7434F3ACB}"/>
                </a:ext>
              </a:extLst>
            </p:cNvPr>
            <p:cNvGrpSpPr/>
            <p:nvPr/>
          </p:nvGrpSpPr>
          <p:grpSpPr>
            <a:xfrm>
              <a:off x="5046807" y="3411445"/>
              <a:ext cx="2064913" cy="818326"/>
              <a:chOff x="7253088" y="893280"/>
              <a:chExt cx="2064913" cy="818326"/>
            </a:xfrm>
          </p:grpSpPr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8DF5DC61-BEAD-42F8-83F5-4CF31FCA4574}"/>
                  </a:ext>
                </a:extLst>
              </p:cNvPr>
              <p:cNvSpPr txBox="1"/>
              <p:nvPr/>
            </p:nvSpPr>
            <p:spPr>
              <a:xfrm>
                <a:off x="7253089" y="893280"/>
                <a:ext cx="2064912" cy="3962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20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标题文字添加</a:t>
                </a:r>
              </a:p>
            </p:txBody>
          </p: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789FBEA8-CA78-4668-A3B8-8E1EFF7021FC}"/>
                  </a:ext>
                </a:extLst>
              </p:cNvPr>
              <p:cNvSpPr txBox="1"/>
              <p:nvPr/>
            </p:nvSpPr>
            <p:spPr>
              <a:xfrm>
                <a:off x="7253088" y="1249941"/>
                <a:ext cx="2064912" cy="4572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12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</a:t>
                </a:r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C218F347-FA2B-4446-AEA2-8D58188CC7F3}"/>
              </a:ext>
            </a:extLst>
          </p:cNvPr>
          <p:cNvGrpSpPr/>
          <p:nvPr/>
        </p:nvGrpSpPr>
        <p:grpSpPr>
          <a:xfrm>
            <a:off x="7907339" y="2398807"/>
            <a:ext cx="2191701" cy="1659537"/>
            <a:chOff x="7968299" y="726761"/>
            <a:chExt cx="2191701" cy="1659537"/>
          </a:xfrm>
        </p:grpSpPr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ED9E0BCD-D5B4-48D3-8188-5B0E9197A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8299" y="726761"/>
              <a:ext cx="2191701" cy="1659537"/>
            </a:xfrm>
            <a:custGeom>
              <a:gdLst>
                <a:gd fmla="*/ 244 w 323" name="T0"/>
                <a:gd fmla="*/ 0 h 244" name="T1"/>
                <a:gd fmla="*/ 302 w 323" name="T2"/>
                <a:gd fmla="*/ 22 h 244" name="T3"/>
                <a:gd fmla="*/ 307 w 323" name="T4"/>
                <a:gd fmla="*/ 54 h 244" name="T5"/>
                <a:gd fmla="*/ 316 w 323" name="T6"/>
                <a:gd fmla="*/ 111 h 244" name="T7"/>
                <a:gd fmla="*/ 308 w 323" name="T8"/>
                <a:gd fmla="*/ 217 h 244" name="T9"/>
                <a:gd fmla="*/ 284 w 323" name="T10"/>
                <a:gd fmla="*/ 238 h 244" name="T11"/>
                <a:gd fmla="*/ 222 w 323" name="T12"/>
                <a:gd fmla="*/ 235 h 244" name="T13"/>
                <a:gd fmla="*/ 191 w 323" name="T14"/>
                <a:gd fmla="*/ 236 h 244" name="T15"/>
                <a:gd fmla="*/ 50 w 323" name="T16"/>
                <a:gd fmla="*/ 241 h 244" name="T17"/>
                <a:gd fmla="*/ 6 w 323" name="T18"/>
                <a:gd fmla="*/ 224 h 244" name="T19"/>
                <a:gd fmla="*/ 3 w 323" name="T20"/>
                <a:gd fmla="*/ 173 h 244" name="T21"/>
                <a:gd fmla="*/ 4 w 323" name="T22"/>
                <a:gd fmla="*/ 67 h 244" name="T23"/>
                <a:gd fmla="*/ 11 w 323" name="T24"/>
                <a:gd fmla="*/ 23 h 244" name="T25"/>
                <a:gd fmla="*/ 65 w 323" name="T26"/>
                <a:gd fmla="*/ 8 h 244" name="T27"/>
                <a:gd fmla="*/ 185 w 323" name="T28"/>
                <a:gd fmla="*/ 6 h 244" name="T29"/>
                <a:gd fmla="*/ 216 w 323" name="T30"/>
                <a:gd fmla="*/ 2 h 244" name="T31"/>
                <a:gd fmla="*/ 244 w 323" name="T32"/>
                <a:gd fmla="*/ 0 h 244" name="T33"/>
                <a:gd fmla="*/ 161 w 323" name="T34"/>
                <a:gd fmla="*/ 9 h 244" name="T35"/>
                <a:gd fmla="*/ 161 w 323" name="T36"/>
                <a:gd fmla="*/ 9 h 244" name="T37"/>
                <a:gd fmla="*/ 53 w 323" name="T38"/>
                <a:gd fmla="*/ 16 h 244" name="T39"/>
                <a:gd fmla="*/ 16 w 323" name="T40"/>
                <a:gd fmla="*/ 27 h 244" name="T41"/>
                <a:gd fmla="*/ 9 w 323" name="T42"/>
                <a:gd fmla="*/ 73 h 244" name="T43"/>
                <a:gd fmla="*/ 9 w 323" name="T44"/>
                <a:gd fmla="*/ 175 h 244" name="T45"/>
                <a:gd fmla="*/ 13 w 323" name="T46"/>
                <a:gd fmla="*/ 222 h 244" name="T47"/>
                <a:gd fmla="*/ 83 w 323" name="T48"/>
                <a:gd fmla="*/ 238 h 244" name="T49"/>
                <a:gd fmla="*/ 232 w 323" name="T50"/>
                <a:gd fmla="*/ 229 h 244" name="T51"/>
                <a:gd fmla="*/ 280 w 323" name="T52"/>
                <a:gd fmla="*/ 233 h 244" name="T53"/>
                <a:gd fmla="*/ 312 w 323" name="T54"/>
                <a:gd fmla="*/ 134 h 244" name="T55"/>
                <a:gd fmla="*/ 310 w 323" name="T56"/>
                <a:gd fmla="*/ 93 h 244" name="T57"/>
                <a:gd fmla="*/ 301 w 323" name="T58"/>
                <a:gd fmla="*/ 55 h 244" name="T59"/>
                <a:gd fmla="*/ 296 w 323" name="T60"/>
                <a:gd fmla="*/ 23 h 244" name="T61"/>
                <a:gd fmla="*/ 222 w 323" name="T62"/>
                <a:gd fmla="*/ 7 h 244" name="T63"/>
                <a:gd fmla="*/ 161 w 323" name="T64"/>
                <a:gd fmla="*/ 9 h 24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44" w="323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FB21BB21-B1A4-4B44-B739-E3D62BDCD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4308" y="992871"/>
              <a:ext cx="439684" cy="281828"/>
            </a:xfrm>
            <a:custGeom>
              <a:gdLst>
                <a:gd fmla="*/ 237 w 396" name="T0"/>
                <a:gd fmla="*/ 52 h 253" name="T1"/>
                <a:gd fmla="*/ 343 w 396" name="T2"/>
                <a:gd fmla="*/ 40 h 253" name="T3"/>
                <a:gd fmla="*/ 374 w 396" name="T4"/>
                <a:gd fmla="*/ 50 h 253" name="T5"/>
                <a:gd fmla="*/ 389 w 396" name="T6"/>
                <a:gd fmla="*/ 79 h 253" name="T7"/>
                <a:gd fmla="*/ 313 w 396" name="T8"/>
                <a:gd fmla="*/ 65 h 253" name="T9"/>
                <a:gd fmla="*/ 319 w 396" name="T10"/>
                <a:gd fmla="*/ 106 h 253" name="T11"/>
                <a:gd fmla="*/ 270 w 396" name="T12"/>
                <a:gd fmla="*/ 197 h 253" name="T13"/>
                <a:gd fmla="*/ 149 w 396" name="T14"/>
                <a:gd fmla="*/ 253 h 253" name="T15"/>
                <a:gd fmla="*/ 3 w 396" name="T16"/>
                <a:gd fmla="*/ 93 h 253" name="T17"/>
                <a:gd fmla="*/ 128 w 396" name="T18"/>
                <a:gd fmla="*/ 18 h 253" name="T19"/>
                <a:gd fmla="*/ 237 w 396" name="T20"/>
                <a:gd fmla="*/ 181 h 253" name="T21"/>
                <a:gd fmla="*/ 217 w 396" name="T22"/>
                <a:gd fmla="*/ 175 h 253" name="T23"/>
                <a:gd fmla="*/ 201 w 396" name="T24"/>
                <a:gd fmla="*/ 188 h 253" name="T25"/>
                <a:gd fmla="*/ 176 w 396" name="T26"/>
                <a:gd fmla="*/ 206 h 253" name="T27"/>
                <a:gd fmla="*/ 196 w 396" name="T28"/>
                <a:gd fmla="*/ 194 h 253" name="T29"/>
                <a:gd fmla="*/ 217 w 396" name="T30"/>
                <a:gd fmla="*/ 184 h 253" name="T31"/>
                <a:gd fmla="*/ 220 w 396" name="T32"/>
                <a:gd fmla="*/ 182 h 253" name="T33"/>
                <a:gd fmla="*/ 239 w 396" name="T34"/>
                <a:gd fmla="*/ 175 h 253" name="T35"/>
                <a:gd fmla="*/ 170 w 396" name="T36"/>
                <a:gd fmla="*/ 15 h 253" name="T37"/>
                <a:gd fmla="*/ 154 w 396" name="T38"/>
                <a:gd fmla="*/ 182 h 253" name="T39"/>
                <a:gd fmla="*/ 272 w 396" name="T40"/>
                <a:gd fmla="*/ 87 h 253" name="T41"/>
                <a:gd fmla="*/ 193 w 396" name="T42"/>
                <a:gd fmla="*/ 103 h 253" name="T43"/>
                <a:gd fmla="*/ 228 w 396" name="T44"/>
                <a:gd fmla="*/ 58 h 253" name="T45"/>
                <a:gd fmla="*/ 337 w 396" name="T46"/>
                <a:gd fmla="*/ 47 h 253" name="T47"/>
                <a:gd fmla="*/ 260 w 396" name="T48"/>
                <a:gd fmla="*/ 58 h 253" name="T49"/>
                <a:gd fmla="*/ 260 w 396" name="T50"/>
                <a:gd fmla="*/ 58 h 253" name="T51"/>
                <a:gd fmla="*/ 372 w 396" name="T52"/>
                <a:gd fmla="*/ 56 h 253" name="T53"/>
                <a:gd fmla="*/ 307 w 396" name="T54"/>
                <a:gd fmla="*/ 59 h 253" name="T55"/>
                <a:gd fmla="*/ 369 w 396" name="T56"/>
                <a:gd fmla="*/ 71 h 253" name="T57"/>
                <a:gd fmla="*/ 369 w 396" name="T58"/>
                <a:gd fmla="*/ 71 h 253" name="T59"/>
                <a:gd fmla="*/ 187 w 396" name="T60"/>
                <a:gd fmla="*/ 99 h 253" name="T61"/>
                <a:gd fmla="*/ 281 w 396" name="T62"/>
                <a:gd fmla="*/ 132 h 253" name="T63"/>
                <a:gd fmla="*/ 281 w 396" name="T64"/>
                <a:gd fmla="*/ 132 h 253" name="T65"/>
                <a:gd fmla="*/ 99 w 396" name="T66"/>
                <a:gd fmla="*/ 211 h 253" name="T67"/>
                <a:gd fmla="*/ 55 w 396" name="T68"/>
                <a:gd fmla="*/ 132 h 253" name="T69"/>
                <a:gd fmla="*/ 254 w 396" name="T70"/>
                <a:gd fmla="*/ 144 h 253" name="T71"/>
                <a:gd fmla="*/ 226 w 396" name="T72"/>
                <a:gd fmla="*/ 156 h 253" name="T73"/>
                <a:gd fmla="*/ 236 w 396" name="T74"/>
                <a:gd fmla="*/ 150 h 253" name="T75"/>
                <a:gd fmla="*/ 254 w 396" name="T76"/>
                <a:gd fmla="*/ 170 h 253" name="T77"/>
                <a:gd fmla="*/ 246 w 396" name="T78"/>
                <a:gd fmla="*/ 167 h 253" name="T79"/>
                <a:gd fmla="*/ 246 w 396" name="T80"/>
                <a:gd fmla="*/ 167 h 253" name="T81"/>
                <a:gd fmla="*/ 225 w 396" name="T82"/>
                <a:gd fmla="*/ 187 h 253" name="T83"/>
                <a:gd fmla="*/ 179 w 396" name="T84"/>
                <a:gd fmla="*/ 190 h 253" name="T85"/>
                <a:gd fmla="*/ 179 w 396" name="T86"/>
                <a:gd fmla="*/ 188 h 253" name="T87"/>
                <a:gd fmla="*/ 236 w 396" name="T88"/>
                <a:gd fmla="*/ 190 h 253" name="T89"/>
                <a:gd fmla="*/ 236 w 396" name="T90"/>
                <a:gd fmla="*/ 190 h 253" name="T91"/>
                <a:gd fmla="*/ 166 w 396" name="T92"/>
                <a:gd fmla="*/ 197 h 253" name="T93"/>
                <a:gd fmla="*/ 163 w 396" name="T94"/>
                <a:gd fmla="*/ 210 h 253" name="T95"/>
                <a:gd fmla="*/ 231 w 396" name="T96"/>
                <a:gd fmla="*/ 191 h 253" name="T97"/>
                <a:gd fmla="*/ 223 w 396" name="T98"/>
                <a:gd fmla="*/ 197 h 253" name="T99"/>
                <a:gd fmla="*/ 223 w 396" name="T100"/>
                <a:gd fmla="*/ 194 h 253" name="T101"/>
                <a:gd fmla="*/ 201 w 396" name="T102"/>
                <a:gd fmla="*/ 203 h 253" name="T103"/>
                <a:gd fmla="*/ 201 w 396" name="T104"/>
                <a:gd fmla="*/ 211 h 253" name="T105"/>
                <a:gd fmla="*/ 210 w 396" name="T106"/>
                <a:gd fmla="*/ 206 h 253" name="T107"/>
                <a:gd fmla="*/ 192 w 396" name="T108"/>
                <a:gd fmla="*/ 217 h 253" name="T109"/>
                <a:gd fmla="*/ 192 w 396" name="T110"/>
                <a:gd fmla="*/ 217 h 253" name="T111"/>
                <a:gd fmla="*/ 233 w 396" name="T112"/>
                <a:gd fmla="*/ 210 h 253" name="T113"/>
                <a:gd fmla="*/ 163 w 396" name="T114"/>
                <a:gd fmla="*/ 222 h 25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53" w="396">
                  <a:moveTo>
                    <a:pt x="175" y="0"/>
                  </a:moveTo>
                  <a:cubicBezTo>
                    <a:pt x="180" y="0"/>
                    <a:pt x="177" y="7"/>
                    <a:pt x="179" y="9"/>
                  </a:cubicBezTo>
                  <a:cubicBezTo>
                    <a:pt x="200" y="22"/>
                    <a:pt x="217" y="38"/>
                    <a:pt x="237" y="52"/>
                  </a:cubicBezTo>
                  <a:cubicBezTo>
                    <a:pt x="250" y="53"/>
                    <a:pt x="261" y="48"/>
                    <a:pt x="273" y="49"/>
                  </a:cubicBezTo>
                  <a:cubicBezTo>
                    <a:pt x="284" y="49"/>
                    <a:pt x="295" y="53"/>
                    <a:pt x="305" y="52"/>
                  </a:cubicBezTo>
                  <a:cubicBezTo>
                    <a:pt x="319" y="50"/>
                    <a:pt x="330" y="41"/>
                    <a:pt x="343" y="40"/>
                  </a:cubicBezTo>
                  <a:cubicBezTo>
                    <a:pt x="356" y="38"/>
                    <a:pt x="374" y="38"/>
                    <a:pt x="386" y="40"/>
                  </a:cubicBezTo>
                  <a:cubicBezTo>
                    <a:pt x="390" y="40"/>
                    <a:pt x="395" y="40"/>
                    <a:pt x="396" y="44"/>
                  </a:cubicBezTo>
                  <a:cubicBezTo>
                    <a:pt x="396" y="53"/>
                    <a:pt x="379" y="46"/>
                    <a:pt x="374" y="50"/>
                  </a:cubicBezTo>
                  <a:cubicBezTo>
                    <a:pt x="375" y="56"/>
                    <a:pt x="389" y="51"/>
                    <a:pt x="389" y="59"/>
                  </a:cubicBezTo>
                  <a:cubicBezTo>
                    <a:pt x="385" y="64"/>
                    <a:pt x="373" y="62"/>
                    <a:pt x="364" y="62"/>
                  </a:cubicBezTo>
                  <a:cubicBezTo>
                    <a:pt x="366" y="74"/>
                    <a:pt x="390" y="64"/>
                    <a:pt x="389" y="79"/>
                  </a:cubicBezTo>
                  <a:cubicBezTo>
                    <a:pt x="381" y="85"/>
                    <a:pt x="366" y="76"/>
                    <a:pt x="355" y="74"/>
                  </a:cubicBezTo>
                  <a:cubicBezTo>
                    <a:pt x="359" y="82"/>
                    <a:pt x="380" y="81"/>
                    <a:pt x="377" y="91"/>
                  </a:cubicBezTo>
                  <a:cubicBezTo>
                    <a:pt x="352" y="91"/>
                    <a:pt x="329" y="78"/>
                    <a:pt x="313" y="65"/>
                  </a:cubicBezTo>
                  <a:cubicBezTo>
                    <a:pt x="295" y="65"/>
                    <a:pt x="281" y="68"/>
                    <a:pt x="263" y="67"/>
                  </a:cubicBezTo>
                  <a:cubicBezTo>
                    <a:pt x="268" y="77"/>
                    <a:pt x="279" y="84"/>
                    <a:pt x="289" y="90"/>
                  </a:cubicBezTo>
                  <a:cubicBezTo>
                    <a:pt x="298" y="96"/>
                    <a:pt x="309" y="101"/>
                    <a:pt x="319" y="106"/>
                  </a:cubicBezTo>
                  <a:cubicBezTo>
                    <a:pt x="320" y="113"/>
                    <a:pt x="323" y="121"/>
                    <a:pt x="320" y="126"/>
                  </a:cubicBezTo>
                  <a:cubicBezTo>
                    <a:pt x="303" y="130"/>
                    <a:pt x="291" y="139"/>
                    <a:pt x="275" y="144"/>
                  </a:cubicBezTo>
                  <a:cubicBezTo>
                    <a:pt x="273" y="161"/>
                    <a:pt x="273" y="181"/>
                    <a:pt x="270" y="197"/>
                  </a:cubicBezTo>
                  <a:cubicBezTo>
                    <a:pt x="245" y="215"/>
                    <a:pt x="211" y="222"/>
                    <a:pt x="187" y="241"/>
                  </a:cubicBezTo>
                  <a:cubicBezTo>
                    <a:pt x="177" y="241"/>
                    <a:pt x="172" y="247"/>
                    <a:pt x="166" y="250"/>
                  </a:cubicBezTo>
                  <a:cubicBezTo>
                    <a:pt x="156" y="249"/>
                    <a:pt x="155" y="250"/>
                    <a:pt x="149" y="253"/>
                  </a:cubicBezTo>
                  <a:cubicBezTo>
                    <a:pt x="105" y="234"/>
                    <a:pt x="74" y="201"/>
                    <a:pt x="41" y="170"/>
                  </a:cubicBezTo>
                  <a:cubicBezTo>
                    <a:pt x="44" y="157"/>
                    <a:pt x="38" y="136"/>
                    <a:pt x="43" y="121"/>
                  </a:cubicBezTo>
                  <a:cubicBezTo>
                    <a:pt x="30" y="111"/>
                    <a:pt x="19" y="100"/>
                    <a:pt x="3" y="93"/>
                  </a:cubicBezTo>
                  <a:cubicBezTo>
                    <a:pt x="0" y="87"/>
                    <a:pt x="3" y="80"/>
                    <a:pt x="5" y="74"/>
                  </a:cubicBezTo>
                  <a:cubicBezTo>
                    <a:pt x="20" y="71"/>
                    <a:pt x="34" y="63"/>
                    <a:pt x="47" y="56"/>
                  </a:cubicBezTo>
                  <a:cubicBezTo>
                    <a:pt x="74" y="43"/>
                    <a:pt x="99" y="31"/>
                    <a:pt x="128" y="18"/>
                  </a:cubicBezTo>
                  <a:cubicBezTo>
                    <a:pt x="143" y="11"/>
                    <a:pt x="157" y="5"/>
                    <a:pt x="175" y="0"/>
                  </a:cubicBezTo>
                  <a:close/>
                  <a:moveTo>
                    <a:pt x="237" y="181"/>
                  </a:moveTo>
                  <a:cubicBezTo>
                    <a:pt x="237" y="181"/>
                    <a:pt x="237" y="181"/>
                    <a:pt x="237" y="181"/>
                  </a:cubicBezTo>
                  <a:cubicBezTo>
                    <a:pt x="246" y="179"/>
                    <a:pt x="235" y="174"/>
                    <a:pt x="242" y="169"/>
                  </a:cubicBezTo>
                  <a:cubicBezTo>
                    <a:pt x="234" y="170"/>
                    <a:pt x="238" y="175"/>
                    <a:pt x="231" y="170"/>
                  </a:cubicBezTo>
                  <a:cubicBezTo>
                    <a:pt x="228" y="174"/>
                    <a:pt x="223" y="178"/>
                    <a:pt x="217" y="175"/>
                  </a:cubicBezTo>
                  <a:cubicBezTo>
                    <a:pt x="216" y="177"/>
                    <a:pt x="217" y="181"/>
                    <a:pt x="214" y="182"/>
                  </a:cubicBezTo>
                  <a:cubicBezTo>
                    <a:pt x="213" y="176"/>
                    <a:pt x="208" y="187"/>
                    <a:pt x="202" y="182"/>
                  </a:cubicBezTo>
                  <a:cubicBezTo>
                    <a:pt x="202" y="184"/>
                    <a:pt x="200" y="185"/>
                    <a:pt x="201" y="188"/>
                  </a:cubicBezTo>
                  <a:cubicBezTo>
                    <a:pt x="195" y="188"/>
                    <a:pt x="191" y="191"/>
                    <a:pt x="187" y="196"/>
                  </a:cubicBezTo>
                  <a:cubicBezTo>
                    <a:pt x="185" y="190"/>
                    <a:pt x="180" y="203"/>
                    <a:pt x="181" y="193"/>
                  </a:cubicBezTo>
                  <a:cubicBezTo>
                    <a:pt x="172" y="194"/>
                    <a:pt x="180" y="201"/>
                    <a:pt x="176" y="206"/>
                  </a:cubicBezTo>
                  <a:cubicBezTo>
                    <a:pt x="183" y="206"/>
                    <a:pt x="188" y="200"/>
                    <a:pt x="189" y="197"/>
                  </a:cubicBezTo>
                  <a:cubicBezTo>
                    <a:pt x="189" y="199"/>
                    <a:pt x="190" y="200"/>
                    <a:pt x="192" y="200"/>
                  </a:cubicBezTo>
                  <a:cubicBezTo>
                    <a:pt x="193" y="198"/>
                    <a:pt x="193" y="195"/>
                    <a:pt x="196" y="194"/>
                  </a:cubicBezTo>
                  <a:cubicBezTo>
                    <a:pt x="196" y="196"/>
                    <a:pt x="196" y="197"/>
                    <a:pt x="196" y="199"/>
                  </a:cubicBezTo>
                  <a:cubicBezTo>
                    <a:pt x="201" y="198"/>
                    <a:pt x="199" y="198"/>
                    <a:pt x="204" y="199"/>
                  </a:cubicBezTo>
                  <a:cubicBezTo>
                    <a:pt x="205" y="191"/>
                    <a:pt x="208" y="184"/>
                    <a:pt x="217" y="184"/>
                  </a:cubicBezTo>
                  <a:cubicBezTo>
                    <a:pt x="214" y="191"/>
                    <a:pt x="219" y="198"/>
                    <a:pt x="214" y="205"/>
                  </a:cubicBezTo>
                  <a:cubicBezTo>
                    <a:pt x="219" y="205"/>
                    <a:pt x="222" y="203"/>
                    <a:pt x="222" y="199"/>
                  </a:cubicBezTo>
                  <a:cubicBezTo>
                    <a:pt x="215" y="197"/>
                    <a:pt x="226" y="188"/>
                    <a:pt x="220" y="182"/>
                  </a:cubicBezTo>
                  <a:cubicBezTo>
                    <a:pt x="225" y="181"/>
                    <a:pt x="226" y="176"/>
                    <a:pt x="231" y="176"/>
                  </a:cubicBezTo>
                  <a:cubicBezTo>
                    <a:pt x="232" y="180"/>
                    <a:pt x="228" y="179"/>
                    <a:pt x="229" y="184"/>
                  </a:cubicBezTo>
                  <a:cubicBezTo>
                    <a:pt x="239" y="184"/>
                    <a:pt x="228" y="172"/>
                    <a:pt x="239" y="175"/>
                  </a:cubicBezTo>
                  <a:cubicBezTo>
                    <a:pt x="239" y="177"/>
                    <a:pt x="237" y="178"/>
                    <a:pt x="237" y="181"/>
                  </a:cubicBezTo>
                  <a:close/>
                  <a:moveTo>
                    <a:pt x="170" y="15"/>
                  </a:moveTo>
                  <a:cubicBezTo>
                    <a:pt x="170" y="15"/>
                    <a:pt x="170" y="15"/>
                    <a:pt x="170" y="15"/>
                  </a:cubicBezTo>
                  <a:cubicBezTo>
                    <a:pt x="121" y="39"/>
                    <a:pt x="65" y="56"/>
                    <a:pt x="22" y="85"/>
                  </a:cubicBezTo>
                  <a:cubicBezTo>
                    <a:pt x="53" y="111"/>
                    <a:pt x="89" y="134"/>
                    <a:pt x="120" y="158"/>
                  </a:cubicBezTo>
                  <a:cubicBezTo>
                    <a:pt x="131" y="166"/>
                    <a:pt x="145" y="171"/>
                    <a:pt x="154" y="182"/>
                  </a:cubicBezTo>
                  <a:cubicBezTo>
                    <a:pt x="188" y="162"/>
                    <a:pt x="228" y="143"/>
                    <a:pt x="264" y="128"/>
                  </a:cubicBezTo>
                  <a:cubicBezTo>
                    <a:pt x="277" y="122"/>
                    <a:pt x="293" y="120"/>
                    <a:pt x="302" y="109"/>
                  </a:cubicBezTo>
                  <a:cubicBezTo>
                    <a:pt x="294" y="102"/>
                    <a:pt x="283" y="95"/>
                    <a:pt x="272" y="87"/>
                  </a:cubicBezTo>
                  <a:cubicBezTo>
                    <a:pt x="263" y="80"/>
                    <a:pt x="249" y="66"/>
                    <a:pt x="240" y="65"/>
                  </a:cubicBezTo>
                  <a:cubicBezTo>
                    <a:pt x="221" y="63"/>
                    <a:pt x="211" y="85"/>
                    <a:pt x="192" y="90"/>
                  </a:cubicBezTo>
                  <a:cubicBezTo>
                    <a:pt x="190" y="97"/>
                    <a:pt x="197" y="97"/>
                    <a:pt x="193" y="103"/>
                  </a:cubicBezTo>
                  <a:cubicBezTo>
                    <a:pt x="180" y="116"/>
                    <a:pt x="144" y="98"/>
                    <a:pt x="167" y="84"/>
                  </a:cubicBezTo>
                  <a:cubicBezTo>
                    <a:pt x="172" y="83"/>
                    <a:pt x="173" y="88"/>
                    <a:pt x="176" y="85"/>
                  </a:cubicBezTo>
                  <a:cubicBezTo>
                    <a:pt x="191" y="74"/>
                    <a:pt x="209" y="65"/>
                    <a:pt x="228" y="58"/>
                  </a:cubicBezTo>
                  <a:cubicBezTo>
                    <a:pt x="212" y="41"/>
                    <a:pt x="191" y="28"/>
                    <a:pt x="170" y="15"/>
                  </a:cubicBezTo>
                  <a:close/>
                  <a:moveTo>
                    <a:pt x="337" y="47"/>
                  </a:moveTo>
                  <a:cubicBezTo>
                    <a:pt x="337" y="47"/>
                    <a:pt x="337" y="47"/>
                    <a:pt x="337" y="47"/>
                  </a:cubicBezTo>
                  <a:cubicBezTo>
                    <a:pt x="346" y="47"/>
                    <a:pt x="354" y="47"/>
                    <a:pt x="360" y="44"/>
                  </a:cubicBezTo>
                  <a:cubicBezTo>
                    <a:pt x="352" y="41"/>
                    <a:pt x="345" y="43"/>
                    <a:pt x="337" y="47"/>
                  </a:cubicBezTo>
                  <a:close/>
                  <a:moveTo>
                    <a:pt x="260" y="58"/>
                  </a:moveTo>
                  <a:cubicBezTo>
                    <a:pt x="260" y="58"/>
                    <a:pt x="260" y="58"/>
                    <a:pt x="260" y="58"/>
                  </a:cubicBezTo>
                  <a:cubicBezTo>
                    <a:pt x="264" y="58"/>
                    <a:pt x="266" y="57"/>
                    <a:pt x="267" y="55"/>
                  </a:cubicBezTo>
                  <a:cubicBezTo>
                    <a:pt x="265" y="55"/>
                    <a:pt x="258" y="53"/>
                    <a:pt x="260" y="58"/>
                  </a:cubicBezTo>
                  <a:close/>
                  <a:moveTo>
                    <a:pt x="340" y="59"/>
                  </a:moveTo>
                  <a:cubicBezTo>
                    <a:pt x="340" y="59"/>
                    <a:pt x="340" y="59"/>
                    <a:pt x="340" y="59"/>
                  </a:cubicBezTo>
                  <a:cubicBezTo>
                    <a:pt x="351" y="60"/>
                    <a:pt x="365" y="62"/>
                    <a:pt x="372" y="56"/>
                  </a:cubicBezTo>
                  <a:cubicBezTo>
                    <a:pt x="364" y="54"/>
                    <a:pt x="345" y="52"/>
                    <a:pt x="340" y="59"/>
                  </a:cubicBezTo>
                  <a:close/>
                  <a:moveTo>
                    <a:pt x="307" y="59"/>
                  </a:moveTo>
                  <a:cubicBezTo>
                    <a:pt x="307" y="59"/>
                    <a:pt x="307" y="59"/>
                    <a:pt x="307" y="59"/>
                  </a:cubicBezTo>
                  <a:cubicBezTo>
                    <a:pt x="305" y="58"/>
                    <a:pt x="303" y="57"/>
                    <a:pt x="299" y="58"/>
                  </a:cubicBezTo>
                  <a:cubicBezTo>
                    <a:pt x="297" y="62"/>
                    <a:pt x="307" y="62"/>
                    <a:pt x="307" y="59"/>
                  </a:cubicBezTo>
                  <a:close/>
                  <a:moveTo>
                    <a:pt x="369" y="71"/>
                  </a:moveTo>
                  <a:cubicBezTo>
                    <a:pt x="369" y="71"/>
                    <a:pt x="369" y="71"/>
                    <a:pt x="369" y="71"/>
                  </a:cubicBezTo>
                  <a:cubicBezTo>
                    <a:pt x="359" y="69"/>
                    <a:pt x="352" y="63"/>
                    <a:pt x="337" y="64"/>
                  </a:cubicBezTo>
                  <a:cubicBezTo>
                    <a:pt x="343" y="70"/>
                    <a:pt x="360" y="73"/>
                    <a:pt x="369" y="71"/>
                  </a:cubicBezTo>
                  <a:close/>
                  <a:moveTo>
                    <a:pt x="178" y="102"/>
                  </a:moveTo>
                  <a:cubicBezTo>
                    <a:pt x="178" y="102"/>
                    <a:pt x="178" y="102"/>
                    <a:pt x="178" y="102"/>
                  </a:cubicBezTo>
                  <a:cubicBezTo>
                    <a:pt x="182" y="102"/>
                    <a:pt x="187" y="103"/>
                    <a:pt x="187" y="99"/>
                  </a:cubicBezTo>
                  <a:cubicBezTo>
                    <a:pt x="186" y="98"/>
                    <a:pt x="185" y="97"/>
                    <a:pt x="185" y="96"/>
                  </a:cubicBezTo>
                  <a:cubicBezTo>
                    <a:pt x="181" y="96"/>
                    <a:pt x="177" y="96"/>
                    <a:pt x="178" y="102"/>
                  </a:cubicBezTo>
                  <a:close/>
                  <a:moveTo>
                    <a:pt x="281" y="132"/>
                  </a:moveTo>
                  <a:cubicBezTo>
                    <a:pt x="281" y="132"/>
                    <a:pt x="281" y="132"/>
                    <a:pt x="281" y="132"/>
                  </a:cubicBezTo>
                  <a:cubicBezTo>
                    <a:pt x="284" y="132"/>
                    <a:pt x="286" y="131"/>
                    <a:pt x="287" y="129"/>
                  </a:cubicBezTo>
                  <a:cubicBezTo>
                    <a:pt x="284" y="129"/>
                    <a:pt x="281" y="129"/>
                    <a:pt x="281" y="132"/>
                  </a:cubicBezTo>
                  <a:close/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68" y="181"/>
                    <a:pt x="83" y="198"/>
                    <a:pt x="99" y="211"/>
                  </a:cubicBezTo>
                  <a:cubicBezTo>
                    <a:pt x="114" y="224"/>
                    <a:pt x="132" y="231"/>
                    <a:pt x="149" y="243"/>
                  </a:cubicBezTo>
                  <a:cubicBezTo>
                    <a:pt x="154" y="231"/>
                    <a:pt x="150" y="216"/>
                    <a:pt x="151" y="200"/>
                  </a:cubicBezTo>
                  <a:cubicBezTo>
                    <a:pt x="115" y="181"/>
                    <a:pt x="88" y="154"/>
                    <a:pt x="55" y="132"/>
                  </a:cubicBezTo>
                  <a:cubicBezTo>
                    <a:pt x="51" y="140"/>
                    <a:pt x="52" y="154"/>
                    <a:pt x="52" y="165"/>
                  </a:cubicBezTo>
                  <a:close/>
                  <a:moveTo>
                    <a:pt x="254" y="144"/>
                  </a:moveTo>
                  <a:cubicBezTo>
                    <a:pt x="254" y="144"/>
                    <a:pt x="254" y="144"/>
                    <a:pt x="254" y="144"/>
                  </a:cubicBezTo>
                  <a:cubicBezTo>
                    <a:pt x="264" y="142"/>
                    <a:pt x="272" y="137"/>
                    <a:pt x="280" y="132"/>
                  </a:cubicBezTo>
                  <a:cubicBezTo>
                    <a:pt x="269" y="135"/>
                    <a:pt x="258" y="136"/>
                    <a:pt x="254" y="144"/>
                  </a:cubicBezTo>
                  <a:close/>
                  <a:moveTo>
                    <a:pt x="226" y="156"/>
                  </a:moveTo>
                  <a:cubicBezTo>
                    <a:pt x="226" y="156"/>
                    <a:pt x="226" y="156"/>
                    <a:pt x="226" y="156"/>
                  </a:cubicBezTo>
                  <a:cubicBezTo>
                    <a:pt x="231" y="154"/>
                    <a:pt x="232" y="158"/>
                    <a:pt x="236" y="155"/>
                  </a:cubicBezTo>
                  <a:cubicBezTo>
                    <a:pt x="236" y="153"/>
                    <a:pt x="236" y="152"/>
                    <a:pt x="236" y="150"/>
                  </a:cubicBezTo>
                  <a:cubicBezTo>
                    <a:pt x="231" y="151"/>
                    <a:pt x="228" y="153"/>
                    <a:pt x="226" y="156"/>
                  </a:cubicBezTo>
                  <a:close/>
                  <a:moveTo>
                    <a:pt x="254" y="170"/>
                  </a:moveTo>
                  <a:cubicBezTo>
                    <a:pt x="254" y="170"/>
                    <a:pt x="254" y="170"/>
                    <a:pt x="254" y="170"/>
                  </a:cubicBezTo>
                  <a:cubicBezTo>
                    <a:pt x="254" y="167"/>
                    <a:pt x="258" y="161"/>
                    <a:pt x="254" y="159"/>
                  </a:cubicBezTo>
                  <a:cubicBezTo>
                    <a:pt x="252" y="161"/>
                    <a:pt x="251" y="169"/>
                    <a:pt x="254" y="170"/>
                  </a:cubicBezTo>
                  <a:close/>
                  <a:moveTo>
                    <a:pt x="246" y="167"/>
                  </a:moveTo>
                  <a:cubicBezTo>
                    <a:pt x="246" y="167"/>
                    <a:pt x="246" y="167"/>
                    <a:pt x="246" y="167"/>
                  </a:cubicBezTo>
                  <a:cubicBezTo>
                    <a:pt x="246" y="167"/>
                    <a:pt x="246" y="168"/>
                    <a:pt x="246" y="169"/>
                  </a:cubicBezTo>
                  <a:cubicBezTo>
                    <a:pt x="238" y="173"/>
                    <a:pt x="251" y="168"/>
                    <a:pt x="246" y="167"/>
                  </a:cubicBezTo>
                  <a:close/>
                  <a:moveTo>
                    <a:pt x="223" y="182"/>
                  </a:moveTo>
                  <a:cubicBezTo>
                    <a:pt x="223" y="182"/>
                    <a:pt x="223" y="182"/>
                    <a:pt x="223" y="182"/>
                  </a:cubicBezTo>
                  <a:cubicBezTo>
                    <a:pt x="224" y="184"/>
                    <a:pt x="223" y="186"/>
                    <a:pt x="225" y="187"/>
                  </a:cubicBezTo>
                  <a:cubicBezTo>
                    <a:pt x="225" y="185"/>
                    <a:pt x="230" y="181"/>
                    <a:pt x="226" y="181"/>
                  </a:cubicBezTo>
                  <a:cubicBezTo>
                    <a:pt x="226" y="182"/>
                    <a:pt x="225" y="182"/>
                    <a:pt x="223" y="182"/>
                  </a:cubicBezTo>
                  <a:close/>
                  <a:moveTo>
                    <a:pt x="179" y="190"/>
                  </a:moveTo>
                  <a:cubicBezTo>
                    <a:pt x="179" y="190"/>
                    <a:pt x="179" y="190"/>
                    <a:pt x="179" y="190"/>
                  </a:cubicBezTo>
                  <a:cubicBezTo>
                    <a:pt x="182" y="188"/>
                    <a:pt x="180" y="182"/>
                    <a:pt x="178" y="187"/>
                  </a:cubicBezTo>
                  <a:cubicBezTo>
                    <a:pt x="179" y="187"/>
                    <a:pt x="180" y="187"/>
                    <a:pt x="179" y="188"/>
                  </a:cubicBezTo>
                  <a:cubicBezTo>
                    <a:pt x="179" y="188"/>
                    <a:pt x="178" y="189"/>
                    <a:pt x="179" y="190"/>
                  </a:cubicBezTo>
                  <a:close/>
                  <a:moveTo>
                    <a:pt x="236" y="190"/>
                  </a:moveTo>
                  <a:cubicBezTo>
                    <a:pt x="236" y="190"/>
                    <a:pt x="236" y="190"/>
                    <a:pt x="236" y="190"/>
                  </a:cubicBezTo>
                  <a:cubicBezTo>
                    <a:pt x="235" y="193"/>
                    <a:pt x="236" y="195"/>
                    <a:pt x="239" y="196"/>
                  </a:cubicBezTo>
                  <a:cubicBezTo>
                    <a:pt x="240" y="193"/>
                    <a:pt x="244" y="193"/>
                    <a:pt x="243" y="188"/>
                  </a:cubicBezTo>
                  <a:cubicBezTo>
                    <a:pt x="240" y="188"/>
                    <a:pt x="237" y="188"/>
                    <a:pt x="236" y="190"/>
                  </a:cubicBezTo>
                  <a:close/>
                  <a:moveTo>
                    <a:pt x="163" y="210"/>
                  </a:moveTo>
                  <a:cubicBezTo>
                    <a:pt x="163" y="210"/>
                    <a:pt x="163" y="210"/>
                    <a:pt x="163" y="210"/>
                  </a:cubicBezTo>
                  <a:cubicBezTo>
                    <a:pt x="168" y="207"/>
                    <a:pt x="162" y="201"/>
                    <a:pt x="166" y="197"/>
                  </a:cubicBezTo>
                  <a:cubicBezTo>
                    <a:pt x="168" y="197"/>
                    <a:pt x="167" y="202"/>
                    <a:pt x="169" y="202"/>
                  </a:cubicBezTo>
                  <a:cubicBezTo>
                    <a:pt x="169" y="198"/>
                    <a:pt x="169" y="195"/>
                    <a:pt x="169" y="191"/>
                  </a:cubicBezTo>
                  <a:cubicBezTo>
                    <a:pt x="159" y="189"/>
                    <a:pt x="160" y="204"/>
                    <a:pt x="163" y="210"/>
                  </a:cubicBezTo>
                  <a:close/>
                  <a:moveTo>
                    <a:pt x="229" y="197"/>
                  </a:moveTo>
                  <a:cubicBezTo>
                    <a:pt x="229" y="197"/>
                    <a:pt x="229" y="197"/>
                    <a:pt x="229" y="197"/>
                  </a:cubicBezTo>
                  <a:cubicBezTo>
                    <a:pt x="235" y="199"/>
                    <a:pt x="235" y="192"/>
                    <a:pt x="231" y="191"/>
                  </a:cubicBezTo>
                  <a:cubicBezTo>
                    <a:pt x="231" y="193"/>
                    <a:pt x="229" y="194"/>
                    <a:pt x="229" y="197"/>
                  </a:cubicBezTo>
                  <a:close/>
                  <a:moveTo>
                    <a:pt x="223" y="197"/>
                  </a:moveTo>
                  <a:cubicBezTo>
                    <a:pt x="223" y="197"/>
                    <a:pt x="223" y="197"/>
                    <a:pt x="223" y="197"/>
                  </a:cubicBezTo>
                  <a:cubicBezTo>
                    <a:pt x="225" y="197"/>
                    <a:pt x="226" y="197"/>
                    <a:pt x="228" y="197"/>
                  </a:cubicBezTo>
                  <a:cubicBezTo>
                    <a:pt x="228" y="196"/>
                    <a:pt x="228" y="195"/>
                    <a:pt x="228" y="194"/>
                  </a:cubicBezTo>
                  <a:cubicBezTo>
                    <a:pt x="226" y="194"/>
                    <a:pt x="225" y="194"/>
                    <a:pt x="223" y="194"/>
                  </a:cubicBezTo>
                  <a:cubicBezTo>
                    <a:pt x="223" y="195"/>
                    <a:pt x="223" y="196"/>
                    <a:pt x="223" y="197"/>
                  </a:cubicBezTo>
                  <a:close/>
                  <a:moveTo>
                    <a:pt x="201" y="203"/>
                  </a:moveTo>
                  <a:cubicBezTo>
                    <a:pt x="201" y="203"/>
                    <a:pt x="201" y="203"/>
                    <a:pt x="201" y="203"/>
                  </a:cubicBezTo>
                  <a:cubicBezTo>
                    <a:pt x="203" y="204"/>
                    <a:pt x="205" y="202"/>
                    <a:pt x="205" y="200"/>
                  </a:cubicBezTo>
                  <a:cubicBezTo>
                    <a:pt x="203" y="201"/>
                    <a:pt x="200" y="200"/>
                    <a:pt x="201" y="203"/>
                  </a:cubicBezTo>
                  <a:close/>
                  <a:moveTo>
                    <a:pt x="201" y="211"/>
                  </a:moveTo>
                  <a:cubicBezTo>
                    <a:pt x="201" y="211"/>
                    <a:pt x="201" y="211"/>
                    <a:pt x="201" y="211"/>
                  </a:cubicBezTo>
                  <a:cubicBezTo>
                    <a:pt x="209" y="213"/>
                    <a:pt x="205" y="206"/>
                    <a:pt x="207" y="205"/>
                  </a:cubicBezTo>
                  <a:cubicBezTo>
                    <a:pt x="209" y="205"/>
                    <a:pt x="208" y="209"/>
                    <a:pt x="210" y="206"/>
                  </a:cubicBezTo>
                  <a:cubicBezTo>
                    <a:pt x="209" y="201"/>
                    <a:pt x="199" y="205"/>
                    <a:pt x="201" y="211"/>
                  </a:cubicBezTo>
                  <a:close/>
                  <a:moveTo>
                    <a:pt x="192" y="217"/>
                  </a:moveTo>
                  <a:cubicBezTo>
                    <a:pt x="192" y="217"/>
                    <a:pt x="192" y="217"/>
                    <a:pt x="192" y="217"/>
                  </a:cubicBezTo>
                  <a:cubicBezTo>
                    <a:pt x="191" y="212"/>
                    <a:pt x="199" y="216"/>
                    <a:pt x="199" y="211"/>
                  </a:cubicBezTo>
                  <a:cubicBezTo>
                    <a:pt x="197" y="211"/>
                    <a:pt x="198" y="208"/>
                    <a:pt x="196" y="208"/>
                  </a:cubicBezTo>
                  <a:cubicBezTo>
                    <a:pt x="197" y="213"/>
                    <a:pt x="186" y="213"/>
                    <a:pt x="192" y="217"/>
                  </a:cubicBezTo>
                  <a:close/>
                  <a:moveTo>
                    <a:pt x="220" y="217"/>
                  </a:moveTo>
                  <a:cubicBezTo>
                    <a:pt x="220" y="217"/>
                    <a:pt x="220" y="217"/>
                    <a:pt x="220" y="217"/>
                  </a:cubicBezTo>
                  <a:cubicBezTo>
                    <a:pt x="226" y="216"/>
                    <a:pt x="230" y="213"/>
                    <a:pt x="233" y="210"/>
                  </a:cubicBezTo>
                  <a:cubicBezTo>
                    <a:pt x="226" y="210"/>
                    <a:pt x="223" y="213"/>
                    <a:pt x="220" y="217"/>
                  </a:cubicBezTo>
                  <a:close/>
                  <a:moveTo>
                    <a:pt x="163" y="222"/>
                  </a:moveTo>
                  <a:cubicBezTo>
                    <a:pt x="163" y="222"/>
                    <a:pt x="163" y="222"/>
                    <a:pt x="163" y="222"/>
                  </a:cubicBezTo>
                  <a:cubicBezTo>
                    <a:pt x="164" y="221"/>
                    <a:pt x="167" y="211"/>
                    <a:pt x="161" y="213"/>
                  </a:cubicBezTo>
                  <a:cubicBezTo>
                    <a:pt x="163" y="218"/>
                    <a:pt x="157" y="220"/>
                    <a:pt x="163" y="22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72088A54-C3AC-4D2B-8FCF-D4B65B0113DC}"/>
                </a:ext>
              </a:extLst>
            </p:cNvPr>
            <p:cNvGrpSpPr/>
            <p:nvPr/>
          </p:nvGrpSpPr>
          <p:grpSpPr>
            <a:xfrm>
              <a:off x="8045187" y="1370874"/>
              <a:ext cx="2064913" cy="818326"/>
              <a:chOff x="7253088" y="893280"/>
              <a:chExt cx="2064913" cy="818326"/>
            </a:xfrm>
          </p:grpSpPr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DB0EC4C4-9776-48E6-9AD9-3D16222F26FC}"/>
                  </a:ext>
                </a:extLst>
              </p:cNvPr>
              <p:cNvSpPr txBox="1"/>
              <p:nvPr/>
            </p:nvSpPr>
            <p:spPr>
              <a:xfrm>
                <a:off x="7253092" y="893280"/>
                <a:ext cx="2064912" cy="3962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20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标题文字添加</a:t>
                </a: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5B598C79-162A-41E7-A637-A1195FF3921B}"/>
                  </a:ext>
                </a:extLst>
              </p:cNvPr>
              <p:cNvSpPr txBox="1"/>
              <p:nvPr/>
            </p:nvSpPr>
            <p:spPr>
              <a:xfrm>
                <a:off x="7253091" y="1249941"/>
                <a:ext cx="2064912" cy="4572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12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</a:t>
                </a:r>
              </a:p>
            </p:txBody>
          </p:sp>
        </p:grp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1DCA0E86-626B-4A49-8133-53D114AD6D2B}"/>
              </a:ext>
            </a:extLst>
          </p:cNvPr>
          <p:cNvGrpSpPr/>
          <p:nvPr/>
        </p:nvGrpSpPr>
        <p:grpSpPr>
          <a:xfrm>
            <a:off x="7907339" y="4398272"/>
            <a:ext cx="2191701" cy="1659537"/>
            <a:chOff x="7968299" y="2726226"/>
            <a:chExt cx="2191701" cy="1659537"/>
          </a:xfrm>
        </p:grpSpPr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65603352-CF67-4964-BE15-ACE77FA369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8299" y="2726226"/>
              <a:ext cx="2191701" cy="1659537"/>
            </a:xfrm>
            <a:custGeom>
              <a:gdLst>
                <a:gd fmla="*/ 244 w 323" name="T0"/>
                <a:gd fmla="*/ 0 h 244" name="T1"/>
                <a:gd fmla="*/ 302 w 323" name="T2"/>
                <a:gd fmla="*/ 22 h 244" name="T3"/>
                <a:gd fmla="*/ 307 w 323" name="T4"/>
                <a:gd fmla="*/ 54 h 244" name="T5"/>
                <a:gd fmla="*/ 316 w 323" name="T6"/>
                <a:gd fmla="*/ 111 h 244" name="T7"/>
                <a:gd fmla="*/ 308 w 323" name="T8"/>
                <a:gd fmla="*/ 217 h 244" name="T9"/>
                <a:gd fmla="*/ 284 w 323" name="T10"/>
                <a:gd fmla="*/ 238 h 244" name="T11"/>
                <a:gd fmla="*/ 222 w 323" name="T12"/>
                <a:gd fmla="*/ 235 h 244" name="T13"/>
                <a:gd fmla="*/ 191 w 323" name="T14"/>
                <a:gd fmla="*/ 236 h 244" name="T15"/>
                <a:gd fmla="*/ 50 w 323" name="T16"/>
                <a:gd fmla="*/ 241 h 244" name="T17"/>
                <a:gd fmla="*/ 6 w 323" name="T18"/>
                <a:gd fmla="*/ 224 h 244" name="T19"/>
                <a:gd fmla="*/ 3 w 323" name="T20"/>
                <a:gd fmla="*/ 173 h 244" name="T21"/>
                <a:gd fmla="*/ 4 w 323" name="T22"/>
                <a:gd fmla="*/ 67 h 244" name="T23"/>
                <a:gd fmla="*/ 11 w 323" name="T24"/>
                <a:gd fmla="*/ 23 h 244" name="T25"/>
                <a:gd fmla="*/ 65 w 323" name="T26"/>
                <a:gd fmla="*/ 8 h 244" name="T27"/>
                <a:gd fmla="*/ 185 w 323" name="T28"/>
                <a:gd fmla="*/ 6 h 244" name="T29"/>
                <a:gd fmla="*/ 216 w 323" name="T30"/>
                <a:gd fmla="*/ 2 h 244" name="T31"/>
                <a:gd fmla="*/ 244 w 323" name="T32"/>
                <a:gd fmla="*/ 0 h 244" name="T33"/>
                <a:gd fmla="*/ 161 w 323" name="T34"/>
                <a:gd fmla="*/ 9 h 244" name="T35"/>
                <a:gd fmla="*/ 161 w 323" name="T36"/>
                <a:gd fmla="*/ 9 h 244" name="T37"/>
                <a:gd fmla="*/ 53 w 323" name="T38"/>
                <a:gd fmla="*/ 16 h 244" name="T39"/>
                <a:gd fmla="*/ 16 w 323" name="T40"/>
                <a:gd fmla="*/ 27 h 244" name="T41"/>
                <a:gd fmla="*/ 9 w 323" name="T42"/>
                <a:gd fmla="*/ 73 h 244" name="T43"/>
                <a:gd fmla="*/ 9 w 323" name="T44"/>
                <a:gd fmla="*/ 175 h 244" name="T45"/>
                <a:gd fmla="*/ 13 w 323" name="T46"/>
                <a:gd fmla="*/ 222 h 244" name="T47"/>
                <a:gd fmla="*/ 83 w 323" name="T48"/>
                <a:gd fmla="*/ 238 h 244" name="T49"/>
                <a:gd fmla="*/ 232 w 323" name="T50"/>
                <a:gd fmla="*/ 229 h 244" name="T51"/>
                <a:gd fmla="*/ 280 w 323" name="T52"/>
                <a:gd fmla="*/ 233 h 244" name="T53"/>
                <a:gd fmla="*/ 312 w 323" name="T54"/>
                <a:gd fmla="*/ 134 h 244" name="T55"/>
                <a:gd fmla="*/ 310 w 323" name="T56"/>
                <a:gd fmla="*/ 93 h 244" name="T57"/>
                <a:gd fmla="*/ 301 w 323" name="T58"/>
                <a:gd fmla="*/ 55 h 244" name="T59"/>
                <a:gd fmla="*/ 296 w 323" name="T60"/>
                <a:gd fmla="*/ 23 h 244" name="T61"/>
                <a:gd fmla="*/ 222 w 323" name="T62"/>
                <a:gd fmla="*/ 7 h 244" name="T63"/>
                <a:gd fmla="*/ 161 w 323" name="T64"/>
                <a:gd fmla="*/ 9 h 24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44" w="323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57" name="Group 57">
              <a:extLst>
                <a:ext uri="{FF2B5EF4-FFF2-40B4-BE49-F238E27FC236}">
                  <a16:creationId xmlns:a16="http://schemas.microsoft.com/office/drawing/2014/main" id="{05D800C6-2350-43AE-902F-4E1939AE58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24678" y="2958987"/>
              <a:ext cx="478944" cy="392163"/>
              <a:chOff x="3483" y="1500"/>
              <a:chExt cx="1159" cy="949"/>
            </a:xfrm>
            <a:solidFill>
              <a:srgbClr val="3C3C3B"/>
            </a:solidFill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6017FDFB-91E4-4789-94A6-8C0791509A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5" y="1720"/>
                <a:ext cx="468" cy="420"/>
              </a:xfrm>
              <a:custGeom>
                <a:gdLst>
                  <a:gd fmla="*/ 79 w 105" name="T0"/>
                  <a:gd fmla="*/ 81 h 94" name="T1"/>
                  <a:gd fmla="*/ 47 w 105" name="T2"/>
                  <a:gd fmla="*/ 92 h 94" name="T3"/>
                  <a:gd fmla="*/ 11 w 105" name="T4"/>
                  <a:gd fmla="*/ 67 h 94" name="T5"/>
                  <a:gd fmla="*/ 50 w 105" name="T6"/>
                  <a:gd fmla="*/ 2 h 94" name="T7"/>
                  <a:gd fmla="*/ 79 w 105" name="T8"/>
                  <a:gd fmla="*/ 81 h 94" name="T9"/>
                  <a:gd fmla="*/ 54 w 105" name="T10"/>
                  <a:gd fmla="*/ 18 h 94" name="T11"/>
                  <a:gd fmla="*/ 54 w 105" name="T12"/>
                  <a:gd fmla="*/ 18 h 94" name="T13"/>
                  <a:gd fmla="*/ 62 w 105" name="T14"/>
                  <a:gd fmla="*/ 16 h 94" name="T15"/>
                  <a:gd fmla="*/ 20 w 105" name="T16"/>
                  <a:gd fmla="*/ 52 h 94" name="T17"/>
                  <a:gd fmla="*/ 68 w 105" name="T18"/>
                  <a:gd fmla="*/ 19 h 94" name="T19"/>
                  <a:gd fmla="*/ 22 w 105" name="T20"/>
                  <a:gd fmla="*/ 60 h 94" name="T21"/>
                  <a:gd fmla="*/ 70 w 105" name="T22"/>
                  <a:gd fmla="*/ 29 h 94" name="T23"/>
                  <a:gd fmla="*/ 70 w 105" name="T24"/>
                  <a:gd fmla="*/ 41 h 94" name="T25"/>
                  <a:gd fmla="*/ 81 w 105" name="T26"/>
                  <a:gd fmla="*/ 38 h 94" name="T27"/>
                  <a:gd fmla="*/ 70 w 105" name="T28"/>
                  <a:gd fmla="*/ 75 h 94" name="T29"/>
                  <a:gd fmla="*/ 54 w 105" name="T30"/>
                  <a:gd fmla="*/ 9 h 94" name="T31"/>
                  <a:gd fmla="*/ 54 w 105" name="T32"/>
                  <a:gd fmla="*/ 18 h 94" name="T33"/>
                  <a:gd fmla="*/ 27 w 105" name="T34"/>
                  <a:gd fmla="*/ 33 h 94" name="T35"/>
                  <a:gd fmla="*/ 27 w 105" name="T36"/>
                  <a:gd fmla="*/ 33 h 94" name="T37"/>
                  <a:gd fmla="*/ 45 w 105" name="T38"/>
                  <a:gd fmla="*/ 16 h 94" name="T39"/>
                  <a:gd fmla="*/ 27 w 105" name="T40"/>
                  <a:gd fmla="*/ 33 h 94" name="T41"/>
                  <a:gd fmla="*/ 34 w 105" name="T42"/>
                  <a:gd fmla="*/ 69 h 94" name="T43"/>
                  <a:gd fmla="*/ 34 w 105" name="T44"/>
                  <a:gd fmla="*/ 69 h 94" name="T45"/>
                  <a:gd fmla="*/ 45 w 105" name="T46"/>
                  <a:gd fmla="*/ 52 h 94" name="T47"/>
                  <a:gd fmla="*/ 34 w 105" name="T48"/>
                  <a:gd fmla="*/ 69 h 94" name="T49"/>
                  <a:gd fmla="*/ 23 w 105" name="T50"/>
                  <a:gd fmla="*/ 69 h 94" name="T51"/>
                  <a:gd fmla="*/ 23 w 105" name="T52"/>
                  <a:gd fmla="*/ 69 h 94" name="T53"/>
                  <a:gd fmla="*/ 37 w 105" name="T54"/>
                  <a:gd fmla="*/ 57 h 94" name="T55"/>
                  <a:gd fmla="*/ 23 w 105" name="T56"/>
                  <a:gd fmla="*/ 69 h 94" name="T57"/>
                  <a:gd fmla="*/ 64 w 105" name="T58"/>
                  <a:gd fmla="*/ 69 h 94" name="T59"/>
                  <a:gd fmla="*/ 64 w 105" name="T60"/>
                  <a:gd fmla="*/ 69 h 94" name="T61"/>
                  <a:gd fmla="*/ 64 w 105" name="T62"/>
                  <a:gd fmla="*/ 69 h 94" name="T63"/>
                  <a:gd fmla="*/ 31 w 105" name="T64"/>
                  <a:gd fmla="*/ 80 h 94" name="T65"/>
                  <a:gd fmla="*/ 31 w 105" name="T66"/>
                  <a:gd fmla="*/ 80 h 94" name="T67"/>
                  <a:gd fmla="*/ 34 w 105" name="T68"/>
                  <a:gd fmla="*/ 83 h 94" name="T69"/>
                  <a:gd fmla="*/ 40 w 105" name="T70"/>
                  <a:gd fmla="*/ 81 h 94" name="T71"/>
                  <a:gd fmla="*/ 39 w 105" name="T72"/>
                  <a:gd fmla="*/ 72 h 94" name="T73"/>
                  <a:gd fmla="*/ 31 w 105" name="T74"/>
                  <a:gd fmla="*/ 80 h 94" name="T75"/>
                  <a:gd fmla="*/ 48 w 105" name="T76"/>
                  <a:gd fmla="*/ 88 h 94" name="T77"/>
                  <a:gd fmla="*/ 48 w 105" name="T78"/>
                  <a:gd fmla="*/ 88 h 94" name="T79"/>
                  <a:gd fmla="*/ 59 w 105" name="T80"/>
                  <a:gd fmla="*/ 86 h 94" name="T81"/>
                  <a:gd fmla="*/ 56 w 105" name="T82"/>
                  <a:gd fmla="*/ 78 h 94" name="T83"/>
                  <a:gd fmla="*/ 48 w 105" name="T84"/>
                  <a:gd fmla="*/ 88 h 94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94" w="105">
                    <a:moveTo>
                      <a:pt x="79" y="81"/>
                    </a:moveTo>
                    <a:cubicBezTo>
                      <a:pt x="67" y="86"/>
                      <a:pt x="63" y="94"/>
                      <a:pt x="47" y="92"/>
                    </a:cubicBezTo>
                    <a:cubicBezTo>
                      <a:pt x="31" y="91"/>
                      <a:pt x="15" y="77"/>
                      <a:pt x="11" y="67"/>
                    </a:cubicBezTo>
                    <a:cubicBezTo>
                      <a:pt x="0" y="42"/>
                      <a:pt x="23" y="4"/>
                      <a:pt x="50" y="2"/>
                    </a:cubicBezTo>
                    <a:cubicBezTo>
                      <a:pt x="87" y="0"/>
                      <a:pt x="105" y="53"/>
                      <a:pt x="79" y="81"/>
                    </a:cubicBezTo>
                    <a:close/>
                    <a:moveTo>
                      <a:pt x="54" y="18"/>
                    </a:moveTo>
                    <a:cubicBezTo>
                      <a:pt x="54" y="18"/>
                      <a:pt x="54" y="18"/>
                      <a:pt x="54" y="18"/>
                    </a:cubicBezTo>
                    <a:cubicBezTo>
                      <a:pt x="58" y="19"/>
                      <a:pt x="60" y="11"/>
                      <a:pt x="62" y="16"/>
                    </a:cubicBezTo>
                    <a:cubicBezTo>
                      <a:pt x="53" y="33"/>
                      <a:pt x="28" y="34"/>
                      <a:pt x="20" y="52"/>
                    </a:cubicBezTo>
                    <a:cubicBezTo>
                      <a:pt x="39" y="43"/>
                      <a:pt x="50" y="28"/>
                      <a:pt x="68" y="19"/>
                    </a:cubicBezTo>
                    <a:cubicBezTo>
                      <a:pt x="59" y="39"/>
                      <a:pt x="32" y="41"/>
                      <a:pt x="22" y="60"/>
                    </a:cubicBezTo>
                    <a:cubicBezTo>
                      <a:pt x="39" y="56"/>
                      <a:pt x="52" y="36"/>
                      <a:pt x="70" y="29"/>
                    </a:cubicBezTo>
                    <a:cubicBezTo>
                      <a:pt x="68" y="34"/>
                      <a:pt x="69" y="36"/>
                      <a:pt x="70" y="41"/>
                    </a:cubicBezTo>
                    <a:cubicBezTo>
                      <a:pt x="76" y="42"/>
                      <a:pt x="77" y="34"/>
                      <a:pt x="81" y="38"/>
                    </a:cubicBezTo>
                    <a:cubicBezTo>
                      <a:pt x="79" y="51"/>
                      <a:pt x="78" y="65"/>
                      <a:pt x="70" y="75"/>
                    </a:cubicBezTo>
                    <a:cubicBezTo>
                      <a:pt x="99" y="63"/>
                      <a:pt x="83" y="9"/>
                      <a:pt x="54" y="9"/>
                    </a:cubicBezTo>
                    <a:cubicBezTo>
                      <a:pt x="50" y="13"/>
                      <a:pt x="53" y="12"/>
                      <a:pt x="54" y="18"/>
                    </a:cubicBezTo>
                    <a:close/>
                    <a:moveTo>
                      <a:pt x="27" y="33"/>
                    </a:moveTo>
                    <a:cubicBezTo>
                      <a:pt x="27" y="33"/>
                      <a:pt x="27" y="33"/>
                      <a:pt x="27" y="33"/>
                    </a:cubicBezTo>
                    <a:cubicBezTo>
                      <a:pt x="31" y="27"/>
                      <a:pt x="46" y="23"/>
                      <a:pt x="45" y="16"/>
                    </a:cubicBezTo>
                    <a:cubicBezTo>
                      <a:pt x="40" y="22"/>
                      <a:pt x="24" y="25"/>
                      <a:pt x="27" y="33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44" y="69"/>
                      <a:pt x="53" y="56"/>
                      <a:pt x="45" y="52"/>
                    </a:cubicBezTo>
                    <a:cubicBezTo>
                      <a:pt x="47" y="63"/>
                      <a:pt x="35" y="60"/>
                      <a:pt x="34" y="69"/>
                    </a:cubicBezTo>
                    <a:close/>
                    <a:moveTo>
                      <a:pt x="23" y="69"/>
                    </a:moveTo>
                    <a:cubicBezTo>
                      <a:pt x="23" y="69"/>
                      <a:pt x="23" y="69"/>
                      <a:pt x="23" y="69"/>
                    </a:cubicBezTo>
                    <a:cubicBezTo>
                      <a:pt x="32" y="68"/>
                      <a:pt x="34" y="62"/>
                      <a:pt x="37" y="57"/>
                    </a:cubicBezTo>
                    <a:cubicBezTo>
                      <a:pt x="31" y="59"/>
                      <a:pt x="26" y="63"/>
                      <a:pt x="23" y="69"/>
                    </a:cubicBezTo>
                    <a:close/>
                    <a:moveTo>
                      <a:pt x="64" y="69"/>
                    </a:moveTo>
                    <a:cubicBezTo>
                      <a:pt x="64" y="69"/>
                      <a:pt x="64" y="69"/>
                      <a:pt x="64" y="69"/>
                    </a:cubicBezTo>
                    <a:cubicBezTo>
                      <a:pt x="73" y="67"/>
                      <a:pt x="68" y="62"/>
                      <a:pt x="64" y="69"/>
                    </a:cubicBezTo>
                    <a:close/>
                    <a:moveTo>
                      <a:pt x="31" y="80"/>
                    </a:moveTo>
                    <a:cubicBezTo>
                      <a:pt x="31" y="80"/>
                      <a:pt x="31" y="80"/>
                      <a:pt x="31" y="80"/>
                    </a:cubicBezTo>
                    <a:cubicBezTo>
                      <a:pt x="33" y="80"/>
                      <a:pt x="34" y="82"/>
                      <a:pt x="34" y="83"/>
                    </a:cubicBezTo>
                    <a:cubicBezTo>
                      <a:pt x="37" y="83"/>
                      <a:pt x="38" y="81"/>
                      <a:pt x="40" y="81"/>
                    </a:cubicBezTo>
                    <a:cubicBezTo>
                      <a:pt x="42" y="77"/>
                      <a:pt x="39" y="76"/>
                      <a:pt x="39" y="72"/>
                    </a:cubicBezTo>
                    <a:cubicBezTo>
                      <a:pt x="34" y="73"/>
                      <a:pt x="32" y="75"/>
                      <a:pt x="31" y="80"/>
                    </a:cubicBezTo>
                    <a:close/>
                    <a:moveTo>
                      <a:pt x="48" y="88"/>
                    </a:moveTo>
                    <a:cubicBezTo>
                      <a:pt x="48" y="88"/>
                      <a:pt x="48" y="88"/>
                      <a:pt x="48" y="88"/>
                    </a:cubicBezTo>
                    <a:cubicBezTo>
                      <a:pt x="54" y="89"/>
                      <a:pt x="54" y="85"/>
                      <a:pt x="59" y="86"/>
                    </a:cubicBezTo>
                    <a:cubicBezTo>
                      <a:pt x="58" y="83"/>
                      <a:pt x="61" y="77"/>
                      <a:pt x="56" y="78"/>
                    </a:cubicBezTo>
                    <a:cubicBezTo>
                      <a:pt x="54" y="82"/>
                      <a:pt x="46" y="80"/>
                      <a:pt x="4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0E8DEC5F-6970-484F-B599-DE806CDA7B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3" y="1500"/>
                <a:ext cx="1159" cy="949"/>
              </a:xfrm>
              <a:custGeom>
                <a:gdLst>
                  <a:gd fmla="*/ 242 w 260" name="T0"/>
                  <a:gd fmla="*/ 44 h 212" name="T1"/>
                  <a:gd fmla="*/ 259 w 260" name="T2"/>
                  <a:gd fmla="*/ 143 h 212" name="T3"/>
                  <a:gd fmla="*/ 199 w 260" name="T4"/>
                  <a:gd fmla="*/ 210 h 212" name="T5"/>
                  <a:gd fmla="*/ 12 w 260" name="T6"/>
                  <a:gd fmla="*/ 196 h 212" name="T7"/>
                  <a:gd fmla="*/ 17 w 260" name="T8"/>
                  <a:gd fmla="*/ 48 h 212" name="T9"/>
                  <a:gd fmla="*/ 40 w 260" name="T10"/>
                  <a:gd fmla="*/ 30 h 212" name="T11"/>
                  <a:gd fmla="*/ 74 w 260" name="T12"/>
                  <a:gd fmla="*/ 40 h 212" name="T13"/>
                  <a:gd fmla="*/ 160 w 260" name="T14"/>
                  <a:gd fmla="*/ 2 h 212" name="T15"/>
                  <a:gd fmla="*/ 214 w 260" name="T16"/>
                  <a:gd fmla="*/ 37 h 212" name="T17"/>
                  <a:gd fmla="*/ 118 w 260" name="T18"/>
                  <a:gd fmla="*/ 31 h 212" name="T19"/>
                  <a:gd fmla="*/ 118 w 260" name="T20"/>
                  <a:gd fmla="*/ 31 h 212" name="T21"/>
                  <a:gd fmla="*/ 104 w 260" name="T22"/>
                  <a:gd fmla="*/ 44 h 212" name="T23"/>
                  <a:gd fmla="*/ 144 w 260" name="T24"/>
                  <a:gd fmla="*/ 14 h 212" name="T25"/>
                  <a:gd fmla="*/ 104 w 260" name="T26"/>
                  <a:gd fmla="*/ 44 h 212" name="T27"/>
                  <a:gd fmla="*/ 140 w 260" name="T28"/>
                  <a:gd fmla="*/ 30 h 212" name="T29"/>
                  <a:gd fmla="*/ 140 w 260" name="T30"/>
                  <a:gd fmla="*/ 30 h 212" name="T31"/>
                  <a:gd fmla="*/ 141 w 260" name="T32"/>
                  <a:gd fmla="*/ 33 h 212" name="T33"/>
                  <a:gd fmla="*/ 144 w 260" name="T34"/>
                  <a:gd fmla="*/ 39 h 212" name="T35"/>
                  <a:gd fmla="*/ 161 w 260" name="T36"/>
                  <a:gd fmla="*/ 17 h 212" name="T37"/>
                  <a:gd fmla="*/ 160 w 260" name="T38"/>
                  <a:gd fmla="*/ 31 h 212" name="T39"/>
                  <a:gd fmla="*/ 172 w 260" name="T40"/>
                  <a:gd fmla="*/ 17 h 212" name="T41"/>
                  <a:gd fmla="*/ 161 w 260" name="T42"/>
                  <a:gd fmla="*/ 39 h 212" name="T43"/>
                  <a:gd fmla="*/ 178 w 260" name="T44"/>
                  <a:gd fmla="*/ 53 h 212" name="T45"/>
                  <a:gd fmla="*/ 175 w 260" name="T46"/>
                  <a:gd fmla="*/ 47 h 212" name="T47"/>
                  <a:gd fmla="*/ 169 w 260" name="T48"/>
                  <a:gd fmla="*/ 42 h 212" name="T49"/>
                  <a:gd fmla="*/ 161 w 260" name="T50"/>
                  <a:gd fmla="*/ 39 h 212" name="T51"/>
                  <a:gd fmla="*/ 42 w 260" name="T52"/>
                  <a:gd fmla="*/ 42 h 212" name="T53"/>
                  <a:gd fmla="*/ 42 w 260" name="T54"/>
                  <a:gd fmla="*/ 42 h 212" name="T55"/>
                  <a:gd fmla="*/ 64 w 260" name="T56"/>
                  <a:gd fmla="*/ 44 h 212" name="T57"/>
                  <a:gd fmla="*/ 64 w 260" name="T58"/>
                  <a:gd fmla="*/ 44 h 212" name="T59"/>
                  <a:gd fmla="*/ 155 w 260" name="T60"/>
                  <a:gd fmla="*/ 40 h 212" name="T61"/>
                  <a:gd fmla="*/ 160 w 260" name="T62"/>
                  <a:gd fmla="*/ 39 h 212" name="T63"/>
                  <a:gd fmla="*/ 155 w 260" name="T64"/>
                  <a:gd fmla="*/ 40 h 212" name="T65"/>
                  <a:gd fmla="*/ 74 w 260" name="T66"/>
                  <a:gd fmla="*/ 113 h 212" name="T67"/>
                  <a:gd fmla="*/ 191 w 260" name="T68"/>
                  <a:gd fmla="*/ 89 h 212" name="T69"/>
                  <a:gd fmla="*/ 74 w 260" name="T70"/>
                  <a:gd fmla="*/ 113 h 212" name="T71"/>
                  <a:gd fmla="*/ 74 w 260" name="T72"/>
                  <a:gd fmla="*/ 50 h 212" name="T73"/>
                  <a:gd fmla="*/ 74 w 260" name="T74"/>
                  <a:gd fmla="*/ 50 h 212" name="T75"/>
                  <a:gd fmla="*/ 96 w 260" name="T76"/>
                  <a:gd fmla="*/ 48 h 212" name="T77"/>
                  <a:gd fmla="*/ 96 w 260" name="T78"/>
                  <a:gd fmla="*/ 48 h 212" name="T79"/>
                  <a:gd fmla="*/ 203 w 260" name="T80"/>
                  <a:gd fmla="*/ 48 h 212" name="T81"/>
                  <a:gd fmla="*/ 200 w 260" name="T82"/>
                  <a:gd fmla="*/ 44 h 212" name="T83"/>
                  <a:gd fmla="*/ 206 w 260" name="T84"/>
                  <a:gd fmla="*/ 53 h 212" name="T85"/>
                  <a:gd fmla="*/ 211 w 260" name="T86"/>
                  <a:gd fmla="*/ 44 h 212" name="T87"/>
                  <a:gd fmla="*/ 208 w 260" name="T88"/>
                  <a:gd fmla="*/ 61 h 212" name="T89"/>
                  <a:gd fmla="*/ 208 w 260" name="T90"/>
                  <a:gd fmla="*/ 53 h 212" name="T91"/>
                  <a:gd fmla="*/ 182 w 260" name="T92"/>
                  <a:gd fmla="*/ 54 h 212" name="T93"/>
                  <a:gd fmla="*/ 182 w 260" name="T94"/>
                  <a:gd fmla="*/ 54 h 212" name="T95"/>
                  <a:gd fmla="*/ 185 w 260" name="T96"/>
                  <a:gd fmla="*/ 62 h 212" name="T97"/>
                  <a:gd fmla="*/ 185 w 260" name="T98"/>
                  <a:gd fmla="*/ 58 h 212" name="T99"/>
                  <a:gd fmla="*/ 17 w 260" name="T100"/>
                  <a:gd fmla="*/ 68 h 212" name="T101"/>
                  <a:gd fmla="*/ 11 w 260" name="T102"/>
                  <a:gd fmla="*/ 144 h 212" name="T103"/>
                  <a:gd fmla="*/ 53 w 260" name="T104"/>
                  <a:gd fmla="*/ 197 h 212" name="T105"/>
                  <a:gd fmla="*/ 196 w 260" name="T106"/>
                  <a:gd fmla="*/ 202 h 212" name="T107"/>
                  <a:gd fmla="*/ 245 w 260" name="T108"/>
                  <a:gd fmla="*/ 78 h 212" name="T109"/>
                  <a:gd fmla="*/ 133 w 260" name="T110"/>
                  <a:gd fmla="*/ 161 h 212" name="T111"/>
                  <a:gd fmla="*/ 79 w 260" name="T112"/>
                  <a:gd fmla="*/ 68 h 212" name="T113"/>
                  <a:gd fmla="*/ 233 w 260" name="T114"/>
                  <a:gd fmla="*/ 70 h 212" name="T115"/>
                  <a:gd fmla="*/ 225 w 260" name="T116"/>
                  <a:gd fmla="*/ 68 h 21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211" w="260">
                    <a:moveTo>
                      <a:pt x="214" y="37"/>
                    </a:moveTo>
                    <a:cubicBezTo>
                      <a:pt x="225" y="38"/>
                      <a:pt x="233" y="42"/>
                      <a:pt x="242" y="44"/>
                    </a:cubicBezTo>
                    <a:cubicBezTo>
                      <a:pt x="246" y="53"/>
                      <a:pt x="247" y="64"/>
                      <a:pt x="253" y="71"/>
                    </a:cubicBezTo>
                    <a:cubicBezTo>
                      <a:pt x="253" y="95"/>
                      <a:pt x="260" y="119"/>
                      <a:pt x="259" y="143"/>
                    </a:cubicBezTo>
                    <a:cubicBezTo>
                      <a:pt x="258" y="165"/>
                      <a:pt x="249" y="193"/>
                      <a:pt x="233" y="202"/>
                    </a:cubicBezTo>
                    <a:cubicBezTo>
                      <a:pt x="226" y="206"/>
                      <a:pt x="210" y="208"/>
                      <a:pt x="199" y="210"/>
                    </a:cubicBezTo>
                    <a:cubicBezTo>
                      <a:pt x="182" y="212"/>
                      <a:pt x="162" y="212"/>
                      <a:pt x="147" y="211"/>
                    </a:cubicBezTo>
                    <a:cubicBezTo>
                      <a:pt x="101" y="210"/>
                      <a:pt x="48" y="207"/>
                      <a:pt x="12" y="196"/>
                    </a:cubicBezTo>
                    <a:cubicBezTo>
                      <a:pt x="4" y="173"/>
                      <a:pt x="0" y="134"/>
                      <a:pt x="2" y="103"/>
                    </a:cubicBezTo>
                    <a:cubicBezTo>
                      <a:pt x="2" y="82"/>
                      <a:pt x="11" y="62"/>
                      <a:pt x="17" y="48"/>
                    </a:cubicBezTo>
                    <a:cubicBezTo>
                      <a:pt x="21" y="47"/>
                      <a:pt x="25" y="44"/>
                      <a:pt x="31" y="45"/>
                    </a:cubicBezTo>
                    <a:cubicBezTo>
                      <a:pt x="35" y="40"/>
                      <a:pt x="34" y="34"/>
                      <a:pt x="40" y="30"/>
                    </a:cubicBezTo>
                    <a:cubicBezTo>
                      <a:pt x="49" y="24"/>
                      <a:pt x="61" y="27"/>
                      <a:pt x="74" y="26"/>
                    </a:cubicBezTo>
                    <a:cubicBezTo>
                      <a:pt x="78" y="31"/>
                      <a:pt x="73" y="34"/>
                      <a:pt x="74" y="40"/>
                    </a:cubicBezTo>
                    <a:cubicBezTo>
                      <a:pt x="100" y="40"/>
                      <a:pt x="106" y="6"/>
                      <a:pt x="129" y="2"/>
                    </a:cubicBezTo>
                    <a:cubicBezTo>
                      <a:pt x="136" y="0"/>
                      <a:pt x="150" y="2"/>
                      <a:pt x="160" y="2"/>
                    </a:cubicBezTo>
                    <a:cubicBezTo>
                      <a:pt x="168" y="2"/>
                      <a:pt x="187" y="3"/>
                      <a:pt x="192" y="5"/>
                    </a:cubicBezTo>
                    <a:cubicBezTo>
                      <a:pt x="205" y="10"/>
                      <a:pt x="204" y="27"/>
                      <a:pt x="214" y="37"/>
                    </a:cubicBezTo>
                    <a:close/>
                    <a:moveTo>
                      <a:pt x="118" y="31"/>
                    </a:moveTo>
                    <a:cubicBezTo>
                      <a:pt x="118" y="31"/>
                      <a:pt x="118" y="31"/>
                      <a:pt x="118" y="31"/>
                    </a:cubicBezTo>
                    <a:cubicBezTo>
                      <a:pt x="121" y="31"/>
                      <a:pt x="122" y="30"/>
                      <a:pt x="123" y="28"/>
                    </a:cubicBezTo>
                    <a:cubicBezTo>
                      <a:pt x="120" y="28"/>
                      <a:pt x="119" y="29"/>
                      <a:pt x="118" y="31"/>
                    </a:cubicBezTo>
                    <a:close/>
                    <a:moveTo>
                      <a:pt x="104" y="44"/>
                    </a:moveTo>
                    <a:cubicBezTo>
                      <a:pt x="104" y="44"/>
                      <a:pt x="104" y="44"/>
                      <a:pt x="104" y="44"/>
                    </a:cubicBezTo>
                    <a:cubicBezTo>
                      <a:pt x="111" y="42"/>
                      <a:pt x="117" y="40"/>
                      <a:pt x="124" y="39"/>
                    </a:cubicBezTo>
                    <a:cubicBezTo>
                      <a:pt x="125" y="26"/>
                      <a:pt x="146" y="24"/>
                      <a:pt x="144" y="14"/>
                    </a:cubicBezTo>
                    <a:cubicBezTo>
                      <a:pt x="134" y="14"/>
                      <a:pt x="135" y="28"/>
                      <a:pt x="124" y="23"/>
                    </a:cubicBezTo>
                    <a:cubicBezTo>
                      <a:pt x="126" y="38"/>
                      <a:pt x="109" y="34"/>
                      <a:pt x="104" y="44"/>
                    </a:cubicBezTo>
                    <a:close/>
                    <a:moveTo>
                      <a:pt x="140" y="30"/>
                    </a:moveTo>
                    <a:cubicBezTo>
                      <a:pt x="140" y="30"/>
                      <a:pt x="140" y="30"/>
                      <a:pt x="140" y="30"/>
                    </a:cubicBezTo>
                    <a:cubicBezTo>
                      <a:pt x="144" y="25"/>
                      <a:pt x="152" y="22"/>
                      <a:pt x="155" y="16"/>
                    </a:cubicBezTo>
                    <a:cubicBezTo>
                      <a:pt x="148" y="18"/>
                      <a:pt x="137" y="24"/>
                      <a:pt x="140" y="30"/>
                    </a:cubicBezTo>
                    <a:close/>
                    <a:moveTo>
                      <a:pt x="141" y="33"/>
                    </a:moveTo>
                    <a:cubicBezTo>
                      <a:pt x="141" y="33"/>
                      <a:pt x="141" y="33"/>
                      <a:pt x="141" y="33"/>
                    </a:cubicBezTo>
                    <a:cubicBezTo>
                      <a:pt x="134" y="30"/>
                      <a:pt x="131" y="32"/>
                      <a:pt x="129" y="37"/>
                    </a:cubicBezTo>
                    <a:cubicBezTo>
                      <a:pt x="134" y="38"/>
                      <a:pt x="141" y="36"/>
                      <a:pt x="144" y="39"/>
                    </a:cubicBezTo>
                    <a:cubicBezTo>
                      <a:pt x="146" y="35"/>
                      <a:pt x="150" y="33"/>
                      <a:pt x="152" y="30"/>
                    </a:cubicBezTo>
                    <a:cubicBezTo>
                      <a:pt x="155" y="27"/>
                      <a:pt x="167" y="19"/>
                      <a:pt x="161" y="17"/>
                    </a:cubicBezTo>
                    <a:cubicBezTo>
                      <a:pt x="152" y="19"/>
                      <a:pt x="150" y="30"/>
                      <a:pt x="141" y="33"/>
                    </a:cubicBezTo>
                    <a:close/>
                    <a:moveTo>
                      <a:pt x="160" y="31"/>
                    </a:moveTo>
                    <a:cubicBezTo>
                      <a:pt x="160" y="31"/>
                      <a:pt x="160" y="31"/>
                      <a:pt x="160" y="31"/>
                    </a:cubicBezTo>
                    <a:cubicBezTo>
                      <a:pt x="163" y="26"/>
                      <a:pt x="171" y="25"/>
                      <a:pt x="172" y="17"/>
                    </a:cubicBezTo>
                    <a:cubicBezTo>
                      <a:pt x="167" y="19"/>
                      <a:pt x="158" y="26"/>
                      <a:pt x="160" y="31"/>
                    </a:cubicBezTo>
                    <a:close/>
                    <a:moveTo>
                      <a:pt x="161" y="39"/>
                    </a:moveTo>
                    <a:cubicBezTo>
                      <a:pt x="161" y="39"/>
                      <a:pt x="161" y="39"/>
                      <a:pt x="161" y="39"/>
                    </a:cubicBezTo>
                    <a:cubicBezTo>
                      <a:pt x="164" y="47"/>
                      <a:pt x="172" y="49"/>
                      <a:pt x="178" y="53"/>
                    </a:cubicBezTo>
                    <a:cubicBezTo>
                      <a:pt x="185" y="47"/>
                      <a:pt x="194" y="43"/>
                      <a:pt x="197" y="34"/>
                    </a:cubicBezTo>
                    <a:cubicBezTo>
                      <a:pt x="185" y="34"/>
                      <a:pt x="186" y="46"/>
                      <a:pt x="175" y="47"/>
                    </a:cubicBezTo>
                    <a:cubicBezTo>
                      <a:pt x="179" y="38"/>
                      <a:pt x="192" y="37"/>
                      <a:pt x="194" y="26"/>
                    </a:cubicBezTo>
                    <a:cubicBezTo>
                      <a:pt x="181" y="26"/>
                      <a:pt x="179" y="44"/>
                      <a:pt x="169" y="42"/>
                    </a:cubicBezTo>
                    <a:cubicBezTo>
                      <a:pt x="174" y="34"/>
                      <a:pt x="183" y="31"/>
                      <a:pt x="188" y="23"/>
                    </a:cubicBezTo>
                    <a:cubicBezTo>
                      <a:pt x="176" y="20"/>
                      <a:pt x="174" y="38"/>
                      <a:pt x="161" y="39"/>
                    </a:cubicBezTo>
                    <a:close/>
                    <a:moveTo>
                      <a:pt x="42" y="42"/>
                    </a:moveTo>
                    <a:cubicBezTo>
                      <a:pt x="42" y="42"/>
                      <a:pt x="42" y="42"/>
                      <a:pt x="42" y="42"/>
                    </a:cubicBezTo>
                    <a:cubicBezTo>
                      <a:pt x="43" y="39"/>
                      <a:pt x="46" y="37"/>
                      <a:pt x="47" y="34"/>
                    </a:cubicBezTo>
                    <a:cubicBezTo>
                      <a:pt x="43" y="33"/>
                      <a:pt x="38" y="40"/>
                      <a:pt x="42" y="42"/>
                    </a:cubicBezTo>
                    <a:close/>
                    <a:moveTo>
                      <a:pt x="64" y="44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8" y="44"/>
                      <a:pt x="69" y="41"/>
                      <a:pt x="68" y="37"/>
                    </a:cubicBezTo>
                    <a:cubicBezTo>
                      <a:pt x="64" y="37"/>
                      <a:pt x="64" y="41"/>
                      <a:pt x="64" y="44"/>
                    </a:cubicBezTo>
                    <a:close/>
                    <a:moveTo>
                      <a:pt x="155" y="40"/>
                    </a:moveTo>
                    <a:cubicBezTo>
                      <a:pt x="155" y="40"/>
                      <a:pt x="155" y="40"/>
                      <a:pt x="155" y="40"/>
                    </a:cubicBezTo>
                    <a:cubicBezTo>
                      <a:pt x="157" y="40"/>
                      <a:pt x="157" y="42"/>
                      <a:pt x="158" y="42"/>
                    </a:cubicBezTo>
                    <a:cubicBezTo>
                      <a:pt x="158" y="40"/>
                      <a:pt x="160" y="40"/>
                      <a:pt x="160" y="39"/>
                    </a:cubicBezTo>
                    <a:cubicBezTo>
                      <a:pt x="158" y="39"/>
                      <a:pt x="158" y="38"/>
                      <a:pt x="157" y="37"/>
                    </a:cubicBezTo>
                    <a:cubicBezTo>
                      <a:pt x="157" y="39"/>
                      <a:pt x="155" y="39"/>
                      <a:pt x="155" y="40"/>
                    </a:cubicBezTo>
                    <a:close/>
                    <a:moveTo>
                      <a:pt x="74" y="113"/>
                    </a:moveTo>
                    <a:cubicBezTo>
                      <a:pt x="74" y="113"/>
                      <a:pt x="74" y="113"/>
                      <a:pt x="74" y="113"/>
                    </a:cubicBezTo>
                    <a:cubicBezTo>
                      <a:pt x="76" y="127"/>
                      <a:pt x="84" y="138"/>
                      <a:pt x="90" y="143"/>
                    </a:cubicBezTo>
                    <a:cubicBezTo>
                      <a:pt x="124" y="168"/>
                      <a:pt x="200" y="149"/>
                      <a:pt x="191" y="89"/>
                    </a:cubicBezTo>
                    <a:cubicBezTo>
                      <a:pt x="186" y="56"/>
                      <a:pt x="144" y="31"/>
                      <a:pt x="107" y="48"/>
                    </a:cubicBezTo>
                    <a:cubicBezTo>
                      <a:pt x="89" y="69"/>
                      <a:pt x="71" y="80"/>
                      <a:pt x="74" y="113"/>
                    </a:cubicBezTo>
                    <a:close/>
                    <a:moveTo>
                      <a:pt x="74" y="50"/>
                    </a:moveTo>
                    <a:cubicBezTo>
                      <a:pt x="74" y="50"/>
                      <a:pt x="74" y="50"/>
                      <a:pt x="74" y="50"/>
                    </a:cubicBezTo>
                    <a:cubicBezTo>
                      <a:pt x="76" y="48"/>
                      <a:pt x="81" y="48"/>
                      <a:pt x="81" y="44"/>
                    </a:cubicBezTo>
                    <a:cubicBezTo>
                      <a:pt x="77" y="43"/>
                      <a:pt x="70" y="47"/>
                      <a:pt x="74" y="50"/>
                    </a:cubicBezTo>
                    <a:close/>
                    <a:moveTo>
                      <a:pt x="96" y="48"/>
                    </a:moveTo>
                    <a:cubicBezTo>
                      <a:pt x="96" y="48"/>
                      <a:pt x="96" y="48"/>
                      <a:pt x="96" y="48"/>
                    </a:cubicBezTo>
                    <a:cubicBezTo>
                      <a:pt x="100" y="49"/>
                      <a:pt x="103" y="48"/>
                      <a:pt x="102" y="44"/>
                    </a:cubicBezTo>
                    <a:cubicBezTo>
                      <a:pt x="98" y="43"/>
                      <a:pt x="96" y="44"/>
                      <a:pt x="96" y="48"/>
                    </a:cubicBezTo>
                    <a:close/>
                    <a:moveTo>
                      <a:pt x="203" y="48"/>
                    </a:moveTo>
                    <a:cubicBezTo>
                      <a:pt x="203" y="48"/>
                      <a:pt x="203" y="48"/>
                      <a:pt x="203" y="48"/>
                    </a:cubicBezTo>
                    <a:cubicBezTo>
                      <a:pt x="203" y="46"/>
                      <a:pt x="204" y="45"/>
                      <a:pt x="205" y="44"/>
                    </a:cubicBezTo>
                    <a:cubicBezTo>
                      <a:pt x="203" y="44"/>
                      <a:pt x="202" y="44"/>
                      <a:pt x="200" y="44"/>
                    </a:cubicBezTo>
                    <a:cubicBezTo>
                      <a:pt x="200" y="46"/>
                      <a:pt x="201" y="48"/>
                      <a:pt x="203" y="48"/>
                    </a:cubicBezTo>
                    <a:close/>
                    <a:moveTo>
                      <a:pt x="206" y="53"/>
                    </a:moveTo>
                    <a:cubicBezTo>
                      <a:pt x="206" y="53"/>
                      <a:pt x="206" y="53"/>
                      <a:pt x="206" y="53"/>
                    </a:cubicBezTo>
                    <a:cubicBezTo>
                      <a:pt x="208" y="51"/>
                      <a:pt x="215" y="46"/>
                      <a:pt x="211" y="44"/>
                    </a:cubicBezTo>
                    <a:cubicBezTo>
                      <a:pt x="209" y="46"/>
                      <a:pt x="201" y="49"/>
                      <a:pt x="206" y="53"/>
                    </a:cubicBezTo>
                    <a:close/>
                    <a:moveTo>
                      <a:pt x="208" y="61"/>
                    </a:moveTo>
                    <a:cubicBezTo>
                      <a:pt x="208" y="61"/>
                      <a:pt x="208" y="61"/>
                      <a:pt x="208" y="61"/>
                    </a:cubicBezTo>
                    <a:cubicBezTo>
                      <a:pt x="209" y="59"/>
                      <a:pt x="215" y="53"/>
                      <a:pt x="208" y="53"/>
                    </a:cubicBezTo>
                    <a:cubicBezTo>
                      <a:pt x="208" y="57"/>
                      <a:pt x="202" y="59"/>
                      <a:pt x="208" y="61"/>
                    </a:cubicBezTo>
                    <a:close/>
                    <a:moveTo>
                      <a:pt x="182" y="54"/>
                    </a:moveTo>
                    <a:cubicBezTo>
                      <a:pt x="182" y="54"/>
                      <a:pt x="182" y="54"/>
                      <a:pt x="182" y="54"/>
                    </a:cubicBezTo>
                    <a:cubicBezTo>
                      <a:pt x="177" y="60"/>
                      <a:pt x="187" y="59"/>
                      <a:pt x="182" y="54"/>
                    </a:cubicBezTo>
                    <a:close/>
                    <a:moveTo>
                      <a:pt x="185" y="62"/>
                    </a:moveTo>
                    <a:cubicBezTo>
                      <a:pt x="185" y="62"/>
                      <a:pt x="185" y="62"/>
                      <a:pt x="185" y="62"/>
                    </a:cubicBezTo>
                    <a:cubicBezTo>
                      <a:pt x="188" y="63"/>
                      <a:pt x="190" y="62"/>
                      <a:pt x="191" y="59"/>
                    </a:cubicBezTo>
                    <a:cubicBezTo>
                      <a:pt x="189" y="59"/>
                      <a:pt x="188" y="57"/>
                      <a:pt x="185" y="58"/>
                    </a:cubicBezTo>
                    <a:cubicBezTo>
                      <a:pt x="185" y="59"/>
                      <a:pt x="185" y="61"/>
                      <a:pt x="185" y="62"/>
                    </a:cubicBezTo>
                    <a:close/>
                    <a:moveTo>
                      <a:pt x="17" y="68"/>
                    </a:moveTo>
                    <a:cubicBezTo>
                      <a:pt x="17" y="68"/>
                      <a:pt x="17" y="68"/>
                      <a:pt x="17" y="68"/>
                    </a:cubicBezTo>
                    <a:cubicBezTo>
                      <a:pt x="6" y="88"/>
                      <a:pt x="10" y="115"/>
                      <a:pt x="11" y="144"/>
                    </a:cubicBezTo>
                    <a:cubicBezTo>
                      <a:pt x="12" y="159"/>
                      <a:pt x="13" y="180"/>
                      <a:pt x="17" y="186"/>
                    </a:cubicBezTo>
                    <a:cubicBezTo>
                      <a:pt x="21" y="192"/>
                      <a:pt x="39" y="195"/>
                      <a:pt x="53" y="197"/>
                    </a:cubicBezTo>
                    <a:cubicBezTo>
                      <a:pt x="83" y="202"/>
                      <a:pt x="110" y="202"/>
                      <a:pt x="132" y="203"/>
                    </a:cubicBezTo>
                    <a:cubicBezTo>
                      <a:pt x="157" y="205"/>
                      <a:pt x="169" y="205"/>
                      <a:pt x="196" y="202"/>
                    </a:cubicBezTo>
                    <a:cubicBezTo>
                      <a:pt x="230" y="198"/>
                      <a:pt x="239" y="193"/>
                      <a:pt x="248" y="166"/>
                    </a:cubicBezTo>
                    <a:cubicBezTo>
                      <a:pt x="257" y="139"/>
                      <a:pt x="247" y="109"/>
                      <a:pt x="245" y="78"/>
                    </a:cubicBezTo>
                    <a:cubicBezTo>
                      <a:pt x="231" y="73"/>
                      <a:pt x="209" y="74"/>
                      <a:pt x="194" y="78"/>
                    </a:cubicBezTo>
                    <a:cubicBezTo>
                      <a:pt x="210" y="122"/>
                      <a:pt x="171" y="158"/>
                      <a:pt x="133" y="161"/>
                    </a:cubicBezTo>
                    <a:cubicBezTo>
                      <a:pt x="99" y="164"/>
                      <a:pt x="64" y="143"/>
                      <a:pt x="67" y="103"/>
                    </a:cubicBezTo>
                    <a:cubicBezTo>
                      <a:pt x="68" y="88"/>
                      <a:pt x="74" y="84"/>
                      <a:pt x="79" y="68"/>
                    </a:cubicBezTo>
                    <a:cubicBezTo>
                      <a:pt x="58" y="72"/>
                      <a:pt x="35" y="63"/>
                      <a:pt x="17" y="68"/>
                    </a:cubicBezTo>
                    <a:close/>
                    <a:moveTo>
                      <a:pt x="233" y="70"/>
                    </a:moveTo>
                    <a:cubicBezTo>
                      <a:pt x="233" y="70"/>
                      <a:pt x="233" y="70"/>
                      <a:pt x="233" y="70"/>
                    </a:cubicBezTo>
                    <a:cubicBezTo>
                      <a:pt x="235" y="65"/>
                      <a:pt x="225" y="66"/>
                      <a:pt x="225" y="68"/>
                    </a:cubicBezTo>
                    <a:cubicBezTo>
                      <a:pt x="227" y="70"/>
                      <a:pt x="229" y="70"/>
                      <a:pt x="23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17D471A3-AC03-4A54-8E38-3D20D40688A5}"/>
                </a:ext>
              </a:extLst>
            </p:cNvPr>
            <p:cNvGrpSpPr/>
            <p:nvPr/>
          </p:nvGrpSpPr>
          <p:grpSpPr>
            <a:xfrm>
              <a:off x="8045187" y="3411445"/>
              <a:ext cx="2064913" cy="818326"/>
              <a:chOff x="7253088" y="893280"/>
              <a:chExt cx="2064913" cy="818326"/>
            </a:xfrm>
          </p:grpSpPr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C6EEA5A2-130A-41A8-AE83-E4DE4C83216C}"/>
                  </a:ext>
                </a:extLst>
              </p:cNvPr>
              <p:cNvSpPr txBox="1"/>
              <p:nvPr/>
            </p:nvSpPr>
            <p:spPr>
              <a:xfrm>
                <a:off x="7253092" y="893280"/>
                <a:ext cx="2064912" cy="3962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20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标题文字添加</a:t>
                </a: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6AF6ECE2-8C6C-40F2-9A17-C4766BC88F12}"/>
                  </a:ext>
                </a:extLst>
              </p:cNvPr>
              <p:cNvSpPr txBox="1"/>
              <p:nvPr/>
            </p:nvSpPr>
            <p:spPr>
              <a:xfrm>
                <a:off x="7253091" y="1249941"/>
                <a:ext cx="2064912" cy="4572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altLang="en-US" lang="zh-CN" sz="12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</a:t>
                </a:r>
              </a:p>
            </p:txBody>
          </p:sp>
        </p:grpSp>
      </p:grpSp>
      <p:sp>
        <p:nvSpPr>
          <p:cNvPr id="86" name="Freeform 9">
            <a:extLst>
              <a:ext uri="{FF2B5EF4-FFF2-40B4-BE49-F238E27FC236}">
                <a16:creationId xmlns:a16="http://schemas.microsoft.com/office/drawing/2014/main" id="{C04A1FD8-B35D-4A3C-8194-B1487210FF17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4209675050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PA_任意多边形 14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rot="16862230">
            <a:off x="4033101" y="3258041"/>
            <a:ext cx="3867825" cy="1290964"/>
          </a:xfrm>
          <a:custGeom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b="b" l="0" r="r" t="0"/>
            <a:pathLst>
              <a:path h="840" w="1858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t" anchorCtr="0" bIns="81255" compatLnSpc="1" lIns="162510" numCol="1" rIns="162510" tIns="81255" vert="horz" wrap="square">
            <a:prstTxWarp prst="textNoShape">
              <a:avLst/>
            </a:prstTxWarp>
          </a:bodyPr>
          <a:lstStyle/>
          <a:p>
            <a:endParaRPr altLang="en-US" lang="zh-CN" sz="31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grpSp>
        <p:nvGrpSpPr>
          <p:cNvPr id="2" name="PA_chenying0907 5"/>
          <p:cNvGrpSpPr/>
          <p:nvPr>
            <p:custDataLst>
              <p:tags r:id="rId4"/>
            </p:custDataLst>
          </p:nvPr>
        </p:nvGrpSpPr>
        <p:grpSpPr>
          <a:xfrm>
            <a:off x="3210970" y="3384671"/>
            <a:ext cx="6052404" cy="1196103"/>
            <a:chOff x="3659868" y="841828"/>
            <a:chExt cx="4540704" cy="1074057"/>
          </a:xfrm>
          <a:solidFill>
            <a:schemeClr val="accent2"/>
          </a:solidFill>
        </p:grpSpPr>
        <p:sp>
          <p:nvSpPr>
            <p:cNvPr id="7" name="任意多边形 6"/>
            <p:cNvSpPr/>
            <p:nvPr/>
          </p:nvSpPr>
          <p:spPr>
            <a:xfrm>
              <a:off x="4311650" y="1082675"/>
              <a:ext cx="3025775" cy="809625"/>
            </a:xfrm>
            <a:custGeom>
              <a:gdLst>
                <a:gd fmla="*/ 22225 w 3025775" name="connsiteX0"/>
                <a:gd fmla="*/ 34925 h 809625" name="connsiteY0"/>
                <a:gd fmla="*/ 0 w 3025775" name="connsiteX1"/>
                <a:gd fmla="*/ 581025 h 809625" name="connsiteY1"/>
                <a:gd fmla="*/ 3175 w 3025775" name="connsiteX2"/>
                <a:gd fmla="*/ 762000 h 809625" name="connsiteY2"/>
                <a:gd fmla="*/ 63500 w 3025775" name="connsiteX3"/>
                <a:gd fmla="*/ 809625 h 809625" name="connsiteY3"/>
                <a:gd fmla="*/ 2936875 w 3025775" name="connsiteX4"/>
                <a:gd fmla="*/ 752475 h 809625" name="connsiteY4"/>
                <a:gd fmla="*/ 3022600 w 3025775" name="connsiteX5"/>
                <a:gd fmla="*/ 717550 h 809625" name="connsiteY5"/>
                <a:gd fmla="*/ 3025775 w 3025775" name="connsiteX6"/>
                <a:gd fmla="*/ 660400 h 809625" name="connsiteY6"/>
                <a:gd fmla="*/ 3003550 w 3025775" name="connsiteX7"/>
                <a:gd fmla="*/ 50800 h 809625" name="connsiteY7"/>
                <a:gd fmla="*/ 2946400 w 3025775" name="connsiteX8"/>
                <a:gd fmla="*/ 9525 h 809625" name="connsiteY8"/>
                <a:gd fmla="*/ 2419350 w 3025775" name="connsiteX9"/>
                <a:gd fmla="*/ 0 h 809625" name="connsiteY9"/>
                <a:gd fmla="*/ 22225 w 3025775" name="connsiteX10"/>
                <a:gd fmla="*/ 34925 h 809625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809625" w="302577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399">
                <a:solidFill>
                  <a:schemeClr val="bg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3" name="chenying0907 7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  <a:grpFill/>
          </p:grpSpPr>
          <p:sp>
            <p:nvSpPr>
              <p:cNvPr id="9" name="chenying0907 92"/>
              <p:cNvSpPr>
                <a:spLocks noEditPoints="1"/>
              </p:cNvSpPr>
              <p:nvPr/>
            </p:nvSpPr>
            <p:spPr bwMode="auto">
              <a:xfrm>
                <a:off x="4429125" y="2685143"/>
                <a:ext cx="4118758" cy="1182009"/>
              </a:xfrm>
              <a:custGeom>
                <a:gdLst>
                  <a:gd fmla="*/ 1235 w 1305" name="T0"/>
                  <a:gd fmla="*/ 116 h 339" name="T1"/>
                  <a:gd fmla="*/ 1299 w 1305" name="T2"/>
                  <a:gd fmla="*/ 11 h 339" name="T3"/>
                  <a:gd fmla="*/ 868 w 1305" name="T4"/>
                  <a:gd fmla="*/ 14 h 339" name="T5"/>
                  <a:gd fmla="*/ 862 w 1305" name="T6"/>
                  <a:gd fmla="*/ 70 h 339" name="T7"/>
                  <a:gd fmla="*/ 408 w 1305" name="T8"/>
                  <a:gd fmla="*/ 31 h 339" name="T9"/>
                  <a:gd fmla="*/ 1 w 1305" name="T10"/>
                  <a:gd fmla="*/ 36 h 339" name="T11"/>
                  <a:gd fmla="*/ 20 w 1305" name="T12"/>
                  <a:gd fmla="*/ 231 h 339" name="T13"/>
                  <a:gd fmla="*/ 174 w 1305" name="T14"/>
                  <a:gd fmla="*/ 250 h 339" name="T15"/>
                  <a:gd fmla="*/ 61 w 1305" name="T16"/>
                  <a:gd fmla="*/ 177 h 339" name="T17"/>
                  <a:gd fmla="*/ 45 w 1305" name="T18"/>
                  <a:gd fmla="*/ 90 h 339" name="T19"/>
                  <a:gd fmla="*/ 44 w 1305" name="T20"/>
                  <a:gd fmla="*/ 40 h 339" name="T21"/>
                  <a:gd fmla="*/ 14 w 1305" name="T22"/>
                  <a:gd fmla="*/ 37 h 339" name="T23"/>
                  <a:gd fmla="*/ 189 w 1305" name="T24"/>
                  <a:gd fmla="*/ 89 h 339" name="T25"/>
                  <a:gd fmla="*/ 199 w 1305" name="T26"/>
                  <a:gd fmla="*/ 335 h 339" name="T27"/>
                  <a:gd fmla="*/ 778 w 1305" name="T28"/>
                  <a:gd fmla="*/ 327 h 339" name="T29"/>
                  <a:gd fmla="*/ 1061 w 1305" name="T30"/>
                  <a:gd fmla="*/ 273 h 339" name="T31"/>
                  <a:gd fmla="*/ 1076 w 1305" name="T32"/>
                  <a:gd fmla="*/ 231 h 339" name="T33"/>
                  <a:gd fmla="*/ 1299 w 1305" name="T34"/>
                  <a:gd fmla="*/ 209 h 339" name="T35"/>
                  <a:gd fmla="*/ 909 w 1305" name="T36"/>
                  <a:gd fmla="*/ 71 h 339" name="T37"/>
                  <a:gd fmla="*/ 925 w 1305" name="T38"/>
                  <a:gd fmla="*/ 71 h 339" name="T39"/>
                  <a:gd fmla="*/ 886 w 1305" name="T40"/>
                  <a:gd fmla="*/ 30 h 339" name="T41"/>
                  <a:gd fmla="*/ 870 w 1305" name="T42"/>
                  <a:gd fmla="*/ 25 h 339" name="T43"/>
                  <a:gd fmla="*/ 869 w 1305" name="T44"/>
                  <a:gd fmla="*/ 70 h 339" name="T45"/>
                  <a:gd fmla="*/ 399 w 1305" name="T46"/>
                  <a:gd fmla="*/ 56 h 339" name="T47"/>
                  <a:gd fmla="*/ 382 w 1305" name="T48"/>
                  <a:gd fmla="*/ 47 h 339" name="T49"/>
                  <a:gd fmla="*/ 382 w 1305" name="T50"/>
                  <a:gd fmla="*/ 47 h 339" name="T51"/>
                  <a:gd fmla="*/ 349 w 1305" name="T52"/>
                  <a:gd fmla="*/ 70 h 339" name="T53"/>
                  <a:gd fmla="*/ 325 w 1305" name="T54"/>
                  <a:gd fmla="*/ 63 h 339" name="T55"/>
                  <a:gd fmla="*/ 325 w 1305" name="T56"/>
                  <a:gd fmla="*/ 76 h 339" name="T57"/>
                  <a:gd fmla="*/ 318 w 1305" name="T58"/>
                  <a:gd fmla="*/ 76 h 339" name="T59"/>
                  <a:gd fmla="*/ 298 w 1305" name="T60"/>
                  <a:gd fmla="*/ 70 h 339" name="T61"/>
                  <a:gd fmla="*/ 1049 w 1305" name="T62"/>
                  <a:gd fmla="*/ 289 h 339" name="T63"/>
                  <a:gd fmla="*/ 1042 w 1305" name="T64"/>
                  <a:gd fmla="*/ 297 h 339" name="T65"/>
                  <a:gd fmla="*/ 762 w 1305" name="T66"/>
                  <a:gd fmla="*/ 315 h 339" name="T67"/>
                  <a:gd fmla="*/ 192 w 1305" name="T68"/>
                  <a:gd fmla="*/ 310 h 339" name="T69"/>
                  <a:gd fmla="*/ 213 w 1305" name="T70"/>
                  <a:gd fmla="*/ 302 h 339" name="T71"/>
                  <a:gd fmla="*/ 192 w 1305" name="T72"/>
                  <a:gd fmla="*/ 236 h 339" name="T73"/>
                  <a:gd fmla="*/ 223 w 1305" name="T74"/>
                  <a:gd fmla="*/ 111 h 339" name="T75"/>
                  <a:gd fmla="*/ 196 w 1305" name="T76"/>
                  <a:gd fmla="*/ 104 h 339" name="T77"/>
                  <a:gd fmla="*/ 1036 w 1305" name="T78"/>
                  <a:gd fmla="*/ 88 h 339" name="T79"/>
                  <a:gd fmla="*/ 1043 w 1305" name="T80"/>
                  <a:gd fmla="*/ 99 h 339" name="T81"/>
                  <a:gd fmla="*/ 1049 w 1305" name="T82"/>
                  <a:gd fmla="*/ 289 h 339" name="T83"/>
                  <a:gd fmla="*/ 947 w 1305" name="T84"/>
                  <a:gd fmla="*/ 72 h 339" name="T85"/>
                  <a:gd fmla="*/ 952 w 1305" name="T86"/>
                  <a:gd fmla="*/ 62 h 339" name="T87"/>
                  <a:gd fmla="*/ 968 w 1305" name="T88"/>
                  <a:gd fmla="*/ 72 h 339" name="T89"/>
                  <a:gd fmla="*/ 1004 w 1305" name="T90"/>
                  <a:gd fmla="*/ 73 h 339" name="T91"/>
                  <a:gd fmla="*/ 1176 w 1305" name="T92"/>
                  <a:gd fmla="*/ 209 h 339" name="T93"/>
                  <a:gd fmla="*/ 1059 w 1305" name="T94"/>
                  <a:gd fmla="*/ 210 h 339" name="T95"/>
                  <a:gd fmla="*/ 1071 w 1305" name="T96"/>
                  <a:gd fmla="*/ 206 h 339" name="T97"/>
                  <a:gd fmla="*/ 1044 w 1305" name="T98"/>
                  <a:gd fmla="*/ 78 h 339" name="T99"/>
                  <a:gd fmla="*/ 972 w 1305" name="T100"/>
                  <a:gd fmla="*/ 44 h 339" name="T101"/>
                  <a:gd fmla="*/ 949 w 1305" name="T102"/>
                  <a:gd fmla="*/ 41 h 339" name="T103"/>
                  <a:gd fmla="*/ 1232 w 1305" name="T104"/>
                  <a:gd fmla="*/ 99 h 339" name="T105"/>
                  <a:gd fmla="*/ 1269 w 1305" name="T106"/>
                  <a:gd fmla="*/ 185 h 339" name="T107"/>
                  <a:gd fmla="*/ 1280 w 1305" name="T108"/>
                  <a:gd fmla="*/ 189 h 339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339" w="1305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" name="chenying0907 93"/>
              <p:cNvSpPr/>
              <p:nvPr/>
            </p:nvSpPr>
            <p:spPr bwMode="auto">
              <a:xfrm>
                <a:off x="4583754" y="3442044"/>
                <a:ext cx="84343" cy="38883"/>
              </a:xfrm>
              <a:custGeom>
                <a:gdLst>
                  <a:gd fmla="*/ 21 w 27" name="T0"/>
                  <a:gd fmla="*/ 1 h 11" name="T1"/>
                  <a:gd fmla="*/ 3 w 27" name="T2"/>
                  <a:gd fmla="*/ 0 h 11" name="T3"/>
                  <a:gd fmla="*/ 2 w 27" name="T4"/>
                  <a:gd fmla="*/ 5 h 11" name="T5"/>
                  <a:gd fmla="*/ 20 w 27" name="T6"/>
                  <a:gd fmla="*/ 9 h 11" name="T7"/>
                  <a:gd fmla="*/ 21 w 27" name="T8"/>
                  <a:gd fmla="*/ 1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27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1" name="chenying0907 94"/>
              <p:cNvSpPr/>
              <p:nvPr/>
            </p:nvSpPr>
            <p:spPr bwMode="auto">
              <a:xfrm>
                <a:off x="4712611" y="3439451"/>
                <a:ext cx="117143" cy="33698"/>
              </a:xfrm>
              <a:custGeom>
                <a:gdLst>
                  <a:gd fmla="*/ 32 w 37" name="T0"/>
                  <a:gd fmla="*/ 2 h 10" name="T1"/>
                  <a:gd fmla="*/ 4 w 37" name="T2"/>
                  <a:gd fmla="*/ 0 h 10" name="T3"/>
                  <a:gd fmla="*/ 4 w 37" name="T4"/>
                  <a:gd fmla="*/ 6 h 10" name="T5"/>
                  <a:gd fmla="*/ 31 w 37" name="T6"/>
                  <a:gd fmla="*/ 10 h 10" name="T7"/>
                  <a:gd fmla="*/ 32 w 37" name="T8"/>
                  <a:gd fmla="*/ 2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37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" name="chenying0907 95"/>
              <p:cNvSpPr/>
              <p:nvPr/>
            </p:nvSpPr>
            <p:spPr bwMode="auto">
              <a:xfrm>
                <a:off x="4888327" y="3439451"/>
                <a:ext cx="96058" cy="38883"/>
              </a:xfrm>
              <a:custGeom>
                <a:gdLst>
                  <a:gd fmla="*/ 28 w 30" name="T0"/>
                  <a:gd fmla="*/ 3 h 11" name="T1"/>
                  <a:gd fmla="*/ 17 w 30" name="T2"/>
                  <a:gd fmla="*/ 1 h 11" name="T3"/>
                  <a:gd fmla="*/ 4 w 30" name="T4"/>
                  <a:gd fmla="*/ 3 h 11" name="T5"/>
                  <a:gd fmla="*/ 4 w 30" name="T6"/>
                  <a:gd fmla="*/ 9 h 11" name="T7"/>
                  <a:gd fmla="*/ 17 w 30" name="T8"/>
                  <a:gd fmla="*/ 10 h 11" name="T9"/>
                  <a:gd fmla="*/ 28 w 30" name="T10"/>
                  <a:gd fmla="*/ 9 h 11" name="T11"/>
                  <a:gd fmla="*/ 28 w 30" name="T12"/>
                  <a:gd fmla="*/ 3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" name="chenying0907 96"/>
              <p:cNvSpPr/>
              <p:nvPr/>
            </p:nvSpPr>
            <p:spPr bwMode="auto">
              <a:xfrm>
                <a:off x="5169471" y="3734953"/>
                <a:ext cx="124173" cy="49251"/>
              </a:xfrm>
              <a:custGeom>
                <a:gdLst>
                  <a:gd fmla="*/ 36 w 39" name="T0"/>
                  <a:gd fmla="*/ 2 h 14" name="T1"/>
                  <a:gd fmla="*/ 22 w 39" name="T2"/>
                  <a:gd fmla="*/ 1 h 14" name="T3"/>
                  <a:gd fmla="*/ 6 w 39" name="T4"/>
                  <a:gd fmla="*/ 2 h 14" name="T5"/>
                  <a:gd fmla="*/ 5 w 39" name="T6"/>
                  <a:gd fmla="*/ 11 h 14" name="T7"/>
                  <a:gd fmla="*/ 37 w 39" name="T8"/>
                  <a:gd fmla="*/ 7 h 14" name="T9"/>
                  <a:gd fmla="*/ 36 w 39" name="T10"/>
                  <a:gd fmla="*/ 2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39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4" name="chenying0907 97"/>
              <p:cNvSpPr/>
              <p:nvPr/>
            </p:nvSpPr>
            <p:spPr bwMode="auto">
              <a:xfrm>
                <a:off x="5373299" y="3721993"/>
                <a:ext cx="119487" cy="49251"/>
              </a:xfrm>
              <a:custGeom>
                <a:gdLst>
                  <a:gd fmla="*/ 34 w 38" name="T0"/>
                  <a:gd fmla="*/ 3 h 14" name="T1"/>
                  <a:gd fmla="*/ 4 w 38" name="T2"/>
                  <a:gd fmla="*/ 4 h 14" name="T3"/>
                  <a:gd fmla="*/ 4 w 38" name="T4"/>
                  <a:gd fmla="*/ 11 h 14" name="T5"/>
                  <a:gd fmla="*/ 34 w 38" name="T6"/>
                  <a:gd fmla="*/ 11 h 14" name="T7"/>
                  <a:gd fmla="*/ 34 w 38" name="T8"/>
                  <a:gd fmla="*/ 3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38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5" name="chenying0907 98"/>
              <p:cNvSpPr/>
              <p:nvPr/>
            </p:nvSpPr>
            <p:spPr bwMode="auto">
              <a:xfrm>
                <a:off x="5567758" y="3724584"/>
                <a:ext cx="107772" cy="38883"/>
              </a:xfrm>
              <a:custGeom>
                <a:gdLst>
                  <a:gd fmla="*/ 30 w 34" name="T0"/>
                  <a:gd fmla="*/ 1 h 11" name="T1"/>
                  <a:gd fmla="*/ 16 w 34" name="T2"/>
                  <a:gd fmla="*/ 2 h 11" name="T3"/>
                  <a:gd fmla="*/ 2 w 34" name="T4"/>
                  <a:gd fmla="*/ 4 h 11" name="T5"/>
                  <a:gd fmla="*/ 1 w 34" name="T6"/>
                  <a:gd fmla="*/ 8 h 11" name="T7"/>
                  <a:gd fmla="*/ 17 w 34" name="T8"/>
                  <a:gd fmla="*/ 11 h 11" name="T9"/>
                  <a:gd fmla="*/ 32 w 34" name="T10"/>
                  <a:gd fmla="*/ 7 h 11" name="T11"/>
                  <a:gd fmla="*/ 30 w 34" name="T12"/>
                  <a:gd fmla="*/ 1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4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6" name="chenying0907 99"/>
              <p:cNvSpPr/>
              <p:nvPr/>
            </p:nvSpPr>
            <p:spPr bwMode="auto">
              <a:xfrm>
                <a:off x="5720043" y="3729769"/>
                <a:ext cx="107772" cy="33698"/>
              </a:xfrm>
              <a:custGeom>
                <a:gdLst>
                  <a:gd fmla="*/ 28 w 34" name="T0"/>
                  <a:gd fmla="*/ 0 h 10" name="T1"/>
                  <a:gd fmla="*/ 3 w 34" name="T2"/>
                  <a:gd fmla="*/ 3 h 10" name="T3"/>
                  <a:gd fmla="*/ 3 w 34" name="T4"/>
                  <a:gd fmla="*/ 8 h 10" name="T5"/>
                  <a:gd fmla="*/ 28 w 34" name="T6"/>
                  <a:gd fmla="*/ 10 h 10" name="T7"/>
                  <a:gd fmla="*/ 28 w 34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34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7" name="chenying0907 100"/>
              <p:cNvSpPr/>
              <p:nvPr/>
            </p:nvSpPr>
            <p:spPr bwMode="auto">
              <a:xfrm>
                <a:off x="5893415" y="3719400"/>
                <a:ext cx="110115" cy="44067"/>
              </a:xfrm>
              <a:custGeom>
                <a:gdLst>
                  <a:gd fmla="*/ 32 w 35" name="T0"/>
                  <a:gd fmla="*/ 1 h 13" name="T1"/>
                  <a:gd fmla="*/ 19 w 35" name="T2"/>
                  <a:gd fmla="*/ 2 h 13" name="T3"/>
                  <a:gd fmla="*/ 4 w 35" name="T4"/>
                  <a:gd fmla="*/ 3 h 13" name="T5"/>
                  <a:gd fmla="*/ 3 w 35" name="T6"/>
                  <a:gd fmla="*/ 8 h 13" name="T7"/>
                  <a:gd fmla="*/ 33 w 35" name="T8"/>
                  <a:gd fmla="*/ 7 h 13" name="T9"/>
                  <a:gd fmla="*/ 32 w 35" name="T10"/>
                  <a:gd fmla="*/ 1 h 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" w="35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8" name="chenying0907 101"/>
              <p:cNvSpPr/>
              <p:nvPr/>
            </p:nvSpPr>
            <p:spPr bwMode="auto">
              <a:xfrm>
                <a:off x="6073817" y="3721993"/>
                <a:ext cx="121829" cy="51843"/>
              </a:xfrm>
              <a:custGeom>
                <a:gdLst>
                  <a:gd fmla="*/ 32 w 39" name="T0"/>
                  <a:gd fmla="*/ 0 h 15" name="T1"/>
                  <a:gd fmla="*/ 5 w 39" name="T2"/>
                  <a:gd fmla="*/ 2 h 15" name="T3"/>
                  <a:gd fmla="*/ 3 w 39" name="T4"/>
                  <a:gd fmla="*/ 7 h 15" name="T5"/>
                  <a:gd fmla="*/ 35 w 39" name="T6"/>
                  <a:gd fmla="*/ 7 h 15" name="T7"/>
                  <a:gd fmla="*/ 32 w 39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39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9" name="chenying0907 102"/>
              <p:cNvSpPr/>
              <p:nvPr/>
            </p:nvSpPr>
            <p:spPr bwMode="auto">
              <a:xfrm>
                <a:off x="6261246" y="3711625"/>
                <a:ext cx="126515" cy="44067"/>
              </a:xfrm>
              <a:custGeom>
                <a:gdLst>
                  <a:gd fmla="*/ 34 w 40" name="T0"/>
                  <a:gd fmla="*/ 1 h 13" name="T1"/>
                  <a:gd fmla="*/ 19 w 40" name="T2"/>
                  <a:gd fmla="*/ 1 h 13" name="T3"/>
                  <a:gd fmla="*/ 5 w 40" name="T4"/>
                  <a:gd fmla="*/ 1 h 13" name="T5"/>
                  <a:gd fmla="*/ 4 w 40" name="T6"/>
                  <a:gd fmla="*/ 7 h 13" name="T7"/>
                  <a:gd fmla="*/ 35 w 40" name="T8"/>
                  <a:gd fmla="*/ 10 h 13" name="T9"/>
                  <a:gd fmla="*/ 34 w 40" name="T10"/>
                  <a:gd fmla="*/ 1 h 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" w="4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0" name="chenying0907 103"/>
              <p:cNvSpPr/>
              <p:nvPr/>
            </p:nvSpPr>
            <p:spPr bwMode="auto">
              <a:xfrm>
                <a:off x="6448675" y="3706440"/>
                <a:ext cx="126515" cy="46658"/>
              </a:xfrm>
              <a:custGeom>
                <a:gdLst>
                  <a:gd fmla="*/ 36 w 40" name="T0"/>
                  <a:gd fmla="*/ 3 h 13" name="T1"/>
                  <a:gd fmla="*/ 4 w 40" name="T2"/>
                  <a:gd fmla="*/ 4 h 13" name="T3"/>
                  <a:gd fmla="*/ 4 w 40" name="T4"/>
                  <a:gd fmla="*/ 10 h 13" name="T5"/>
                  <a:gd fmla="*/ 36 w 40" name="T6"/>
                  <a:gd fmla="*/ 11 h 13" name="T7"/>
                  <a:gd fmla="*/ 36 w 40" name="T8"/>
                  <a:gd fmla="*/ 3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4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1" name="chenying0907 104"/>
              <p:cNvSpPr/>
              <p:nvPr/>
            </p:nvSpPr>
            <p:spPr bwMode="auto">
              <a:xfrm>
                <a:off x="6643132" y="3711625"/>
                <a:ext cx="121829" cy="38883"/>
              </a:xfrm>
              <a:custGeom>
                <a:gdLst>
                  <a:gd fmla="*/ 34 w 38" name="T0"/>
                  <a:gd fmla="*/ 2 h 11" name="T1"/>
                  <a:gd fmla="*/ 20 w 38" name="T2"/>
                  <a:gd fmla="*/ 1 h 11" name="T3"/>
                  <a:gd fmla="*/ 4 w 38" name="T4"/>
                  <a:gd fmla="*/ 2 h 11" name="T5"/>
                  <a:gd fmla="*/ 4 w 38" name="T6"/>
                  <a:gd fmla="*/ 9 h 11" name="T7"/>
                  <a:gd fmla="*/ 20 w 38" name="T8"/>
                  <a:gd fmla="*/ 10 h 11" name="T9"/>
                  <a:gd fmla="*/ 34 w 38" name="T10"/>
                  <a:gd fmla="*/ 10 h 11" name="T11"/>
                  <a:gd fmla="*/ 34 w 38" name="T12"/>
                  <a:gd fmla="*/ 2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8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2" name="chenying0907 105"/>
              <p:cNvSpPr/>
              <p:nvPr/>
            </p:nvSpPr>
            <p:spPr bwMode="auto">
              <a:xfrm>
                <a:off x="6828219" y="3711625"/>
                <a:ext cx="93715" cy="44067"/>
              </a:xfrm>
              <a:custGeom>
                <a:gdLst>
                  <a:gd fmla="*/ 27 w 30" name="T0"/>
                  <a:gd fmla="*/ 3 h 13" name="T1"/>
                  <a:gd fmla="*/ 17 w 30" name="T2"/>
                  <a:gd fmla="*/ 2 h 13" name="T3"/>
                  <a:gd fmla="*/ 5 w 30" name="T4"/>
                  <a:gd fmla="*/ 1 h 13" name="T5"/>
                  <a:gd fmla="*/ 3 w 30" name="T6"/>
                  <a:gd fmla="*/ 7 h 13" name="T7"/>
                  <a:gd fmla="*/ 28 w 30" name="T8"/>
                  <a:gd fmla="*/ 8 h 13" name="T9"/>
                  <a:gd fmla="*/ 27 w 30" name="T10"/>
                  <a:gd fmla="*/ 3 h 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" w="3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3" name="chenying0907 106"/>
              <p:cNvSpPr/>
              <p:nvPr/>
            </p:nvSpPr>
            <p:spPr bwMode="auto">
              <a:xfrm>
                <a:off x="6978163" y="3696072"/>
                <a:ext cx="114801" cy="38883"/>
              </a:xfrm>
              <a:custGeom>
                <a:gdLst>
                  <a:gd fmla="*/ 32 w 36" name="T0"/>
                  <a:gd fmla="*/ 2 h 11" name="T1"/>
                  <a:gd fmla="*/ 19 w 36" name="T2"/>
                  <a:gd fmla="*/ 2 h 11" name="T3"/>
                  <a:gd fmla="*/ 4 w 36" name="T4"/>
                  <a:gd fmla="*/ 5 h 11" name="T5"/>
                  <a:gd fmla="*/ 5 w 36" name="T6"/>
                  <a:gd fmla="*/ 11 h 11" name="T7"/>
                  <a:gd fmla="*/ 20 w 36" name="T8"/>
                  <a:gd fmla="*/ 11 h 11" name="T9"/>
                  <a:gd fmla="*/ 33 w 36" name="T10"/>
                  <a:gd fmla="*/ 8 h 11" name="T11"/>
                  <a:gd fmla="*/ 32 w 36" name="T12"/>
                  <a:gd fmla="*/ 2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6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4" name="chenying0907 107"/>
              <p:cNvSpPr/>
              <p:nvPr/>
            </p:nvSpPr>
            <p:spPr bwMode="auto">
              <a:xfrm>
                <a:off x="7167934" y="3696072"/>
                <a:ext cx="105430" cy="46658"/>
              </a:xfrm>
              <a:custGeom>
                <a:gdLst>
                  <a:gd fmla="*/ 32 w 33" name="T0"/>
                  <a:gd fmla="*/ 6 h 13" name="T1"/>
                  <a:gd fmla="*/ 4 w 33" name="T2"/>
                  <a:gd fmla="*/ 6 h 13" name="T3"/>
                  <a:gd fmla="*/ 6 w 33" name="T4"/>
                  <a:gd fmla="*/ 12 h 13" name="T5"/>
                  <a:gd fmla="*/ 20 w 33" name="T6"/>
                  <a:gd fmla="*/ 11 h 13" name="T7"/>
                  <a:gd fmla="*/ 31 w 33" name="T8"/>
                  <a:gd fmla="*/ 10 h 13" name="T9"/>
                  <a:gd fmla="*/ 32 w 33" name="T10"/>
                  <a:gd fmla="*/ 6 h 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" w="33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5" name="chenying0907 108"/>
              <p:cNvSpPr/>
              <p:nvPr/>
            </p:nvSpPr>
            <p:spPr bwMode="auto">
              <a:xfrm>
                <a:off x="7341306" y="3696072"/>
                <a:ext cx="107772" cy="38883"/>
              </a:xfrm>
              <a:custGeom>
                <a:gdLst>
                  <a:gd fmla="*/ 32 w 34" name="T0"/>
                  <a:gd fmla="*/ 3 h 11" name="T1"/>
                  <a:gd fmla="*/ 19 w 34" name="T2"/>
                  <a:gd fmla="*/ 1 h 11" name="T3"/>
                  <a:gd fmla="*/ 3 w 34" name="T4"/>
                  <a:gd fmla="*/ 2 h 11" name="T5"/>
                  <a:gd fmla="*/ 3 w 34" name="T6"/>
                  <a:gd fmla="*/ 8 h 11" name="T7"/>
                  <a:gd fmla="*/ 19 w 34" name="T8"/>
                  <a:gd fmla="*/ 10 h 11" name="T9"/>
                  <a:gd fmla="*/ 32 w 34" name="T10"/>
                  <a:gd fmla="*/ 7 h 11" name="T11"/>
                  <a:gd fmla="*/ 32 w 34" name="T12"/>
                  <a:gd fmla="*/ 3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4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6" name="chenying0907 109"/>
              <p:cNvSpPr/>
              <p:nvPr/>
            </p:nvSpPr>
            <p:spPr bwMode="auto">
              <a:xfrm>
                <a:off x="7519364" y="3683110"/>
                <a:ext cx="119487" cy="51843"/>
              </a:xfrm>
              <a:custGeom>
                <a:gdLst>
                  <a:gd fmla="*/ 32 w 38" name="T0"/>
                  <a:gd fmla="*/ 1 h 15" name="T1"/>
                  <a:gd fmla="*/ 19 w 38" name="T2"/>
                  <a:gd fmla="*/ 3 h 15" name="T3"/>
                  <a:gd fmla="*/ 6 w 38" name="T4"/>
                  <a:gd fmla="*/ 2 h 15" name="T5"/>
                  <a:gd fmla="*/ 4 w 38" name="T6"/>
                  <a:gd fmla="*/ 8 h 15" name="T7"/>
                  <a:gd fmla="*/ 35 w 38" name="T8"/>
                  <a:gd fmla="*/ 8 h 15" name="T9"/>
                  <a:gd fmla="*/ 32 w 38" name="T10"/>
                  <a:gd fmla="*/ 1 h 1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" w="38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1" name="chenying0907 110"/>
              <p:cNvSpPr/>
              <p:nvPr/>
            </p:nvSpPr>
            <p:spPr bwMode="auto">
              <a:xfrm>
                <a:off x="7891880" y="3382424"/>
                <a:ext cx="103086" cy="31106"/>
              </a:xfrm>
              <a:custGeom>
                <a:gdLst>
                  <a:gd fmla="*/ 30 w 33" name="T0"/>
                  <a:gd fmla="*/ 1 h 9" name="T1"/>
                  <a:gd fmla="*/ 17 w 33" name="T2"/>
                  <a:gd fmla="*/ 1 h 9" name="T3"/>
                  <a:gd fmla="*/ 2 w 33" name="T4"/>
                  <a:gd fmla="*/ 4 h 9" name="T5"/>
                  <a:gd fmla="*/ 3 w 33" name="T6"/>
                  <a:gd fmla="*/ 9 h 9" name="T7"/>
                  <a:gd fmla="*/ 18 w 33" name="T8"/>
                  <a:gd fmla="*/ 9 h 9" name="T9"/>
                  <a:gd fmla="*/ 31 w 33" name="T10"/>
                  <a:gd fmla="*/ 6 h 9" name="T11"/>
                  <a:gd fmla="*/ 30 w 33" name="T12"/>
                  <a:gd fmla="*/ 1 h 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" w="33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2" name="chenying0907 111"/>
              <p:cNvSpPr/>
              <p:nvPr/>
            </p:nvSpPr>
            <p:spPr bwMode="auto">
              <a:xfrm>
                <a:off x="8055881" y="3353911"/>
                <a:ext cx="100744" cy="38883"/>
              </a:xfrm>
              <a:custGeom>
                <a:gdLst>
                  <a:gd fmla="*/ 30 w 32" name="T0"/>
                  <a:gd fmla="*/ 2 h 11" name="T1"/>
                  <a:gd fmla="*/ 18 w 32" name="T2"/>
                  <a:gd fmla="*/ 2 h 11" name="T3"/>
                  <a:gd fmla="*/ 4 w 32" name="T4"/>
                  <a:gd fmla="*/ 5 h 11" name="T5"/>
                  <a:gd fmla="*/ 4 w 32" name="T6"/>
                  <a:gd fmla="*/ 11 h 11" name="T7"/>
                  <a:gd fmla="*/ 19 w 32" name="T8"/>
                  <a:gd fmla="*/ 10 h 11" name="T9"/>
                  <a:gd fmla="*/ 31 w 32" name="T10"/>
                  <a:gd fmla="*/ 7 h 11" name="T11"/>
                  <a:gd fmla="*/ 30 w 32" name="T12"/>
                  <a:gd fmla="*/ 2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2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3" name="chenying0907 112"/>
              <p:cNvSpPr/>
              <p:nvPr/>
            </p:nvSpPr>
            <p:spPr bwMode="auto">
              <a:xfrm>
                <a:off x="8210510" y="3330581"/>
                <a:ext cx="131200" cy="38883"/>
              </a:xfrm>
              <a:custGeom>
                <a:gdLst>
                  <a:gd fmla="*/ 39 w 42" name="T0"/>
                  <a:gd fmla="*/ 1 h 11" name="T1"/>
                  <a:gd fmla="*/ 22 w 42" name="T2"/>
                  <a:gd fmla="*/ 2 h 11" name="T3"/>
                  <a:gd fmla="*/ 3 w 42" name="T4"/>
                  <a:gd fmla="*/ 5 h 11" name="T5"/>
                  <a:gd fmla="*/ 4 w 42" name="T6"/>
                  <a:gd fmla="*/ 11 h 11" name="T7"/>
                  <a:gd fmla="*/ 24 w 42" name="T8"/>
                  <a:gd fmla="*/ 10 h 11" name="T9"/>
                  <a:gd fmla="*/ 40 w 42" name="T10"/>
                  <a:gd fmla="*/ 7 h 11" name="T11"/>
                  <a:gd fmla="*/ 39 w 42" name="T12"/>
                  <a:gd fmla="*/ 1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42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4" name="chenying0907 113"/>
              <p:cNvSpPr/>
              <p:nvPr/>
            </p:nvSpPr>
            <p:spPr bwMode="auto">
              <a:xfrm>
                <a:off x="4621240" y="2827709"/>
                <a:ext cx="89029" cy="33698"/>
              </a:xfrm>
              <a:custGeom>
                <a:gdLst>
                  <a:gd fmla="*/ 27 w 28" name="T0"/>
                  <a:gd fmla="*/ 3 h 10" name="T1"/>
                  <a:gd fmla="*/ 17 w 28" name="T2"/>
                  <a:gd fmla="*/ 1 h 10" name="T3"/>
                  <a:gd fmla="*/ 4 w 28" name="T4"/>
                  <a:gd fmla="*/ 2 h 10" name="T5"/>
                  <a:gd fmla="*/ 4 w 28" name="T6"/>
                  <a:gd fmla="*/ 8 h 10" name="T7"/>
                  <a:gd fmla="*/ 17 w 28" name="T8"/>
                  <a:gd fmla="*/ 9 h 10" name="T9"/>
                  <a:gd fmla="*/ 27 w 28" name="T10"/>
                  <a:gd fmla="*/ 7 h 10" name="T11"/>
                  <a:gd fmla="*/ 27 w 28" name="T12"/>
                  <a:gd fmla="*/ 3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28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5" name="chenying0907 114"/>
              <p:cNvSpPr/>
              <p:nvPr/>
            </p:nvSpPr>
            <p:spPr bwMode="auto">
              <a:xfrm>
                <a:off x="4775869" y="2835486"/>
                <a:ext cx="103086" cy="33698"/>
              </a:xfrm>
              <a:custGeom>
                <a:gdLst>
                  <a:gd fmla="*/ 31 w 33" name="T0"/>
                  <a:gd fmla="*/ 2 h 10" name="T1"/>
                  <a:gd fmla="*/ 19 w 33" name="T2"/>
                  <a:gd fmla="*/ 1 h 10" name="T3"/>
                  <a:gd fmla="*/ 4 w 33" name="T4"/>
                  <a:gd fmla="*/ 2 h 10" name="T5"/>
                  <a:gd fmla="*/ 4 w 33" name="T6"/>
                  <a:gd fmla="*/ 9 h 10" name="T7"/>
                  <a:gd fmla="*/ 19 w 33" name="T8"/>
                  <a:gd fmla="*/ 10 h 10" name="T9"/>
                  <a:gd fmla="*/ 31 w 33" name="T10"/>
                  <a:gd fmla="*/ 8 h 10" name="T11"/>
                  <a:gd fmla="*/ 31 w 33" name="T12"/>
                  <a:gd fmla="*/ 2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33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6" name="chenying0907 115"/>
              <p:cNvSpPr/>
              <p:nvPr/>
            </p:nvSpPr>
            <p:spPr bwMode="auto">
              <a:xfrm>
                <a:off x="4937526" y="2835486"/>
                <a:ext cx="110115" cy="41474"/>
              </a:xfrm>
              <a:custGeom>
                <a:gdLst>
                  <a:gd fmla="*/ 32 w 35" name="T0"/>
                  <a:gd fmla="*/ 1 h 12" name="T1"/>
                  <a:gd fmla="*/ 19 w 35" name="T2"/>
                  <a:gd fmla="*/ 2 h 12" name="T3"/>
                  <a:gd fmla="*/ 5 w 35" name="T4"/>
                  <a:gd fmla="*/ 2 h 12" name="T5"/>
                  <a:gd fmla="*/ 4 w 35" name="T6"/>
                  <a:gd fmla="*/ 8 h 12" name="T7"/>
                  <a:gd fmla="*/ 33 w 35" name="T8"/>
                  <a:gd fmla="*/ 7 h 12" name="T9"/>
                  <a:gd fmla="*/ 32 w 35" name="T10"/>
                  <a:gd fmla="*/ 1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35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  <a:extLst/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7" name="chenying0907 116"/>
              <p:cNvSpPr/>
              <p:nvPr/>
            </p:nvSpPr>
            <p:spPr bwMode="auto">
              <a:xfrm>
                <a:off x="5101527" y="2825118"/>
                <a:ext cx="100744" cy="41474"/>
              </a:xfrm>
              <a:custGeom>
                <a:gdLst>
                  <a:gd fmla="*/ 29 w 32" name="T0"/>
                  <a:gd fmla="*/ 1 h 12" name="T1"/>
                  <a:gd fmla="*/ 18 w 32" name="T2"/>
                  <a:gd fmla="*/ 2 h 12" name="T3"/>
                  <a:gd fmla="*/ 4 w 32" name="T4"/>
                  <a:gd fmla="*/ 3 h 12" name="T5"/>
                  <a:gd fmla="*/ 3 w 32" name="T6"/>
                  <a:gd fmla="*/ 9 h 12" name="T7"/>
                  <a:gd fmla="*/ 31 w 32" name="T8"/>
                  <a:gd fmla="*/ 6 h 12" name="T9"/>
                  <a:gd fmla="*/ 29 w 32" name="T10"/>
                  <a:gd fmla="*/ 1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32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8" name="chenying0907 117"/>
              <p:cNvSpPr/>
              <p:nvPr/>
            </p:nvSpPr>
            <p:spPr bwMode="auto">
              <a:xfrm>
                <a:off x="5237413" y="2817341"/>
                <a:ext cx="105430" cy="38883"/>
              </a:xfrm>
              <a:custGeom>
                <a:gdLst>
                  <a:gd fmla="*/ 31 w 34" name="T0"/>
                  <a:gd fmla="*/ 1 h 11" name="T1"/>
                  <a:gd fmla="*/ 19 w 34" name="T2"/>
                  <a:gd fmla="*/ 2 h 11" name="T3"/>
                  <a:gd fmla="*/ 5 w 34" name="T4"/>
                  <a:gd fmla="*/ 2 h 11" name="T5"/>
                  <a:gd fmla="*/ 4 w 34" name="T6"/>
                  <a:gd fmla="*/ 9 h 11" name="T7"/>
                  <a:gd fmla="*/ 19 w 34" name="T8"/>
                  <a:gd fmla="*/ 10 h 11" name="T9"/>
                  <a:gd fmla="*/ 32 w 34" name="T10"/>
                  <a:gd fmla="*/ 7 h 11" name="T11"/>
                  <a:gd fmla="*/ 31 w 34" name="T12"/>
                  <a:gd fmla="*/ 1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4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9" name="chenying0907 118"/>
              <p:cNvSpPr/>
              <p:nvPr/>
            </p:nvSpPr>
            <p:spPr bwMode="auto">
              <a:xfrm>
                <a:off x="5403757" y="2819934"/>
                <a:ext cx="89029" cy="36290"/>
              </a:xfrm>
              <a:custGeom>
                <a:gdLst>
                  <a:gd fmla="*/ 25 w 28" name="T0"/>
                  <a:gd fmla="*/ 2 h 10" name="T1"/>
                  <a:gd fmla="*/ 14 w 28" name="T2"/>
                  <a:gd fmla="*/ 1 h 10" name="T3"/>
                  <a:gd fmla="*/ 3 w 28" name="T4"/>
                  <a:gd fmla="*/ 2 h 10" name="T5"/>
                  <a:gd fmla="*/ 3 w 28" name="T6"/>
                  <a:gd fmla="*/ 8 h 10" name="T7"/>
                  <a:gd fmla="*/ 14 w 28" name="T8"/>
                  <a:gd fmla="*/ 9 h 10" name="T9"/>
                  <a:gd fmla="*/ 25 w 28" name="T10"/>
                  <a:gd fmla="*/ 8 h 10" name="T11"/>
                  <a:gd fmla="*/ 25 w 28" name="T12"/>
                  <a:gd fmla="*/ 2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28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0" name="chenying0907 119"/>
              <p:cNvSpPr/>
              <p:nvPr/>
            </p:nvSpPr>
            <p:spPr bwMode="auto">
              <a:xfrm>
                <a:off x="7559194" y="2825118"/>
                <a:ext cx="91372" cy="25921"/>
              </a:xfrm>
              <a:custGeom>
                <a:gdLst>
                  <a:gd fmla="*/ 27 w 29" name="T0"/>
                  <a:gd fmla="*/ 1 h 8" name="T1"/>
                  <a:gd fmla="*/ 16 w 29" name="T2"/>
                  <a:gd fmla="*/ 0 h 8" name="T3"/>
                  <a:gd fmla="*/ 3 w 29" name="T4"/>
                  <a:gd fmla="*/ 1 h 8" name="T5"/>
                  <a:gd fmla="*/ 3 w 29" name="T6"/>
                  <a:gd fmla="*/ 7 h 8" name="T7"/>
                  <a:gd fmla="*/ 16 w 29" name="T8"/>
                  <a:gd fmla="*/ 7 h 8" name="T9"/>
                  <a:gd fmla="*/ 27 w 29" name="T10"/>
                  <a:gd fmla="*/ 6 h 8" name="T11"/>
                  <a:gd fmla="*/ 27 w 29" name="T12"/>
                  <a:gd fmla="*/ 1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28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1" name="chenying0907 120"/>
              <p:cNvSpPr/>
              <p:nvPr/>
            </p:nvSpPr>
            <p:spPr bwMode="auto">
              <a:xfrm>
                <a:off x="7711479" y="2819934"/>
                <a:ext cx="110115" cy="36290"/>
              </a:xfrm>
              <a:custGeom>
                <a:gdLst>
                  <a:gd fmla="*/ 32 w 35" name="T0"/>
                  <a:gd fmla="*/ 1 h 10" name="T1"/>
                  <a:gd fmla="*/ 19 w 35" name="T2"/>
                  <a:gd fmla="*/ 1 h 10" name="T3"/>
                  <a:gd fmla="*/ 4 w 35" name="T4"/>
                  <a:gd fmla="*/ 2 h 10" name="T5"/>
                  <a:gd fmla="*/ 4 w 35" name="T6"/>
                  <a:gd fmla="*/ 8 h 10" name="T7"/>
                  <a:gd fmla="*/ 19 w 35" name="T8"/>
                  <a:gd fmla="*/ 9 h 10" name="T9"/>
                  <a:gd fmla="*/ 32 w 35" name="T10"/>
                  <a:gd fmla="*/ 8 h 10" name="T11"/>
                  <a:gd fmla="*/ 32 w 35" name="T12"/>
                  <a:gd fmla="*/ 1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35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2" name="chenying0907 121"/>
              <p:cNvSpPr/>
              <p:nvPr/>
            </p:nvSpPr>
            <p:spPr bwMode="auto">
              <a:xfrm>
                <a:off x="7875480" y="2814749"/>
                <a:ext cx="100744" cy="31106"/>
              </a:xfrm>
              <a:custGeom>
                <a:gdLst>
                  <a:gd fmla="*/ 29 w 32" name="T0"/>
                  <a:gd fmla="*/ 1 h 9" name="T1"/>
                  <a:gd fmla="*/ 17 w 32" name="T2"/>
                  <a:gd fmla="*/ 1 h 9" name="T3"/>
                  <a:gd fmla="*/ 3 w 32" name="T4"/>
                  <a:gd fmla="*/ 2 h 9" name="T5"/>
                  <a:gd fmla="*/ 3 w 32" name="T6"/>
                  <a:gd fmla="*/ 8 h 9" name="T7"/>
                  <a:gd fmla="*/ 17 w 32" name="T8"/>
                  <a:gd fmla="*/ 8 h 9" name="T9"/>
                  <a:gd fmla="*/ 29 w 32" name="T10"/>
                  <a:gd fmla="*/ 8 h 9" name="T11"/>
                  <a:gd fmla="*/ 29 w 32" name="T12"/>
                  <a:gd fmla="*/ 1 h 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" w="32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3" name="chenying0907 122"/>
              <p:cNvSpPr/>
              <p:nvPr/>
            </p:nvSpPr>
            <p:spPr bwMode="auto">
              <a:xfrm>
                <a:off x="8046510" y="2796604"/>
                <a:ext cx="105430" cy="38883"/>
              </a:xfrm>
              <a:custGeom>
                <a:gdLst>
                  <a:gd fmla="*/ 30 w 34" name="T0"/>
                  <a:gd fmla="*/ 1 h 11" name="T1"/>
                  <a:gd fmla="*/ 19 w 34" name="T2"/>
                  <a:gd fmla="*/ 3 h 11" name="T3"/>
                  <a:gd fmla="*/ 6 w 34" name="T4"/>
                  <a:gd fmla="*/ 2 h 11" name="T5"/>
                  <a:gd fmla="*/ 4 w 34" name="T6"/>
                  <a:gd fmla="*/ 9 h 11" name="T7"/>
                  <a:gd fmla="*/ 19 w 34" name="T8"/>
                  <a:gd fmla="*/ 11 h 11" name="T9"/>
                  <a:gd fmla="*/ 32 w 34" name="T10"/>
                  <a:gd fmla="*/ 7 h 11" name="T11"/>
                  <a:gd fmla="*/ 30 w 34" name="T12"/>
                  <a:gd fmla="*/ 1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4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4" name="chenying0907 123"/>
              <p:cNvSpPr/>
              <p:nvPr/>
            </p:nvSpPr>
            <p:spPr bwMode="auto">
              <a:xfrm>
                <a:off x="8210510" y="2778460"/>
                <a:ext cx="110115" cy="38883"/>
              </a:xfrm>
              <a:custGeom>
                <a:gdLst>
                  <a:gd fmla="*/ 32 w 35" name="T0"/>
                  <a:gd fmla="*/ 2 h 11" name="T1"/>
                  <a:gd fmla="*/ 19 w 35" name="T2"/>
                  <a:gd fmla="*/ 3 h 11" name="T3"/>
                  <a:gd fmla="*/ 3 w 35" name="T4"/>
                  <a:gd fmla="*/ 5 h 11" name="T5"/>
                  <a:gd fmla="*/ 4 w 35" name="T6"/>
                  <a:gd fmla="*/ 11 h 11" name="T7"/>
                  <a:gd fmla="*/ 20 w 35" name="T8"/>
                  <a:gd fmla="*/ 11 h 11" name="T9"/>
                  <a:gd fmla="*/ 33 w 35" name="T10"/>
                  <a:gd fmla="*/ 8 h 11" name="T11"/>
                  <a:gd fmla="*/ 32 w 35" name="T12"/>
                  <a:gd fmla="*/ 2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5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5" name="chenying0907 124"/>
              <p:cNvSpPr/>
              <p:nvPr/>
            </p:nvSpPr>
            <p:spPr bwMode="auto">
              <a:xfrm>
                <a:off x="8365139" y="2768091"/>
                <a:ext cx="86687" cy="31106"/>
              </a:xfrm>
              <a:custGeom>
                <a:gdLst>
                  <a:gd fmla="*/ 26 w 28" name="T0"/>
                  <a:gd fmla="*/ 1 h 9" name="T1"/>
                  <a:gd fmla="*/ 16 w 28" name="T2"/>
                  <a:gd fmla="*/ 1 h 9" name="T3"/>
                  <a:gd fmla="*/ 4 w 28" name="T4"/>
                  <a:gd fmla="*/ 1 h 9" name="T5"/>
                  <a:gd fmla="*/ 4 w 28" name="T6"/>
                  <a:gd fmla="*/ 7 h 9" name="T7"/>
                  <a:gd fmla="*/ 16 w 28" name="T8"/>
                  <a:gd fmla="*/ 8 h 9" name="T9"/>
                  <a:gd fmla="*/ 26 w 28" name="T10"/>
                  <a:gd fmla="*/ 7 h 9" name="T11"/>
                  <a:gd fmla="*/ 26 w 28" name="T12"/>
                  <a:gd fmla="*/ 1 h 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" w="28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6" name="chenying0907 125"/>
              <p:cNvSpPr/>
              <p:nvPr/>
            </p:nvSpPr>
            <p:spPr bwMode="auto">
              <a:xfrm>
                <a:off x="5209299" y="3055816"/>
                <a:ext cx="93715" cy="33698"/>
              </a:xfrm>
              <a:custGeom>
                <a:gdLst>
                  <a:gd fmla="*/ 26 w 30" name="T0"/>
                  <a:gd fmla="*/ 1 h 10" name="T1"/>
                  <a:gd fmla="*/ 13 w 30" name="T2"/>
                  <a:gd fmla="*/ 1 h 10" name="T3"/>
                  <a:gd fmla="*/ 2 w 30" name="T4"/>
                  <a:gd fmla="*/ 2 h 10" name="T5"/>
                  <a:gd fmla="*/ 1 w 30" name="T6"/>
                  <a:gd fmla="*/ 5 h 10" name="T7"/>
                  <a:gd fmla="*/ 13 w 30" name="T8"/>
                  <a:gd fmla="*/ 9 h 10" name="T9"/>
                  <a:gd fmla="*/ 27 w 30" name="T10"/>
                  <a:gd fmla="*/ 7 h 10" name="T11"/>
                  <a:gd fmla="*/ 26 w 30" name="T12"/>
                  <a:gd fmla="*/ 1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3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7" name="chenying0907 126"/>
              <p:cNvSpPr/>
              <p:nvPr/>
            </p:nvSpPr>
            <p:spPr bwMode="auto">
              <a:xfrm>
                <a:off x="5375643" y="3040263"/>
                <a:ext cx="117143" cy="41474"/>
              </a:xfrm>
              <a:custGeom>
                <a:gdLst>
                  <a:gd fmla="*/ 33 w 37" name="T0"/>
                  <a:gd fmla="*/ 3 h 12" name="T1"/>
                  <a:gd fmla="*/ 3 w 37" name="T2"/>
                  <a:gd fmla="*/ 6 h 12" name="T3"/>
                  <a:gd fmla="*/ 4 w 37" name="T4"/>
                  <a:gd fmla="*/ 11 h 12" name="T5"/>
                  <a:gd fmla="*/ 19 w 37" name="T6"/>
                  <a:gd fmla="*/ 10 h 12" name="T7"/>
                  <a:gd fmla="*/ 33 w 37" name="T8"/>
                  <a:gd fmla="*/ 9 h 12" name="T9"/>
                  <a:gd fmla="*/ 33 w 37" name="T10"/>
                  <a:gd fmla="*/ 3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37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8" name="chenying0907 127"/>
              <p:cNvSpPr/>
              <p:nvPr/>
            </p:nvSpPr>
            <p:spPr bwMode="auto">
              <a:xfrm>
                <a:off x="5579471" y="3027304"/>
                <a:ext cx="117143" cy="41474"/>
              </a:xfrm>
              <a:custGeom>
                <a:gdLst>
                  <a:gd fmla="*/ 34 w 37" name="T0"/>
                  <a:gd fmla="*/ 3 h 12" name="T1"/>
                  <a:gd fmla="*/ 15 w 37" name="T2"/>
                  <a:gd fmla="*/ 1 h 12" name="T3"/>
                  <a:gd fmla="*/ 1 w 37" name="T4"/>
                  <a:gd fmla="*/ 4 h 12" name="T5"/>
                  <a:gd fmla="*/ 0 w 37" name="T6"/>
                  <a:gd fmla="*/ 8 h 12" name="T7"/>
                  <a:gd fmla="*/ 4 w 37" name="T8"/>
                  <a:gd fmla="*/ 10 h 12" name="T9"/>
                  <a:gd fmla="*/ 4 w 37" name="T10"/>
                  <a:gd fmla="*/ 10 h 12" name="T11"/>
                  <a:gd fmla="*/ 15 w 37" name="T12"/>
                  <a:gd fmla="*/ 10 h 12" name="T13"/>
                  <a:gd fmla="*/ 33 w 37" name="T14"/>
                  <a:gd fmla="*/ 10 h 12" name="T15"/>
                  <a:gd fmla="*/ 34 w 37" name="T16"/>
                  <a:gd fmla="*/ 3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37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9" name="chenying0907 128"/>
              <p:cNvSpPr/>
              <p:nvPr/>
            </p:nvSpPr>
            <p:spPr bwMode="auto">
              <a:xfrm>
                <a:off x="5757529" y="3027304"/>
                <a:ext cx="107772" cy="38883"/>
              </a:xfrm>
              <a:custGeom>
                <a:gdLst>
                  <a:gd fmla="*/ 31 w 34" name="T0"/>
                  <a:gd fmla="*/ 3 h 11" name="T1"/>
                  <a:gd fmla="*/ 19 w 34" name="T2"/>
                  <a:gd fmla="*/ 1 h 11" name="T3"/>
                  <a:gd fmla="*/ 5 w 34" name="T4"/>
                  <a:gd fmla="*/ 0 h 11" name="T5"/>
                  <a:gd fmla="*/ 4 w 34" name="T6"/>
                  <a:gd fmla="*/ 6 h 11" name="T7"/>
                  <a:gd fmla="*/ 18 w 34" name="T8"/>
                  <a:gd fmla="*/ 9 h 11" name="T9"/>
                  <a:gd fmla="*/ 30 w 34" name="T10"/>
                  <a:gd fmla="*/ 9 h 11" name="T11"/>
                  <a:gd fmla="*/ 31 w 34" name="T12"/>
                  <a:gd fmla="*/ 3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4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0" name="chenying0907 129"/>
              <p:cNvSpPr/>
              <p:nvPr/>
            </p:nvSpPr>
            <p:spPr bwMode="auto">
              <a:xfrm>
                <a:off x="5937930" y="3011751"/>
                <a:ext cx="93715" cy="38883"/>
              </a:xfrm>
              <a:custGeom>
                <a:gdLst>
                  <a:gd fmla="*/ 27 w 30" name="T0"/>
                  <a:gd fmla="*/ 2 h 11" name="T1"/>
                  <a:gd fmla="*/ 13 w 30" name="T2"/>
                  <a:gd fmla="*/ 2 h 11" name="T3"/>
                  <a:gd fmla="*/ 0 w 30" name="T4"/>
                  <a:gd fmla="*/ 4 h 11" name="T5"/>
                  <a:gd fmla="*/ 0 w 30" name="T6"/>
                  <a:gd fmla="*/ 7 h 11" name="T7"/>
                  <a:gd fmla="*/ 13 w 30" name="T8"/>
                  <a:gd fmla="*/ 9 h 11" name="T9"/>
                  <a:gd fmla="*/ 27 w 30" name="T10"/>
                  <a:gd fmla="*/ 8 h 11" name="T11"/>
                  <a:gd fmla="*/ 27 w 30" name="T12"/>
                  <a:gd fmla="*/ 2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1" name="chenying0907 130"/>
              <p:cNvSpPr/>
              <p:nvPr/>
            </p:nvSpPr>
            <p:spPr bwMode="auto">
              <a:xfrm>
                <a:off x="6120674" y="3006567"/>
                <a:ext cx="93715" cy="38883"/>
              </a:xfrm>
              <a:custGeom>
                <a:gdLst>
                  <a:gd fmla="*/ 27 w 30" name="T0"/>
                  <a:gd fmla="*/ 1 h 11" name="T1"/>
                  <a:gd fmla="*/ 12 w 30" name="T2"/>
                  <a:gd fmla="*/ 1 h 11" name="T3"/>
                  <a:gd fmla="*/ 6 w 30" name="T4"/>
                  <a:gd fmla="*/ 2 h 11" name="T5"/>
                  <a:gd fmla="*/ 1 w 30" name="T6"/>
                  <a:gd fmla="*/ 4 h 11" name="T7"/>
                  <a:gd fmla="*/ 1 w 30" name="T8"/>
                  <a:gd fmla="*/ 6 h 11" name="T9"/>
                  <a:gd fmla="*/ 6 w 30" name="T10"/>
                  <a:gd fmla="*/ 8 h 11" name="T11"/>
                  <a:gd fmla="*/ 12 w 30" name="T12"/>
                  <a:gd fmla="*/ 9 h 11" name="T13"/>
                  <a:gd fmla="*/ 27 w 30" name="T14"/>
                  <a:gd fmla="*/ 9 h 11" name="T15"/>
                  <a:gd fmla="*/ 27 w 30" name="T16"/>
                  <a:gd fmla="*/ 1 h 1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" w="3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2" name="chenying0907 131"/>
              <p:cNvSpPr/>
              <p:nvPr/>
            </p:nvSpPr>
            <p:spPr bwMode="auto">
              <a:xfrm>
                <a:off x="6277645" y="2991014"/>
                <a:ext cx="126515" cy="38883"/>
              </a:xfrm>
              <a:custGeom>
                <a:gdLst>
                  <a:gd fmla="*/ 37 w 40" name="T0"/>
                  <a:gd fmla="*/ 4 h 11" name="T1"/>
                  <a:gd fmla="*/ 21 w 40" name="T2"/>
                  <a:gd fmla="*/ 0 h 11" name="T3"/>
                  <a:gd fmla="*/ 4 w 40" name="T4"/>
                  <a:gd fmla="*/ 2 h 11" name="T5"/>
                  <a:gd fmla="*/ 4 w 40" name="T6"/>
                  <a:gd fmla="*/ 8 h 11" name="T7"/>
                  <a:gd fmla="*/ 21 w 40" name="T8"/>
                  <a:gd fmla="*/ 9 h 11" name="T9"/>
                  <a:gd fmla="*/ 37 w 40" name="T10"/>
                  <a:gd fmla="*/ 10 h 11" name="T11"/>
                  <a:gd fmla="*/ 37 w 40" name="T12"/>
                  <a:gd fmla="*/ 4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4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3" name="chenying0907 132"/>
              <p:cNvSpPr/>
              <p:nvPr/>
            </p:nvSpPr>
            <p:spPr bwMode="auto">
              <a:xfrm>
                <a:off x="6474446" y="2998789"/>
                <a:ext cx="112458" cy="38883"/>
              </a:xfrm>
              <a:custGeom>
                <a:gdLst>
                  <a:gd fmla="*/ 33 w 36" name="T0"/>
                  <a:gd fmla="*/ 2 h 11" name="T1"/>
                  <a:gd fmla="*/ 19 w 36" name="T2"/>
                  <a:gd fmla="*/ 1 h 11" name="T3"/>
                  <a:gd fmla="*/ 4 w 36" name="T4"/>
                  <a:gd fmla="*/ 4 h 11" name="T5"/>
                  <a:gd fmla="*/ 5 w 36" name="T6"/>
                  <a:gd fmla="*/ 10 h 11" name="T7"/>
                  <a:gd fmla="*/ 20 w 36" name="T8"/>
                  <a:gd fmla="*/ 9 h 11" name="T9"/>
                  <a:gd fmla="*/ 32 w 36" name="T10"/>
                  <a:gd fmla="*/ 9 h 11" name="T11"/>
                  <a:gd fmla="*/ 33 w 36" name="T12"/>
                  <a:gd fmla="*/ 2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6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4" name="chenying0907 133"/>
              <p:cNvSpPr/>
              <p:nvPr/>
            </p:nvSpPr>
            <p:spPr bwMode="auto">
              <a:xfrm>
                <a:off x="6673590" y="3009158"/>
                <a:ext cx="110115" cy="41474"/>
              </a:xfrm>
              <a:custGeom>
                <a:gdLst>
                  <a:gd fmla="*/ 32 w 35" name="T0"/>
                  <a:gd fmla="*/ 4 h 12" name="T1"/>
                  <a:gd fmla="*/ 16 w 35" name="T2"/>
                  <a:gd fmla="*/ 1 h 12" name="T3"/>
                  <a:gd fmla="*/ 1 w 35" name="T4"/>
                  <a:gd fmla="*/ 3 h 12" name="T5"/>
                  <a:gd fmla="*/ 1 w 35" name="T6"/>
                  <a:gd fmla="*/ 5 h 12" name="T7"/>
                  <a:gd fmla="*/ 14 w 35" name="T8"/>
                  <a:gd fmla="*/ 9 h 12" name="T9"/>
                  <a:gd fmla="*/ 32 w 35" name="T10"/>
                  <a:gd fmla="*/ 10 h 12" name="T11"/>
                  <a:gd fmla="*/ 32 w 35" name="T12"/>
                  <a:gd fmla="*/ 4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35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5" name="chenying0907 134"/>
              <p:cNvSpPr/>
              <p:nvPr/>
            </p:nvSpPr>
            <p:spPr bwMode="auto">
              <a:xfrm>
                <a:off x="6846962" y="3001382"/>
                <a:ext cx="107772" cy="31106"/>
              </a:xfrm>
              <a:custGeom>
                <a:gdLst>
                  <a:gd fmla="*/ 33 w 34" name="T0"/>
                  <a:gd fmla="*/ 3 h 9" name="T1"/>
                  <a:gd fmla="*/ 19 w 34" name="T2"/>
                  <a:gd fmla="*/ 2 h 9" name="T3"/>
                  <a:gd fmla="*/ 2 w 34" name="T4"/>
                  <a:gd fmla="*/ 3 h 9" name="T5"/>
                  <a:gd fmla="*/ 2 w 34" name="T6"/>
                  <a:gd fmla="*/ 7 h 9" name="T7"/>
                  <a:gd fmla="*/ 19 w 34" name="T8"/>
                  <a:gd fmla="*/ 8 h 9" name="T9"/>
                  <a:gd fmla="*/ 33 w 34" name="T10"/>
                  <a:gd fmla="*/ 7 h 9" name="T11"/>
                  <a:gd fmla="*/ 33 w 34" name="T12"/>
                  <a:gd fmla="*/ 3 h 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" w="34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6" name="chenying0907 135"/>
              <p:cNvSpPr/>
              <p:nvPr/>
            </p:nvSpPr>
            <p:spPr bwMode="auto">
              <a:xfrm>
                <a:off x="7010963" y="2998789"/>
                <a:ext cx="121829" cy="38883"/>
              </a:xfrm>
              <a:custGeom>
                <a:gdLst>
                  <a:gd fmla="*/ 36 w 39" name="T0"/>
                  <a:gd fmla="*/ 2 h 11" name="T1"/>
                  <a:gd fmla="*/ 22 w 39" name="T2"/>
                  <a:gd fmla="*/ 2 h 11" name="T3"/>
                  <a:gd fmla="*/ 4 w 39" name="T4"/>
                  <a:gd fmla="*/ 0 h 11" name="T5"/>
                  <a:gd fmla="*/ 3 w 39" name="T6"/>
                  <a:gd fmla="*/ 6 h 11" name="T7"/>
                  <a:gd fmla="*/ 36 w 39" name="T8"/>
                  <a:gd fmla="*/ 8 h 11" name="T9"/>
                  <a:gd fmla="*/ 36 w 39" name="T10"/>
                  <a:gd fmla="*/ 2 h 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" w="39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7" name="chenying0907 136"/>
              <p:cNvSpPr/>
              <p:nvPr/>
            </p:nvSpPr>
            <p:spPr bwMode="auto">
              <a:xfrm>
                <a:off x="7181991" y="3001382"/>
                <a:ext cx="100744" cy="36290"/>
              </a:xfrm>
              <a:custGeom>
                <a:gdLst>
                  <a:gd fmla="*/ 28 w 32" name="T0"/>
                  <a:gd fmla="*/ 1 h 10" name="T1"/>
                  <a:gd fmla="*/ 15 w 32" name="T2"/>
                  <a:gd fmla="*/ 2 h 10" name="T3"/>
                  <a:gd fmla="*/ 3 w 32" name="T4"/>
                  <a:gd fmla="*/ 4 h 10" name="T5"/>
                  <a:gd fmla="*/ 3 w 32" name="T6"/>
                  <a:gd fmla="*/ 9 h 10" name="T7"/>
                  <a:gd fmla="*/ 29 w 32" name="T8"/>
                  <a:gd fmla="*/ 7 h 10" name="T9"/>
                  <a:gd fmla="*/ 28 w 32" name="T10"/>
                  <a:gd fmla="*/ 1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32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8" name="chenying0907 137"/>
              <p:cNvSpPr/>
              <p:nvPr/>
            </p:nvSpPr>
            <p:spPr bwMode="auto">
              <a:xfrm>
                <a:off x="7355363" y="3006567"/>
                <a:ext cx="100744" cy="33698"/>
              </a:xfrm>
              <a:custGeom>
                <a:gdLst>
                  <a:gd fmla="*/ 30 w 32" name="T0"/>
                  <a:gd fmla="*/ 2 h 10" name="T1"/>
                  <a:gd fmla="*/ 18 w 32" name="T2"/>
                  <a:gd fmla="*/ 1 h 10" name="T3"/>
                  <a:gd fmla="*/ 4 w 32" name="T4"/>
                  <a:gd fmla="*/ 2 h 10" name="T5"/>
                  <a:gd fmla="*/ 4 w 32" name="T6"/>
                  <a:gd fmla="*/ 8 h 10" name="T7"/>
                  <a:gd fmla="*/ 18 w 32" name="T8"/>
                  <a:gd fmla="*/ 9 h 10" name="T9"/>
                  <a:gd fmla="*/ 30 w 32" name="T10"/>
                  <a:gd fmla="*/ 8 h 10" name="T11"/>
                  <a:gd fmla="*/ 30 w 32" name="T12"/>
                  <a:gd fmla="*/ 2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32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9" name="chenying0907 138"/>
              <p:cNvSpPr/>
              <p:nvPr/>
            </p:nvSpPr>
            <p:spPr bwMode="auto">
              <a:xfrm>
                <a:off x="7521708" y="2996198"/>
                <a:ext cx="112458" cy="44067"/>
              </a:xfrm>
              <a:custGeom>
                <a:gdLst>
                  <a:gd fmla="*/ 31 w 36" name="T0"/>
                  <a:gd fmla="*/ 0 h 13" name="T1"/>
                  <a:gd fmla="*/ 18 w 36" name="T2"/>
                  <a:gd fmla="*/ 3 h 13" name="T3"/>
                  <a:gd fmla="*/ 5 w 36" name="T4"/>
                  <a:gd fmla="*/ 2 h 13" name="T5"/>
                  <a:gd fmla="*/ 3 w 36" name="T6"/>
                  <a:gd fmla="*/ 6 h 13" name="T7"/>
                  <a:gd fmla="*/ 33 w 36" name="T8"/>
                  <a:gd fmla="*/ 7 h 13" name="T9"/>
                  <a:gd fmla="*/ 31 w 36" name="T10"/>
                  <a:gd fmla="*/ 0 h 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" w="36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</p:grpSp>
      <p:sp>
        <p:nvSpPr>
          <p:cNvPr id="61" name="PA_矩形 60"/>
          <p:cNvSpPr/>
          <p:nvPr>
            <p:custDataLst>
              <p:tags r:id="rId5"/>
            </p:custDataLst>
          </p:nvPr>
        </p:nvSpPr>
        <p:spPr>
          <a:xfrm>
            <a:off x="2655387" y="2084853"/>
            <a:ext cx="248080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字信息请在这里输入文字信息。息请在这里输入文字信息请在这里输入文字信息请在。</a:t>
            </a:r>
          </a:p>
        </p:txBody>
      </p:sp>
      <p:sp>
        <p:nvSpPr>
          <p:cNvPr id="62" name="PA_矩形 61"/>
          <p:cNvSpPr/>
          <p:nvPr>
            <p:custDataLst>
              <p:tags r:id="rId6"/>
            </p:custDataLst>
          </p:nvPr>
        </p:nvSpPr>
        <p:spPr>
          <a:xfrm>
            <a:off x="2655387" y="4878840"/>
            <a:ext cx="248080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字信息请在这里输入文字信息。息请在这里输入文字信息请在这里输入文字信息请在。</a:t>
            </a:r>
          </a:p>
        </p:txBody>
      </p:sp>
      <p:sp>
        <p:nvSpPr>
          <p:cNvPr id="63" name="PA_矩形 62"/>
          <p:cNvSpPr/>
          <p:nvPr>
            <p:custDataLst>
              <p:tags r:id="rId7"/>
            </p:custDataLst>
          </p:nvPr>
        </p:nvSpPr>
        <p:spPr>
          <a:xfrm>
            <a:off x="6974533" y="4878840"/>
            <a:ext cx="248080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字信息请在这里输入文字信息。息请在这里输入文字信息请在这里输入文字信息请在。</a:t>
            </a:r>
          </a:p>
        </p:txBody>
      </p:sp>
      <p:sp>
        <p:nvSpPr>
          <p:cNvPr id="64" name="PA_矩形 63"/>
          <p:cNvSpPr/>
          <p:nvPr>
            <p:custDataLst>
              <p:tags r:id="rId8"/>
            </p:custDataLst>
          </p:nvPr>
        </p:nvSpPr>
        <p:spPr>
          <a:xfrm>
            <a:off x="6974533" y="2067080"/>
            <a:ext cx="248080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字信息请在这里输入文字信息。息请在这里输入文字信息请在这里输入文字信息请在。</a:t>
            </a:r>
          </a:p>
        </p:txBody>
      </p:sp>
      <p:sp>
        <p:nvSpPr>
          <p:cNvPr id="65" name="矩形 64"/>
          <p:cNvSpPr/>
          <p:nvPr/>
        </p:nvSpPr>
        <p:spPr>
          <a:xfrm>
            <a:off x="5208420" y="3860914"/>
            <a:ext cx="1402080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399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添加标题</a:t>
            </a:r>
          </a:p>
        </p:txBody>
      </p:sp>
      <p:sp>
        <p:nvSpPr>
          <p:cNvPr id="66" name="Freeform 9">
            <a:extLst>
              <a:ext uri="{FF2B5EF4-FFF2-40B4-BE49-F238E27FC236}">
                <a16:creationId xmlns:a16="http://schemas.microsoft.com/office/drawing/2014/main" id="{EEB21E09-740B-4DA0-BB53-D6FAA3EC2058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855948600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62"/>
      <p:bldP grpId="0" spid="63"/>
      <p:bldP grpId="0" spid="64"/>
      <p:bldP grpId="0" spid="6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81FA42C-07C7-4DB5-A47C-E6044D75E4E0}"/>
              </a:ext>
            </a:extLst>
          </p:cNvPr>
          <p:cNvGrpSpPr/>
          <p:nvPr/>
        </p:nvGrpSpPr>
        <p:grpSpPr>
          <a:xfrm>
            <a:off x="7658163" y="2829945"/>
            <a:ext cx="2934589" cy="907589"/>
            <a:chOff x="6818250" y="865572"/>
            <a:chExt cx="2934589" cy="907589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0D54F1A-6816-487B-9F02-EB5607E7E740}"/>
                </a:ext>
              </a:extLst>
            </p:cNvPr>
            <p:cNvSpPr txBox="1"/>
            <p:nvPr/>
          </p:nvSpPr>
          <p:spPr>
            <a:xfrm>
              <a:off x="6818249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A2DF27A-0D2B-478D-AFE0-B16B8931BE87}"/>
                </a:ext>
              </a:extLst>
            </p:cNvPr>
            <p:cNvSpPr txBox="1"/>
            <p:nvPr/>
          </p:nvSpPr>
          <p:spPr>
            <a:xfrm>
              <a:off x="6818252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FB9CAEE-B5D7-4641-A74B-B03AE5B7CB4D}"/>
              </a:ext>
            </a:extLst>
          </p:cNvPr>
          <p:cNvGrpSpPr/>
          <p:nvPr/>
        </p:nvGrpSpPr>
        <p:grpSpPr>
          <a:xfrm>
            <a:off x="1830018" y="3310236"/>
            <a:ext cx="2934589" cy="907589"/>
            <a:chOff x="6818250" y="865572"/>
            <a:chExt cx="2934589" cy="90758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3E0D107-4BBB-42AB-8FAC-0974AB13A8BA}"/>
                </a:ext>
              </a:extLst>
            </p:cNvPr>
            <p:cNvSpPr txBox="1"/>
            <p:nvPr/>
          </p:nvSpPr>
          <p:spPr>
            <a:xfrm>
              <a:off x="6818249" y="865571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C95BDA9-B15C-4D51-A95A-34F8D3289D75}"/>
                </a:ext>
              </a:extLst>
            </p:cNvPr>
            <p:cNvSpPr txBox="1"/>
            <p:nvPr/>
          </p:nvSpPr>
          <p:spPr>
            <a:xfrm>
              <a:off x="6818251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2B125A-ECAB-4F12-87D5-29A8A1B2D167}"/>
              </a:ext>
            </a:extLst>
          </p:cNvPr>
          <p:cNvGrpSpPr/>
          <p:nvPr/>
        </p:nvGrpSpPr>
        <p:grpSpPr>
          <a:xfrm>
            <a:off x="3039982" y="1327449"/>
            <a:ext cx="2934589" cy="907589"/>
            <a:chOff x="6818250" y="865572"/>
            <a:chExt cx="2934589" cy="907589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DC76C77-6B52-497F-BA99-3A7CFCC0EC01}"/>
                </a:ext>
              </a:extLst>
            </p:cNvPr>
            <p:cNvSpPr txBox="1"/>
            <p:nvPr/>
          </p:nvSpPr>
          <p:spPr>
            <a:xfrm>
              <a:off x="6818249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0144C27-09DC-4421-AD05-77CDF56346C4}"/>
                </a:ext>
              </a:extLst>
            </p:cNvPr>
            <p:cNvSpPr txBox="1"/>
            <p:nvPr/>
          </p:nvSpPr>
          <p:spPr>
            <a:xfrm>
              <a:off x="6818252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C12A5AA-D322-464D-8F9B-F2D56DF49805}"/>
              </a:ext>
            </a:extLst>
          </p:cNvPr>
          <p:cNvGrpSpPr/>
          <p:nvPr/>
        </p:nvGrpSpPr>
        <p:grpSpPr>
          <a:xfrm>
            <a:off x="6540564" y="4711353"/>
            <a:ext cx="2934589" cy="907589"/>
            <a:chOff x="6818250" y="865572"/>
            <a:chExt cx="2934589" cy="90758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985F30B-479F-4BFE-A378-26722C9871CD}"/>
                </a:ext>
              </a:extLst>
            </p:cNvPr>
            <p:cNvSpPr txBox="1"/>
            <p:nvPr/>
          </p:nvSpPr>
          <p:spPr>
            <a:xfrm>
              <a:off x="6818250" y="865573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886DA14-3197-41A7-AE86-71577E3D92F8}"/>
                </a:ext>
              </a:extLst>
            </p:cNvPr>
            <p:cNvSpPr txBox="1"/>
            <p:nvPr/>
          </p:nvSpPr>
          <p:spPr>
            <a:xfrm>
              <a:off x="6818252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D417755-7BD9-4F61-B350-54524E402745}"/>
              </a:ext>
            </a:extLst>
          </p:cNvPr>
          <p:cNvGrpSpPr/>
          <p:nvPr/>
        </p:nvGrpSpPr>
        <p:grpSpPr>
          <a:xfrm>
            <a:off x="4506164" y="2111476"/>
            <a:ext cx="3353842" cy="2635047"/>
            <a:chOff x="4419079" y="1125986"/>
            <a:chExt cx="3353842" cy="263504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5245F09-0F28-43A0-96A6-01476BB08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827" y="1268413"/>
              <a:ext cx="2678346" cy="2457450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EEA2830-306D-4FD6-8A56-D26996B72631}"/>
                </a:ext>
              </a:extLst>
            </p:cNvPr>
            <p:cNvSpPr txBox="1"/>
            <p:nvPr/>
          </p:nvSpPr>
          <p:spPr>
            <a:xfrm rot="21326878">
              <a:off x="4418807" y="2229056"/>
              <a:ext cx="1232518" cy="701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zh-CN" lang="en-US" sz="40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04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2B17471-77A9-4B6C-B912-C1E4D52AC863}"/>
                </a:ext>
              </a:extLst>
            </p:cNvPr>
            <p:cNvSpPr txBox="1"/>
            <p:nvPr/>
          </p:nvSpPr>
          <p:spPr>
            <a:xfrm rot="21326878">
              <a:off x="5390649" y="1125997"/>
              <a:ext cx="1232518" cy="701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zh-CN" lang="en-US" sz="40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01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AF07452-14AD-4047-9610-2D258088D518}"/>
                </a:ext>
              </a:extLst>
            </p:cNvPr>
            <p:cNvSpPr txBox="1"/>
            <p:nvPr/>
          </p:nvSpPr>
          <p:spPr>
            <a:xfrm rot="21326878">
              <a:off x="5533832" y="3053158"/>
              <a:ext cx="1232518" cy="701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zh-CN" lang="en-US" sz="40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03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2F9548A-A38F-4725-8D7B-4D6A3B2B3B61}"/>
                </a:ext>
              </a:extLst>
            </p:cNvPr>
            <p:cNvSpPr txBox="1"/>
            <p:nvPr/>
          </p:nvSpPr>
          <p:spPr>
            <a:xfrm rot="21326878">
              <a:off x="6540132" y="2081550"/>
              <a:ext cx="1232518" cy="701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zh-CN" lang="en-US" sz="40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02</a:t>
              </a:r>
            </a:p>
          </p:txBody>
        </p:sp>
      </p:grpSp>
      <p:sp>
        <p:nvSpPr>
          <p:cNvPr id="20" name="Freeform 9">
            <a:extLst>
              <a:ext uri="{FF2B5EF4-FFF2-40B4-BE49-F238E27FC236}">
                <a16:creationId xmlns:a16="http://schemas.microsoft.com/office/drawing/2014/main" id="{34E02782-208F-4CD6-A109-BB79FA446E42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1463568624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8DBB694B-7D59-4F1D-8681-19B83882F8B8}"/>
              </a:ext>
            </a:extLst>
          </p:cNvPr>
          <p:cNvGrpSpPr>
            <a:grpSpLocks noChangeAspect="1"/>
          </p:cNvGrpSpPr>
          <p:nvPr/>
        </p:nvGrpSpPr>
        <p:grpSpPr>
          <a:xfrm>
            <a:off x="3119316" y="1324499"/>
            <a:ext cx="6126176" cy="3860798"/>
            <a:chOff x="1192" y="654"/>
            <a:chExt cx="5011" cy="315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7C3A334-1BDB-4197-B725-9CD481AF0493}"/>
                </a:ext>
              </a:extLst>
            </p:cNvPr>
            <p:cNvSpPr/>
            <p:nvPr/>
          </p:nvSpPr>
          <p:spPr bwMode="auto">
            <a:xfrm>
              <a:off x="1192" y="654"/>
              <a:ext cx="5011" cy="3134"/>
            </a:xfrm>
            <a:custGeom>
              <a:gdLst>
                <a:gd fmla="*/ 73 w 1877" name="T0"/>
                <a:gd fmla="*/ 64 h 1172" name="T1"/>
                <a:gd fmla="*/ 1175 w 1877" name="T2"/>
                <a:gd fmla="*/ 77 h 1172" name="T3"/>
                <a:gd fmla="*/ 1762 w 1877" name="T4"/>
                <a:gd fmla="*/ 215 h 1172" name="T5"/>
                <a:gd fmla="*/ 1819 w 1877" name="T6"/>
                <a:gd fmla="*/ 844 h 1172" name="T7"/>
                <a:gd fmla="*/ 1299 w 1877" name="T8"/>
                <a:gd fmla="*/ 909 h 1172" name="T9"/>
                <a:gd fmla="*/ 1429 w 1877" name="T10"/>
                <a:gd fmla="*/ 1172 h 1172" name="T11"/>
                <a:gd fmla="*/ 912 w 1877" name="T12"/>
                <a:gd fmla="*/ 934 h 1172" name="T13"/>
                <a:gd fmla="*/ 281 w 1877" name="T14"/>
                <a:gd fmla="*/ 918 h 1172" name="T15"/>
                <a:gd fmla="*/ 16 w 1877" name="T16"/>
                <a:gd fmla="*/ 599 h 1172" name="T17"/>
                <a:gd fmla="*/ 60 w 1877" name="T18"/>
                <a:gd fmla="*/ 89 h 1172" name="T19"/>
                <a:gd fmla="*/ 73 w 1877" name="T20"/>
                <a:gd fmla="*/ 64 h 11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72" w="1876">
                  <a:moveTo>
                    <a:pt x="73" y="64"/>
                  </a:moveTo>
                  <a:cubicBezTo>
                    <a:pt x="375" y="54"/>
                    <a:pt x="836" y="76"/>
                    <a:pt x="1175" y="77"/>
                  </a:cubicBezTo>
                  <a:cubicBezTo>
                    <a:pt x="1406" y="81"/>
                    <a:pt x="1670" y="0"/>
                    <a:pt x="1762" y="215"/>
                  </a:cubicBezTo>
                  <a:cubicBezTo>
                    <a:pt x="1801" y="299"/>
                    <a:pt x="1877" y="769"/>
                    <a:pt x="1819" y="844"/>
                  </a:cubicBezTo>
                  <a:cubicBezTo>
                    <a:pt x="1749" y="955"/>
                    <a:pt x="1408" y="906"/>
                    <a:pt x="1299" y="909"/>
                  </a:cubicBezTo>
                  <a:cubicBezTo>
                    <a:pt x="1338" y="993"/>
                    <a:pt x="1390" y="1076"/>
                    <a:pt x="1429" y="1172"/>
                  </a:cubicBezTo>
                  <a:cubicBezTo>
                    <a:pt x="1221" y="1118"/>
                    <a:pt x="1119" y="963"/>
                    <a:pt x="912" y="934"/>
                  </a:cubicBezTo>
                  <a:cubicBezTo>
                    <a:pt x="718" y="916"/>
                    <a:pt x="488" y="923"/>
                    <a:pt x="281" y="918"/>
                  </a:cubicBezTo>
                  <a:cubicBezTo>
                    <a:pt x="51" y="913"/>
                    <a:pt x="0" y="854"/>
                    <a:pt x="16" y="599"/>
                  </a:cubicBezTo>
                  <a:cubicBezTo>
                    <a:pt x="35" y="429"/>
                    <a:pt x="37" y="264"/>
                    <a:pt x="60" y="89"/>
                  </a:cubicBezTo>
                  <a:lnTo>
                    <a:pt x="73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29332F-B845-43FE-85A3-67E6893F732E}"/>
                </a:ext>
              </a:extLst>
            </p:cNvPr>
            <p:cNvSpPr/>
            <p:nvPr/>
          </p:nvSpPr>
          <p:spPr bwMode="auto">
            <a:xfrm>
              <a:off x="1202" y="791"/>
              <a:ext cx="4926" cy="3021"/>
            </a:xfrm>
            <a:custGeom>
              <a:gdLst>
                <a:gd fmla="*/ 698 w 1845" name="T0"/>
                <a:gd fmla="*/ 25 h 1130" name="T1"/>
                <a:gd fmla="*/ 1320 w 1845" name="T2"/>
                <a:gd fmla="*/ 29 h 1130" name="T3"/>
                <a:gd fmla="*/ 1682 w 1845" name="T4"/>
                <a:gd fmla="*/ 76 h 1130" name="T5"/>
                <a:gd fmla="*/ 1769 w 1845" name="T6"/>
                <a:gd fmla="*/ 226 h 1130" name="T7"/>
                <a:gd fmla="*/ 1821 w 1845" name="T8"/>
                <a:gd fmla="*/ 539 h 1130" name="T9"/>
                <a:gd fmla="*/ 1808 w 1845" name="T10"/>
                <a:gd fmla="*/ 787 h 1130" name="T11"/>
                <a:gd fmla="*/ 1529 w 1845" name="T12"/>
                <a:gd fmla="*/ 858 h 1130" name="T13"/>
                <a:gd fmla="*/ 1295 w 1845" name="T14"/>
                <a:gd fmla="*/ 850 h 1130" name="T15"/>
                <a:gd fmla="*/ 1417 w 1845" name="T16"/>
                <a:gd fmla="*/ 1123 h 1130" name="T17"/>
                <a:gd fmla="*/ 1162 w 1845" name="T18"/>
                <a:gd fmla="*/ 980 h 1130" name="T19"/>
                <a:gd fmla="*/ 534 w 1845" name="T20"/>
                <a:gd fmla="*/ 862 h 1130" name="T21"/>
                <a:gd fmla="*/ 204 w 1845" name="T22"/>
                <a:gd fmla="*/ 855 h 1130" name="T23"/>
                <a:gd fmla="*/ 18 w 1845" name="T24"/>
                <a:gd fmla="*/ 609 h 1130" name="T25"/>
                <a:gd fmla="*/ 40 w 1845" name="T26"/>
                <a:gd fmla="*/ 299 h 1130" name="T27"/>
                <a:gd fmla="*/ 63 w 1845" name="T28"/>
                <a:gd fmla="*/ 46 h 1130" name="T29"/>
                <a:gd fmla="*/ 62 w 1845" name="T30"/>
                <a:gd fmla="*/ 9 h 1130" name="T31"/>
                <a:gd fmla="*/ 36 w 1845" name="T32"/>
                <a:gd fmla="*/ 143 h 1130" name="T33"/>
                <a:gd fmla="*/ 7 w 1845" name="T34"/>
                <a:gd fmla="*/ 522 h 1130" name="T35"/>
                <a:gd fmla="*/ 57 w 1845" name="T36"/>
                <a:gd fmla="*/ 819 h 1130" name="T37"/>
                <a:gd fmla="*/ 382 w 1845" name="T38"/>
                <a:gd fmla="*/ 877 h 1130" name="T39"/>
                <a:gd fmla="*/ 751 w 1845" name="T40"/>
                <a:gd fmla="*/ 881 h 1130" name="T41"/>
                <a:gd fmla="*/ 925 w 1845" name="T42"/>
                <a:gd fmla="*/ 894 h 1130" name="T43"/>
                <a:gd fmla="*/ 1423 w 1845" name="T44"/>
                <a:gd fmla="*/ 1128 h 1130" name="T45"/>
                <a:gd fmla="*/ 1302 w 1845" name="T46"/>
                <a:gd fmla="*/ 854 h 1130" name="T47"/>
                <a:gd fmla="*/ 1486 w 1845" name="T48"/>
                <a:gd fmla="*/ 873 h 1130" name="T49"/>
                <a:gd fmla="*/ 1833 w 1845" name="T50"/>
                <a:gd fmla="*/ 774 h 1130" name="T51"/>
                <a:gd fmla="*/ 1842 w 1845" name="T52"/>
                <a:gd fmla="*/ 605 h 1130" name="T53"/>
                <a:gd fmla="*/ 1778 w 1845" name="T54"/>
                <a:gd fmla="*/ 197 h 1130" name="T55"/>
                <a:gd fmla="*/ 1434 w 1845" name="T56"/>
                <a:gd fmla="*/ 7 h 1130" name="T57"/>
                <a:gd fmla="*/ 1159 w 1845" name="T58"/>
                <a:gd fmla="*/ 18 h 1130" name="T59"/>
                <a:gd fmla="*/ 185 w 1845" name="T60"/>
                <a:gd fmla="*/ 3 h 1130" name="T61"/>
                <a:gd fmla="*/ 69 w 1845" name="T62"/>
                <a:gd fmla="*/ 21 h 113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30" w="1845">
                  <a:moveTo>
                    <a:pt x="69" y="21"/>
                  </a:moveTo>
                  <a:cubicBezTo>
                    <a:pt x="278" y="14"/>
                    <a:pt x="488" y="21"/>
                    <a:pt x="698" y="25"/>
                  </a:cubicBezTo>
                  <a:cubicBezTo>
                    <a:pt x="809" y="28"/>
                    <a:pt x="919" y="31"/>
                    <a:pt x="1030" y="32"/>
                  </a:cubicBezTo>
                  <a:cubicBezTo>
                    <a:pt x="1127" y="34"/>
                    <a:pt x="1223" y="35"/>
                    <a:pt x="1320" y="29"/>
                  </a:cubicBezTo>
                  <a:cubicBezTo>
                    <a:pt x="1405" y="23"/>
                    <a:pt x="1494" y="15"/>
                    <a:pt x="1579" y="32"/>
                  </a:cubicBezTo>
                  <a:cubicBezTo>
                    <a:pt x="1616" y="40"/>
                    <a:pt x="1651" y="54"/>
                    <a:pt x="1682" y="76"/>
                  </a:cubicBezTo>
                  <a:cubicBezTo>
                    <a:pt x="1714" y="100"/>
                    <a:pt x="1735" y="134"/>
                    <a:pt x="1751" y="170"/>
                  </a:cubicBezTo>
                  <a:cubicBezTo>
                    <a:pt x="1759" y="186"/>
                    <a:pt x="1764" y="208"/>
                    <a:pt x="1769" y="226"/>
                  </a:cubicBezTo>
                  <a:cubicBezTo>
                    <a:pt x="1777" y="256"/>
                    <a:pt x="1783" y="286"/>
                    <a:pt x="1789" y="316"/>
                  </a:cubicBezTo>
                  <a:cubicBezTo>
                    <a:pt x="1803" y="390"/>
                    <a:pt x="1814" y="464"/>
                    <a:pt x="1821" y="539"/>
                  </a:cubicBezTo>
                  <a:cubicBezTo>
                    <a:pt x="1827" y="604"/>
                    <a:pt x="1832" y="670"/>
                    <a:pt x="1824" y="735"/>
                  </a:cubicBezTo>
                  <a:cubicBezTo>
                    <a:pt x="1822" y="752"/>
                    <a:pt x="1819" y="773"/>
                    <a:pt x="1808" y="787"/>
                  </a:cubicBezTo>
                  <a:cubicBezTo>
                    <a:pt x="1793" y="809"/>
                    <a:pt x="1772" y="823"/>
                    <a:pt x="1747" y="832"/>
                  </a:cubicBezTo>
                  <a:cubicBezTo>
                    <a:pt x="1679" y="858"/>
                    <a:pt x="1601" y="859"/>
                    <a:pt x="1529" y="858"/>
                  </a:cubicBezTo>
                  <a:cubicBezTo>
                    <a:pt x="1459" y="857"/>
                    <a:pt x="1390" y="851"/>
                    <a:pt x="1320" y="850"/>
                  </a:cubicBezTo>
                  <a:cubicBezTo>
                    <a:pt x="1312" y="850"/>
                    <a:pt x="1304" y="850"/>
                    <a:pt x="1295" y="850"/>
                  </a:cubicBezTo>
                  <a:cubicBezTo>
                    <a:pt x="1289" y="850"/>
                    <a:pt x="1286" y="857"/>
                    <a:pt x="1288" y="862"/>
                  </a:cubicBezTo>
                  <a:cubicBezTo>
                    <a:pt x="1330" y="950"/>
                    <a:pt x="1380" y="1033"/>
                    <a:pt x="1417" y="1123"/>
                  </a:cubicBezTo>
                  <a:cubicBezTo>
                    <a:pt x="1421" y="1119"/>
                    <a:pt x="1424" y="1116"/>
                    <a:pt x="1427" y="1113"/>
                  </a:cubicBezTo>
                  <a:cubicBezTo>
                    <a:pt x="1330" y="1087"/>
                    <a:pt x="1246" y="1034"/>
                    <a:pt x="1162" y="980"/>
                  </a:cubicBezTo>
                  <a:cubicBezTo>
                    <a:pt x="1080" y="929"/>
                    <a:pt x="993" y="882"/>
                    <a:pt x="895" y="874"/>
                  </a:cubicBezTo>
                  <a:cubicBezTo>
                    <a:pt x="775" y="863"/>
                    <a:pt x="654" y="862"/>
                    <a:pt x="534" y="862"/>
                  </a:cubicBezTo>
                  <a:cubicBezTo>
                    <a:pt x="472" y="861"/>
                    <a:pt x="411" y="861"/>
                    <a:pt x="349" y="860"/>
                  </a:cubicBezTo>
                  <a:cubicBezTo>
                    <a:pt x="301" y="860"/>
                    <a:pt x="252" y="860"/>
                    <a:pt x="204" y="855"/>
                  </a:cubicBezTo>
                  <a:cubicBezTo>
                    <a:pt x="151" y="850"/>
                    <a:pt x="89" y="837"/>
                    <a:pt x="55" y="792"/>
                  </a:cubicBezTo>
                  <a:cubicBezTo>
                    <a:pt x="17" y="742"/>
                    <a:pt x="17" y="669"/>
                    <a:pt x="18" y="609"/>
                  </a:cubicBezTo>
                  <a:cubicBezTo>
                    <a:pt x="19" y="561"/>
                    <a:pt x="24" y="513"/>
                    <a:pt x="28" y="465"/>
                  </a:cubicBezTo>
                  <a:cubicBezTo>
                    <a:pt x="33" y="409"/>
                    <a:pt x="37" y="354"/>
                    <a:pt x="40" y="299"/>
                  </a:cubicBezTo>
                  <a:cubicBezTo>
                    <a:pt x="44" y="243"/>
                    <a:pt x="48" y="187"/>
                    <a:pt x="54" y="131"/>
                  </a:cubicBezTo>
                  <a:cubicBezTo>
                    <a:pt x="57" y="103"/>
                    <a:pt x="60" y="74"/>
                    <a:pt x="63" y="46"/>
                  </a:cubicBezTo>
                  <a:cubicBezTo>
                    <a:pt x="65" y="36"/>
                    <a:pt x="71" y="26"/>
                    <a:pt x="76" y="17"/>
                  </a:cubicBezTo>
                  <a:cubicBezTo>
                    <a:pt x="80" y="8"/>
                    <a:pt x="66" y="0"/>
                    <a:pt x="62" y="9"/>
                  </a:cubicBezTo>
                  <a:cubicBezTo>
                    <a:pt x="56" y="21"/>
                    <a:pt x="49" y="32"/>
                    <a:pt x="47" y="46"/>
                  </a:cubicBezTo>
                  <a:cubicBezTo>
                    <a:pt x="43" y="78"/>
                    <a:pt x="40" y="110"/>
                    <a:pt x="36" y="143"/>
                  </a:cubicBezTo>
                  <a:cubicBezTo>
                    <a:pt x="30" y="206"/>
                    <a:pt x="26" y="269"/>
                    <a:pt x="22" y="333"/>
                  </a:cubicBezTo>
                  <a:cubicBezTo>
                    <a:pt x="18" y="396"/>
                    <a:pt x="13" y="459"/>
                    <a:pt x="7" y="522"/>
                  </a:cubicBezTo>
                  <a:cubicBezTo>
                    <a:pt x="2" y="568"/>
                    <a:pt x="0" y="614"/>
                    <a:pt x="2" y="660"/>
                  </a:cubicBezTo>
                  <a:cubicBezTo>
                    <a:pt x="5" y="716"/>
                    <a:pt x="15" y="778"/>
                    <a:pt x="57" y="819"/>
                  </a:cubicBezTo>
                  <a:cubicBezTo>
                    <a:pt x="101" y="860"/>
                    <a:pt x="167" y="869"/>
                    <a:pt x="225" y="873"/>
                  </a:cubicBezTo>
                  <a:cubicBezTo>
                    <a:pt x="277" y="877"/>
                    <a:pt x="330" y="876"/>
                    <a:pt x="382" y="877"/>
                  </a:cubicBezTo>
                  <a:cubicBezTo>
                    <a:pt x="444" y="877"/>
                    <a:pt x="506" y="878"/>
                    <a:pt x="567" y="878"/>
                  </a:cubicBezTo>
                  <a:cubicBezTo>
                    <a:pt x="629" y="878"/>
                    <a:pt x="690" y="879"/>
                    <a:pt x="751" y="881"/>
                  </a:cubicBezTo>
                  <a:cubicBezTo>
                    <a:pt x="781" y="882"/>
                    <a:pt x="810" y="884"/>
                    <a:pt x="840" y="886"/>
                  </a:cubicBezTo>
                  <a:cubicBezTo>
                    <a:pt x="868" y="887"/>
                    <a:pt x="897" y="889"/>
                    <a:pt x="925" y="894"/>
                  </a:cubicBezTo>
                  <a:cubicBezTo>
                    <a:pt x="1015" y="910"/>
                    <a:pt x="1094" y="956"/>
                    <a:pt x="1171" y="1005"/>
                  </a:cubicBezTo>
                  <a:cubicBezTo>
                    <a:pt x="1250" y="1056"/>
                    <a:pt x="1331" y="1104"/>
                    <a:pt x="1423" y="1128"/>
                  </a:cubicBezTo>
                  <a:cubicBezTo>
                    <a:pt x="1428" y="1130"/>
                    <a:pt x="1435" y="1124"/>
                    <a:pt x="1433" y="1118"/>
                  </a:cubicBezTo>
                  <a:cubicBezTo>
                    <a:pt x="1395" y="1027"/>
                    <a:pt x="1344" y="943"/>
                    <a:pt x="1302" y="854"/>
                  </a:cubicBezTo>
                  <a:cubicBezTo>
                    <a:pt x="1300" y="858"/>
                    <a:pt x="1298" y="862"/>
                    <a:pt x="1295" y="866"/>
                  </a:cubicBezTo>
                  <a:cubicBezTo>
                    <a:pt x="1359" y="864"/>
                    <a:pt x="1423" y="871"/>
                    <a:pt x="1486" y="873"/>
                  </a:cubicBezTo>
                  <a:cubicBezTo>
                    <a:pt x="1562" y="876"/>
                    <a:pt x="1640" y="876"/>
                    <a:pt x="1715" y="859"/>
                  </a:cubicBezTo>
                  <a:cubicBezTo>
                    <a:pt x="1763" y="848"/>
                    <a:pt x="1816" y="825"/>
                    <a:pt x="1833" y="774"/>
                  </a:cubicBezTo>
                  <a:cubicBezTo>
                    <a:pt x="1840" y="751"/>
                    <a:pt x="1842" y="726"/>
                    <a:pt x="1843" y="703"/>
                  </a:cubicBezTo>
                  <a:cubicBezTo>
                    <a:pt x="1845" y="670"/>
                    <a:pt x="1844" y="638"/>
                    <a:pt x="1842" y="605"/>
                  </a:cubicBezTo>
                  <a:cubicBezTo>
                    <a:pt x="1838" y="530"/>
                    <a:pt x="1828" y="454"/>
                    <a:pt x="1816" y="380"/>
                  </a:cubicBezTo>
                  <a:cubicBezTo>
                    <a:pt x="1806" y="318"/>
                    <a:pt x="1795" y="257"/>
                    <a:pt x="1778" y="197"/>
                  </a:cubicBezTo>
                  <a:cubicBezTo>
                    <a:pt x="1760" y="135"/>
                    <a:pt x="1724" y="80"/>
                    <a:pt x="1668" y="48"/>
                  </a:cubicBezTo>
                  <a:cubicBezTo>
                    <a:pt x="1598" y="7"/>
                    <a:pt x="1512" y="5"/>
                    <a:pt x="1434" y="7"/>
                  </a:cubicBezTo>
                  <a:cubicBezTo>
                    <a:pt x="1388" y="8"/>
                    <a:pt x="1343" y="11"/>
                    <a:pt x="1298" y="14"/>
                  </a:cubicBezTo>
                  <a:cubicBezTo>
                    <a:pt x="1252" y="17"/>
                    <a:pt x="1206" y="18"/>
                    <a:pt x="1159" y="18"/>
                  </a:cubicBezTo>
                  <a:cubicBezTo>
                    <a:pt x="1053" y="17"/>
                    <a:pt x="946" y="15"/>
                    <a:pt x="840" y="13"/>
                  </a:cubicBezTo>
                  <a:cubicBezTo>
                    <a:pt x="622" y="8"/>
                    <a:pt x="404" y="1"/>
                    <a:pt x="185" y="3"/>
                  </a:cubicBezTo>
                  <a:cubicBezTo>
                    <a:pt x="147" y="3"/>
                    <a:pt x="108" y="4"/>
                    <a:pt x="69" y="5"/>
                  </a:cubicBezTo>
                  <a:cubicBezTo>
                    <a:pt x="58" y="5"/>
                    <a:pt x="58" y="21"/>
                    <a:pt x="69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178D7EA-4A99-4295-88ED-970CC296DBFA}"/>
              </a:ext>
            </a:extLst>
          </p:cNvPr>
          <p:cNvSpPr txBox="1"/>
          <p:nvPr/>
        </p:nvSpPr>
        <p:spPr>
          <a:xfrm>
            <a:off x="4263523" y="1976306"/>
            <a:ext cx="3758293" cy="19202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60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第3章</a:t>
            </a:r>
          </a:p>
          <a:p>
            <a:pPr algn="ctr">
              <a:lnSpc>
                <a:spcPct val="100000"/>
              </a:lnSpc>
            </a:pPr>
            <a:r>
              <a:rPr altLang="en-US" lang="zh-CN" sz="60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原文详情</a:t>
            </a:r>
          </a:p>
        </p:txBody>
      </p:sp>
    </p:spTree>
    <p:extLst>
      <p:ext uri="{BB962C8B-B14F-4D97-AF65-F5344CB8AC3E}">
        <p14:creationId val="4234419659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AD75BA63-F51A-42DD-A8C4-F65780C3BAAA}"/>
              </a:ext>
            </a:extLst>
          </p:cNvPr>
          <p:cNvGrpSpPr>
            <a:grpSpLocks noChangeAspect="1"/>
          </p:cNvGrpSpPr>
          <p:nvPr/>
        </p:nvGrpSpPr>
        <p:grpSpPr>
          <a:xfrm>
            <a:off x="1940346" y="1878672"/>
            <a:ext cx="3960812" cy="3136952"/>
            <a:chOff x="2457" y="1051"/>
            <a:chExt cx="2774" cy="219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D610134-2260-4E79-9FBE-8685A8933622}"/>
                </a:ext>
              </a:extLst>
            </p:cNvPr>
            <p:cNvSpPr/>
            <p:nvPr/>
          </p:nvSpPr>
          <p:spPr bwMode="auto">
            <a:xfrm>
              <a:off x="2484" y="3138"/>
              <a:ext cx="2715" cy="110"/>
            </a:xfrm>
            <a:custGeom>
              <a:gdLst>
                <a:gd fmla="*/ 1011 w 1016" name="T0"/>
                <a:gd fmla="*/ 33 h 41" name="T1"/>
                <a:gd fmla="*/ 508 w 1016" name="T2"/>
                <a:gd fmla="*/ 10 h 41" name="T3"/>
                <a:gd fmla="*/ 258 w 1016" name="T4"/>
                <a:gd fmla="*/ 5 h 41" name="T5"/>
                <a:gd fmla="*/ 4 w 1016" name="T6"/>
                <a:gd fmla="*/ 9 h 41" name="T7"/>
                <a:gd fmla="*/ 4 w 1016" name="T8"/>
                <a:gd fmla="*/ 16 h 41" name="T9"/>
                <a:gd fmla="*/ 258 w 1016" name="T10"/>
                <a:gd fmla="*/ 16 h 41" name="T11"/>
                <a:gd fmla="*/ 508 w 1016" name="T12"/>
                <a:gd fmla="*/ 21 h 41" name="T13"/>
                <a:gd fmla="*/ 1011 w 1016" name="T14"/>
                <a:gd fmla="*/ 41 h 41" name="T15"/>
                <a:gd fmla="*/ 1011 w 1016" name="T16"/>
                <a:gd fmla="*/ 33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1016">
                  <a:moveTo>
                    <a:pt x="1011" y="33"/>
                  </a:moveTo>
                  <a:cubicBezTo>
                    <a:pt x="844" y="19"/>
                    <a:pt x="675" y="15"/>
                    <a:pt x="508" y="10"/>
                  </a:cubicBezTo>
                  <a:cubicBezTo>
                    <a:pt x="425" y="8"/>
                    <a:pt x="341" y="6"/>
                    <a:pt x="258" y="5"/>
                  </a:cubicBezTo>
                  <a:cubicBezTo>
                    <a:pt x="174" y="5"/>
                    <a:pt x="88" y="0"/>
                    <a:pt x="4" y="9"/>
                  </a:cubicBezTo>
                  <a:cubicBezTo>
                    <a:pt x="0" y="9"/>
                    <a:pt x="0" y="16"/>
                    <a:pt x="4" y="16"/>
                  </a:cubicBezTo>
                  <a:cubicBezTo>
                    <a:pt x="88" y="21"/>
                    <a:pt x="174" y="15"/>
                    <a:pt x="258" y="16"/>
                  </a:cubicBezTo>
                  <a:cubicBezTo>
                    <a:pt x="341" y="17"/>
                    <a:pt x="425" y="18"/>
                    <a:pt x="508" y="21"/>
                  </a:cubicBezTo>
                  <a:cubicBezTo>
                    <a:pt x="675" y="26"/>
                    <a:pt x="843" y="39"/>
                    <a:pt x="1011" y="41"/>
                  </a:cubicBezTo>
                  <a:cubicBezTo>
                    <a:pt x="1016" y="41"/>
                    <a:pt x="1016" y="33"/>
                    <a:pt x="1011" y="3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7A05821-2DC0-4D35-B7E9-54544E2CC648}"/>
                </a:ext>
              </a:extLst>
            </p:cNvPr>
            <p:cNvSpPr/>
            <p:nvPr/>
          </p:nvSpPr>
          <p:spPr bwMode="auto">
            <a:xfrm>
              <a:off x="2919" y="2327"/>
              <a:ext cx="1120" cy="610"/>
            </a:xfrm>
            <a:custGeom>
              <a:gdLst>
                <a:gd fmla="*/ 414 w 419" name="T0"/>
                <a:gd fmla="*/ 209 h 228" name="T1"/>
                <a:gd fmla="*/ 200 w 419" name="T2"/>
                <a:gd fmla="*/ 111 h 228" name="T3"/>
                <a:gd fmla="*/ 97 w 419" name="T4"/>
                <a:gd fmla="*/ 55 h 228" name="T5"/>
                <a:gd fmla="*/ 46 w 419" name="T6"/>
                <a:gd fmla="*/ 25 h 228" name="T7"/>
                <a:gd fmla="*/ 6 w 419" name="T8"/>
                <a:gd fmla="*/ 2 h 228" name="T9"/>
                <a:gd fmla="*/ 3 w 419" name="T10"/>
                <a:gd fmla="*/ 1 h 228" name="T11"/>
                <a:gd fmla="*/ 1 w 419" name="T12"/>
                <a:gd fmla="*/ 1 h 228" name="T13"/>
                <a:gd fmla="*/ 0 w 419" name="T14"/>
                <a:gd fmla="*/ 2 h 228" name="T15"/>
                <a:gd fmla="*/ 2 w 419" name="T16"/>
                <a:gd fmla="*/ 3 h 228" name="T17"/>
                <a:gd fmla="*/ 1 w 419" name="T18"/>
                <a:gd fmla="*/ 108 h 228" name="T19"/>
                <a:gd fmla="*/ 4 w 419" name="T20"/>
                <a:gd fmla="*/ 203 h 228" name="T21"/>
                <a:gd fmla="*/ 4 w 419" name="T22"/>
                <a:gd fmla="*/ 207 h 228" name="T23"/>
                <a:gd fmla="*/ 13 w 419" name="T24"/>
                <a:gd fmla="*/ 207 h 228" name="T25"/>
                <a:gd fmla="*/ 207 w 419" name="T26"/>
                <a:gd fmla="*/ 210 h 228" name="T27"/>
                <a:gd fmla="*/ 407 w 419" name="T28"/>
                <a:gd fmla="*/ 227 h 228" name="T29"/>
                <a:gd fmla="*/ 409 w 419" name="T30"/>
                <a:gd fmla="*/ 217 h 228" name="T31"/>
                <a:gd fmla="*/ 210 w 419" name="T32"/>
                <a:gd fmla="*/ 200 h 228" name="T33"/>
                <a:gd fmla="*/ 14 w 419" name="T34"/>
                <a:gd fmla="*/ 202 h 228" name="T35"/>
                <a:gd fmla="*/ 11 w 419" name="T36"/>
                <a:gd fmla="*/ 104 h 228" name="T37"/>
                <a:gd fmla="*/ 6 w 419" name="T38"/>
                <a:gd fmla="*/ 8 h 228" name="T39"/>
                <a:gd fmla="*/ 92 w 419" name="T40"/>
                <a:gd fmla="*/ 64 h 228" name="T41"/>
                <a:gd fmla="*/ 198 w 419" name="T42"/>
                <a:gd fmla="*/ 122 h 228" name="T43"/>
                <a:gd fmla="*/ 411 w 419" name="T44"/>
                <a:gd fmla="*/ 217 h 228" name="T45"/>
                <a:gd fmla="*/ 414 w 419" name="T46"/>
                <a:gd fmla="*/ 209 h 22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28" w="419">
                  <a:moveTo>
                    <a:pt x="414" y="209"/>
                  </a:moveTo>
                  <a:cubicBezTo>
                    <a:pt x="342" y="178"/>
                    <a:pt x="270" y="147"/>
                    <a:pt x="200" y="111"/>
                  </a:cubicBezTo>
                  <a:cubicBezTo>
                    <a:pt x="165" y="93"/>
                    <a:pt x="131" y="74"/>
                    <a:pt x="97" y="55"/>
                  </a:cubicBezTo>
                  <a:cubicBezTo>
                    <a:pt x="80" y="45"/>
                    <a:pt x="63" y="35"/>
                    <a:pt x="46" y="25"/>
                  </a:cubicBezTo>
                  <a:cubicBezTo>
                    <a:pt x="33" y="17"/>
                    <a:pt x="20" y="8"/>
                    <a:pt x="6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1" y="38"/>
                    <a:pt x="0" y="73"/>
                    <a:pt x="1" y="108"/>
                  </a:cubicBezTo>
                  <a:cubicBezTo>
                    <a:pt x="2" y="139"/>
                    <a:pt x="0" y="172"/>
                    <a:pt x="4" y="203"/>
                  </a:cubicBezTo>
                  <a:cubicBezTo>
                    <a:pt x="2" y="204"/>
                    <a:pt x="2" y="207"/>
                    <a:pt x="4" y="207"/>
                  </a:cubicBezTo>
                  <a:cubicBezTo>
                    <a:pt x="5" y="212"/>
                    <a:pt x="11" y="211"/>
                    <a:pt x="13" y="207"/>
                  </a:cubicBezTo>
                  <a:cubicBezTo>
                    <a:pt x="77" y="209"/>
                    <a:pt x="142" y="208"/>
                    <a:pt x="207" y="210"/>
                  </a:cubicBezTo>
                  <a:cubicBezTo>
                    <a:pt x="274" y="213"/>
                    <a:pt x="341" y="220"/>
                    <a:pt x="407" y="227"/>
                  </a:cubicBezTo>
                  <a:cubicBezTo>
                    <a:pt x="413" y="228"/>
                    <a:pt x="414" y="218"/>
                    <a:pt x="409" y="217"/>
                  </a:cubicBezTo>
                  <a:cubicBezTo>
                    <a:pt x="343" y="208"/>
                    <a:pt x="277" y="203"/>
                    <a:pt x="210" y="200"/>
                  </a:cubicBezTo>
                  <a:cubicBezTo>
                    <a:pt x="145" y="197"/>
                    <a:pt x="79" y="195"/>
                    <a:pt x="14" y="202"/>
                  </a:cubicBezTo>
                  <a:cubicBezTo>
                    <a:pt x="16" y="170"/>
                    <a:pt x="13" y="136"/>
                    <a:pt x="11" y="104"/>
                  </a:cubicBezTo>
                  <a:cubicBezTo>
                    <a:pt x="10" y="72"/>
                    <a:pt x="9" y="40"/>
                    <a:pt x="6" y="8"/>
                  </a:cubicBezTo>
                  <a:cubicBezTo>
                    <a:pt x="30" y="31"/>
                    <a:pt x="64" y="47"/>
                    <a:pt x="92" y="64"/>
                  </a:cubicBezTo>
                  <a:cubicBezTo>
                    <a:pt x="127" y="84"/>
                    <a:pt x="162" y="104"/>
                    <a:pt x="198" y="122"/>
                  </a:cubicBezTo>
                  <a:cubicBezTo>
                    <a:pt x="267" y="157"/>
                    <a:pt x="338" y="191"/>
                    <a:pt x="411" y="217"/>
                  </a:cubicBezTo>
                  <a:cubicBezTo>
                    <a:pt x="415" y="218"/>
                    <a:pt x="419" y="211"/>
                    <a:pt x="414" y="20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3C24DEA-73BE-49E9-8652-E5A7895C2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7" y="1101"/>
              <a:ext cx="2774" cy="2136"/>
            </a:xfrm>
            <a:custGeom>
              <a:gdLst>
                <a:gd fmla="*/ 439 w 1038" name="T0"/>
                <a:gd fmla="*/ 412 h 798" name="T1"/>
                <a:gd fmla="*/ 550 w 1038" name="T2"/>
                <a:gd fmla="*/ 402 h 798" name="T3"/>
                <a:gd fmla="*/ 481 w 1038" name="T4"/>
                <a:gd fmla="*/ 344 h 798" name="T5"/>
                <a:gd fmla="*/ 559 w 1038" name="T6"/>
                <a:gd fmla="*/ 311 h 798" name="T7"/>
                <a:gd fmla="*/ 541 w 1038" name="T8"/>
                <a:gd fmla="*/ 309 h 798" name="T9"/>
                <a:gd fmla="*/ 455 w 1038" name="T10"/>
                <a:gd fmla="*/ 263 h 798" name="T11"/>
                <a:gd fmla="*/ 429 w 1038" name="T12"/>
                <a:gd fmla="*/ 142 h 798" name="T13"/>
                <a:gd fmla="*/ 400 w 1038" name="T14"/>
                <a:gd fmla="*/ 162 h 798" name="T15"/>
                <a:gd fmla="*/ 318 w 1038" name="T16"/>
                <a:gd fmla="*/ 228 h 798" name="T17"/>
                <a:gd fmla="*/ 262 w 1038" name="T18"/>
                <a:gd fmla="*/ 27 h 798" name="T19"/>
                <a:gd fmla="*/ 216 w 1038" name="T20"/>
                <a:gd fmla="*/ 213 h 798" name="T21"/>
                <a:gd fmla="*/ 85 w 1038" name="T22"/>
                <a:gd fmla="*/ 237 h 798" name="T23"/>
                <a:gd fmla="*/ 111 w 1038" name="T24"/>
                <a:gd fmla="*/ 224 h 798" name="T25"/>
                <a:gd fmla="*/ 272 w 1038" name="T26"/>
                <a:gd fmla="*/ 363 h 798" name="T27"/>
                <a:gd fmla="*/ 10 w 1038" name="T28"/>
                <a:gd fmla="*/ 502 h 798" name="T29"/>
                <a:gd fmla="*/ 19 w 1038" name="T30"/>
                <a:gd fmla="*/ 506 h 798" name="T31"/>
                <a:gd fmla="*/ 92 w 1038" name="T32"/>
                <a:gd fmla="*/ 277 h 798" name="T33"/>
                <a:gd fmla="*/ 126 w 1038" name="T34"/>
                <a:gd fmla="*/ 295 h 798" name="T35"/>
                <a:gd fmla="*/ 211 w 1038" name="T36"/>
                <a:gd fmla="*/ 342 h 798" name="T37"/>
                <a:gd fmla="*/ 263 w 1038" name="T38"/>
                <a:gd fmla="*/ 371 h 798" name="T39"/>
                <a:gd fmla="*/ 320 w 1038" name="T40"/>
                <a:gd fmla="*/ 402 h 798" name="T41"/>
                <a:gd fmla="*/ 392 w 1038" name="T42"/>
                <a:gd fmla="*/ 441 h 798" name="T43"/>
                <a:gd fmla="*/ 409 w 1038" name="T44"/>
                <a:gd fmla="*/ 450 h 798" name="T45"/>
                <a:gd fmla="*/ 429 w 1038" name="T46"/>
                <a:gd fmla="*/ 462 h 798" name="T47"/>
                <a:gd fmla="*/ 491 w 1038" name="T48"/>
                <a:gd fmla="*/ 496 h 798" name="T49"/>
                <a:gd fmla="*/ 495 w 1038" name="T50"/>
                <a:gd fmla="*/ 498 h 798" name="T51"/>
                <a:gd fmla="*/ 526 w 1038" name="T52"/>
                <a:gd fmla="*/ 515 h 798" name="T53"/>
                <a:gd fmla="*/ 582 w 1038" name="T54"/>
                <a:gd fmla="*/ 546 h 798" name="T55"/>
                <a:gd fmla="*/ 595 w 1038" name="T56"/>
                <a:gd fmla="*/ 580 h 798" name="T57"/>
                <a:gd fmla="*/ 639 w 1038" name="T58"/>
                <a:gd fmla="*/ 593 h 798" name="T59"/>
                <a:gd fmla="*/ 668 w 1038" name="T60"/>
                <a:gd fmla="*/ 604 h 798" name="T61"/>
                <a:gd fmla="*/ 697 w 1038" name="T62"/>
                <a:gd fmla="*/ 622 h 798" name="T63"/>
                <a:gd fmla="*/ 719 w 1038" name="T64"/>
                <a:gd fmla="*/ 649 h 798" name="T65"/>
                <a:gd fmla="*/ 761 w 1038" name="T66"/>
                <a:gd fmla="*/ 646 h 798" name="T67"/>
                <a:gd fmla="*/ 806 w 1038" name="T68"/>
                <a:gd fmla="*/ 671 h 798" name="T69"/>
                <a:gd fmla="*/ 831 w 1038" name="T70"/>
                <a:gd fmla="*/ 694 h 798" name="T71"/>
                <a:gd fmla="*/ 858 w 1038" name="T72"/>
                <a:gd fmla="*/ 720 h 798" name="T73"/>
                <a:gd fmla="*/ 900 w 1038" name="T74"/>
                <a:gd fmla="*/ 745 h 798" name="T75"/>
                <a:gd fmla="*/ 935 w 1038" name="T76"/>
                <a:gd fmla="*/ 764 h 798" name="T77"/>
                <a:gd fmla="*/ 1034 w 1038" name="T78"/>
                <a:gd fmla="*/ 789 h 798" name="T79"/>
                <a:gd fmla="*/ 523 w 1038" name="T80"/>
                <a:gd fmla="*/ 444 h 798" name="T81"/>
                <a:gd fmla="*/ 437 w 1038" name="T82"/>
                <a:gd fmla="*/ 159 h 798" name="T83"/>
                <a:gd fmla="*/ 136 w 1038" name="T84"/>
                <a:gd fmla="*/ 89 h 798" name="T85"/>
                <a:gd fmla="*/ 156 w 1038" name="T86"/>
                <a:gd fmla="*/ 76 h 798" name="T87"/>
                <a:gd fmla="*/ 162 w 1038" name="T88"/>
                <a:gd fmla="*/ 39 h 798" name="T89"/>
                <a:gd fmla="*/ 198 w 1038" name="T90"/>
                <a:gd fmla="*/ 63 h 798" name="T91"/>
                <a:gd fmla="*/ 225 w 1038" name="T92"/>
                <a:gd fmla="*/ 58 h 798" name="T93"/>
                <a:gd fmla="*/ 231 w 1038" name="T94"/>
                <a:gd fmla="*/ 25 h 798" name="T95"/>
                <a:gd fmla="*/ 288 w 1038" name="T96"/>
                <a:gd fmla="*/ 56 h 798" name="T97"/>
                <a:gd fmla="*/ 219 w 1038" name="T98"/>
                <a:gd fmla="*/ 213 h 798" name="T99"/>
                <a:gd fmla="*/ 344 w 1038" name="T100"/>
                <a:gd fmla="*/ 252 h 798" name="T101"/>
                <a:gd fmla="*/ 394 w 1038" name="T102"/>
                <a:gd fmla="*/ 429 h 798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798" w="1038">
                  <a:moveTo>
                    <a:pt x="1034" y="789"/>
                  </a:moveTo>
                  <a:cubicBezTo>
                    <a:pt x="984" y="760"/>
                    <a:pt x="933" y="731"/>
                    <a:pt x="882" y="702"/>
                  </a:cubicBezTo>
                  <a:cubicBezTo>
                    <a:pt x="883" y="700"/>
                    <a:pt x="880" y="699"/>
                    <a:pt x="879" y="700"/>
                  </a:cubicBezTo>
                  <a:cubicBezTo>
                    <a:pt x="721" y="611"/>
                    <a:pt x="563" y="523"/>
                    <a:pt x="405" y="435"/>
                  </a:cubicBezTo>
                  <a:cubicBezTo>
                    <a:pt x="417" y="430"/>
                    <a:pt x="429" y="422"/>
                    <a:pt x="439" y="412"/>
                  </a:cubicBezTo>
                  <a:cubicBezTo>
                    <a:pt x="465" y="424"/>
                    <a:pt x="491" y="439"/>
                    <a:pt x="518" y="448"/>
                  </a:cubicBezTo>
                  <a:cubicBezTo>
                    <a:pt x="521" y="449"/>
                    <a:pt x="523" y="447"/>
                    <a:pt x="523" y="444"/>
                  </a:cubicBezTo>
                  <a:cubicBezTo>
                    <a:pt x="523" y="447"/>
                    <a:pt x="525" y="449"/>
                    <a:pt x="527" y="449"/>
                  </a:cubicBezTo>
                  <a:cubicBezTo>
                    <a:pt x="537" y="448"/>
                    <a:pt x="546" y="439"/>
                    <a:pt x="550" y="430"/>
                  </a:cubicBezTo>
                  <a:cubicBezTo>
                    <a:pt x="553" y="423"/>
                    <a:pt x="557" y="408"/>
                    <a:pt x="550" y="402"/>
                  </a:cubicBezTo>
                  <a:cubicBezTo>
                    <a:pt x="542" y="396"/>
                    <a:pt x="529" y="404"/>
                    <a:pt x="524" y="410"/>
                  </a:cubicBezTo>
                  <a:cubicBezTo>
                    <a:pt x="517" y="417"/>
                    <a:pt x="512" y="425"/>
                    <a:pt x="511" y="435"/>
                  </a:cubicBezTo>
                  <a:cubicBezTo>
                    <a:pt x="491" y="422"/>
                    <a:pt x="466" y="414"/>
                    <a:pt x="443" y="408"/>
                  </a:cubicBezTo>
                  <a:cubicBezTo>
                    <a:pt x="454" y="397"/>
                    <a:pt x="463" y="384"/>
                    <a:pt x="470" y="370"/>
                  </a:cubicBezTo>
                  <a:cubicBezTo>
                    <a:pt x="474" y="362"/>
                    <a:pt x="478" y="353"/>
                    <a:pt x="481" y="344"/>
                  </a:cubicBezTo>
                  <a:cubicBezTo>
                    <a:pt x="503" y="345"/>
                    <a:pt x="527" y="347"/>
                    <a:pt x="549" y="345"/>
                  </a:cubicBezTo>
                  <a:cubicBezTo>
                    <a:pt x="554" y="344"/>
                    <a:pt x="554" y="338"/>
                    <a:pt x="549" y="337"/>
                  </a:cubicBezTo>
                  <a:cubicBezTo>
                    <a:pt x="548" y="337"/>
                    <a:pt x="547" y="337"/>
                    <a:pt x="546" y="337"/>
                  </a:cubicBezTo>
                  <a:cubicBezTo>
                    <a:pt x="545" y="331"/>
                    <a:pt x="544" y="325"/>
                    <a:pt x="546" y="320"/>
                  </a:cubicBezTo>
                  <a:cubicBezTo>
                    <a:pt x="548" y="314"/>
                    <a:pt x="553" y="309"/>
                    <a:pt x="559" y="311"/>
                  </a:cubicBezTo>
                  <a:cubicBezTo>
                    <a:pt x="565" y="313"/>
                    <a:pt x="565" y="321"/>
                    <a:pt x="564" y="326"/>
                  </a:cubicBezTo>
                  <a:cubicBezTo>
                    <a:pt x="563" y="333"/>
                    <a:pt x="559" y="337"/>
                    <a:pt x="555" y="342"/>
                  </a:cubicBezTo>
                  <a:cubicBezTo>
                    <a:pt x="552" y="345"/>
                    <a:pt x="556" y="351"/>
                    <a:pt x="560" y="348"/>
                  </a:cubicBezTo>
                  <a:cubicBezTo>
                    <a:pt x="573" y="340"/>
                    <a:pt x="583" y="309"/>
                    <a:pt x="563" y="302"/>
                  </a:cubicBezTo>
                  <a:cubicBezTo>
                    <a:pt x="555" y="299"/>
                    <a:pt x="546" y="303"/>
                    <a:pt x="541" y="309"/>
                  </a:cubicBezTo>
                  <a:cubicBezTo>
                    <a:pt x="535" y="317"/>
                    <a:pt x="536" y="327"/>
                    <a:pt x="538" y="336"/>
                  </a:cubicBezTo>
                  <a:cubicBezTo>
                    <a:pt x="520" y="335"/>
                    <a:pt x="501" y="337"/>
                    <a:pt x="483" y="338"/>
                  </a:cubicBezTo>
                  <a:cubicBezTo>
                    <a:pt x="486" y="328"/>
                    <a:pt x="489" y="318"/>
                    <a:pt x="491" y="308"/>
                  </a:cubicBezTo>
                  <a:cubicBezTo>
                    <a:pt x="493" y="298"/>
                    <a:pt x="500" y="278"/>
                    <a:pt x="491" y="268"/>
                  </a:cubicBezTo>
                  <a:cubicBezTo>
                    <a:pt x="483" y="260"/>
                    <a:pt x="465" y="264"/>
                    <a:pt x="455" y="263"/>
                  </a:cubicBezTo>
                  <a:cubicBezTo>
                    <a:pt x="432" y="263"/>
                    <a:pt x="410" y="260"/>
                    <a:pt x="388" y="255"/>
                  </a:cubicBezTo>
                  <a:cubicBezTo>
                    <a:pt x="366" y="249"/>
                    <a:pt x="346" y="241"/>
                    <a:pt x="327" y="232"/>
                  </a:cubicBezTo>
                  <a:cubicBezTo>
                    <a:pt x="359" y="228"/>
                    <a:pt x="398" y="205"/>
                    <a:pt x="407" y="172"/>
                  </a:cubicBezTo>
                  <a:cubicBezTo>
                    <a:pt x="418" y="183"/>
                    <a:pt x="440" y="185"/>
                    <a:pt x="445" y="168"/>
                  </a:cubicBezTo>
                  <a:cubicBezTo>
                    <a:pt x="449" y="156"/>
                    <a:pt x="440" y="145"/>
                    <a:pt x="429" y="142"/>
                  </a:cubicBezTo>
                  <a:cubicBezTo>
                    <a:pt x="421" y="140"/>
                    <a:pt x="411" y="142"/>
                    <a:pt x="404" y="148"/>
                  </a:cubicBezTo>
                  <a:cubicBezTo>
                    <a:pt x="404" y="148"/>
                    <a:pt x="404" y="148"/>
                    <a:pt x="404" y="148"/>
                  </a:cubicBezTo>
                  <a:cubicBezTo>
                    <a:pt x="400" y="151"/>
                    <a:pt x="398" y="155"/>
                    <a:pt x="396" y="159"/>
                  </a:cubicBezTo>
                  <a:cubicBezTo>
                    <a:pt x="395" y="161"/>
                    <a:pt x="398" y="163"/>
                    <a:pt x="400" y="162"/>
                  </a:cubicBezTo>
                  <a:cubicBezTo>
                    <a:pt x="400" y="162"/>
                    <a:pt x="400" y="162"/>
                    <a:pt x="400" y="162"/>
                  </a:cubicBezTo>
                  <a:cubicBezTo>
                    <a:pt x="401" y="163"/>
                    <a:pt x="401" y="164"/>
                    <a:pt x="402" y="166"/>
                  </a:cubicBezTo>
                  <a:cubicBezTo>
                    <a:pt x="402" y="166"/>
                    <a:pt x="402" y="166"/>
                    <a:pt x="402" y="166"/>
                  </a:cubicBezTo>
                  <a:cubicBezTo>
                    <a:pt x="390" y="181"/>
                    <a:pt x="383" y="197"/>
                    <a:pt x="367" y="209"/>
                  </a:cubicBezTo>
                  <a:cubicBezTo>
                    <a:pt x="352" y="219"/>
                    <a:pt x="336" y="225"/>
                    <a:pt x="319" y="228"/>
                  </a:cubicBezTo>
                  <a:cubicBezTo>
                    <a:pt x="318" y="228"/>
                    <a:pt x="318" y="228"/>
                    <a:pt x="318" y="228"/>
                  </a:cubicBezTo>
                  <a:cubicBezTo>
                    <a:pt x="302" y="219"/>
                    <a:pt x="285" y="210"/>
                    <a:pt x="268" y="201"/>
                  </a:cubicBezTo>
                  <a:cubicBezTo>
                    <a:pt x="291" y="190"/>
                    <a:pt x="311" y="173"/>
                    <a:pt x="321" y="148"/>
                  </a:cubicBezTo>
                  <a:cubicBezTo>
                    <a:pt x="337" y="107"/>
                    <a:pt x="318" y="67"/>
                    <a:pt x="285" y="42"/>
                  </a:cubicBezTo>
                  <a:cubicBezTo>
                    <a:pt x="280" y="37"/>
                    <a:pt x="272" y="33"/>
                    <a:pt x="264" y="28"/>
                  </a:cubicBezTo>
                  <a:cubicBezTo>
                    <a:pt x="264" y="27"/>
                    <a:pt x="263" y="27"/>
                    <a:pt x="262" y="27"/>
                  </a:cubicBezTo>
                  <a:cubicBezTo>
                    <a:pt x="230" y="11"/>
                    <a:pt x="187" y="0"/>
                    <a:pt x="165" y="29"/>
                  </a:cubicBezTo>
                  <a:cubicBezTo>
                    <a:pt x="128" y="51"/>
                    <a:pt x="107" y="93"/>
                    <a:pt x="112" y="137"/>
                  </a:cubicBezTo>
                  <a:cubicBezTo>
                    <a:pt x="115" y="158"/>
                    <a:pt x="123" y="183"/>
                    <a:pt x="141" y="197"/>
                  </a:cubicBezTo>
                  <a:cubicBezTo>
                    <a:pt x="158" y="210"/>
                    <a:pt x="185" y="213"/>
                    <a:pt x="206" y="213"/>
                  </a:cubicBezTo>
                  <a:cubicBezTo>
                    <a:pt x="210" y="213"/>
                    <a:pt x="213" y="213"/>
                    <a:pt x="216" y="213"/>
                  </a:cubicBezTo>
                  <a:cubicBezTo>
                    <a:pt x="216" y="230"/>
                    <a:pt x="218" y="246"/>
                    <a:pt x="221" y="262"/>
                  </a:cubicBezTo>
                  <a:cubicBezTo>
                    <a:pt x="185" y="274"/>
                    <a:pt x="149" y="266"/>
                    <a:pt x="120" y="239"/>
                  </a:cubicBezTo>
                  <a:cubicBezTo>
                    <a:pt x="123" y="232"/>
                    <a:pt x="123" y="225"/>
                    <a:pt x="118" y="219"/>
                  </a:cubicBezTo>
                  <a:cubicBezTo>
                    <a:pt x="112" y="212"/>
                    <a:pt x="102" y="210"/>
                    <a:pt x="94" y="214"/>
                  </a:cubicBezTo>
                  <a:cubicBezTo>
                    <a:pt x="85" y="218"/>
                    <a:pt x="81" y="228"/>
                    <a:pt x="85" y="237"/>
                  </a:cubicBezTo>
                  <a:cubicBezTo>
                    <a:pt x="88" y="245"/>
                    <a:pt x="98" y="255"/>
                    <a:pt x="107" y="249"/>
                  </a:cubicBezTo>
                  <a:cubicBezTo>
                    <a:pt x="110" y="248"/>
                    <a:pt x="109" y="244"/>
                    <a:pt x="107" y="243"/>
                  </a:cubicBezTo>
                  <a:cubicBezTo>
                    <a:pt x="101" y="242"/>
                    <a:pt x="96" y="241"/>
                    <a:pt x="93" y="235"/>
                  </a:cubicBezTo>
                  <a:cubicBezTo>
                    <a:pt x="90" y="230"/>
                    <a:pt x="92" y="224"/>
                    <a:pt x="98" y="221"/>
                  </a:cubicBezTo>
                  <a:cubicBezTo>
                    <a:pt x="102" y="220"/>
                    <a:pt x="108" y="221"/>
                    <a:pt x="111" y="224"/>
                  </a:cubicBezTo>
                  <a:cubicBezTo>
                    <a:pt x="117" y="229"/>
                    <a:pt x="115" y="238"/>
                    <a:pt x="110" y="243"/>
                  </a:cubicBezTo>
                  <a:cubicBezTo>
                    <a:pt x="108" y="246"/>
                    <a:pt x="112" y="250"/>
                    <a:pt x="115" y="247"/>
                  </a:cubicBezTo>
                  <a:cubicBezTo>
                    <a:pt x="115" y="246"/>
                    <a:pt x="116" y="246"/>
                    <a:pt x="117" y="245"/>
                  </a:cubicBezTo>
                  <a:cubicBezTo>
                    <a:pt x="141" y="276"/>
                    <a:pt x="188" y="284"/>
                    <a:pt x="223" y="267"/>
                  </a:cubicBezTo>
                  <a:cubicBezTo>
                    <a:pt x="232" y="302"/>
                    <a:pt x="249" y="334"/>
                    <a:pt x="272" y="363"/>
                  </a:cubicBezTo>
                  <a:cubicBezTo>
                    <a:pt x="263" y="358"/>
                    <a:pt x="254" y="353"/>
                    <a:pt x="245" y="348"/>
                  </a:cubicBezTo>
                  <a:cubicBezTo>
                    <a:pt x="170" y="307"/>
                    <a:pt x="95" y="263"/>
                    <a:pt x="18" y="227"/>
                  </a:cubicBezTo>
                  <a:cubicBezTo>
                    <a:pt x="17" y="227"/>
                    <a:pt x="16" y="227"/>
                    <a:pt x="15" y="227"/>
                  </a:cubicBezTo>
                  <a:cubicBezTo>
                    <a:pt x="14" y="226"/>
                    <a:pt x="12" y="227"/>
                    <a:pt x="12" y="229"/>
                  </a:cubicBezTo>
                  <a:cubicBezTo>
                    <a:pt x="7" y="320"/>
                    <a:pt x="12" y="411"/>
                    <a:pt x="10" y="502"/>
                  </a:cubicBezTo>
                  <a:cubicBezTo>
                    <a:pt x="10" y="547"/>
                    <a:pt x="9" y="592"/>
                    <a:pt x="7" y="637"/>
                  </a:cubicBezTo>
                  <a:cubicBezTo>
                    <a:pt x="5" y="683"/>
                    <a:pt x="0" y="730"/>
                    <a:pt x="2" y="776"/>
                  </a:cubicBezTo>
                  <a:cubicBezTo>
                    <a:pt x="2" y="779"/>
                    <a:pt x="8" y="781"/>
                    <a:pt x="9" y="777"/>
                  </a:cubicBezTo>
                  <a:cubicBezTo>
                    <a:pt x="15" y="733"/>
                    <a:pt x="14" y="688"/>
                    <a:pt x="16" y="645"/>
                  </a:cubicBezTo>
                  <a:cubicBezTo>
                    <a:pt x="17" y="599"/>
                    <a:pt x="19" y="553"/>
                    <a:pt x="19" y="506"/>
                  </a:cubicBezTo>
                  <a:cubicBezTo>
                    <a:pt x="21" y="416"/>
                    <a:pt x="25" y="323"/>
                    <a:pt x="17" y="232"/>
                  </a:cubicBezTo>
                  <a:cubicBezTo>
                    <a:pt x="40" y="247"/>
                    <a:pt x="63" y="261"/>
                    <a:pt x="87" y="274"/>
                  </a:cubicBezTo>
                  <a:cubicBezTo>
                    <a:pt x="79" y="282"/>
                    <a:pt x="73" y="293"/>
                    <a:pt x="66" y="302"/>
                  </a:cubicBezTo>
                  <a:cubicBezTo>
                    <a:pt x="64" y="305"/>
                    <a:pt x="69" y="308"/>
                    <a:pt x="71" y="306"/>
                  </a:cubicBezTo>
                  <a:cubicBezTo>
                    <a:pt x="78" y="296"/>
                    <a:pt x="86" y="287"/>
                    <a:pt x="92" y="277"/>
                  </a:cubicBezTo>
                  <a:cubicBezTo>
                    <a:pt x="102" y="282"/>
                    <a:pt x="112" y="288"/>
                    <a:pt x="121" y="293"/>
                  </a:cubicBezTo>
                  <a:cubicBezTo>
                    <a:pt x="113" y="301"/>
                    <a:pt x="109" y="312"/>
                    <a:pt x="104" y="322"/>
                  </a:cubicBezTo>
                  <a:cubicBezTo>
                    <a:pt x="103" y="325"/>
                    <a:pt x="108" y="327"/>
                    <a:pt x="109" y="324"/>
                  </a:cubicBezTo>
                  <a:cubicBezTo>
                    <a:pt x="115" y="315"/>
                    <a:pt x="121" y="306"/>
                    <a:pt x="125" y="296"/>
                  </a:cubicBezTo>
                  <a:cubicBezTo>
                    <a:pt x="126" y="296"/>
                    <a:pt x="126" y="296"/>
                    <a:pt x="126" y="295"/>
                  </a:cubicBezTo>
                  <a:cubicBezTo>
                    <a:pt x="141" y="304"/>
                    <a:pt x="156" y="312"/>
                    <a:pt x="171" y="320"/>
                  </a:cubicBezTo>
                  <a:cubicBezTo>
                    <a:pt x="167" y="326"/>
                    <a:pt x="162" y="331"/>
                    <a:pt x="156" y="334"/>
                  </a:cubicBezTo>
                  <a:cubicBezTo>
                    <a:pt x="153" y="336"/>
                    <a:pt x="155" y="340"/>
                    <a:pt x="158" y="339"/>
                  </a:cubicBezTo>
                  <a:cubicBezTo>
                    <a:pt x="166" y="336"/>
                    <a:pt x="173" y="330"/>
                    <a:pt x="177" y="323"/>
                  </a:cubicBezTo>
                  <a:cubicBezTo>
                    <a:pt x="188" y="330"/>
                    <a:pt x="200" y="336"/>
                    <a:pt x="211" y="342"/>
                  </a:cubicBezTo>
                  <a:cubicBezTo>
                    <a:pt x="227" y="351"/>
                    <a:pt x="243" y="360"/>
                    <a:pt x="259" y="368"/>
                  </a:cubicBezTo>
                  <a:cubicBezTo>
                    <a:pt x="259" y="368"/>
                    <a:pt x="259" y="368"/>
                    <a:pt x="259" y="369"/>
                  </a:cubicBezTo>
                  <a:cubicBezTo>
                    <a:pt x="254" y="374"/>
                    <a:pt x="251" y="381"/>
                    <a:pt x="248" y="388"/>
                  </a:cubicBezTo>
                  <a:cubicBezTo>
                    <a:pt x="246" y="391"/>
                    <a:pt x="250" y="393"/>
                    <a:pt x="252" y="390"/>
                  </a:cubicBezTo>
                  <a:cubicBezTo>
                    <a:pt x="256" y="384"/>
                    <a:pt x="260" y="378"/>
                    <a:pt x="263" y="371"/>
                  </a:cubicBezTo>
                  <a:cubicBezTo>
                    <a:pt x="263" y="371"/>
                    <a:pt x="263" y="371"/>
                    <a:pt x="263" y="370"/>
                  </a:cubicBezTo>
                  <a:cubicBezTo>
                    <a:pt x="279" y="380"/>
                    <a:pt x="296" y="389"/>
                    <a:pt x="312" y="398"/>
                  </a:cubicBezTo>
                  <a:cubicBezTo>
                    <a:pt x="310" y="402"/>
                    <a:pt x="307" y="407"/>
                    <a:pt x="305" y="411"/>
                  </a:cubicBezTo>
                  <a:cubicBezTo>
                    <a:pt x="303" y="415"/>
                    <a:pt x="309" y="419"/>
                    <a:pt x="312" y="415"/>
                  </a:cubicBezTo>
                  <a:cubicBezTo>
                    <a:pt x="314" y="411"/>
                    <a:pt x="317" y="406"/>
                    <a:pt x="320" y="402"/>
                  </a:cubicBezTo>
                  <a:cubicBezTo>
                    <a:pt x="335" y="410"/>
                    <a:pt x="350" y="418"/>
                    <a:pt x="365" y="426"/>
                  </a:cubicBezTo>
                  <a:cubicBezTo>
                    <a:pt x="361" y="432"/>
                    <a:pt x="357" y="438"/>
                    <a:pt x="354" y="443"/>
                  </a:cubicBezTo>
                  <a:cubicBezTo>
                    <a:pt x="352" y="446"/>
                    <a:pt x="356" y="450"/>
                    <a:pt x="359" y="447"/>
                  </a:cubicBezTo>
                  <a:cubicBezTo>
                    <a:pt x="363" y="442"/>
                    <a:pt x="367" y="436"/>
                    <a:pt x="371" y="430"/>
                  </a:cubicBezTo>
                  <a:cubicBezTo>
                    <a:pt x="378" y="434"/>
                    <a:pt x="385" y="438"/>
                    <a:pt x="392" y="441"/>
                  </a:cubicBezTo>
                  <a:cubicBezTo>
                    <a:pt x="391" y="443"/>
                    <a:pt x="389" y="445"/>
                    <a:pt x="388" y="447"/>
                  </a:cubicBezTo>
                  <a:cubicBezTo>
                    <a:pt x="386" y="449"/>
                    <a:pt x="389" y="452"/>
                    <a:pt x="391" y="450"/>
                  </a:cubicBezTo>
                  <a:cubicBezTo>
                    <a:pt x="393" y="448"/>
                    <a:pt x="395" y="446"/>
                    <a:pt x="397" y="444"/>
                  </a:cubicBezTo>
                  <a:cubicBezTo>
                    <a:pt x="397" y="444"/>
                    <a:pt x="397" y="444"/>
                    <a:pt x="397" y="444"/>
                  </a:cubicBezTo>
                  <a:cubicBezTo>
                    <a:pt x="401" y="446"/>
                    <a:pt x="405" y="448"/>
                    <a:pt x="409" y="450"/>
                  </a:cubicBezTo>
                  <a:cubicBezTo>
                    <a:pt x="414" y="453"/>
                    <a:pt x="419" y="456"/>
                    <a:pt x="425" y="459"/>
                  </a:cubicBezTo>
                  <a:cubicBezTo>
                    <a:pt x="424" y="459"/>
                    <a:pt x="424" y="460"/>
                    <a:pt x="424" y="460"/>
                  </a:cubicBezTo>
                  <a:cubicBezTo>
                    <a:pt x="421" y="467"/>
                    <a:pt x="417" y="474"/>
                    <a:pt x="409" y="477"/>
                  </a:cubicBezTo>
                  <a:cubicBezTo>
                    <a:pt x="406" y="478"/>
                    <a:pt x="407" y="483"/>
                    <a:pt x="411" y="482"/>
                  </a:cubicBezTo>
                  <a:cubicBezTo>
                    <a:pt x="419" y="479"/>
                    <a:pt x="428" y="471"/>
                    <a:pt x="429" y="462"/>
                  </a:cubicBezTo>
                  <a:cubicBezTo>
                    <a:pt x="439" y="467"/>
                    <a:pt x="449" y="473"/>
                    <a:pt x="458" y="478"/>
                  </a:cubicBezTo>
                  <a:cubicBezTo>
                    <a:pt x="456" y="482"/>
                    <a:pt x="454" y="486"/>
                    <a:pt x="451" y="489"/>
                  </a:cubicBezTo>
                  <a:cubicBezTo>
                    <a:pt x="450" y="491"/>
                    <a:pt x="453" y="493"/>
                    <a:pt x="454" y="491"/>
                  </a:cubicBezTo>
                  <a:cubicBezTo>
                    <a:pt x="457" y="487"/>
                    <a:pt x="459" y="484"/>
                    <a:pt x="462" y="480"/>
                  </a:cubicBezTo>
                  <a:cubicBezTo>
                    <a:pt x="472" y="485"/>
                    <a:pt x="482" y="491"/>
                    <a:pt x="491" y="496"/>
                  </a:cubicBezTo>
                  <a:cubicBezTo>
                    <a:pt x="491" y="496"/>
                    <a:pt x="491" y="496"/>
                    <a:pt x="491" y="496"/>
                  </a:cubicBezTo>
                  <a:cubicBezTo>
                    <a:pt x="484" y="503"/>
                    <a:pt x="478" y="511"/>
                    <a:pt x="473" y="519"/>
                  </a:cubicBezTo>
                  <a:cubicBezTo>
                    <a:pt x="471" y="522"/>
                    <a:pt x="475" y="524"/>
                    <a:pt x="477" y="522"/>
                  </a:cubicBezTo>
                  <a:cubicBezTo>
                    <a:pt x="483" y="515"/>
                    <a:pt x="490" y="508"/>
                    <a:pt x="494" y="499"/>
                  </a:cubicBezTo>
                  <a:cubicBezTo>
                    <a:pt x="495" y="499"/>
                    <a:pt x="495" y="498"/>
                    <a:pt x="495" y="498"/>
                  </a:cubicBezTo>
                  <a:cubicBezTo>
                    <a:pt x="504" y="503"/>
                    <a:pt x="513" y="508"/>
                    <a:pt x="522" y="513"/>
                  </a:cubicBezTo>
                  <a:cubicBezTo>
                    <a:pt x="516" y="516"/>
                    <a:pt x="513" y="521"/>
                    <a:pt x="512" y="527"/>
                  </a:cubicBezTo>
                  <a:cubicBezTo>
                    <a:pt x="511" y="530"/>
                    <a:pt x="515" y="531"/>
                    <a:pt x="516" y="528"/>
                  </a:cubicBezTo>
                  <a:cubicBezTo>
                    <a:pt x="518" y="523"/>
                    <a:pt x="522" y="519"/>
                    <a:pt x="526" y="515"/>
                  </a:cubicBezTo>
                  <a:cubicBezTo>
                    <a:pt x="526" y="515"/>
                    <a:pt x="526" y="515"/>
                    <a:pt x="526" y="515"/>
                  </a:cubicBezTo>
                  <a:cubicBezTo>
                    <a:pt x="535" y="520"/>
                    <a:pt x="544" y="525"/>
                    <a:pt x="554" y="530"/>
                  </a:cubicBezTo>
                  <a:cubicBezTo>
                    <a:pt x="550" y="535"/>
                    <a:pt x="547" y="540"/>
                    <a:pt x="544" y="545"/>
                  </a:cubicBezTo>
                  <a:cubicBezTo>
                    <a:pt x="543" y="547"/>
                    <a:pt x="546" y="548"/>
                    <a:pt x="547" y="547"/>
                  </a:cubicBezTo>
                  <a:cubicBezTo>
                    <a:pt x="550" y="542"/>
                    <a:pt x="554" y="537"/>
                    <a:pt x="557" y="532"/>
                  </a:cubicBezTo>
                  <a:cubicBezTo>
                    <a:pt x="565" y="537"/>
                    <a:pt x="574" y="542"/>
                    <a:pt x="582" y="546"/>
                  </a:cubicBezTo>
                  <a:cubicBezTo>
                    <a:pt x="580" y="550"/>
                    <a:pt x="578" y="554"/>
                    <a:pt x="576" y="559"/>
                  </a:cubicBezTo>
                  <a:cubicBezTo>
                    <a:pt x="575" y="561"/>
                    <a:pt x="579" y="564"/>
                    <a:pt x="581" y="561"/>
                  </a:cubicBezTo>
                  <a:cubicBezTo>
                    <a:pt x="583" y="557"/>
                    <a:pt x="585" y="553"/>
                    <a:pt x="587" y="549"/>
                  </a:cubicBezTo>
                  <a:cubicBezTo>
                    <a:pt x="593" y="552"/>
                    <a:pt x="600" y="556"/>
                    <a:pt x="607" y="560"/>
                  </a:cubicBezTo>
                  <a:cubicBezTo>
                    <a:pt x="605" y="568"/>
                    <a:pt x="602" y="574"/>
                    <a:pt x="595" y="580"/>
                  </a:cubicBezTo>
                  <a:cubicBezTo>
                    <a:pt x="593" y="582"/>
                    <a:pt x="596" y="585"/>
                    <a:pt x="598" y="584"/>
                  </a:cubicBezTo>
                  <a:cubicBezTo>
                    <a:pt x="605" y="579"/>
                    <a:pt x="611" y="571"/>
                    <a:pt x="612" y="563"/>
                  </a:cubicBezTo>
                  <a:cubicBezTo>
                    <a:pt x="622" y="568"/>
                    <a:pt x="632" y="574"/>
                    <a:pt x="641" y="579"/>
                  </a:cubicBezTo>
                  <a:cubicBezTo>
                    <a:pt x="634" y="590"/>
                    <a:pt x="634" y="590"/>
                    <a:pt x="634" y="590"/>
                  </a:cubicBezTo>
                  <a:cubicBezTo>
                    <a:pt x="632" y="594"/>
                    <a:pt x="637" y="596"/>
                    <a:pt x="639" y="593"/>
                  </a:cubicBezTo>
                  <a:cubicBezTo>
                    <a:pt x="642" y="590"/>
                    <a:pt x="645" y="586"/>
                    <a:pt x="647" y="582"/>
                  </a:cubicBezTo>
                  <a:cubicBezTo>
                    <a:pt x="654" y="586"/>
                    <a:pt x="661" y="590"/>
                    <a:pt x="667" y="594"/>
                  </a:cubicBezTo>
                  <a:cubicBezTo>
                    <a:pt x="663" y="598"/>
                    <a:pt x="659" y="606"/>
                    <a:pt x="658" y="612"/>
                  </a:cubicBezTo>
                  <a:cubicBezTo>
                    <a:pt x="658" y="616"/>
                    <a:pt x="662" y="617"/>
                    <a:pt x="663" y="614"/>
                  </a:cubicBezTo>
                  <a:cubicBezTo>
                    <a:pt x="665" y="610"/>
                    <a:pt x="666" y="607"/>
                    <a:pt x="668" y="604"/>
                  </a:cubicBezTo>
                  <a:cubicBezTo>
                    <a:pt x="669" y="601"/>
                    <a:pt x="671" y="599"/>
                    <a:pt x="673" y="597"/>
                  </a:cubicBezTo>
                  <a:cubicBezTo>
                    <a:pt x="682" y="601"/>
                    <a:pt x="690" y="606"/>
                    <a:pt x="699" y="611"/>
                  </a:cubicBezTo>
                  <a:cubicBezTo>
                    <a:pt x="699" y="611"/>
                    <a:pt x="699" y="611"/>
                    <a:pt x="699" y="611"/>
                  </a:cubicBezTo>
                  <a:cubicBezTo>
                    <a:pt x="697" y="614"/>
                    <a:pt x="695" y="617"/>
                    <a:pt x="693" y="620"/>
                  </a:cubicBezTo>
                  <a:cubicBezTo>
                    <a:pt x="691" y="622"/>
                    <a:pt x="696" y="625"/>
                    <a:pt x="697" y="622"/>
                  </a:cubicBezTo>
                  <a:cubicBezTo>
                    <a:pt x="699" y="620"/>
                    <a:pt x="701" y="617"/>
                    <a:pt x="703" y="614"/>
                  </a:cubicBezTo>
                  <a:cubicBezTo>
                    <a:pt x="703" y="614"/>
                    <a:pt x="703" y="614"/>
                    <a:pt x="703" y="613"/>
                  </a:cubicBezTo>
                  <a:cubicBezTo>
                    <a:pt x="710" y="617"/>
                    <a:pt x="718" y="621"/>
                    <a:pt x="725" y="625"/>
                  </a:cubicBezTo>
                  <a:cubicBezTo>
                    <a:pt x="721" y="632"/>
                    <a:pt x="717" y="639"/>
                    <a:pt x="714" y="646"/>
                  </a:cubicBezTo>
                  <a:cubicBezTo>
                    <a:pt x="712" y="649"/>
                    <a:pt x="717" y="652"/>
                    <a:pt x="719" y="649"/>
                  </a:cubicBezTo>
                  <a:cubicBezTo>
                    <a:pt x="722" y="642"/>
                    <a:pt x="726" y="635"/>
                    <a:pt x="729" y="628"/>
                  </a:cubicBezTo>
                  <a:cubicBezTo>
                    <a:pt x="738" y="633"/>
                    <a:pt x="748" y="638"/>
                    <a:pt x="757" y="644"/>
                  </a:cubicBezTo>
                  <a:cubicBezTo>
                    <a:pt x="754" y="647"/>
                    <a:pt x="752" y="653"/>
                    <a:pt x="749" y="657"/>
                  </a:cubicBezTo>
                  <a:cubicBezTo>
                    <a:pt x="748" y="660"/>
                    <a:pt x="752" y="662"/>
                    <a:pt x="753" y="660"/>
                  </a:cubicBezTo>
                  <a:cubicBezTo>
                    <a:pt x="756" y="655"/>
                    <a:pt x="760" y="651"/>
                    <a:pt x="761" y="646"/>
                  </a:cubicBezTo>
                  <a:cubicBezTo>
                    <a:pt x="772" y="652"/>
                    <a:pt x="784" y="659"/>
                    <a:pt x="795" y="665"/>
                  </a:cubicBezTo>
                  <a:cubicBezTo>
                    <a:pt x="789" y="672"/>
                    <a:pt x="784" y="679"/>
                    <a:pt x="778" y="686"/>
                  </a:cubicBezTo>
                  <a:cubicBezTo>
                    <a:pt x="776" y="689"/>
                    <a:pt x="781" y="692"/>
                    <a:pt x="783" y="690"/>
                  </a:cubicBezTo>
                  <a:cubicBezTo>
                    <a:pt x="789" y="683"/>
                    <a:pt x="795" y="676"/>
                    <a:pt x="800" y="668"/>
                  </a:cubicBezTo>
                  <a:cubicBezTo>
                    <a:pt x="802" y="669"/>
                    <a:pt x="804" y="670"/>
                    <a:pt x="806" y="671"/>
                  </a:cubicBezTo>
                  <a:cubicBezTo>
                    <a:pt x="813" y="675"/>
                    <a:pt x="820" y="679"/>
                    <a:pt x="828" y="683"/>
                  </a:cubicBezTo>
                  <a:cubicBezTo>
                    <a:pt x="827" y="684"/>
                    <a:pt x="827" y="686"/>
                    <a:pt x="827" y="687"/>
                  </a:cubicBezTo>
                  <a:cubicBezTo>
                    <a:pt x="827" y="688"/>
                    <a:pt x="826" y="689"/>
                    <a:pt x="826" y="690"/>
                  </a:cubicBezTo>
                  <a:cubicBezTo>
                    <a:pt x="826" y="691"/>
                    <a:pt x="826" y="692"/>
                    <a:pt x="826" y="693"/>
                  </a:cubicBezTo>
                  <a:cubicBezTo>
                    <a:pt x="826" y="696"/>
                    <a:pt x="830" y="696"/>
                    <a:pt x="831" y="694"/>
                  </a:cubicBezTo>
                  <a:cubicBezTo>
                    <a:pt x="831" y="692"/>
                    <a:pt x="832" y="692"/>
                    <a:pt x="832" y="690"/>
                  </a:cubicBezTo>
                  <a:cubicBezTo>
                    <a:pt x="832" y="690"/>
                    <a:pt x="833" y="689"/>
                    <a:pt x="833" y="688"/>
                  </a:cubicBezTo>
                  <a:cubicBezTo>
                    <a:pt x="833" y="687"/>
                    <a:pt x="833" y="687"/>
                    <a:pt x="833" y="686"/>
                  </a:cubicBezTo>
                  <a:cubicBezTo>
                    <a:pt x="846" y="693"/>
                    <a:pt x="858" y="700"/>
                    <a:pt x="871" y="707"/>
                  </a:cubicBezTo>
                  <a:cubicBezTo>
                    <a:pt x="866" y="711"/>
                    <a:pt x="862" y="716"/>
                    <a:pt x="858" y="720"/>
                  </a:cubicBezTo>
                  <a:cubicBezTo>
                    <a:pt x="856" y="723"/>
                    <a:pt x="860" y="727"/>
                    <a:pt x="863" y="724"/>
                  </a:cubicBezTo>
                  <a:cubicBezTo>
                    <a:pt x="867" y="720"/>
                    <a:pt x="872" y="715"/>
                    <a:pt x="876" y="710"/>
                  </a:cubicBezTo>
                  <a:cubicBezTo>
                    <a:pt x="886" y="716"/>
                    <a:pt x="897" y="722"/>
                    <a:pt x="907" y="728"/>
                  </a:cubicBezTo>
                  <a:cubicBezTo>
                    <a:pt x="907" y="728"/>
                    <a:pt x="906" y="728"/>
                    <a:pt x="906" y="729"/>
                  </a:cubicBezTo>
                  <a:cubicBezTo>
                    <a:pt x="903" y="734"/>
                    <a:pt x="902" y="740"/>
                    <a:pt x="900" y="745"/>
                  </a:cubicBezTo>
                  <a:cubicBezTo>
                    <a:pt x="899" y="749"/>
                    <a:pt x="904" y="750"/>
                    <a:pt x="905" y="747"/>
                  </a:cubicBezTo>
                  <a:cubicBezTo>
                    <a:pt x="908" y="742"/>
                    <a:pt x="910" y="736"/>
                    <a:pt x="911" y="731"/>
                  </a:cubicBezTo>
                  <a:cubicBezTo>
                    <a:pt x="911" y="730"/>
                    <a:pt x="911" y="730"/>
                    <a:pt x="910" y="729"/>
                  </a:cubicBezTo>
                  <a:cubicBezTo>
                    <a:pt x="922" y="736"/>
                    <a:pt x="934" y="742"/>
                    <a:pt x="946" y="749"/>
                  </a:cubicBezTo>
                  <a:cubicBezTo>
                    <a:pt x="942" y="754"/>
                    <a:pt x="939" y="759"/>
                    <a:pt x="935" y="764"/>
                  </a:cubicBezTo>
                  <a:cubicBezTo>
                    <a:pt x="934" y="764"/>
                    <a:pt x="931" y="767"/>
                    <a:pt x="934" y="769"/>
                  </a:cubicBezTo>
                  <a:cubicBezTo>
                    <a:pt x="938" y="772"/>
                    <a:pt x="942" y="766"/>
                    <a:pt x="944" y="764"/>
                  </a:cubicBezTo>
                  <a:cubicBezTo>
                    <a:pt x="947" y="760"/>
                    <a:pt x="950" y="756"/>
                    <a:pt x="952" y="752"/>
                  </a:cubicBezTo>
                  <a:cubicBezTo>
                    <a:pt x="978" y="767"/>
                    <a:pt x="1004" y="781"/>
                    <a:pt x="1030" y="795"/>
                  </a:cubicBezTo>
                  <a:cubicBezTo>
                    <a:pt x="1035" y="798"/>
                    <a:pt x="1038" y="791"/>
                    <a:pt x="1034" y="789"/>
                  </a:cubicBezTo>
                  <a:close/>
                  <a:moveTo>
                    <a:pt x="525" y="422"/>
                  </a:moveTo>
                  <a:cubicBezTo>
                    <a:pt x="527" y="418"/>
                    <a:pt x="538" y="407"/>
                    <a:pt x="543" y="410"/>
                  </a:cubicBezTo>
                  <a:cubicBezTo>
                    <a:pt x="548" y="413"/>
                    <a:pt x="542" y="426"/>
                    <a:pt x="539" y="429"/>
                  </a:cubicBezTo>
                  <a:cubicBezTo>
                    <a:pt x="535" y="435"/>
                    <a:pt x="529" y="437"/>
                    <a:pt x="524" y="442"/>
                  </a:cubicBezTo>
                  <a:cubicBezTo>
                    <a:pt x="523" y="442"/>
                    <a:pt x="523" y="443"/>
                    <a:pt x="523" y="444"/>
                  </a:cubicBezTo>
                  <a:cubicBezTo>
                    <a:pt x="523" y="443"/>
                    <a:pt x="523" y="443"/>
                    <a:pt x="522" y="442"/>
                  </a:cubicBezTo>
                  <a:cubicBezTo>
                    <a:pt x="521" y="441"/>
                    <a:pt x="519" y="440"/>
                    <a:pt x="518" y="439"/>
                  </a:cubicBezTo>
                  <a:cubicBezTo>
                    <a:pt x="519" y="433"/>
                    <a:pt x="521" y="427"/>
                    <a:pt x="525" y="422"/>
                  </a:cubicBezTo>
                  <a:close/>
                  <a:moveTo>
                    <a:pt x="417" y="150"/>
                  </a:moveTo>
                  <a:cubicBezTo>
                    <a:pt x="425" y="148"/>
                    <a:pt x="435" y="151"/>
                    <a:pt x="437" y="159"/>
                  </a:cubicBezTo>
                  <a:cubicBezTo>
                    <a:pt x="441" y="179"/>
                    <a:pt x="406" y="173"/>
                    <a:pt x="406" y="157"/>
                  </a:cubicBezTo>
                  <a:cubicBezTo>
                    <a:pt x="410" y="154"/>
                    <a:pt x="413" y="151"/>
                    <a:pt x="417" y="150"/>
                  </a:cubicBezTo>
                  <a:close/>
                  <a:moveTo>
                    <a:pt x="133" y="169"/>
                  </a:moveTo>
                  <a:cubicBezTo>
                    <a:pt x="119" y="140"/>
                    <a:pt x="120" y="109"/>
                    <a:pt x="131" y="81"/>
                  </a:cubicBezTo>
                  <a:cubicBezTo>
                    <a:pt x="132" y="84"/>
                    <a:pt x="134" y="87"/>
                    <a:pt x="136" y="89"/>
                  </a:cubicBezTo>
                  <a:cubicBezTo>
                    <a:pt x="137" y="92"/>
                    <a:pt x="142" y="89"/>
                    <a:pt x="140" y="86"/>
                  </a:cubicBezTo>
                  <a:cubicBezTo>
                    <a:pt x="138" y="82"/>
                    <a:pt x="136" y="78"/>
                    <a:pt x="135" y="73"/>
                  </a:cubicBezTo>
                  <a:cubicBezTo>
                    <a:pt x="138" y="68"/>
                    <a:pt x="141" y="64"/>
                    <a:pt x="144" y="59"/>
                  </a:cubicBezTo>
                  <a:cubicBezTo>
                    <a:pt x="147" y="65"/>
                    <a:pt x="149" y="71"/>
                    <a:pt x="152" y="78"/>
                  </a:cubicBezTo>
                  <a:cubicBezTo>
                    <a:pt x="152" y="80"/>
                    <a:pt x="156" y="79"/>
                    <a:pt x="156" y="76"/>
                  </a:cubicBezTo>
                  <a:cubicBezTo>
                    <a:pt x="155" y="69"/>
                    <a:pt x="151" y="62"/>
                    <a:pt x="146" y="56"/>
                  </a:cubicBezTo>
                  <a:cubicBezTo>
                    <a:pt x="150" y="51"/>
                    <a:pt x="154" y="46"/>
                    <a:pt x="159" y="41"/>
                  </a:cubicBezTo>
                  <a:cubicBezTo>
                    <a:pt x="164" y="50"/>
                    <a:pt x="169" y="60"/>
                    <a:pt x="173" y="70"/>
                  </a:cubicBezTo>
                  <a:cubicBezTo>
                    <a:pt x="174" y="72"/>
                    <a:pt x="178" y="71"/>
                    <a:pt x="177" y="68"/>
                  </a:cubicBezTo>
                  <a:cubicBezTo>
                    <a:pt x="174" y="58"/>
                    <a:pt x="169" y="47"/>
                    <a:pt x="162" y="39"/>
                  </a:cubicBezTo>
                  <a:cubicBezTo>
                    <a:pt x="163" y="37"/>
                    <a:pt x="165" y="36"/>
                    <a:pt x="166" y="35"/>
                  </a:cubicBezTo>
                  <a:cubicBezTo>
                    <a:pt x="167" y="36"/>
                    <a:pt x="168" y="36"/>
                    <a:pt x="170" y="35"/>
                  </a:cubicBezTo>
                  <a:cubicBezTo>
                    <a:pt x="172" y="34"/>
                    <a:pt x="174" y="32"/>
                    <a:pt x="176" y="31"/>
                  </a:cubicBezTo>
                  <a:cubicBezTo>
                    <a:pt x="183" y="42"/>
                    <a:pt x="188" y="54"/>
                    <a:pt x="194" y="65"/>
                  </a:cubicBezTo>
                  <a:cubicBezTo>
                    <a:pt x="195" y="67"/>
                    <a:pt x="199" y="66"/>
                    <a:pt x="198" y="63"/>
                  </a:cubicBezTo>
                  <a:cubicBezTo>
                    <a:pt x="194" y="51"/>
                    <a:pt x="187" y="40"/>
                    <a:pt x="180" y="29"/>
                  </a:cubicBezTo>
                  <a:cubicBezTo>
                    <a:pt x="187" y="25"/>
                    <a:pt x="194" y="23"/>
                    <a:pt x="202" y="23"/>
                  </a:cubicBezTo>
                  <a:cubicBezTo>
                    <a:pt x="202" y="23"/>
                    <a:pt x="202" y="23"/>
                    <a:pt x="202" y="24"/>
                  </a:cubicBezTo>
                  <a:cubicBezTo>
                    <a:pt x="208" y="36"/>
                    <a:pt x="213" y="49"/>
                    <a:pt x="220" y="60"/>
                  </a:cubicBezTo>
                  <a:cubicBezTo>
                    <a:pt x="221" y="62"/>
                    <a:pt x="226" y="61"/>
                    <a:pt x="225" y="58"/>
                  </a:cubicBezTo>
                  <a:cubicBezTo>
                    <a:pt x="220" y="46"/>
                    <a:pt x="212" y="34"/>
                    <a:pt x="206" y="22"/>
                  </a:cubicBezTo>
                  <a:cubicBezTo>
                    <a:pt x="213" y="22"/>
                    <a:pt x="219" y="22"/>
                    <a:pt x="226" y="24"/>
                  </a:cubicBezTo>
                  <a:cubicBezTo>
                    <a:pt x="231" y="33"/>
                    <a:pt x="236" y="43"/>
                    <a:pt x="242" y="52"/>
                  </a:cubicBezTo>
                  <a:cubicBezTo>
                    <a:pt x="244" y="54"/>
                    <a:pt x="248" y="52"/>
                    <a:pt x="247" y="49"/>
                  </a:cubicBezTo>
                  <a:cubicBezTo>
                    <a:pt x="242" y="41"/>
                    <a:pt x="237" y="33"/>
                    <a:pt x="231" y="25"/>
                  </a:cubicBezTo>
                  <a:cubicBezTo>
                    <a:pt x="242" y="27"/>
                    <a:pt x="251" y="31"/>
                    <a:pt x="261" y="36"/>
                  </a:cubicBezTo>
                  <a:cubicBezTo>
                    <a:pt x="262" y="47"/>
                    <a:pt x="267" y="57"/>
                    <a:pt x="276" y="63"/>
                  </a:cubicBezTo>
                  <a:cubicBezTo>
                    <a:pt x="278" y="64"/>
                    <a:pt x="281" y="62"/>
                    <a:pt x="279" y="59"/>
                  </a:cubicBezTo>
                  <a:cubicBezTo>
                    <a:pt x="275" y="53"/>
                    <a:pt x="270" y="47"/>
                    <a:pt x="268" y="41"/>
                  </a:cubicBezTo>
                  <a:cubicBezTo>
                    <a:pt x="275" y="45"/>
                    <a:pt x="282" y="51"/>
                    <a:pt x="288" y="56"/>
                  </a:cubicBezTo>
                  <a:cubicBezTo>
                    <a:pt x="329" y="94"/>
                    <a:pt x="323" y="153"/>
                    <a:pt x="277" y="184"/>
                  </a:cubicBezTo>
                  <a:cubicBezTo>
                    <a:pt x="240" y="208"/>
                    <a:pt x="156" y="216"/>
                    <a:pt x="133" y="169"/>
                  </a:cubicBezTo>
                  <a:close/>
                  <a:moveTo>
                    <a:pt x="294" y="375"/>
                  </a:moveTo>
                  <a:cubicBezTo>
                    <a:pt x="294" y="374"/>
                    <a:pt x="294" y="373"/>
                    <a:pt x="293" y="372"/>
                  </a:cubicBezTo>
                  <a:cubicBezTo>
                    <a:pt x="252" y="327"/>
                    <a:pt x="231" y="272"/>
                    <a:pt x="219" y="213"/>
                  </a:cubicBezTo>
                  <a:cubicBezTo>
                    <a:pt x="234" y="212"/>
                    <a:pt x="248" y="209"/>
                    <a:pt x="262" y="203"/>
                  </a:cubicBezTo>
                  <a:cubicBezTo>
                    <a:pt x="262" y="205"/>
                    <a:pt x="262" y="206"/>
                    <a:pt x="262" y="208"/>
                  </a:cubicBezTo>
                  <a:cubicBezTo>
                    <a:pt x="262" y="208"/>
                    <a:pt x="263" y="209"/>
                    <a:pt x="263" y="208"/>
                  </a:cubicBezTo>
                  <a:cubicBezTo>
                    <a:pt x="264" y="206"/>
                    <a:pt x="297" y="229"/>
                    <a:pt x="301" y="231"/>
                  </a:cubicBezTo>
                  <a:cubicBezTo>
                    <a:pt x="314" y="239"/>
                    <a:pt x="329" y="246"/>
                    <a:pt x="344" y="252"/>
                  </a:cubicBezTo>
                  <a:cubicBezTo>
                    <a:pt x="374" y="264"/>
                    <a:pt x="406" y="271"/>
                    <a:pt x="438" y="273"/>
                  </a:cubicBezTo>
                  <a:cubicBezTo>
                    <a:pt x="446" y="274"/>
                    <a:pt x="454" y="274"/>
                    <a:pt x="462" y="274"/>
                  </a:cubicBezTo>
                  <a:cubicBezTo>
                    <a:pt x="476" y="274"/>
                    <a:pt x="487" y="273"/>
                    <a:pt x="484" y="291"/>
                  </a:cubicBezTo>
                  <a:cubicBezTo>
                    <a:pt x="481" y="310"/>
                    <a:pt x="476" y="329"/>
                    <a:pt x="469" y="347"/>
                  </a:cubicBezTo>
                  <a:cubicBezTo>
                    <a:pt x="455" y="384"/>
                    <a:pt x="430" y="413"/>
                    <a:pt x="394" y="429"/>
                  </a:cubicBezTo>
                  <a:cubicBezTo>
                    <a:pt x="360" y="411"/>
                    <a:pt x="327" y="393"/>
                    <a:pt x="294" y="37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5861AF4-236D-4727-B67F-BE72424E39C0}"/>
                </a:ext>
              </a:extLst>
            </p:cNvPr>
            <p:cNvSpPr/>
            <p:nvPr/>
          </p:nvSpPr>
          <p:spPr bwMode="auto">
            <a:xfrm>
              <a:off x="2911" y="1431"/>
              <a:ext cx="332" cy="171"/>
            </a:xfrm>
            <a:custGeom>
              <a:gdLst>
                <a:gd fmla="*/ 117 w 124" name="T0"/>
                <a:gd fmla="*/ 3 h 64" name="T1"/>
                <a:gd fmla="*/ 78 w 124" name="T2"/>
                <a:gd fmla="*/ 41 h 64" name="T3"/>
                <a:gd fmla="*/ 6 w 124" name="T4"/>
                <a:gd fmla="*/ 42 h 64" name="T5"/>
                <a:gd fmla="*/ 3 w 124" name="T6"/>
                <a:gd fmla="*/ 48 h 64" name="T7"/>
                <a:gd fmla="*/ 78 w 124" name="T8"/>
                <a:gd fmla="*/ 54 h 64" name="T9"/>
                <a:gd fmla="*/ 123 w 124" name="T10"/>
                <a:gd fmla="*/ 7 h 64" name="T11"/>
                <a:gd fmla="*/ 117 w 124" name="T12"/>
                <a:gd fmla="*/ 3 h 6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4" w="124">
                  <a:moveTo>
                    <a:pt x="117" y="3"/>
                  </a:moveTo>
                  <a:cubicBezTo>
                    <a:pt x="104" y="17"/>
                    <a:pt x="96" y="32"/>
                    <a:pt x="78" y="41"/>
                  </a:cubicBezTo>
                  <a:cubicBezTo>
                    <a:pt x="55" y="53"/>
                    <a:pt x="29" y="51"/>
                    <a:pt x="6" y="42"/>
                  </a:cubicBezTo>
                  <a:cubicBezTo>
                    <a:pt x="2" y="41"/>
                    <a:pt x="0" y="47"/>
                    <a:pt x="3" y="48"/>
                  </a:cubicBezTo>
                  <a:cubicBezTo>
                    <a:pt x="26" y="62"/>
                    <a:pt x="53" y="64"/>
                    <a:pt x="78" y="54"/>
                  </a:cubicBezTo>
                  <a:cubicBezTo>
                    <a:pt x="97" y="46"/>
                    <a:pt x="120" y="28"/>
                    <a:pt x="123" y="7"/>
                  </a:cubicBezTo>
                  <a:cubicBezTo>
                    <a:pt x="124" y="3"/>
                    <a:pt x="120" y="0"/>
                    <a:pt x="117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424445E-60BD-428A-BDE5-8676A9CCF95D}"/>
                </a:ext>
              </a:extLst>
            </p:cNvPr>
            <p:cNvSpPr/>
            <p:nvPr/>
          </p:nvSpPr>
          <p:spPr bwMode="auto">
            <a:xfrm>
              <a:off x="3013" y="1374"/>
              <a:ext cx="83" cy="97"/>
            </a:xfrm>
            <a:custGeom>
              <a:gdLst>
                <a:gd fmla="*/ 26 w 31" name="T0"/>
                <a:gd fmla="*/ 8 h 36" name="T1"/>
                <a:gd fmla="*/ 1 w 31" name="T2"/>
                <a:gd fmla="*/ 14 h 36" name="T3"/>
                <a:gd fmla="*/ 5 w 31" name="T4"/>
                <a:gd fmla="*/ 16 h 36" name="T5"/>
                <a:gd fmla="*/ 21 w 31" name="T6"/>
                <a:gd fmla="*/ 14 h 36" name="T7"/>
                <a:gd fmla="*/ 22 w 31" name="T8"/>
                <a:gd fmla="*/ 22 h 36" name="T9"/>
                <a:gd fmla="*/ 17 w 31" name="T10"/>
                <a:gd fmla="*/ 29 h 36" name="T11"/>
                <a:gd fmla="*/ 19 w 31" name="T12"/>
                <a:gd fmla="*/ 34 h 36" name="T13"/>
                <a:gd fmla="*/ 30 w 31" name="T14"/>
                <a:gd fmla="*/ 23 h 36" name="T15"/>
                <a:gd fmla="*/ 26 w 31" name="T16"/>
                <a:gd fmla="*/ 8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31">
                  <a:moveTo>
                    <a:pt x="26" y="8"/>
                  </a:moveTo>
                  <a:cubicBezTo>
                    <a:pt x="19" y="0"/>
                    <a:pt x="4" y="3"/>
                    <a:pt x="1" y="14"/>
                  </a:cubicBezTo>
                  <a:cubicBezTo>
                    <a:pt x="0" y="16"/>
                    <a:pt x="4" y="18"/>
                    <a:pt x="5" y="16"/>
                  </a:cubicBezTo>
                  <a:cubicBezTo>
                    <a:pt x="8" y="11"/>
                    <a:pt x="17" y="9"/>
                    <a:pt x="21" y="14"/>
                  </a:cubicBezTo>
                  <a:cubicBezTo>
                    <a:pt x="23" y="16"/>
                    <a:pt x="23" y="20"/>
                    <a:pt x="22" y="22"/>
                  </a:cubicBezTo>
                  <a:cubicBezTo>
                    <a:pt x="21" y="25"/>
                    <a:pt x="17" y="27"/>
                    <a:pt x="17" y="29"/>
                  </a:cubicBezTo>
                  <a:cubicBezTo>
                    <a:pt x="17" y="31"/>
                    <a:pt x="17" y="33"/>
                    <a:pt x="19" y="34"/>
                  </a:cubicBezTo>
                  <a:cubicBezTo>
                    <a:pt x="25" y="36"/>
                    <a:pt x="29" y="28"/>
                    <a:pt x="30" y="23"/>
                  </a:cubicBezTo>
                  <a:cubicBezTo>
                    <a:pt x="31" y="18"/>
                    <a:pt x="30" y="12"/>
                    <a:pt x="26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76C1E07-D0B5-48AB-988F-7F403014BD60}"/>
                </a:ext>
              </a:extLst>
            </p:cNvPr>
            <p:cNvSpPr/>
            <p:nvPr/>
          </p:nvSpPr>
          <p:spPr bwMode="auto">
            <a:xfrm>
              <a:off x="3104" y="1305"/>
              <a:ext cx="69" cy="75"/>
            </a:xfrm>
            <a:custGeom>
              <a:gdLst>
                <a:gd fmla="*/ 9 w 26" name="T0"/>
                <a:gd fmla="*/ 1 h 28" name="T1"/>
                <a:gd fmla="*/ 4 w 26" name="T2"/>
                <a:gd fmla="*/ 10 h 28" name="T3"/>
                <a:gd fmla="*/ 10 w 26" name="T4"/>
                <a:gd fmla="*/ 15 h 28" name="T5"/>
                <a:gd fmla="*/ 12 w 26" name="T6"/>
                <a:gd fmla="*/ 23 h 28" name="T7"/>
                <a:gd fmla="*/ 19 w 26" name="T8"/>
                <a:gd fmla="*/ 28 h 28" name="T9"/>
                <a:gd fmla="*/ 25 w 26" name="T10"/>
                <a:gd fmla="*/ 21 h 28" name="T11"/>
                <a:gd fmla="*/ 9 w 26" name="T12"/>
                <a:gd fmla="*/ 1 h 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6">
                  <a:moveTo>
                    <a:pt x="9" y="1"/>
                  </a:moveTo>
                  <a:cubicBezTo>
                    <a:pt x="5" y="0"/>
                    <a:pt x="0" y="6"/>
                    <a:pt x="4" y="10"/>
                  </a:cubicBezTo>
                  <a:cubicBezTo>
                    <a:pt x="6" y="11"/>
                    <a:pt x="9" y="13"/>
                    <a:pt x="10" y="15"/>
                  </a:cubicBezTo>
                  <a:cubicBezTo>
                    <a:pt x="11" y="18"/>
                    <a:pt x="12" y="20"/>
                    <a:pt x="12" y="23"/>
                  </a:cubicBezTo>
                  <a:cubicBezTo>
                    <a:pt x="13" y="26"/>
                    <a:pt x="16" y="28"/>
                    <a:pt x="19" y="28"/>
                  </a:cubicBezTo>
                  <a:cubicBezTo>
                    <a:pt x="23" y="27"/>
                    <a:pt x="25" y="25"/>
                    <a:pt x="25" y="21"/>
                  </a:cubicBezTo>
                  <a:cubicBezTo>
                    <a:pt x="26" y="13"/>
                    <a:pt x="17" y="3"/>
                    <a:pt x="9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04E0BD3-FA07-4450-96E6-5E48DF9C8813}"/>
                </a:ext>
              </a:extLst>
            </p:cNvPr>
            <p:cNvSpPr/>
            <p:nvPr/>
          </p:nvSpPr>
          <p:spPr bwMode="auto">
            <a:xfrm>
              <a:off x="2866" y="1372"/>
              <a:ext cx="67" cy="101"/>
            </a:xfrm>
            <a:custGeom>
              <a:gdLst>
                <a:gd fmla="*/ 8 w 25" name="T0"/>
                <a:gd fmla="*/ 2 h 38" name="T1"/>
                <a:gd fmla="*/ 3 w 25" name="T2"/>
                <a:gd fmla="*/ 8 h 38" name="T3"/>
                <a:gd fmla="*/ 11 w 25" name="T4"/>
                <a:gd fmla="*/ 29 h 38" name="T5"/>
                <a:gd fmla="*/ 23 w 25" name="T6"/>
                <a:gd fmla="*/ 31 h 38" name="T7"/>
                <a:gd fmla="*/ 8 w 25" name="T8"/>
                <a:gd fmla="*/ 2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25">
                  <a:moveTo>
                    <a:pt x="8" y="2"/>
                  </a:moveTo>
                  <a:cubicBezTo>
                    <a:pt x="4" y="0"/>
                    <a:pt x="0" y="5"/>
                    <a:pt x="3" y="8"/>
                  </a:cubicBezTo>
                  <a:cubicBezTo>
                    <a:pt x="10" y="14"/>
                    <a:pt x="11" y="21"/>
                    <a:pt x="11" y="29"/>
                  </a:cubicBezTo>
                  <a:cubicBezTo>
                    <a:pt x="11" y="36"/>
                    <a:pt x="22" y="38"/>
                    <a:pt x="23" y="31"/>
                  </a:cubicBezTo>
                  <a:cubicBezTo>
                    <a:pt x="25" y="19"/>
                    <a:pt x="18" y="8"/>
                    <a:pt x="8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042BA22-DC39-4253-AF0C-D42BA696FF6B}"/>
                </a:ext>
              </a:extLst>
            </p:cNvPr>
            <p:cNvSpPr/>
            <p:nvPr/>
          </p:nvSpPr>
          <p:spPr bwMode="auto">
            <a:xfrm>
              <a:off x="2494" y="1051"/>
              <a:ext cx="428" cy="227"/>
            </a:xfrm>
            <a:custGeom>
              <a:gdLst>
                <a:gd fmla="*/ 158 w 160" name="T0"/>
                <a:gd fmla="*/ 24 h 85" name="T1"/>
                <a:gd fmla="*/ 132 w 160" name="T2"/>
                <a:gd fmla="*/ 12 h 85" name="T3"/>
                <a:gd fmla="*/ 86 w 160" name="T4"/>
                <a:gd fmla="*/ 43 h 85" name="T5"/>
                <a:gd fmla="*/ 23 w 160" name="T6"/>
                <a:gd fmla="*/ 47 h 85" name="T7"/>
                <a:gd fmla="*/ 2 w 160" name="T8"/>
                <a:gd fmla="*/ 80 h 85" name="T9"/>
                <a:gd fmla="*/ 9 w 160" name="T10"/>
                <a:gd fmla="*/ 81 h 85" name="T11"/>
                <a:gd fmla="*/ 55 w 160" name="T12"/>
                <a:gd fmla="*/ 55 h 85" name="T13"/>
                <a:gd fmla="*/ 84 w 160" name="T14"/>
                <a:gd fmla="*/ 55 h 85" name="T15"/>
                <a:gd fmla="*/ 155 w 160" name="T16"/>
                <a:gd fmla="*/ 27 h 85" name="T17"/>
                <a:gd fmla="*/ 158 w 160" name="T18"/>
                <a:gd fmla="*/ 24 h 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5" w="160">
                  <a:moveTo>
                    <a:pt x="158" y="24"/>
                  </a:moveTo>
                  <a:cubicBezTo>
                    <a:pt x="153" y="14"/>
                    <a:pt x="143" y="10"/>
                    <a:pt x="132" y="12"/>
                  </a:cubicBezTo>
                  <a:cubicBezTo>
                    <a:pt x="112" y="15"/>
                    <a:pt x="103" y="35"/>
                    <a:pt x="86" y="43"/>
                  </a:cubicBezTo>
                  <a:cubicBezTo>
                    <a:pt x="65" y="52"/>
                    <a:pt x="43" y="37"/>
                    <a:pt x="23" y="47"/>
                  </a:cubicBezTo>
                  <a:cubicBezTo>
                    <a:pt x="10" y="53"/>
                    <a:pt x="0" y="66"/>
                    <a:pt x="2" y="80"/>
                  </a:cubicBezTo>
                  <a:cubicBezTo>
                    <a:pt x="2" y="84"/>
                    <a:pt x="8" y="85"/>
                    <a:pt x="9" y="81"/>
                  </a:cubicBezTo>
                  <a:cubicBezTo>
                    <a:pt x="17" y="58"/>
                    <a:pt x="30" y="51"/>
                    <a:pt x="55" y="55"/>
                  </a:cubicBezTo>
                  <a:cubicBezTo>
                    <a:pt x="65" y="57"/>
                    <a:pt x="74" y="58"/>
                    <a:pt x="84" y="55"/>
                  </a:cubicBezTo>
                  <a:cubicBezTo>
                    <a:pt x="105" y="47"/>
                    <a:pt x="132" y="0"/>
                    <a:pt x="155" y="27"/>
                  </a:cubicBezTo>
                  <a:cubicBezTo>
                    <a:pt x="156" y="29"/>
                    <a:pt x="160" y="26"/>
                    <a:pt x="158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356751B-CF08-4966-8BD7-D3F38CC24723}"/>
                </a:ext>
              </a:extLst>
            </p:cNvPr>
            <p:cNvSpPr/>
            <p:nvPr/>
          </p:nvSpPr>
          <p:spPr bwMode="auto">
            <a:xfrm>
              <a:off x="2476" y="1222"/>
              <a:ext cx="331" cy="300"/>
            </a:xfrm>
            <a:custGeom>
              <a:gdLst>
                <a:gd fmla="*/ 120 w 124" name="T0"/>
                <a:gd fmla="*/ 0 h 112" name="T1"/>
                <a:gd fmla="*/ 81 w 124" name="T2"/>
                <a:gd fmla="*/ 17 h 112" name="T3"/>
                <a:gd fmla="*/ 75 w 124" name="T4"/>
                <a:gd fmla="*/ 34 h 112" name="T5"/>
                <a:gd fmla="*/ 49 w 124" name="T6"/>
                <a:gd fmla="*/ 68 h 112" name="T7"/>
                <a:gd fmla="*/ 8 w 124" name="T8"/>
                <a:gd fmla="*/ 77 h 112" name="T9"/>
                <a:gd fmla="*/ 2 w 124" name="T10"/>
                <a:gd fmla="*/ 108 h 112" name="T11"/>
                <a:gd fmla="*/ 10 w 124" name="T12"/>
                <a:gd fmla="*/ 108 h 112" name="T13"/>
                <a:gd fmla="*/ 12 w 124" name="T14"/>
                <a:gd fmla="*/ 90 h 112" name="T15"/>
                <a:gd fmla="*/ 42 w 124" name="T16"/>
                <a:gd fmla="*/ 80 h 112" name="T17"/>
                <a:gd fmla="*/ 71 w 124" name="T18"/>
                <a:gd fmla="*/ 68 h 112" name="T19"/>
                <a:gd fmla="*/ 84 w 124" name="T20"/>
                <a:gd fmla="*/ 47 h 112" name="T21"/>
                <a:gd fmla="*/ 92 w 124" name="T22"/>
                <a:gd fmla="*/ 18 h 112" name="T23"/>
                <a:gd fmla="*/ 121 w 124" name="T24"/>
                <a:gd fmla="*/ 5 h 112" name="T25"/>
                <a:gd fmla="*/ 120 w 124" name="T26"/>
                <a:gd fmla="*/ 0 h 11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2" w="124">
                  <a:moveTo>
                    <a:pt x="120" y="0"/>
                  </a:moveTo>
                  <a:cubicBezTo>
                    <a:pt x="106" y="3"/>
                    <a:pt x="91" y="6"/>
                    <a:pt x="81" y="17"/>
                  </a:cubicBezTo>
                  <a:cubicBezTo>
                    <a:pt x="77" y="23"/>
                    <a:pt x="76" y="28"/>
                    <a:pt x="75" y="34"/>
                  </a:cubicBezTo>
                  <a:cubicBezTo>
                    <a:pt x="71" y="52"/>
                    <a:pt x="69" y="62"/>
                    <a:pt x="49" y="68"/>
                  </a:cubicBezTo>
                  <a:cubicBezTo>
                    <a:pt x="36" y="72"/>
                    <a:pt x="18" y="66"/>
                    <a:pt x="8" y="77"/>
                  </a:cubicBezTo>
                  <a:cubicBezTo>
                    <a:pt x="1" y="85"/>
                    <a:pt x="0" y="98"/>
                    <a:pt x="2" y="108"/>
                  </a:cubicBezTo>
                  <a:cubicBezTo>
                    <a:pt x="2" y="112"/>
                    <a:pt x="9" y="112"/>
                    <a:pt x="10" y="108"/>
                  </a:cubicBezTo>
                  <a:cubicBezTo>
                    <a:pt x="11" y="103"/>
                    <a:pt x="10" y="94"/>
                    <a:pt x="12" y="90"/>
                  </a:cubicBezTo>
                  <a:cubicBezTo>
                    <a:pt x="19" y="77"/>
                    <a:pt x="31" y="82"/>
                    <a:pt x="42" y="80"/>
                  </a:cubicBezTo>
                  <a:cubicBezTo>
                    <a:pt x="52" y="79"/>
                    <a:pt x="63" y="75"/>
                    <a:pt x="71" y="68"/>
                  </a:cubicBezTo>
                  <a:cubicBezTo>
                    <a:pt x="78" y="62"/>
                    <a:pt x="83" y="56"/>
                    <a:pt x="84" y="47"/>
                  </a:cubicBezTo>
                  <a:cubicBezTo>
                    <a:pt x="86" y="34"/>
                    <a:pt x="77" y="32"/>
                    <a:pt x="92" y="18"/>
                  </a:cubicBezTo>
                  <a:cubicBezTo>
                    <a:pt x="99" y="10"/>
                    <a:pt x="111" y="8"/>
                    <a:pt x="121" y="5"/>
                  </a:cubicBezTo>
                  <a:cubicBezTo>
                    <a:pt x="124" y="4"/>
                    <a:pt x="122" y="0"/>
                    <a:pt x="1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8D642B9-6C8E-445B-A9F8-83CE98CE3FEE}"/>
                </a:ext>
              </a:extLst>
            </p:cNvPr>
            <p:cNvSpPr/>
            <p:nvPr/>
          </p:nvSpPr>
          <p:spPr bwMode="auto">
            <a:xfrm>
              <a:off x="2518" y="1479"/>
              <a:ext cx="206" cy="192"/>
            </a:xfrm>
            <a:custGeom>
              <a:gdLst>
                <a:gd fmla="*/ 75 w 77" name="T0"/>
                <a:gd fmla="*/ 2 h 72" name="T1"/>
                <a:gd fmla="*/ 44 w 77" name="T2"/>
                <a:gd fmla="*/ 30 h 72" name="T3"/>
                <a:gd fmla="*/ 15 w 77" name="T4"/>
                <a:gd fmla="*/ 57 h 72" name="T5"/>
                <a:gd fmla="*/ 1 w 77" name="T6"/>
                <a:gd fmla="*/ 61 h 72" name="T7"/>
                <a:gd fmla="*/ 1 w 77" name="T8"/>
                <a:gd fmla="*/ 66 h 72" name="T9"/>
                <a:gd fmla="*/ 12 w 77" name="T10"/>
                <a:gd fmla="*/ 67 h 72" name="T11"/>
                <a:gd fmla="*/ 13 w 77" name="T12"/>
                <a:gd fmla="*/ 66 h 72" name="T13"/>
                <a:gd fmla="*/ 20 w 77" name="T14"/>
                <a:gd fmla="*/ 68 h 72" name="T15"/>
                <a:gd fmla="*/ 27 w 77" name="T16"/>
                <a:gd fmla="*/ 68 h 72" name="T17"/>
                <a:gd fmla="*/ 41 w 77" name="T18"/>
                <a:gd fmla="*/ 58 h 72" name="T19"/>
                <a:gd fmla="*/ 75 w 77" name="T20"/>
                <a:gd fmla="*/ 6 h 72" name="T21"/>
                <a:gd fmla="*/ 75 w 77" name="T22"/>
                <a:gd fmla="*/ 2 h 7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2" w="77">
                  <a:moveTo>
                    <a:pt x="75" y="2"/>
                  </a:moveTo>
                  <a:cubicBezTo>
                    <a:pt x="57" y="0"/>
                    <a:pt x="49" y="15"/>
                    <a:pt x="44" y="30"/>
                  </a:cubicBezTo>
                  <a:cubicBezTo>
                    <a:pt x="39" y="46"/>
                    <a:pt x="36" y="59"/>
                    <a:pt x="15" y="57"/>
                  </a:cubicBezTo>
                  <a:cubicBezTo>
                    <a:pt x="8" y="56"/>
                    <a:pt x="5" y="55"/>
                    <a:pt x="1" y="61"/>
                  </a:cubicBezTo>
                  <a:cubicBezTo>
                    <a:pt x="0" y="62"/>
                    <a:pt x="0" y="64"/>
                    <a:pt x="1" y="66"/>
                  </a:cubicBezTo>
                  <a:cubicBezTo>
                    <a:pt x="4" y="70"/>
                    <a:pt x="8" y="72"/>
                    <a:pt x="12" y="67"/>
                  </a:cubicBezTo>
                  <a:cubicBezTo>
                    <a:pt x="13" y="67"/>
                    <a:pt x="13" y="67"/>
                    <a:pt x="13" y="66"/>
                  </a:cubicBezTo>
                  <a:cubicBezTo>
                    <a:pt x="16" y="67"/>
                    <a:pt x="20" y="68"/>
                    <a:pt x="20" y="68"/>
                  </a:cubicBezTo>
                  <a:cubicBezTo>
                    <a:pt x="23" y="68"/>
                    <a:pt x="25" y="68"/>
                    <a:pt x="27" y="68"/>
                  </a:cubicBezTo>
                  <a:cubicBezTo>
                    <a:pt x="33" y="66"/>
                    <a:pt x="38" y="62"/>
                    <a:pt x="41" y="58"/>
                  </a:cubicBezTo>
                  <a:cubicBezTo>
                    <a:pt x="53" y="44"/>
                    <a:pt x="50" y="6"/>
                    <a:pt x="75" y="6"/>
                  </a:cubicBezTo>
                  <a:cubicBezTo>
                    <a:pt x="77" y="6"/>
                    <a:pt x="77" y="2"/>
                    <a:pt x="7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2CC5E1E-75FF-438C-8301-317ED7867DC5}"/>
                </a:ext>
              </a:extLst>
            </p:cNvPr>
            <p:cNvSpPr/>
            <p:nvPr/>
          </p:nvSpPr>
          <p:spPr bwMode="auto">
            <a:xfrm>
              <a:off x="3074" y="1053"/>
              <a:ext cx="529" cy="364"/>
            </a:xfrm>
            <a:custGeom>
              <a:gdLst>
                <a:gd fmla="*/ 192 w 198" name="T0"/>
                <a:gd fmla="*/ 122 h 136" name="T1"/>
                <a:gd fmla="*/ 172 w 198" name="T2"/>
                <a:gd fmla="*/ 87 h 136" name="T3"/>
                <a:gd fmla="*/ 152 w 198" name="T4"/>
                <a:gd fmla="*/ 75 h 136" name="T5"/>
                <a:gd fmla="*/ 118 w 198" name="T6"/>
                <a:gd fmla="*/ 59 h 136" name="T7"/>
                <a:gd fmla="*/ 111 w 198" name="T8"/>
                <a:gd fmla="*/ 31 h 136" name="T9"/>
                <a:gd fmla="*/ 95 w 198" name="T10"/>
                <a:gd fmla="*/ 25 h 136" name="T11"/>
                <a:gd fmla="*/ 69 w 198" name="T12"/>
                <a:gd fmla="*/ 27 h 136" name="T13"/>
                <a:gd fmla="*/ 49 w 198" name="T14"/>
                <a:gd fmla="*/ 16 h 136" name="T15"/>
                <a:gd fmla="*/ 3 w 198" name="T16"/>
                <a:gd fmla="*/ 14 h 136" name="T17"/>
                <a:gd fmla="*/ 6 w 198" name="T18"/>
                <a:gd fmla="*/ 18 h 136" name="T19"/>
                <a:gd fmla="*/ 60 w 198" name="T20"/>
                <a:gd fmla="*/ 33 h 136" name="T21"/>
                <a:gd fmla="*/ 80 w 198" name="T22"/>
                <a:gd fmla="*/ 38 h 136" name="T23"/>
                <a:gd fmla="*/ 107 w 198" name="T24"/>
                <a:gd fmla="*/ 51 h 136" name="T25"/>
                <a:gd fmla="*/ 110 w 198" name="T26"/>
                <a:gd fmla="*/ 64 h 136" name="T27"/>
                <a:gd fmla="*/ 122 w 198" name="T28"/>
                <a:gd fmla="*/ 77 h 136" name="T29"/>
                <a:gd fmla="*/ 145 w 198" name="T30"/>
                <a:gd fmla="*/ 83 h 136" name="T31"/>
                <a:gd fmla="*/ 166 w 198" name="T32"/>
                <a:gd fmla="*/ 99 h 136" name="T33"/>
                <a:gd fmla="*/ 170 w 198" name="T34"/>
                <a:gd fmla="*/ 117 h 136" name="T35"/>
                <a:gd fmla="*/ 196 w 198" name="T36"/>
                <a:gd fmla="*/ 128 h 136" name="T37"/>
                <a:gd fmla="*/ 192 w 198" name="T38"/>
                <a:gd fmla="*/ 122 h 13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6" w="198">
                  <a:moveTo>
                    <a:pt x="192" y="122"/>
                  </a:moveTo>
                  <a:cubicBezTo>
                    <a:pt x="175" y="127"/>
                    <a:pt x="178" y="95"/>
                    <a:pt x="172" y="87"/>
                  </a:cubicBezTo>
                  <a:cubicBezTo>
                    <a:pt x="167" y="80"/>
                    <a:pt x="160" y="77"/>
                    <a:pt x="152" y="75"/>
                  </a:cubicBezTo>
                  <a:cubicBezTo>
                    <a:pt x="141" y="72"/>
                    <a:pt x="125" y="72"/>
                    <a:pt x="118" y="59"/>
                  </a:cubicBezTo>
                  <a:cubicBezTo>
                    <a:pt x="114" y="50"/>
                    <a:pt x="118" y="39"/>
                    <a:pt x="111" y="31"/>
                  </a:cubicBezTo>
                  <a:cubicBezTo>
                    <a:pt x="107" y="26"/>
                    <a:pt x="101" y="25"/>
                    <a:pt x="95" y="25"/>
                  </a:cubicBezTo>
                  <a:cubicBezTo>
                    <a:pt x="85" y="25"/>
                    <a:pt x="79" y="30"/>
                    <a:pt x="69" y="27"/>
                  </a:cubicBezTo>
                  <a:cubicBezTo>
                    <a:pt x="62" y="25"/>
                    <a:pt x="55" y="20"/>
                    <a:pt x="49" y="16"/>
                  </a:cubicBezTo>
                  <a:cubicBezTo>
                    <a:pt x="35" y="7"/>
                    <a:pt x="16" y="0"/>
                    <a:pt x="3" y="14"/>
                  </a:cubicBezTo>
                  <a:cubicBezTo>
                    <a:pt x="0" y="17"/>
                    <a:pt x="4" y="20"/>
                    <a:pt x="6" y="18"/>
                  </a:cubicBezTo>
                  <a:cubicBezTo>
                    <a:pt x="25" y="2"/>
                    <a:pt x="45" y="26"/>
                    <a:pt x="60" y="33"/>
                  </a:cubicBezTo>
                  <a:cubicBezTo>
                    <a:pt x="67" y="37"/>
                    <a:pt x="73" y="37"/>
                    <a:pt x="80" y="38"/>
                  </a:cubicBezTo>
                  <a:cubicBezTo>
                    <a:pt x="93" y="38"/>
                    <a:pt x="105" y="37"/>
                    <a:pt x="107" y="51"/>
                  </a:cubicBezTo>
                  <a:cubicBezTo>
                    <a:pt x="108" y="55"/>
                    <a:pt x="108" y="60"/>
                    <a:pt x="110" y="64"/>
                  </a:cubicBezTo>
                  <a:cubicBezTo>
                    <a:pt x="112" y="70"/>
                    <a:pt x="116" y="74"/>
                    <a:pt x="122" y="77"/>
                  </a:cubicBezTo>
                  <a:cubicBezTo>
                    <a:pt x="129" y="81"/>
                    <a:pt x="137" y="81"/>
                    <a:pt x="145" y="83"/>
                  </a:cubicBezTo>
                  <a:cubicBezTo>
                    <a:pt x="157" y="85"/>
                    <a:pt x="162" y="87"/>
                    <a:pt x="166" y="99"/>
                  </a:cubicBezTo>
                  <a:cubicBezTo>
                    <a:pt x="167" y="104"/>
                    <a:pt x="169" y="113"/>
                    <a:pt x="170" y="117"/>
                  </a:cubicBezTo>
                  <a:cubicBezTo>
                    <a:pt x="174" y="128"/>
                    <a:pt x="186" y="136"/>
                    <a:pt x="196" y="128"/>
                  </a:cubicBezTo>
                  <a:cubicBezTo>
                    <a:pt x="198" y="126"/>
                    <a:pt x="196" y="121"/>
                    <a:pt x="192" y="12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0293A4C-C231-4351-AAC6-99669B9DC716}"/>
                </a:ext>
              </a:extLst>
            </p:cNvPr>
            <p:cNvSpPr/>
            <p:nvPr/>
          </p:nvSpPr>
          <p:spPr bwMode="auto">
            <a:xfrm>
              <a:off x="3336" y="1324"/>
              <a:ext cx="171" cy="184"/>
            </a:xfrm>
            <a:custGeom>
              <a:gdLst>
                <a:gd fmla="*/ 59 w 64" name="T0"/>
                <a:gd fmla="*/ 60 h 69" name="T1"/>
                <a:gd fmla="*/ 47 w 64" name="T2"/>
                <a:gd fmla="*/ 55 h 69" name="T3"/>
                <a:gd fmla="*/ 34 w 64" name="T4"/>
                <a:gd fmla="*/ 43 h 69" name="T5"/>
                <a:gd fmla="*/ 34 w 64" name="T6"/>
                <a:gd fmla="*/ 22 h 69" name="T7"/>
                <a:gd fmla="*/ 4 w 64" name="T8"/>
                <a:gd fmla="*/ 1 h 69" name="T9"/>
                <a:gd fmla="*/ 4 w 64" name="T10"/>
                <a:gd fmla="*/ 7 h 69" name="T11"/>
                <a:gd fmla="*/ 26 w 64" name="T12"/>
                <a:gd fmla="*/ 25 h 69" name="T13"/>
                <a:gd fmla="*/ 23 w 64" name="T14"/>
                <a:gd fmla="*/ 48 h 69" name="T15"/>
                <a:gd fmla="*/ 55 w 64" name="T16"/>
                <a:gd fmla="*/ 68 h 69" name="T17"/>
                <a:gd fmla="*/ 59 w 64" name="T18"/>
                <a:gd fmla="*/ 60 h 6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9" w="64">
                  <a:moveTo>
                    <a:pt x="59" y="60"/>
                  </a:moveTo>
                  <a:cubicBezTo>
                    <a:pt x="55" y="58"/>
                    <a:pt x="51" y="57"/>
                    <a:pt x="47" y="55"/>
                  </a:cubicBezTo>
                  <a:cubicBezTo>
                    <a:pt x="39" y="53"/>
                    <a:pt x="33" y="52"/>
                    <a:pt x="34" y="43"/>
                  </a:cubicBezTo>
                  <a:cubicBezTo>
                    <a:pt x="34" y="35"/>
                    <a:pt x="37" y="30"/>
                    <a:pt x="34" y="22"/>
                  </a:cubicBezTo>
                  <a:cubicBezTo>
                    <a:pt x="30" y="9"/>
                    <a:pt x="17" y="0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4" y="8"/>
                    <a:pt x="23" y="15"/>
                    <a:pt x="26" y="25"/>
                  </a:cubicBezTo>
                  <a:cubicBezTo>
                    <a:pt x="29" y="34"/>
                    <a:pt x="23" y="40"/>
                    <a:pt x="23" y="48"/>
                  </a:cubicBezTo>
                  <a:cubicBezTo>
                    <a:pt x="22" y="62"/>
                    <a:pt x="46" y="66"/>
                    <a:pt x="55" y="68"/>
                  </a:cubicBezTo>
                  <a:cubicBezTo>
                    <a:pt x="60" y="69"/>
                    <a:pt x="64" y="62"/>
                    <a:pt x="59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33284E4-AD54-44C5-A73A-C8BD204A577D}"/>
                </a:ext>
              </a:extLst>
            </p:cNvPr>
            <p:cNvSpPr/>
            <p:nvPr/>
          </p:nvSpPr>
          <p:spPr bwMode="auto">
            <a:xfrm>
              <a:off x="2994" y="2025"/>
              <a:ext cx="53" cy="64"/>
            </a:xfrm>
            <a:custGeom>
              <a:gdLst>
                <a:gd fmla="*/ 14 w 20" name="T0"/>
                <a:gd fmla="*/ 3 h 24" name="T1"/>
                <a:gd fmla="*/ 2 w 20" name="T2"/>
                <a:gd fmla="*/ 18 h 24" name="T3"/>
                <a:gd fmla="*/ 4 w 20" name="T4"/>
                <a:gd fmla="*/ 23 h 24" name="T5"/>
                <a:gd fmla="*/ 20 w 20" name="T6"/>
                <a:gd fmla="*/ 5 h 24" name="T7"/>
                <a:gd fmla="*/ 14 w 20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0">
                  <a:moveTo>
                    <a:pt x="14" y="3"/>
                  </a:moveTo>
                  <a:cubicBezTo>
                    <a:pt x="12" y="10"/>
                    <a:pt x="8" y="14"/>
                    <a:pt x="2" y="18"/>
                  </a:cubicBezTo>
                  <a:cubicBezTo>
                    <a:pt x="0" y="19"/>
                    <a:pt x="1" y="24"/>
                    <a:pt x="4" y="23"/>
                  </a:cubicBezTo>
                  <a:cubicBezTo>
                    <a:pt x="12" y="20"/>
                    <a:pt x="18" y="13"/>
                    <a:pt x="20" y="5"/>
                  </a:cubicBezTo>
                  <a:cubicBezTo>
                    <a:pt x="20" y="1"/>
                    <a:pt x="15" y="0"/>
                    <a:pt x="14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729C6754-6B4D-4AF2-8AB8-92C9DB97FBAE}"/>
              </a:ext>
            </a:extLst>
          </p:cNvPr>
          <p:cNvGrpSpPr>
            <a:grpSpLocks noChangeAspect="1"/>
          </p:cNvGrpSpPr>
          <p:nvPr/>
        </p:nvGrpSpPr>
        <p:grpSpPr>
          <a:xfrm>
            <a:off x="5943445" y="2154549"/>
            <a:ext cx="973137" cy="533399"/>
            <a:chOff x="3089" y="1013"/>
            <a:chExt cx="613" cy="336"/>
          </a:xfrm>
          <a:solidFill>
            <a:schemeClr val="accent1"/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53501DB-0D93-4E18-AFC1-206D400257FD}"/>
                </a:ext>
              </a:extLst>
            </p:cNvPr>
            <p:cNvSpPr/>
            <p:nvPr/>
          </p:nvSpPr>
          <p:spPr bwMode="auto">
            <a:xfrm>
              <a:off x="3092" y="1114"/>
              <a:ext cx="51" cy="168"/>
            </a:xfrm>
            <a:custGeom>
              <a:gdLst>
                <a:gd fmla="*/ 14 w 20" name="T0"/>
                <a:gd fmla="*/ 60 h 65" name="T1"/>
                <a:gd fmla="*/ 18 w 20" name="T2"/>
                <a:gd fmla="*/ 60 h 65" name="T3"/>
                <a:gd fmla="*/ 18 w 20" name="T4"/>
                <a:gd fmla="*/ 59 h 65" name="T5"/>
                <a:gd fmla="*/ 19 w 20" name="T6"/>
                <a:gd fmla="*/ 59 h 65" name="T7"/>
                <a:gd fmla="*/ 19 w 20" name="T8"/>
                <a:gd fmla="*/ 53 h 65" name="T9"/>
                <a:gd fmla="*/ 17 w 20" name="T10"/>
                <a:gd fmla="*/ 54 h 65" name="T11"/>
                <a:gd fmla="*/ 17 w 20" name="T12"/>
                <a:gd fmla="*/ 53 h 65" name="T13"/>
                <a:gd fmla="*/ 20 w 20" name="T14"/>
                <a:gd fmla="*/ 50 h 65" name="T15"/>
                <a:gd fmla="*/ 20 w 20" name="T16"/>
                <a:gd fmla="*/ 45 h 65" name="T17"/>
                <a:gd fmla="*/ 17 w 20" name="T18"/>
                <a:gd fmla="*/ 46 h 65" name="T19"/>
                <a:gd fmla="*/ 17 w 20" name="T20"/>
                <a:gd fmla="*/ 44 h 65" name="T21"/>
                <a:gd fmla="*/ 20 w 20" name="T22"/>
                <a:gd fmla="*/ 42 h 65" name="T23"/>
                <a:gd fmla="*/ 20 w 20" name="T24"/>
                <a:gd fmla="*/ 37 h 65" name="T25"/>
                <a:gd fmla="*/ 17 w 20" name="T26"/>
                <a:gd fmla="*/ 38 h 65" name="T27"/>
                <a:gd fmla="*/ 17 w 20" name="T28"/>
                <a:gd fmla="*/ 36 h 65" name="T29"/>
                <a:gd fmla="*/ 20 w 20" name="T30"/>
                <a:gd fmla="*/ 34 h 65" name="T31"/>
                <a:gd fmla="*/ 19 w 20" name="T32"/>
                <a:gd fmla="*/ 30 h 65" name="T33"/>
                <a:gd fmla="*/ 18 w 20" name="T34"/>
                <a:gd fmla="*/ 30 h 65" name="T35"/>
                <a:gd fmla="*/ 18 w 20" name="T36"/>
                <a:gd fmla="*/ 29 h 65" name="T37"/>
                <a:gd fmla="*/ 19 w 20" name="T38"/>
                <a:gd fmla="*/ 28 h 65" name="T39"/>
                <a:gd fmla="*/ 19 w 20" name="T40"/>
                <a:gd fmla="*/ 26 h 65" name="T41"/>
                <a:gd fmla="*/ 17 w 20" name="T42"/>
                <a:gd fmla="*/ 26 h 65" name="T43"/>
                <a:gd fmla="*/ 17 w 20" name="T44"/>
                <a:gd fmla="*/ 25 h 65" name="T45"/>
                <a:gd fmla="*/ 18 w 20" name="T46"/>
                <a:gd fmla="*/ 24 h 65" name="T47"/>
                <a:gd fmla="*/ 17 w 20" name="T48"/>
                <a:gd fmla="*/ 20 h 65" name="T49"/>
                <a:gd fmla="*/ 16 w 20" name="T50"/>
                <a:gd fmla="*/ 20 h 65" name="T51"/>
                <a:gd fmla="*/ 16 w 20" name="T52"/>
                <a:gd fmla="*/ 19 h 65" name="T53"/>
                <a:gd fmla="*/ 17 w 20" name="T54"/>
                <a:gd fmla="*/ 17 h 65" name="T55"/>
                <a:gd fmla="*/ 14 w 20" name="T56"/>
                <a:gd fmla="*/ 11 h 65" name="T57"/>
                <a:gd fmla="*/ 12 w 20" name="T58"/>
                <a:gd fmla="*/ 12 h 65" name="T59"/>
                <a:gd fmla="*/ 11 w 20" name="T60"/>
                <a:gd fmla="*/ 10 h 65" name="T61"/>
                <a:gd fmla="*/ 13 w 20" name="T62"/>
                <a:gd fmla="*/ 9 h 65" name="T63"/>
                <a:gd fmla="*/ 9 w 20" name="T64"/>
                <a:gd fmla="*/ 1 h 65" name="T65"/>
                <a:gd fmla="*/ 1 w 20" name="T66"/>
                <a:gd fmla="*/ 0 h 65" name="T67"/>
                <a:gd fmla="*/ 0 w 20" name="T68"/>
                <a:gd fmla="*/ 0 h 65" name="T69"/>
                <a:gd fmla="*/ 11 w 20" name="T70"/>
                <a:gd fmla="*/ 63 h 65" name="T71"/>
                <a:gd fmla="*/ 12 w 20" name="T72"/>
                <a:gd fmla="*/ 65 h 65" name="T73"/>
                <a:gd fmla="*/ 14 w 20" name="T74"/>
                <a:gd fmla="*/ 60 h 6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5" w="20">
                  <a:moveTo>
                    <a:pt x="14" y="60"/>
                  </a:moveTo>
                  <a:cubicBezTo>
                    <a:pt x="15" y="60"/>
                    <a:pt x="17" y="60"/>
                    <a:pt x="18" y="60"/>
                  </a:cubicBezTo>
                  <a:cubicBezTo>
                    <a:pt x="17" y="60"/>
                    <a:pt x="17" y="59"/>
                    <a:pt x="18" y="59"/>
                  </a:cubicBezTo>
                  <a:cubicBezTo>
                    <a:pt x="18" y="59"/>
                    <a:pt x="18" y="59"/>
                    <a:pt x="19" y="59"/>
                  </a:cubicBezTo>
                  <a:cubicBezTo>
                    <a:pt x="19" y="57"/>
                    <a:pt x="19" y="55"/>
                    <a:pt x="19" y="53"/>
                  </a:cubicBezTo>
                  <a:cubicBezTo>
                    <a:pt x="19" y="54"/>
                    <a:pt x="18" y="54"/>
                    <a:pt x="17" y="54"/>
                  </a:cubicBezTo>
                  <a:cubicBezTo>
                    <a:pt x="17" y="54"/>
                    <a:pt x="16" y="53"/>
                    <a:pt x="17" y="53"/>
                  </a:cubicBezTo>
                  <a:cubicBezTo>
                    <a:pt x="18" y="52"/>
                    <a:pt x="19" y="51"/>
                    <a:pt x="20" y="50"/>
                  </a:cubicBezTo>
                  <a:cubicBezTo>
                    <a:pt x="20" y="48"/>
                    <a:pt x="20" y="47"/>
                    <a:pt x="20" y="45"/>
                  </a:cubicBezTo>
                  <a:cubicBezTo>
                    <a:pt x="19" y="45"/>
                    <a:pt x="18" y="46"/>
                    <a:pt x="17" y="46"/>
                  </a:cubicBezTo>
                  <a:cubicBezTo>
                    <a:pt x="16" y="46"/>
                    <a:pt x="16" y="45"/>
                    <a:pt x="17" y="44"/>
                  </a:cubicBezTo>
                  <a:cubicBezTo>
                    <a:pt x="18" y="44"/>
                    <a:pt x="19" y="43"/>
                    <a:pt x="20" y="42"/>
                  </a:cubicBezTo>
                  <a:cubicBezTo>
                    <a:pt x="20" y="40"/>
                    <a:pt x="20" y="38"/>
                    <a:pt x="20" y="37"/>
                  </a:cubicBezTo>
                  <a:cubicBezTo>
                    <a:pt x="19" y="37"/>
                    <a:pt x="18" y="37"/>
                    <a:pt x="17" y="38"/>
                  </a:cubicBezTo>
                  <a:cubicBezTo>
                    <a:pt x="17" y="38"/>
                    <a:pt x="16" y="37"/>
                    <a:pt x="17" y="36"/>
                  </a:cubicBezTo>
                  <a:cubicBezTo>
                    <a:pt x="18" y="36"/>
                    <a:pt x="19" y="35"/>
                    <a:pt x="20" y="34"/>
                  </a:cubicBezTo>
                  <a:cubicBezTo>
                    <a:pt x="20" y="33"/>
                    <a:pt x="20" y="32"/>
                    <a:pt x="19" y="30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7" y="30"/>
                    <a:pt x="17" y="29"/>
                    <a:pt x="18" y="29"/>
                  </a:cubicBezTo>
                  <a:cubicBezTo>
                    <a:pt x="18" y="29"/>
                    <a:pt x="19" y="28"/>
                    <a:pt x="19" y="28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6"/>
                    <a:pt x="16" y="25"/>
                    <a:pt x="17" y="25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16" y="20"/>
                    <a:pt x="15" y="19"/>
                    <a:pt x="16" y="19"/>
                  </a:cubicBezTo>
                  <a:cubicBezTo>
                    <a:pt x="16" y="18"/>
                    <a:pt x="16" y="18"/>
                    <a:pt x="17" y="17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1" y="12"/>
                    <a:pt x="11" y="11"/>
                    <a:pt x="11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2" y="6"/>
                    <a:pt x="11" y="4"/>
                    <a:pt x="9" y="1"/>
                  </a:cubicBezTo>
                  <a:cubicBezTo>
                    <a:pt x="6" y="1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5" y="16"/>
                    <a:pt x="17" y="42"/>
                    <a:pt x="11" y="63"/>
                  </a:cubicBezTo>
                  <a:cubicBezTo>
                    <a:pt x="11" y="64"/>
                    <a:pt x="11" y="65"/>
                    <a:pt x="12" y="65"/>
                  </a:cubicBezTo>
                  <a:cubicBezTo>
                    <a:pt x="11" y="64"/>
                    <a:pt x="11" y="60"/>
                    <a:pt x="14" y="6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12E0B62-2244-4030-B6AE-60FF30431C03}"/>
                </a:ext>
              </a:extLst>
            </p:cNvPr>
            <p:cNvSpPr/>
            <p:nvPr/>
          </p:nvSpPr>
          <p:spPr bwMode="auto">
            <a:xfrm flipH="1">
              <a:off x="3500" y="111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95059AC-0D47-4D50-97E8-F3D53C2243D4}"/>
                </a:ext>
              </a:extLst>
            </p:cNvPr>
            <p:cNvSpPr/>
            <p:nvPr/>
          </p:nvSpPr>
          <p:spPr bwMode="auto">
            <a:xfrm>
              <a:off x="3265" y="1122"/>
              <a:ext cx="8" cy="2"/>
            </a:xfrm>
            <a:custGeom>
              <a:gdLst>
                <a:gd fmla="*/ 2 w 3" name="T0"/>
                <a:gd fmla="*/ 1 h 1" name="T1"/>
                <a:gd fmla="*/ 0 w 3" name="T2"/>
                <a:gd fmla="*/ 1 h 1" name="T3"/>
                <a:gd fmla="*/ 2 w 3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2" y="1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C314F0A-D866-4FFE-8C79-31FF5D47D66B}"/>
                </a:ext>
              </a:extLst>
            </p:cNvPr>
            <p:cNvSpPr/>
            <p:nvPr/>
          </p:nvSpPr>
          <p:spPr bwMode="auto">
            <a:xfrm>
              <a:off x="3242" y="1122"/>
              <a:ext cx="5" cy="2"/>
            </a:xfrm>
            <a:custGeom>
              <a:gdLst>
                <a:gd fmla="*/ 2 w 2" name="T0"/>
                <a:gd fmla="*/ 0 h 1" name="T1"/>
                <a:gd fmla="*/ 0 w 2" name="T2"/>
                <a:gd fmla="*/ 1 h 1" name="T3"/>
                <a:gd fmla="*/ 0 w 2" name="T4"/>
                <a:gd fmla="*/ 1 h 1" name="T5"/>
                <a:gd fmla="*/ 2 w 2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EAF385A-C3AD-4B10-91DD-50FBE1BA4639}"/>
                </a:ext>
              </a:extLst>
            </p:cNvPr>
            <p:cNvSpPr/>
            <p:nvPr/>
          </p:nvSpPr>
          <p:spPr bwMode="auto">
            <a:xfrm>
              <a:off x="3485" y="1116"/>
              <a:ext cx="15" cy="3"/>
            </a:xfrm>
            <a:custGeom>
              <a:gdLst>
                <a:gd fmla="*/ 4 w 6" name="T0"/>
                <a:gd fmla="*/ 1 h 1" name="T1"/>
                <a:gd fmla="*/ 6 w 6" name="T2"/>
                <a:gd fmla="*/ 0 h 1" name="T3"/>
                <a:gd fmla="*/ 1 w 6" name="T4"/>
                <a:gd fmla="*/ 0 h 1" name="T5"/>
                <a:gd fmla="*/ 0 w 6" name="T6"/>
                <a:gd fmla="*/ 1 h 1" name="T7"/>
                <a:gd fmla="*/ 4 w 6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6">
                  <a:moveTo>
                    <a:pt x="4" y="1"/>
                  </a:moveTo>
                  <a:cubicBezTo>
                    <a:pt x="4" y="1"/>
                    <a:pt x="5" y="1"/>
                    <a:pt x="6" y="0"/>
                  </a:cubicBezTo>
                  <a:cubicBezTo>
                    <a:pt x="4" y="1"/>
                    <a:pt x="3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2" y="1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31E7A604-616A-4E42-A6A3-2466AF2D5C90}"/>
                </a:ext>
              </a:extLst>
            </p:cNvPr>
            <p:cNvSpPr/>
            <p:nvPr/>
          </p:nvSpPr>
          <p:spPr bwMode="auto">
            <a:xfrm>
              <a:off x="3089" y="1098"/>
              <a:ext cx="398" cy="26"/>
            </a:xfrm>
            <a:custGeom>
              <a:gdLst>
                <a:gd fmla="*/ 10 w 156" name="T0"/>
                <a:gd fmla="*/ 7 h 10" name="T1"/>
                <a:gd fmla="*/ 18 w 156" name="T2"/>
                <a:gd fmla="*/ 8 h 10" name="T3"/>
                <a:gd fmla="*/ 22 w 156" name="T4"/>
                <a:gd fmla="*/ 7 h 10" name="T5"/>
                <a:gd fmla="*/ 23 w 156" name="T6"/>
                <a:gd fmla="*/ 8 h 10" name="T7"/>
                <a:gd fmla="*/ 23 w 156" name="T8"/>
                <a:gd fmla="*/ 9 h 10" name="T9"/>
                <a:gd fmla="*/ 44 w 156" name="T10"/>
                <a:gd fmla="*/ 10 h 10" name="T11"/>
                <a:gd fmla="*/ 47 w 156" name="T12"/>
                <a:gd fmla="*/ 9 h 10" name="T13"/>
                <a:gd fmla="*/ 48 w 156" name="T14"/>
                <a:gd fmla="*/ 10 h 10" name="T15"/>
                <a:gd fmla="*/ 56 w 156" name="T16"/>
                <a:gd fmla="*/ 10 h 10" name="T17"/>
                <a:gd fmla="*/ 64 w 156" name="T18"/>
                <a:gd fmla="*/ 7 h 10" name="T19"/>
                <a:gd fmla="*/ 64 w 156" name="T20"/>
                <a:gd fmla="*/ 8 h 10" name="T21"/>
                <a:gd fmla="*/ 62 w 156" name="T22"/>
                <a:gd fmla="*/ 10 h 10" name="T23"/>
                <a:gd fmla="*/ 66 w 156" name="T24"/>
                <a:gd fmla="*/ 10 h 10" name="T25"/>
                <a:gd fmla="*/ 74 w 156" name="T26"/>
                <a:gd fmla="*/ 8 h 10" name="T27"/>
                <a:gd fmla="*/ 75 w 156" name="T28"/>
                <a:gd fmla="*/ 9 h 10" name="T29"/>
                <a:gd fmla="*/ 73 w 156" name="T30"/>
                <a:gd fmla="*/ 10 h 10" name="T31"/>
                <a:gd fmla="*/ 83 w 156" name="T32"/>
                <a:gd fmla="*/ 10 h 10" name="T33"/>
                <a:gd fmla="*/ 87 w 156" name="T34"/>
                <a:gd fmla="*/ 9 h 10" name="T35"/>
                <a:gd fmla="*/ 87 w 156" name="T36"/>
                <a:gd fmla="*/ 10 h 10" name="T37"/>
                <a:gd fmla="*/ 94 w 156" name="T38"/>
                <a:gd fmla="*/ 10 h 10" name="T39"/>
                <a:gd fmla="*/ 99 w 156" name="T40"/>
                <a:gd fmla="*/ 8 h 10" name="T41"/>
                <a:gd fmla="*/ 100 w 156" name="T42"/>
                <a:gd fmla="*/ 9 h 10" name="T43"/>
                <a:gd fmla="*/ 99 w 156" name="T44"/>
                <a:gd fmla="*/ 10 h 10" name="T45"/>
                <a:gd fmla="*/ 109 w 156" name="T46"/>
                <a:gd fmla="*/ 9 h 10" name="T47"/>
                <a:gd fmla="*/ 117 w 156" name="T48"/>
                <a:gd fmla="*/ 7 h 10" name="T49"/>
                <a:gd fmla="*/ 117 w 156" name="T50"/>
                <a:gd fmla="*/ 8 h 10" name="T51"/>
                <a:gd fmla="*/ 115 w 156" name="T52"/>
                <a:gd fmla="*/ 9 h 10" name="T53"/>
                <a:gd fmla="*/ 127 w 156" name="T54"/>
                <a:gd fmla="*/ 9 h 10" name="T55"/>
                <a:gd fmla="*/ 134 w 156" name="T56"/>
                <a:gd fmla="*/ 6 h 10" name="T57"/>
                <a:gd fmla="*/ 135 w 156" name="T58"/>
                <a:gd fmla="*/ 7 h 10" name="T59"/>
                <a:gd fmla="*/ 132 w 156" name="T60"/>
                <a:gd fmla="*/ 9 h 10" name="T61"/>
                <a:gd fmla="*/ 149 w 156" name="T62"/>
                <a:gd fmla="*/ 8 h 10" name="T63"/>
                <a:gd fmla="*/ 156 w 156" name="T64"/>
                <a:gd fmla="*/ 6 h 10" name="T65"/>
                <a:gd fmla="*/ 155 w 156" name="T66"/>
                <a:gd fmla="*/ 5 h 10" name="T67"/>
                <a:gd fmla="*/ 156 w 156" name="T68"/>
                <a:gd fmla="*/ 2 h 10" name="T69"/>
                <a:gd fmla="*/ 4 w 156" name="T70"/>
                <a:gd fmla="*/ 0 h 10" name="T71"/>
                <a:gd fmla="*/ 4 w 156" name="T72"/>
                <a:gd fmla="*/ 0 h 10" name="T73"/>
                <a:gd fmla="*/ 0 w 156" name="T74"/>
                <a:gd fmla="*/ 3 h 10" name="T75"/>
                <a:gd fmla="*/ 0 w 156" name="T76"/>
                <a:gd fmla="*/ 3 h 10" name="T77"/>
                <a:gd fmla="*/ 0 w 156" name="T78"/>
                <a:gd fmla="*/ 3 h 10" name="T79"/>
                <a:gd fmla="*/ 1 w 156" name="T80"/>
                <a:gd fmla="*/ 6 h 10" name="T81"/>
                <a:gd fmla="*/ 2 w 156" name="T82"/>
                <a:gd fmla="*/ 6 h 10" name="T83"/>
                <a:gd fmla="*/ 10 w 156" name="T84"/>
                <a:gd fmla="*/ 7 h 1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" w="156">
                  <a:moveTo>
                    <a:pt x="10" y="7"/>
                  </a:moveTo>
                  <a:cubicBezTo>
                    <a:pt x="13" y="8"/>
                    <a:pt x="15" y="8"/>
                    <a:pt x="18" y="8"/>
                  </a:cubicBezTo>
                  <a:cubicBezTo>
                    <a:pt x="19" y="8"/>
                    <a:pt x="21" y="7"/>
                    <a:pt x="22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30" y="9"/>
                    <a:pt x="37" y="10"/>
                    <a:pt x="44" y="10"/>
                  </a:cubicBezTo>
                  <a:cubicBezTo>
                    <a:pt x="45" y="10"/>
                    <a:pt x="46" y="9"/>
                    <a:pt x="47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51" y="10"/>
                    <a:pt x="54" y="10"/>
                    <a:pt x="56" y="10"/>
                  </a:cubicBezTo>
                  <a:cubicBezTo>
                    <a:pt x="59" y="9"/>
                    <a:pt x="61" y="8"/>
                    <a:pt x="64" y="7"/>
                  </a:cubicBezTo>
                  <a:cubicBezTo>
                    <a:pt x="64" y="7"/>
                    <a:pt x="65" y="7"/>
                    <a:pt x="64" y="8"/>
                  </a:cubicBezTo>
                  <a:cubicBezTo>
                    <a:pt x="64" y="9"/>
                    <a:pt x="63" y="10"/>
                    <a:pt x="62" y="10"/>
                  </a:cubicBezTo>
                  <a:cubicBezTo>
                    <a:pt x="63" y="10"/>
                    <a:pt x="65" y="10"/>
                    <a:pt x="66" y="10"/>
                  </a:cubicBezTo>
                  <a:cubicBezTo>
                    <a:pt x="69" y="9"/>
                    <a:pt x="71" y="8"/>
                    <a:pt x="74" y="8"/>
                  </a:cubicBezTo>
                  <a:cubicBezTo>
                    <a:pt x="75" y="8"/>
                    <a:pt x="75" y="9"/>
                    <a:pt x="75" y="9"/>
                  </a:cubicBezTo>
                  <a:cubicBezTo>
                    <a:pt x="74" y="10"/>
                    <a:pt x="74" y="10"/>
                    <a:pt x="73" y="10"/>
                  </a:cubicBezTo>
                  <a:cubicBezTo>
                    <a:pt x="76" y="10"/>
                    <a:pt x="79" y="10"/>
                    <a:pt x="83" y="10"/>
                  </a:cubicBezTo>
                  <a:cubicBezTo>
                    <a:pt x="84" y="10"/>
                    <a:pt x="85" y="9"/>
                    <a:pt x="87" y="9"/>
                  </a:cubicBezTo>
                  <a:cubicBezTo>
                    <a:pt x="87" y="9"/>
                    <a:pt x="88" y="10"/>
                    <a:pt x="87" y="10"/>
                  </a:cubicBezTo>
                  <a:cubicBezTo>
                    <a:pt x="90" y="10"/>
                    <a:pt x="92" y="10"/>
                    <a:pt x="94" y="10"/>
                  </a:cubicBezTo>
                  <a:cubicBezTo>
                    <a:pt x="96" y="9"/>
                    <a:pt x="97" y="8"/>
                    <a:pt x="99" y="8"/>
                  </a:cubicBezTo>
                  <a:cubicBezTo>
                    <a:pt x="100" y="7"/>
                    <a:pt x="100" y="9"/>
                    <a:pt x="100" y="9"/>
                  </a:cubicBezTo>
                  <a:cubicBezTo>
                    <a:pt x="99" y="9"/>
                    <a:pt x="99" y="10"/>
                    <a:pt x="99" y="10"/>
                  </a:cubicBezTo>
                  <a:cubicBezTo>
                    <a:pt x="102" y="10"/>
                    <a:pt x="106" y="10"/>
                    <a:pt x="109" y="9"/>
                  </a:cubicBezTo>
                  <a:cubicBezTo>
                    <a:pt x="112" y="8"/>
                    <a:pt x="114" y="8"/>
                    <a:pt x="117" y="7"/>
                  </a:cubicBezTo>
                  <a:cubicBezTo>
                    <a:pt x="118" y="7"/>
                    <a:pt x="118" y="8"/>
                    <a:pt x="117" y="8"/>
                  </a:cubicBezTo>
                  <a:cubicBezTo>
                    <a:pt x="117" y="9"/>
                    <a:pt x="116" y="9"/>
                    <a:pt x="115" y="9"/>
                  </a:cubicBezTo>
                  <a:cubicBezTo>
                    <a:pt x="119" y="9"/>
                    <a:pt x="123" y="9"/>
                    <a:pt x="127" y="9"/>
                  </a:cubicBezTo>
                  <a:cubicBezTo>
                    <a:pt x="130" y="8"/>
                    <a:pt x="132" y="7"/>
                    <a:pt x="134" y="6"/>
                  </a:cubicBezTo>
                  <a:cubicBezTo>
                    <a:pt x="135" y="5"/>
                    <a:pt x="136" y="7"/>
                    <a:pt x="135" y="7"/>
                  </a:cubicBezTo>
                  <a:cubicBezTo>
                    <a:pt x="134" y="8"/>
                    <a:pt x="133" y="8"/>
                    <a:pt x="132" y="9"/>
                  </a:cubicBezTo>
                  <a:cubicBezTo>
                    <a:pt x="138" y="9"/>
                    <a:pt x="143" y="8"/>
                    <a:pt x="149" y="8"/>
                  </a:cubicBezTo>
                  <a:cubicBezTo>
                    <a:pt x="151" y="7"/>
                    <a:pt x="153" y="7"/>
                    <a:pt x="156" y="6"/>
                  </a:cubicBezTo>
                  <a:cubicBezTo>
                    <a:pt x="156" y="6"/>
                    <a:pt x="155" y="5"/>
                    <a:pt x="155" y="5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05" y="2"/>
                    <a:pt x="54" y="8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5" y="6"/>
                    <a:pt x="7" y="7"/>
                    <a:pt x="10" y="7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573A9EBE-C6D1-4920-BB3F-9D649D7FC3CB}"/>
                </a:ext>
              </a:extLst>
            </p:cNvPr>
            <p:cNvSpPr/>
            <p:nvPr/>
          </p:nvSpPr>
          <p:spPr bwMode="auto">
            <a:xfrm>
              <a:off x="3120" y="1253"/>
              <a:ext cx="393" cy="34"/>
            </a:xfrm>
            <a:custGeom>
              <a:gdLst>
                <a:gd fmla="*/ 154 w 154" name="T0"/>
                <a:gd fmla="*/ 1 h 13" name="T1"/>
                <a:gd fmla="*/ 154 w 154" name="T2"/>
                <a:gd fmla="*/ 1 h 13" name="T3"/>
                <a:gd fmla="*/ 153 w 154" name="T4"/>
                <a:gd fmla="*/ 0 h 13" name="T5"/>
                <a:gd fmla="*/ 149 w 154" name="T6"/>
                <a:gd fmla="*/ 0 h 13" name="T7"/>
                <a:gd fmla="*/ 144 w 154" name="T8"/>
                <a:gd fmla="*/ 2 h 13" name="T9"/>
                <a:gd fmla="*/ 143 w 154" name="T10"/>
                <a:gd fmla="*/ 1 h 13" name="T11"/>
                <a:gd fmla="*/ 144 w 154" name="T12"/>
                <a:gd fmla="*/ 0 h 13" name="T13"/>
                <a:gd fmla="*/ 136 w 154" name="T14"/>
                <a:gd fmla="*/ 0 h 13" name="T15"/>
                <a:gd fmla="*/ 132 w 154" name="T16"/>
                <a:gd fmla="*/ 1 h 13" name="T17"/>
                <a:gd fmla="*/ 131 w 154" name="T18"/>
                <a:gd fmla="*/ 1 h 13" name="T19"/>
                <a:gd fmla="*/ 124 w 154" name="T20"/>
                <a:gd fmla="*/ 1 h 13" name="T21"/>
                <a:gd fmla="*/ 121 w 154" name="T22"/>
                <a:gd fmla="*/ 2 h 13" name="T23"/>
                <a:gd fmla="*/ 120 w 154" name="T24"/>
                <a:gd fmla="*/ 1 h 13" name="T25"/>
                <a:gd fmla="*/ 113 w 154" name="T26"/>
                <a:gd fmla="*/ 1 h 13" name="T27"/>
                <a:gd fmla="*/ 108 w 154" name="T28"/>
                <a:gd fmla="*/ 3 h 13" name="T29"/>
                <a:gd fmla="*/ 108 w 154" name="T30"/>
                <a:gd fmla="*/ 2 h 13" name="T31"/>
                <a:gd fmla="*/ 108 w 154" name="T32"/>
                <a:gd fmla="*/ 2 h 13" name="T33"/>
                <a:gd fmla="*/ 93 w 154" name="T34"/>
                <a:gd fmla="*/ 2 h 13" name="T35"/>
                <a:gd fmla="*/ 91 w 154" name="T36"/>
                <a:gd fmla="*/ 3 h 13" name="T37"/>
                <a:gd fmla="*/ 90 w 154" name="T38"/>
                <a:gd fmla="*/ 3 h 13" name="T39"/>
                <a:gd fmla="*/ 80 w 154" name="T40"/>
                <a:gd fmla="*/ 3 h 13" name="T41"/>
                <a:gd fmla="*/ 78 w 154" name="T42"/>
                <a:gd fmla="*/ 4 h 13" name="T43"/>
                <a:gd fmla="*/ 77 w 154" name="T44"/>
                <a:gd fmla="*/ 3 h 13" name="T45"/>
                <a:gd fmla="*/ 64 w 154" name="T46"/>
                <a:gd fmla="*/ 4 h 13" name="T47"/>
                <a:gd fmla="*/ 63 w 154" name="T48"/>
                <a:gd fmla="*/ 4 h 13" name="T49"/>
                <a:gd fmla="*/ 62 w 154" name="T50"/>
                <a:gd fmla="*/ 4 h 13" name="T51"/>
                <a:gd fmla="*/ 49 w 154" name="T52"/>
                <a:gd fmla="*/ 5 h 13" name="T53"/>
                <a:gd fmla="*/ 48 w 154" name="T54"/>
                <a:gd fmla="*/ 5 h 13" name="T55"/>
                <a:gd fmla="*/ 47 w 154" name="T56"/>
                <a:gd fmla="*/ 5 h 13" name="T57"/>
                <a:gd fmla="*/ 27 w 154" name="T58"/>
                <a:gd fmla="*/ 6 h 13" name="T59"/>
                <a:gd fmla="*/ 25 w 154" name="T60"/>
                <a:gd fmla="*/ 6 h 13" name="T61"/>
                <a:gd fmla="*/ 24 w 154" name="T62"/>
                <a:gd fmla="*/ 6 h 13" name="T63"/>
                <a:gd fmla="*/ 8 w 154" name="T64"/>
                <a:gd fmla="*/ 6 h 13" name="T65"/>
                <a:gd fmla="*/ 7 w 154" name="T66"/>
                <a:gd fmla="*/ 6 h 13" name="T67"/>
                <a:gd fmla="*/ 7 w 154" name="T68"/>
                <a:gd fmla="*/ 6 h 13" name="T69"/>
                <a:gd fmla="*/ 3 w 154" name="T70"/>
                <a:gd fmla="*/ 6 h 13" name="T71"/>
                <a:gd fmla="*/ 1 w 154" name="T72"/>
                <a:gd fmla="*/ 11 h 13" name="T73"/>
                <a:gd fmla="*/ 3 w 154" name="T74"/>
                <a:gd fmla="*/ 13 h 13" name="T75"/>
                <a:gd fmla="*/ 150 w 154" name="T76"/>
                <a:gd fmla="*/ 6 h 13" name="T77"/>
                <a:gd fmla="*/ 150 w 154" name="T78"/>
                <a:gd fmla="*/ 3 h 13" name="T79"/>
                <a:gd fmla="*/ 154 w 154" name="T80"/>
                <a:gd fmla="*/ 1 h 1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3" w="154">
                  <a:moveTo>
                    <a:pt x="154" y="1"/>
                  </a:moveTo>
                  <a:cubicBezTo>
                    <a:pt x="154" y="1"/>
                    <a:pt x="154" y="1"/>
                    <a:pt x="154" y="1"/>
                  </a:cubicBezTo>
                  <a:cubicBezTo>
                    <a:pt x="154" y="0"/>
                    <a:pt x="153" y="0"/>
                    <a:pt x="153" y="0"/>
                  </a:cubicBezTo>
                  <a:cubicBezTo>
                    <a:pt x="151" y="0"/>
                    <a:pt x="150" y="0"/>
                    <a:pt x="149" y="0"/>
                  </a:cubicBezTo>
                  <a:cubicBezTo>
                    <a:pt x="147" y="1"/>
                    <a:pt x="145" y="2"/>
                    <a:pt x="144" y="2"/>
                  </a:cubicBezTo>
                  <a:cubicBezTo>
                    <a:pt x="143" y="3"/>
                    <a:pt x="142" y="1"/>
                    <a:pt x="143" y="1"/>
                  </a:cubicBezTo>
                  <a:cubicBezTo>
                    <a:pt x="143" y="1"/>
                    <a:pt x="143" y="1"/>
                    <a:pt x="144" y="0"/>
                  </a:cubicBezTo>
                  <a:cubicBezTo>
                    <a:pt x="141" y="0"/>
                    <a:pt x="139" y="0"/>
                    <a:pt x="136" y="0"/>
                  </a:cubicBezTo>
                  <a:cubicBezTo>
                    <a:pt x="135" y="1"/>
                    <a:pt x="133" y="1"/>
                    <a:pt x="132" y="1"/>
                  </a:cubicBezTo>
                  <a:cubicBezTo>
                    <a:pt x="132" y="1"/>
                    <a:pt x="131" y="1"/>
                    <a:pt x="131" y="1"/>
                  </a:cubicBezTo>
                  <a:cubicBezTo>
                    <a:pt x="129" y="1"/>
                    <a:pt x="126" y="1"/>
                    <a:pt x="124" y="1"/>
                  </a:cubicBezTo>
                  <a:cubicBezTo>
                    <a:pt x="123" y="1"/>
                    <a:pt x="122" y="2"/>
                    <a:pt x="121" y="2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18" y="1"/>
                    <a:pt x="115" y="1"/>
                    <a:pt x="113" y="1"/>
                  </a:cubicBezTo>
                  <a:cubicBezTo>
                    <a:pt x="111" y="2"/>
                    <a:pt x="110" y="3"/>
                    <a:pt x="108" y="3"/>
                  </a:cubicBezTo>
                  <a:cubicBezTo>
                    <a:pt x="107" y="4"/>
                    <a:pt x="107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3" y="2"/>
                    <a:pt x="98" y="2"/>
                    <a:pt x="93" y="2"/>
                  </a:cubicBezTo>
                  <a:cubicBezTo>
                    <a:pt x="92" y="3"/>
                    <a:pt x="91" y="3"/>
                    <a:pt x="91" y="3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87" y="3"/>
                    <a:pt x="83" y="3"/>
                    <a:pt x="80" y="3"/>
                  </a:cubicBezTo>
                  <a:cubicBezTo>
                    <a:pt x="80" y="4"/>
                    <a:pt x="79" y="4"/>
                    <a:pt x="78" y="4"/>
                  </a:cubicBezTo>
                  <a:cubicBezTo>
                    <a:pt x="78" y="5"/>
                    <a:pt x="77" y="4"/>
                    <a:pt x="77" y="3"/>
                  </a:cubicBezTo>
                  <a:cubicBezTo>
                    <a:pt x="73" y="4"/>
                    <a:pt x="68" y="4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8" y="4"/>
                    <a:pt x="53" y="5"/>
                    <a:pt x="49" y="5"/>
                  </a:cubicBezTo>
                  <a:cubicBezTo>
                    <a:pt x="49" y="5"/>
                    <a:pt x="48" y="5"/>
                    <a:pt x="48" y="5"/>
                  </a:cubicBezTo>
                  <a:cubicBezTo>
                    <a:pt x="48" y="6"/>
                    <a:pt x="47" y="5"/>
                    <a:pt x="47" y="5"/>
                  </a:cubicBezTo>
                  <a:cubicBezTo>
                    <a:pt x="40" y="5"/>
                    <a:pt x="33" y="6"/>
                    <a:pt x="27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5" y="7"/>
                    <a:pt x="24" y="6"/>
                    <a:pt x="24" y="6"/>
                  </a:cubicBezTo>
                  <a:cubicBezTo>
                    <a:pt x="19" y="6"/>
                    <a:pt x="13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3" y="6"/>
                  </a:cubicBezTo>
                  <a:cubicBezTo>
                    <a:pt x="0" y="6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52" y="12"/>
                    <a:pt x="101" y="7"/>
                    <a:pt x="150" y="6"/>
                  </a:cubicBezTo>
                  <a:cubicBezTo>
                    <a:pt x="150" y="5"/>
                    <a:pt x="150" y="4"/>
                    <a:pt x="150" y="3"/>
                  </a:cubicBezTo>
                  <a:cubicBezTo>
                    <a:pt x="150" y="1"/>
                    <a:pt x="152" y="0"/>
                    <a:pt x="154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B4E3E99-12AD-4080-89EB-8C2C1483CA9B}"/>
                </a:ext>
              </a:extLst>
            </p:cNvPr>
            <p:cNvSpPr/>
            <p:nvPr/>
          </p:nvSpPr>
          <p:spPr bwMode="auto">
            <a:xfrm>
              <a:off x="3503" y="1253"/>
              <a:ext cx="15" cy="96"/>
            </a:xfrm>
            <a:custGeom>
              <a:gdLst>
                <a:gd fmla="*/ 3 w 6" name="T0"/>
                <a:gd fmla="*/ 31 h 37" name="T1"/>
                <a:gd fmla="*/ 6 w 6" name="T2"/>
                <a:gd fmla="*/ 28 h 37" name="T3"/>
                <a:gd fmla="*/ 6 w 6" name="T4"/>
                <a:gd fmla="*/ 26 h 37" name="T5"/>
                <a:gd fmla="*/ 5 w 6" name="T6"/>
                <a:gd fmla="*/ 27 h 37" name="T7"/>
                <a:gd fmla="*/ 4 w 6" name="T8"/>
                <a:gd fmla="*/ 26 h 37" name="T9"/>
                <a:gd fmla="*/ 6 w 6" name="T10"/>
                <a:gd fmla="*/ 24 h 37" name="T11"/>
                <a:gd fmla="*/ 6 w 6" name="T12"/>
                <a:gd fmla="*/ 17 h 37" name="T13"/>
                <a:gd fmla="*/ 3 w 6" name="T14"/>
                <a:gd fmla="*/ 19 h 37" name="T15"/>
                <a:gd fmla="*/ 2 w 6" name="T16"/>
                <a:gd fmla="*/ 18 h 37" name="T17"/>
                <a:gd fmla="*/ 6 w 6" name="T18"/>
                <a:gd fmla="*/ 14 h 37" name="T19"/>
                <a:gd fmla="*/ 6 w 6" name="T20"/>
                <a:gd fmla="*/ 8 h 37" name="T21"/>
                <a:gd fmla="*/ 5 w 6" name="T22"/>
                <a:gd fmla="*/ 9 h 37" name="T23"/>
                <a:gd fmla="*/ 4 w 6" name="T24"/>
                <a:gd fmla="*/ 7 h 37" name="T25"/>
                <a:gd fmla="*/ 6 w 6" name="T26"/>
                <a:gd fmla="*/ 6 h 37" name="T27"/>
                <a:gd fmla="*/ 6 w 6" name="T28"/>
                <a:gd fmla="*/ 3 h 37" name="T29"/>
                <a:gd fmla="*/ 6 w 6" name="T30"/>
                <a:gd fmla="*/ 3 h 37" name="T31"/>
                <a:gd fmla="*/ 2 w 6" name="T32"/>
                <a:gd fmla="*/ 4 h 37" name="T33"/>
                <a:gd fmla="*/ 1 w 6" name="T34"/>
                <a:gd fmla="*/ 3 h 37" name="T35"/>
                <a:gd fmla="*/ 4 w 6" name="T36"/>
                <a:gd fmla="*/ 1 h 37" name="T37"/>
                <a:gd fmla="*/ 0 w 6" name="T38"/>
                <a:gd fmla="*/ 3 h 37" name="T39"/>
                <a:gd fmla="*/ 0 w 6" name="T40"/>
                <a:gd fmla="*/ 6 h 37" name="T41"/>
                <a:gd fmla="*/ 0 w 6" name="T42"/>
                <a:gd fmla="*/ 33 h 37" name="T43"/>
                <a:gd fmla="*/ 4 w 6" name="T44"/>
                <a:gd fmla="*/ 36 h 37" name="T45"/>
                <a:gd fmla="*/ 3 w 6" name="T46"/>
                <a:gd fmla="*/ 31 h 3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7" w="6">
                  <a:moveTo>
                    <a:pt x="3" y="31"/>
                  </a:moveTo>
                  <a:cubicBezTo>
                    <a:pt x="4" y="30"/>
                    <a:pt x="5" y="29"/>
                    <a:pt x="6" y="28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8"/>
                    <a:pt x="3" y="27"/>
                    <a:pt x="4" y="26"/>
                  </a:cubicBezTo>
                  <a:cubicBezTo>
                    <a:pt x="5" y="25"/>
                    <a:pt x="5" y="25"/>
                    <a:pt x="6" y="24"/>
                  </a:cubicBezTo>
                  <a:cubicBezTo>
                    <a:pt x="6" y="22"/>
                    <a:pt x="6" y="19"/>
                    <a:pt x="6" y="17"/>
                  </a:cubicBezTo>
                  <a:cubicBezTo>
                    <a:pt x="5" y="18"/>
                    <a:pt x="4" y="18"/>
                    <a:pt x="3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3" y="16"/>
                    <a:pt x="5" y="15"/>
                    <a:pt x="6" y="14"/>
                  </a:cubicBezTo>
                  <a:cubicBezTo>
                    <a:pt x="6" y="12"/>
                    <a:pt x="6" y="10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2" y="4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5"/>
                    <a:pt x="0" y="24"/>
                    <a:pt x="0" y="33"/>
                  </a:cubicBezTo>
                  <a:cubicBezTo>
                    <a:pt x="0" y="36"/>
                    <a:pt x="2" y="37"/>
                    <a:pt x="4" y="36"/>
                  </a:cubicBezTo>
                  <a:cubicBezTo>
                    <a:pt x="2" y="35"/>
                    <a:pt x="1" y="33"/>
                    <a:pt x="3" y="3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AD26750-142B-4AEB-93AA-294898154D45}"/>
                </a:ext>
              </a:extLst>
            </p:cNvPr>
            <p:cNvSpPr/>
            <p:nvPr/>
          </p:nvSpPr>
          <p:spPr bwMode="auto">
            <a:xfrm flipH="1">
              <a:off x="3516" y="125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DEA7BE0-4A97-48F1-9C25-72ECE37A7418}"/>
                </a:ext>
              </a:extLst>
            </p:cNvPr>
            <p:cNvSpPr/>
            <p:nvPr/>
          </p:nvSpPr>
          <p:spPr bwMode="auto">
            <a:xfrm>
              <a:off x="3485" y="1016"/>
              <a:ext cx="20" cy="103"/>
            </a:xfrm>
            <a:custGeom>
              <a:gdLst>
                <a:gd fmla="*/ 1 w 8" name="T0"/>
                <a:gd fmla="*/ 38 h 40" name="T1"/>
                <a:gd fmla="*/ 1 w 8" name="T2"/>
                <a:gd fmla="*/ 38 h 40" name="T3"/>
                <a:gd fmla="*/ 2 w 8" name="T4"/>
                <a:gd fmla="*/ 39 h 40" name="T5"/>
                <a:gd fmla="*/ 1 w 8" name="T6"/>
                <a:gd fmla="*/ 39 h 40" name="T7"/>
                <a:gd fmla="*/ 6 w 8" name="T8"/>
                <a:gd fmla="*/ 39 h 40" name="T9"/>
                <a:gd fmla="*/ 6 w 8" name="T10"/>
                <a:gd fmla="*/ 39 h 40" name="T11"/>
                <a:gd fmla="*/ 6 w 8" name="T12"/>
                <a:gd fmla="*/ 39 h 40" name="T13"/>
                <a:gd fmla="*/ 7 w 8" name="T14"/>
                <a:gd fmla="*/ 37 h 40" name="T15"/>
                <a:gd fmla="*/ 6 w 8" name="T16"/>
                <a:gd fmla="*/ 36 h 40" name="T17"/>
                <a:gd fmla="*/ 7 w 8" name="T18"/>
                <a:gd fmla="*/ 35 h 40" name="T19"/>
                <a:gd fmla="*/ 7 w 8" name="T20"/>
                <a:gd fmla="*/ 32 h 40" name="T21"/>
                <a:gd fmla="*/ 7 w 8" name="T22"/>
                <a:gd fmla="*/ 32 h 40" name="T23"/>
                <a:gd fmla="*/ 6 w 8" name="T24"/>
                <a:gd fmla="*/ 31 h 40" name="T25"/>
                <a:gd fmla="*/ 7 w 8" name="T26"/>
                <a:gd fmla="*/ 29 h 40" name="T27"/>
                <a:gd fmla="*/ 7 w 8" name="T28"/>
                <a:gd fmla="*/ 26 h 40" name="T29"/>
                <a:gd fmla="*/ 7 w 8" name="T30"/>
                <a:gd fmla="*/ 26 h 40" name="T31"/>
                <a:gd fmla="*/ 6 w 8" name="T32"/>
                <a:gd fmla="*/ 25 h 40" name="T33"/>
                <a:gd fmla="*/ 8 w 8" name="T34"/>
                <a:gd fmla="*/ 22 h 40" name="T35"/>
                <a:gd fmla="*/ 8 w 8" name="T36"/>
                <a:gd fmla="*/ 16 h 40" name="T37"/>
                <a:gd fmla="*/ 8 w 8" name="T38"/>
                <a:gd fmla="*/ 16 h 40" name="T39"/>
                <a:gd fmla="*/ 8 w 8" name="T40"/>
                <a:gd fmla="*/ 11 h 40" name="T41"/>
                <a:gd fmla="*/ 8 w 8" name="T42"/>
                <a:gd fmla="*/ 9 h 40" name="T43"/>
                <a:gd fmla="*/ 4 w 8" name="T44"/>
                <a:gd fmla="*/ 5 h 40" name="T45"/>
                <a:gd fmla="*/ 5 w 8" name="T46"/>
                <a:gd fmla="*/ 0 h 40" name="T47"/>
                <a:gd fmla="*/ 2 w 8" name="T48"/>
                <a:gd fmla="*/ 4 h 40" name="T49"/>
                <a:gd fmla="*/ 1 w 8" name="T50"/>
                <a:gd fmla="*/ 34 h 40" name="T51"/>
                <a:gd fmla="*/ 0 w 8" name="T52"/>
                <a:gd fmla="*/ 37 h 40" name="T53"/>
                <a:gd fmla="*/ 1 w 8" name="T54"/>
                <a:gd fmla="*/ 38 h 4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" w="8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3" y="39"/>
                    <a:pt x="2" y="39"/>
                  </a:cubicBezTo>
                  <a:cubicBezTo>
                    <a:pt x="2" y="39"/>
                    <a:pt x="2" y="39"/>
                    <a:pt x="1" y="39"/>
                  </a:cubicBezTo>
                  <a:cubicBezTo>
                    <a:pt x="3" y="40"/>
                    <a:pt x="4" y="40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8"/>
                    <a:pt x="7" y="38"/>
                    <a:pt x="7" y="37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6" y="36"/>
                    <a:pt x="7" y="35"/>
                    <a:pt x="7" y="35"/>
                  </a:cubicBezTo>
                  <a:cubicBezTo>
                    <a:pt x="7" y="34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1"/>
                    <a:pt x="6" y="31"/>
                  </a:cubicBezTo>
                  <a:cubicBezTo>
                    <a:pt x="6" y="30"/>
                    <a:pt x="7" y="30"/>
                    <a:pt x="7" y="29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6" y="25"/>
                  </a:cubicBezTo>
                  <a:cubicBezTo>
                    <a:pt x="7" y="24"/>
                    <a:pt x="7" y="23"/>
                    <a:pt x="8" y="22"/>
                  </a:cubicBezTo>
                  <a:cubicBezTo>
                    <a:pt x="8" y="20"/>
                    <a:pt x="8" y="18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4"/>
                    <a:pt x="8" y="13"/>
                    <a:pt x="8" y="11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7" y="8"/>
                    <a:pt x="6" y="7"/>
                    <a:pt x="4" y="5"/>
                  </a:cubicBezTo>
                  <a:cubicBezTo>
                    <a:pt x="2" y="4"/>
                    <a:pt x="3" y="1"/>
                    <a:pt x="5" y="0"/>
                  </a:cubicBezTo>
                  <a:cubicBezTo>
                    <a:pt x="3" y="0"/>
                    <a:pt x="1" y="1"/>
                    <a:pt x="2" y="4"/>
                  </a:cubicBezTo>
                  <a:cubicBezTo>
                    <a:pt x="3" y="13"/>
                    <a:pt x="1" y="24"/>
                    <a:pt x="1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7"/>
                    <a:pt x="1" y="38"/>
                    <a:pt x="1" y="3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8E70BFB-5553-4494-805F-21640DE2C4C6}"/>
                </a:ext>
              </a:extLst>
            </p:cNvPr>
            <p:cNvSpPr/>
            <p:nvPr/>
          </p:nvSpPr>
          <p:spPr bwMode="auto">
            <a:xfrm>
              <a:off x="3490" y="1013"/>
              <a:ext cx="209" cy="165"/>
            </a:xfrm>
            <a:custGeom>
              <a:gdLst>
                <a:gd fmla="*/ 2 w 82" name="T0"/>
                <a:gd fmla="*/ 6 h 64" name="T1"/>
                <a:gd fmla="*/ 6 w 82" name="T2"/>
                <a:gd fmla="*/ 10 h 64" name="T3"/>
                <a:gd fmla="*/ 7 w 82" name="T4"/>
                <a:gd fmla="*/ 10 h 64" name="T5"/>
                <a:gd fmla="*/ 8 w 82" name="T6"/>
                <a:gd fmla="*/ 11 h 64" name="T7"/>
                <a:gd fmla="*/ 8 w 82" name="T8"/>
                <a:gd fmla="*/ 11 h 64" name="T9"/>
                <a:gd fmla="*/ 39 w 82" name="T10"/>
                <a:gd fmla="*/ 34 h 64" name="T11"/>
                <a:gd fmla="*/ 41 w 82" name="T12"/>
                <a:gd fmla="*/ 35 h 64" name="T13"/>
                <a:gd fmla="*/ 41 w 82" name="T14"/>
                <a:gd fmla="*/ 36 h 64" name="T15"/>
                <a:gd fmla="*/ 41 w 82" name="T16"/>
                <a:gd fmla="*/ 36 h 64" name="T17"/>
                <a:gd fmla="*/ 50 w 82" name="T18"/>
                <a:gd fmla="*/ 42 h 64" name="T19"/>
                <a:gd fmla="*/ 51 w 82" name="T20"/>
                <a:gd fmla="*/ 42 h 64" name="T21"/>
                <a:gd fmla="*/ 52 w 82" name="T22"/>
                <a:gd fmla="*/ 43 h 64" name="T23"/>
                <a:gd fmla="*/ 51 w 82" name="T24"/>
                <a:gd fmla="*/ 44 h 64" name="T25"/>
                <a:gd fmla="*/ 59 w 82" name="T26"/>
                <a:gd fmla="*/ 50 h 64" name="T27"/>
                <a:gd fmla="*/ 63 w 82" name="T28"/>
                <a:gd fmla="*/ 48 h 64" name="T29"/>
                <a:gd fmla="*/ 63 w 82" name="T30"/>
                <a:gd fmla="*/ 50 h 64" name="T31"/>
                <a:gd fmla="*/ 61 w 82" name="T32"/>
                <a:gd fmla="*/ 51 h 64" name="T33"/>
                <a:gd fmla="*/ 63 w 82" name="T34"/>
                <a:gd fmla="*/ 53 h 64" name="T35"/>
                <a:gd fmla="*/ 64 w 82" name="T36"/>
                <a:gd fmla="*/ 53 h 64" name="T37"/>
                <a:gd fmla="*/ 64 w 82" name="T38"/>
                <a:gd fmla="*/ 54 h 64" name="T39"/>
                <a:gd fmla="*/ 75 w 82" name="T40"/>
                <a:gd fmla="*/ 64 h 64" name="T41"/>
                <a:gd fmla="*/ 77 w 82" name="T42"/>
                <a:gd fmla="*/ 62 h 64" name="T43"/>
                <a:gd fmla="*/ 82 w 82" name="T44"/>
                <a:gd fmla="*/ 63 h 64" name="T45"/>
                <a:gd fmla="*/ 82 w 82" name="T46"/>
                <a:gd fmla="*/ 62 h 64" name="T47"/>
                <a:gd fmla="*/ 42 w 82" name="T48"/>
                <a:gd fmla="*/ 29 h 64" name="T49"/>
                <a:gd fmla="*/ 5 w 82" name="T50"/>
                <a:gd fmla="*/ 1 h 64" name="T51"/>
                <a:gd fmla="*/ 3 w 82" name="T52"/>
                <a:gd fmla="*/ 1 h 64" name="T53"/>
                <a:gd fmla="*/ 2 w 82" name="T54"/>
                <a:gd fmla="*/ 6 h 6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4" w="82">
                  <a:moveTo>
                    <a:pt x="2" y="6"/>
                  </a:moveTo>
                  <a:cubicBezTo>
                    <a:pt x="4" y="8"/>
                    <a:pt x="5" y="9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9" y="19"/>
                    <a:pt x="29" y="27"/>
                    <a:pt x="39" y="34"/>
                  </a:cubicBezTo>
                  <a:cubicBezTo>
                    <a:pt x="40" y="34"/>
                    <a:pt x="40" y="34"/>
                    <a:pt x="41" y="35"/>
                  </a:cubicBezTo>
                  <a:cubicBezTo>
                    <a:pt x="42" y="35"/>
                    <a:pt x="42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4" y="38"/>
                    <a:pt x="47" y="40"/>
                    <a:pt x="50" y="42"/>
                  </a:cubicBezTo>
                  <a:cubicBezTo>
                    <a:pt x="50" y="42"/>
                    <a:pt x="51" y="42"/>
                    <a:pt x="51" y="42"/>
                  </a:cubicBezTo>
                  <a:cubicBezTo>
                    <a:pt x="52" y="42"/>
                    <a:pt x="53" y="43"/>
                    <a:pt x="52" y="43"/>
                  </a:cubicBezTo>
                  <a:cubicBezTo>
                    <a:pt x="52" y="43"/>
                    <a:pt x="51" y="44"/>
                    <a:pt x="51" y="44"/>
                  </a:cubicBezTo>
                  <a:cubicBezTo>
                    <a:pt x="54" y="46"/>
                    <a:pt x="56" y="48"/>
                    <a:pt x="59" y="50"/>
                  </a:cubicBezTo>
                  <a:cubicBezTo>
                    <a:pt x="60" y="49"/>
                    <a:pt x="61" y="49"/>
                    <a:pt x="63" y="48"/>
                  </a:cubicBezTo>
                  <a:cubicBezTo>
                    <a:pt x="63" y="48"/>
                    <a:pt x="64" y="49"/>
                    <a:pt x="63" y="50"/>
                  </a:cubicBezTo>
                  <a:cubicBezTo>
                    <a:pt x="62" y="50"/>
                    <a:pt x="61" y="51"/>
                    <a:pt x="61" y="51"/>
                  </a:cubicBezTo>
                  <a:cubicBezTo>
                    <a:pt x="62" y="52"/>
                    <a:pt x="62" y="53"/>
                    <a:pt x="63" y="53"/>
                  </a:cubicBezTo>
                  <a:cubicBezTo>
                    <a:pt x="63" y="53"/>
                    <a:pt x="63" y="53"/>
                    <a:pt x="64" y="53"/>
                  </a:cubicBezTo>
                  <a:cubicBezTo>
                    <a:pt x="64" y="53"/>
                    <a:pt x="65" y="54"/>
                    <a:pt x="64" y="54"/>
                  </a:cubicBezTo>
                  <a:cubicBezTo>
                    <a:pt x="68" y="57"/>
                    <a:pt x="72" y="61"/>
                    <a:pt x="75" y="64"/>
                  </a:cubicBezTo>
                  <a:cubicBezTo>
                    <a:pt x="76" y="63"/>
                    <a:pt x="77" y="63"/>
                    <a:pt x="77" y="62"/>
                  </a:cubicBezTo>
                  <a:cubicBezTo>
                    <a:pt x="79" y="60"/>
                    <a:pt x="82" y="61"/>
                    <a:pt x="82" y="63"/>
                  </a:cubicBezTo>
                  <a:cubicBezTo>
                    <a:pt x="82" y="63"/>
                    <a:pt x="82" y="62"/>
                    <a:pt x="82" y="62"/>
                  </a:cubicBezTo>
                  <a:cubicBezTo>
                    <a:pt x="70" y="49"/>
                    <a:pt x="55" y="39"/>
                    <a:pt x="42" y="29"/>
                  </a:cubicBezTo>
                  <a:cubicBezTo>
                    <a:pt x="30" y="19"/>
                    <a:pt x="18" y="10"/>
                    <a:pt x="5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5"/>
                    <a:pt x="2" y="6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1505B2E-422B-40C5-913D-6302138EA2BB}"/>
                </a:ext>
              </a:extLst>
            </p:cNvPr>
            <p:cNvSpPr/>
            <p:nvPr/>
          </p:nvSpPr>
          <p:spPr bwMode="auto">
            <a:xfrm>
              <a:off x="3505" y="1168"/>
              <a:ext cx="197" cy="181"/>
            </a:xfrm>
            <a:custGeom>
              <a:gdLst>
                <a:gd fmla="*/ 76 w 77" name="T0"/>
                <a:gd fmla="*/ 3 h 70" name="T1"/>
                <a:gd fmla="*/ 71 w 77" name="T2"/>
                <a:gd fmla="*/ 2 h 70" name="T3"/>
                <a:gd fmla="*/ 69 w 77" name="T4"/>
                <a:gd fmla="*/ 4 h 70" name="T5"/>
                <a:gd fmla="*/ 64 w 77" name="T6"/>
                <a:gd fmla="*/ 9 h 70" name="T7"/>
                <a:gd fmla="*/ 64 w 77" name="T8"/>
                <a:gd fmla="*/ 10 h 70" name="T9"/>
                <a:gd fmla="*/ 49 w 77" name="T10"/>
                <a:gd fmla="*/ 22 h 70" name="T11"/>
                <a:gd fmla="*/ 5 w 77" name="T12"/>
                <a:gd fmla="*/ 61 h 70" name="T13"/>
                <a:gd fmla="*/ 2 w 77" name="T14"/>
                <a:gd fmla="*/ 64 h 70" name="T15"/>
                <a:gd fmla="*/ 3 w 77" name="T16"/>
                <a:gd fmla="*/ 69 h 70" name="T17"/>
                <a:gd fmla="*/ 6 w 77" name="T18"/>
                <a:gd fmla="*/ 69 h 70" name="T19"/>
                <a:gd fmla="*/ 76 w 77" name="T20"/>
                <a:gd fmla="*/ 6 h 70" name="T21"/>
                <a:gd fmla="*/ 76 w 77" name="T22"/>
                <a:gd fmla="*/ 3 h 7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0" w="77">
                  <a:moveTo>
                    <a:pt x="76" y="3"/>
                  </a:moveTo>
                  <a:cubicBezTo>
                    <a:pt x="76" y="1"/>
                    <a:pt x="73" y="0"/>
                    <a:pt x="71" y="2"/>
                  </a:cubicBezTo>
                  <a:cubicBezTo>
                    <a:pt x="71" y="3"/>
                    <a:pt x="70" y="3"/>
                    <a:pt x="69" y="4"/>
                  </a:cubicBezTo>
                  <a:cubicBezTo>
                    <a:pt x="67" y="6"/>
                    <a:pt x="65" y="7"/>
                    <a:pt x="64" y="9"/>
                  </a:cubicBezTo>
                  <a:cubicBezTo>
                    <a:pt x="64" y="9"/>
                    <a:pt x="64" y="10"/>
                    <a:pt x="64" y="10"/>
                  </a:cubicBezTo>
                  <a:cubicBezTo>
                    <a:pt x="59" y="14"/>
                    <a:pt x="54" y="18"/>
                    <a:pt x="49" y="22"/>
                  </a:cubicBezTo>
                  <a:cubicBezTo>
                    <a:pt x="34" y="35"/>
                    <a:pt x="19" y="48"/>
                    <a:pt x="5" y="61"/>
                  </a:cubicBezTo>
                  <a:cubicBezTo>
                    <a:pt x="4" y="62"/>
                    <a:pt x="3" y="63"/>
                    <a:pt x="2" y="64"/>
                  </a:cubicBezTo>
                  <a:cubicBezTo>
                    <a:pt x="0" y="66"/>
                    <a:pt x="1" y="68"/>
                    <a:pt x="3" y="69"/>
                  </a:cubicBezTo>
                  <a:cubicBezTo>
                    <a:pt x="4" y="70"/>
                    <a:pt x="5" y="70"/>
                    <a:pt x="6" y="69"/>
                  </a:cubicBezTo>
                  <a:cubicBezTo>
                    <a:pt x="28" y="47"/>
                    <a:pt x="53" y="28"/>
                    <a:pt x="76" y="6"/>
                  </a:cubicBezTo>
                  <a:cubicBezTo>
                    <a:pt x="77" y="5"/>
                    <a:pt x="77" y="4"/>
                    <a:pt x="76" y="3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1C399DF4-5AC1-4981-863B-FD688CDE80DD}"/>
              </a:ext>
            </a:extLst>
          </p:cNvPr>
          <p:cNvGrpSpPr>
            <a:grpSpLocks noChangeAspect="1"/>
          </p:cNvGrpSpPr>
          <p:nvPr/>
        </p:nvGrpSpPr>
        <p:grpSpPr>
          <a:xfrm>
            <a:off x="5943445" y="3255645"/>
            <a:ext cx="973137" cy="533399"/>
            <a:chOff x="3089" y="1013"/>
            <a:chExt cx="613" cy="336"/>
          </a:xfrm>
          <a:solidFill>
            <a:schemeClr val="accent1"/>
          </a:solidFill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573CC75E-D495-47FA-B950-991A8BA3E521}"/>
                </a:ext>
              </a:extLst>
            </p:cNvPr>
            <p:cNvSpPr/>
            <p:nvPr/>
          </p:nvSpPr>
          <p:spPr bwMode="auto">
            <a:xfrm>
              <a:off x="3092" y="1114"/>
              <a:ext cx="51" cy="168"/>
            </a:xfrm>
            <a:custGeom>
              <a:gdLst>
                <a:gd fmla="*/ 14 w 20" name="T0"/>
                <a:gd fmla="*/ 60 h 65" name="T1"/>
                <a:gd fmla="*/ 18 w 20" name="T2"/>
                <a:gd fmla="*/ 60 h 65" name="T3"/>
                <a:gd fmla="*/ 18 w 20" name="T4"/>
                <a:gd fmla="*/ 59 h 65" name="T5"/>
                <a:gd fmla="*/ 19 w 20" name="T6"/>
                <a:gd fmla="*/ 59 h 65" name="T7"/>
                <a:gd fmla="*/ 19 w 20" name="T8"/>
                <a:gd fmla="*/ 53 h 65" name="T9"/>
                <a:gd fmla="*/ 17 w 20" name="T10"/>
                <a:gd fmla="*/ 54 h 65" name="T11"/>
                <a:gd fmla="*/ 17 w 20" name="T12"/>
                <a:gd fmla="*/ 53 h 65" name="T13"/>
                <a:gd fmla="*/ 20 w 20" name="T14"/>
                <a:gd fmla="*/ 50 h 65" name="T15"/>
                <a:gd fmla="*/ 20 w 20" name="T16"/>
                <a:gd fmla="*/ 45 h 65" name="T17"/>
                <a:gd fmla="*/ 17 w 20" name="T18"/>
                <a:gd fmla="*/ 46 h 65" name="T19"/>
                <a:gd fmla="*/ 17 w 20" name="T20"/>
                <a:gd fmla="*/ 44 h 65" name="T21"/>
                <a:gd fmla="*/ 20 w 20" name="T22"/>
                <a:gd fmla="*/ 42 h 65" name="T23"/>
                <a:gd fmla="*/ 20 w 20" name="T24"/>
                <a:gd fmla="*/ 37 h 65" name="T25"/>
                <a:gd fmla="*/ 17 w 20" name="T26"/>
                <a:gd fmla="*/ 38 h 65" name="T27"/>
                <a:gd fmla="*/ 17 w 20" name="T28"/>
                <a:gd fmla="*/ 36 h 65" name="T29"/>
                <a:gd fmla="*/ 20 w 20" name="T30"/>
                <a:gd fmla="*/ 34 h 65" name="T31"/>
                <a:gd fmla="*/ 19 w 20" name="T32"/>
                <a:gd fmla="*/ 30 h 65" name="T33"/>
                <a:gd fmla="*/ 18 w 20" name="T34"/>
                <a:gd fmla="*/ 30 h 65" name="T35"/>
                <a:gd fmla="*/ 18 w 20" name="T36"/>
                <a:gd fmla="*/ 29 h 65" name="T37"/>
                <a:gd fmla="*/ 19 w 20" name="T38"/>
                <a:gd fmla="*/ 28 h 65" name="T39"/>
                <a:gd fmla="*/ 19 w 20" name="T40"/>
                <a:gd fmla="*/ 26 h 65" name="T41"/>
                <a:gd fmla="*/ 17 w 20" name="T42"/>
                <a:gd fmla="*/ 26 h 65" name="T43"/>
                <a:gd fmla="*/ 17 w 20" name="T44"/>
                <a:gd fmla="*/ 25 h 65" name="T45"/>
                <a:gd fmla="*/ 18 w 20" name="T46"/>
                <a:gd fmla="*/ 24 h 65" name="T47"/>
                <a:gd fmla="*/ 17 w 20" name="T48"/>
                <a:gd fmla="*/ 20 h 65" name="T49"/>
                <a:gd fmla="*/ 16 w 20" name="T50"/>
                <a:gd fmla="*/ 20 h 65" name="T51"/>
                <a:gd fmla="*/ 16 w 20" name="T52"/>
                <a:gd fmla="*/ 19 h 65" name="T53"/>
                <a:gd fmla="*/ 17 w 20" name="T54"/>
                <a:gd fmla="*/ 17 h 65" name="T55"/>
                <a:gd fmla="*/ 14 w 20" name="T56"/>
                <a:gd fmla="*/ 11 h 65" name="T57"/>
                <a:gd fmla="*/ 12 w 20" name="T58"/>
                <a:gd fmla="*/ 12 h 65" name="T59"/>
                <a:gd fmla="*/ 11 w 20" name="T60"/>
                <a:gd fmla="*/ 10 h 65" name="T61"/>
                <a:gd fmla="*/ 13 w 20" name="T62"/>
                <a:gd fmla="*/ 9 h 65" name="T63"/>
                <a:gd fmla="*/ 9 w 20" name="T64"/>
                <a:gd fmla="*/ 1 h 65" name="T65"/>
                <a:gd fmla="*/ 1 w 20" name="T66"/>
                <a:gd fmla="*/ 0 h 65" name="T67"/>
                <a:gd fmla="*/ 0 w 20" name="T68"/>
                <a:gd fmla="*/ 0 h 65" name="T69"/>
                <a:gd fmla="*/ 11 w 20" name="T70"/>
                <a:gd fmla="*/ 63 h 65" name="T71"/>
                <a:gd fmla="*/ 12 w 20" name="T72"/>
                <a:gd fmla="*/ 65 h 65" name="T73"/>
                <a:gd fmla="*/ 14 w 20" name="T74"/>
                <a:gd fmla="*/ 60 h 6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5" w="20">
                  <a:moveTo>
                    <a:pt x="14" y="60"/>
                  </a:moveTo>
                  <a:cubicBezTo>
                    <a:pt x="15" y="60"/>
                    <a:pt x="17" y="60"/>
                    <a:pt x="18" y="60"/>
                  </a:cubicBezTo>
                  <a:cubicBezTo>
                    <a:pt x="17" y="60"/>
                    <a:pt x="17" y="59"/>
                    <a:pt x="18" y="59"/>
                  </a:cubicBezTo>
                  <a:cubicBezTo>
                    <a:pt x="18" y="59"/>
                    <a:pt x="18" y="59"/>
                    <a:pt x="19" y="59"/>
                  </a:cubicBezTo>
                  <a:cubicBezTo>
                    <a:pt x="19" y="57"/>
                    <a:pt x="19" y="55"/>
                    <a:pt x="19" y="53"/>
                  </a:cubicBezTo>
                  <a:cubicBezTo>
                    <a:pt x="19" y="54"/>
                    <a:pt x="18" y="54"/>
                    <a:pt x="17" y="54"/>
                  </a:cubicBezTo>
                  <a:cubicBezTo>
                    <a:pt x="17" y="54"/>
                    <a:pt x="16" y="53"/>
                    <a:pt x="17" y="53"/>
                  </a:cubicBezTo>
                  <a:cubicBezTo>
                    <a:pt x="18" y="52"/>
                    <a:pt x="19" y="51"/>
                    <a:pt x="20" y="50"/>
                  </a:cubicBezTo>
                  <a:cubicBezTo>
                    <a:pt x="20" y="48"/>
                    <a:pt x="20" y="47"/>
                    <a:pt x="20" y="45"/>
                  </a:cubicBezTo>
                  <a:cubicBezTo>
                    <a:pt x="19" y="45"/>
                    <a:pt x="18" y="46"/>
                    <a:pt x="17" y="46"/>
                  </a:cubicBezTo>
                  <a:cubicBezTo>
                    <a:pt x="16" y="46"/>
                    <a:pt x="16" y="45"/>
                    <a:pt x="17" y="44"/>
                  </a:cubicBezTo>
                  <a:cubicBezTo>
                    <a:pt x="18" y="44"/>
                    <a:pt x="19" y="43"/>
                    <a:pt x="20" y="42"/>
                  </a:cubicBezTo>
                  <a:cubicBezTo>
                    <a:pt x="20" y="40"/>
                    <a:pt x="20" y="38"/>
                    <a:pt x="20" y="37"/>
                  </a:cubicBezTo>
                  <a:cubicBezTo>
                    <a:pt x="19" y="37"/>
                    <a:pt x="18" y="37"/>
                    <a:pt x="17" y="38"/>
                  </a:cubicBezTo>
                  <a:cubicBezTo>
                    <a:pt x="17" y="38"/>
                    <a:pt x="16" y="37"/>
                    <a:pt x="17" y="36"/>
                  </a:cubicBezTo>
                  <a:cubicBezTo>
                    <a:pt x="18" y="36"/>
                    <a:pt x="19" y="35"/>
                    <a:pt x="20" y="34"/>
                  </a:cubicBezTo>
                  <a:cubicBezTo>
                    <a:pt x="20" y="33"/>
                    <a:pt x="20" y="32"/>
                    <a:pt x="19" y="30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7" y="30"/>
                    <a:pt x="17" y="29"/>
                    <a:pt x="18" y="29"/>
                  </a:cubicBezTo>
                  <a:cubicBezTo>
                    <a:pt x="18" y="29"/>
                    <a:pt x="19" y="28"/>
                    <a:pt x="19" y="28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6"/>
                    <a:pt x="16" y="25"/>
                    <a:pt x="17" y="25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16" y="20"/>
                    <a:pt x="15" y="19"/>
                    <a:pt x="16" y="19"/>
                  </a:cubicBezTo>
                  <a:cubicBezTo>
                    <a:pt x="16" y="18"/>
                    <a:pt x="16" y="18"/>
                    <a:pt x="17" y="17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1" y="12"/>
                    <a:pt x="11" y="11"/>
                    <a:pt x="11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2" y="6"/>
                    <a:pt x="11" y="4"/>
                    <a:pt x="9" y="1"/>
                  </a:cubicBezTo>
                  <a:cubicBezTo>
                    <a:pt x="6" y="1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5" y="16"/>
                    <a:pt x="17" y="42"/>
                    <a:pt x="11" y="63"/>
                  </a:cubicBezTo>
                  <a:cubicBezTo>
                    <a:pt x="11" y="64"/>
                    <a:pt x="11" y="65"/>
                    <a:pt x="12" y="65"/>
                  </a:cubicBezTo>
                  <a:cubicBezTo>
                    <a:pt x="11" y="64"/>
                    <a:pt x="11" y="60"/>
                    <a:pt x="14" y="6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607F5EF-E022-48AD-81BC-5A689AD376DC}"/>
                </a:ext>
              </a:extLst>
            </p:cNvPr>
            <p:cNvSpPr/>
            <p:nvPr/>
          </p:nvSpPr>
          <p:spPr bwMode="auto">
            <a:xfrm flipH="1">
              <a:off x="3500" y="111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F03CA4C-C850-4D85-8E1D-4ACCC01E3FF1}"/>
                </a:ext>
              </a:extLst>
            </p:cNvPr>
            <p:cNvSpPr/>
            <p:nvPr/>
          </p:nvSpPr>
          <p:spPr bwMode="auto">
            <a:xfrm>
              <a:off x="3265" y="1122"/>
              <a:ext cx="8" cy="2"/>
            </a:xfrm>
            <a:custGeom>
              <a:gdLst>
                <a:gd fmla="*/ 2 w 3" name="T0"/>
                <a:gd fmla="*/ 1 h 1" name="T1"/>
                <a:gd fmla="*/ 0 w 3" name="T2"/>
                <a:gd fmla="*/ 1 h 1" name="T3"/>
                <a:gd fmla="*/ 2 w 3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2" y="1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41D923B0-A706-4838-9B72-C1180494C469}"/>
                </a:ext>
              </a:extLst>
            </p:cNvPr>
            <p:cNvSpPr/>
            <p:nvPr/>
          </p:nvSpPr>
          <p:spPr bwMode="auto">
            <a:xfrm>
              <a:off x="3242" y="1122"/>
              <a:ext cx="5" cy="2"/>
            </a:xfrm>
            <a:custGeom>
              <a:gdLst>
                <a:gd fmla="*/ 2 w 2" name="T0"/>
                <a:gd fmla="*/ 0 h 1" name="T1"/>
                <a:gd fmla="*/ 0 w 2" name="T2"/>
                <a:gd fmla="*/ 1 h 1" name="T3"/>
                <a:gd fmla="*/ 0 w 2" name="T4"/>
                <a:gd fmla="*/ 1 h 1" name="T5"/>
                <a:gd fmla="*/ 2 w 2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B48D2AC5-9ECB-46CF-9802-B3CB6C373E67}"/>
                </a:ext>
              </a:extLst>
            </p:cNvPr>
            <p:cNvSpPr/>
            <p:nvPr/>
          </p:nvSpPr>
          <p:spPr bwMode="auto">
            <a:xfrm>
              <a:off x="3485" y="1116"/>
              <a:ext cx="15" cy="3"/>
            </a:xfrm>
            <a:custGeom>
              <a:gdLst>
                <a:gd fmla="*/ 4 w 6" name="T0"/>
                <a:gd fmla="*/ 1 h 1" name="T1"/>
                <a:gd fmla="*/ 6 w 6" name="T2"/>
                <a:gd fmla="*/ 0 h 1" name="T3"/>
                <a:gd fmla="*/ 1 w 6" name="T4"/>
                <a:gd fmla="*/ 0 h 1" name="T5"/>
                <a:gd fmla="*/ 0 w 6" name="T6"/>
                <a:gd fmla="*/ 1 h 1" name="T7"/>
                <a:gd fmla="*/ 4 w 6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6">
                  <a:moveTo>
                    <a:pt x="4" y="1"/>
                  </a:moveTo>
                  <a:cubicBezTo>
                    <a:pt x="4" y="1"/>
                    <a:pt x="5" y="1"/>
                    <a:pt x="6" y="0"/>
                  </a:cubicBezTo>
                  <a:cubicBezTo>
                    <a:pt x="4" y="1"/>
                    <a:pt x="3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2" y="1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2351D72E-B640-4FDA-B68F-AC474BCFCEA7}"/>
                </a:ext>
              </a:extLst>
            </p:cNvPr>
            <p:cNvSpPr/>
            <p:nvPr/>
          </p:nvSpPr>
          <p:spPr bwMode="auto">
            <a:xfrm>
              <a:off x="3089" y="1098"/>
              <a:ext cx="398" cy="26"/>
            </a:xfrm>
            <a:custGeom>
              <a:gdLst>
                <a:gd fmla="*/ 10 w 156" name="T0"/>
                <a:gd fmla="*/ 7 h 10" name="T1"/>
                <a:gd fmla="*/ 18 w 156" name="T2"/>
                <a:gd fmla="*/ 8 h 10" name="T3"/>
                <a:gd fmla="*/ 22 w 156" name="T4"/>
                <a:gd fmla="*/ 7 h 10" name="T5"/>
                <a:gd fmla="*/ 23 w 156" name="T6"/>
                <a:gd fmla="*/ 8 h 10" name="T7"/>
                <a:gd fmla="*/ 23 w 156" name="T8"/>
                <a:gd fmla="*/ 9 h 10" name="T9"/>
                <a:gd fmla="*/ 44 w 156" name="T10"/>
                <a:gd fmla="*/ 10 h 10" name="T11"/>
                <a:gd fmla="*/ 47 w 156" name="T12"/>
                <a:gd fmla="*/ 9 h 10" name="T13"/>
                <a:gd fmla="*/ 48 w 156" name="T14"/>
                <a:gd fmla="*/ 10 h 10" name="T15"/>
                <a:gd fmla="*/ 56 w 156" name="T16"/>
                <a:gd fmla="*/ 10 h 10" name="T17"/>
                <a:gd fmla="*/ 64 w 156" name="T18"/>
                <a:gd fmla="*/ 7 h 10" name="T19"/>
                <a:gd fmla="*/ 64 w 156" name="T20"/>
                <a:gd fmla="*/ 8 h 10" name="T21"/>
                <a:gd fmla="*/ 62 w 156" name="T22"/>
                <a:gd fmla="*/ 10 h 10" name="T23"/>
                <a:gd fmla="*/ 66 w 156" name="T24"/>
                <a:gd fmla="*/ 10 h 10" name="T25"/>
                <a:gd fmla="*/ 74 w 156" name="T26"/>
                <a:gd fmla="*/ 8 h 10" name="T27"/>
                <a:gd fmla="*/ 75 w 156" name="T28"/>
                <a:gd fmla="*/ 9 h 10" name="T29"/>
                <a:gd fmla="*/ 73 w 156" name="T30"/>
                <a:gd fmla="*/ 10 h 10" name="T31"/>
                <a:gd fmla="*/ 83 w 156" name="T32"/>
                <a:gd fmla="*/ 10 h 10" name="T33"/>
                <a:gd fmla="*/ 87 w 156" name="T34"/>
                <a:gd fmla="*/ 9 h 10" name="T35"/>
                <a:gd fmla="*/ 87 w 156" name="T36"/>
                <a:gd fmla="*/ 10 h 10" name="T37"/>
                <a:gd fmla="*/ 94 w 156" name="T38"/>
                <a:gd fmla="*/ 10 h 10" name="T39"/>
                <a:gd fmla="*/ 99 w 156" name="T40"/>
                <a:gd fmla="*/ 8 h 10" name="T41"/>
                <a:gd fmla="*/ 100 w 156" name="T42"/>
                <a:gd fmla="*/ 9 h 10" name="T43"/>
                <a:gd fmla="*/ 99 w 156" name="T44"/>
                <a:gd fmla="*/ 10 h 10" name="T45"/>
                <a:gd fmla="*/ 109 w 156" name="T46"/>
                <a:gd fmla="*/ 9 h 10" name="T47"/>
                <a:gd fmla="*/ 117 w 156" name="T48"/>
                <a:gd fmla="*/ 7 h 10" name="T49"/>
                <a:gd fmla="*/ 117 w 156" name="T50"/>
                <a:gd fmla="*/ 8 h 10" name="T51"/>
                <a:gd fmla="*/ 115 w 156" name="T52"/>
                <a:gd fmla="*/ 9 h 10" name="T53"/>
                <a:gd fmla="*/ 127 w 156" name="T54"/>
                <a:gd fmla="*/ 9 h 10" name="T55"/>
                <a:gd fmla="*/ 134 w 156" name="T56"/>
                <a:gd fmla="*/ 6 h 10" name="T57"/>
                <a:gd fmla="*/ 135 w 156" name="T58"/>
                <a:gd fmla="*/ 7 h 10" name="T59"/>
                <a:gd fmla="*/ 132 w 156" name="T60"/>
                <a:gd fmla="*/ 9 h 10" name="T61"/>
                <a:gd fmla="*/ 149 w 156" name="T62"/>
                <a:gd fmla="*/ 8 h 10" name="T63"/>
                <a:gd fmla="*/ 156 w 156" name="T64"/>
                <a:gd fmla="*/ 6 h 10" name="T65"/>
                <a:gd fmla="*/ 155 w 156" name="T66"/>
                <a:gd fmla="*/ 5 h 10" name="T67"/>
                <a:gd fmla="*/ 156 w 156" name="T68"/>
                <a:gd fmla="*/ 2 h 10" name="T69"/>
                <a:gd fmla="*/ 4 w 156" name="T70"/>
                <a:gd fmla="*/ 0 h 10" name="T71"/>
                <a:gd fmla="*/ 4 w 156" name="T72"/>
                <a:gd fmla="*/ 0 h 10" name="T73"/>
                <a:gd fmla="*/ 0 w 156" name="T74"/>
                <a:gd fmla="*/ 3 h 10" name="T75"/>
                <a:gd fmla="*/ 0 w 156" name="T76"/>
                <a:gd fmla="*/ 3 h 10" name="T77"/>
                <a:gd fmla="*/ 0 w 156" name="T78"/>
                <a:gd fmla="*/ 3 h 10" name="T79"/>
                <a:gd fmla="*/ 1 w 156" name="T80"/>
                <a:gd fmla="*/ 6 h 10" name="T81"/>
                <a:gd fmla="*/ 2 w 156" name="T82"/>
                <a:gd fmla="*/ 6 h 10" name="T83"/>
                <a:gd fmla="*/ 10 w 156" name="T84"/>
                <a:gd fmla="*/ 7 h 1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" w="156">
                  <a:moveTo>
                    <a:pt x="10" y="7"/>
                  </a:moveTo>
                  <a:cubicBezTo>
                    <a:pt x="13" y="8"/>
                    <a:pt x="15" y="8"/>
                    <a:pt x="18" y="8"/>
                  </a:cubicBezTo>
                  <a:cubicBezTo>
                    <a:pt x="19" y="8"/>
                    <a:pt x="21" y="7"/>
                    <a:pt x="22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30" y="9"/>
                    <a:pt x="37" y="10"/>
                    <a:pt x="44" y="10"/>
                  </a:cubicBezTo>
                  <a:cubicBezTo>
                    <a:pt x="45" y="10"/>
                    <a:pt x="46" y="9"/>
                    <a:pt x="47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51" y="10"/>
                    <a:pt x="54" y="10"/>
                    <a:pt x="56" y="10"/>
                  </a:cubicBezTo>
                  <a:cubicBezTo>
                    <a:pt x="59" y="9"/>
                    <a:pt x="61" y="8"/>
                    <a:pt x="64" y="7"/>
                  </a:cubicBezTo>
                  <a:cubicBezTo>
                    <a:pt x="64" y="7"/>
                    <a:pt x="65" y="7"/>
                    <a:pt x="64" y="8"/>
                  </a:cubicBezTo>
                  <a:cubicBezTo>
                    <a:pt x="64" y="9"/>
                    <a:pt x="63" y="10"/>
                    <a:pt x="62" y="10"/>
                  </a:cubicBezTo>
                  <a:cubicBezTo>
                    <a:pt x="63" y="10"/>
                    <a:pt x="65" y="10"/>
                    <a:pt x="66" y="10"/>
                  </a:cubicBezTo>
                  <a:cubicBezTo>
                    <a:pt x="69" y="9"/>
                    <a:pt x="71" y="8"/>
                    <a:pt x="74" y="8"/>
                  </a:cubicBezTo>
                  <a:cubicBezTo>
                    <a:pt x="75" y="8"/>
                    <a:pt x="75" y="9"/>
                    <a:pt x="75" y="9"/>
                  </a:cubicBezTo>
                  <a:cubicBezTo>
                    <a:pt x="74" y="10"/>
                    <a:pt x="74" y="10"/>
                    <a:pt x="73" y="10"/>
                  </a:cubicBezTo>
                  <a:cubicBezTo>
                    <a:pt x="76" y="10"/>
                    <a:pt x="79" y="10"/>
                    <a:pt x="83" y="10"/>
                  </a:cubicBezTo>
                  <a:cubicBezTo>
                    <a:pt x="84" y="10"/>
                    <a:pt x="85" y="9"/>
                    <a:pt x="87" y="9"/>
                  </a:cubicBezTo>
                  <a:cubicBezTo>
                    <a:pt x="87" y="9"/>
                    <a:pt x="88" y="10"/>
                    <a:pt x="87" y="10"/>
                  </a:cubicBezTo>
                  <a:cubicBezTo>
                    <a:pt x="90" y="10"/>
                    <a:pt x="92" y="10"/>
                    <a:pt x="94" y="10"/>
                  </a:cubicBezTo>
                  <a:cubicBezTo>
                    <a:pt x="96" y="9"/>
                    <a:pt x="97" y="8"/>
                    <a:pt x="99" y="8"/>
                  </a:cubicBezTo>
                  <a:cubicBezTo>
                    <a:pt x="100" y="7"/>
                    <a:pt x="100" y="9"/>
                    <a:pt x="100" y="9"/>
                  </a:cubicBezTo>
                  <a:cubicBezTo>
                    <a:pt x="99" y="9"/>
                    <a:pt x="99" y="10"/>
                    <a:pt x="99" y="10"/>
                  </a:cubicBezTo>
                  <a:cubicBezTo>
                    <a:pt x="102" y="10"/>
                    <a:pt x="106" y="10"/>
                    <a:pt x="109" y="9"/>
                  </a:cubicBezTo>
                  <a:cubicBezTo>
                    <a:pt x="112" y="8"/>
                    <a:pt x="114" y="8"/>
                    <a:pt x="117" y="7"/>
                  </a:cubicBezTo>
                  <a:cubicBezTo>
                    <a:pt x="118" y="7"/>
                    <a:pt x="118" y="8"/>
                    <a:pt x="117" y="8"/>
                  </a:cubicBezTo>
                  <a:cubicBezTo>
                    <a:pt x="117" y="9"/>
                    <a:pt x="116" y="9"/>
                    <a:pt x="115" y="9"/>
                  </a:cubicBezTo>
                  <a:cubicBezTo>
                    <a:pt x="119" y="9"/>
                    <a:pt x="123" y="9"/>
                    <a:pt x="127" y="9"/>
                  </a:cubicBezTo>
                  <a:cubicBezTo>
                    <a:pt x="130" y="8"/>
                    <a:pt x="132" y="7"/>
                    <a:pt x="134" y="6"/>
                  </a:cubicBezTo>
                  <a:cubicBezTo>
                    <a:pt x="135" y="5"/>
                    <a:pt x="136" y="7"/>
                    <a:pt x="135" y="7"/>
                  </a:cubicBezTo>
                  <a:cubicBezTo>
                    <a:pt x="134" y="8"/>
                    <a:pt x="133" y="8"/>
                    <a:pt x="132" y="9"/>
                  </a:cubicBezTo>
                  <a:cubicBezTo>
                    <a:pt x="138" y="9"/>
                    <a:pt x="143" y="8"/>
                    <a:pt x="149" y="8"/>
                  </a:cubicBezTo>
                  <a:cubicBezTo>
                    <a:pt x="151" y="7"/>
                    <a:pt x="153" y="7"/>
                    <a:pt x="156" y="6"/>
                  </a:cubicBezTo>
                  <a:cubicBezTo>
                    <a:pt x="156" y="6"/>
                    <a:pt x="155" y="5"/>
                    <a:pt x="155" y="5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05" y="2"/>
                    <a:pt x="54" y="8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5" y="6"/>
                    <a:pt x="7" y="7"/>
                    <a:pt x="10" y="7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A41C0C49-1702-44D0-A05A-77A29D69E60B}"/>
                </a:ext>
              </a:extLst>
            </p:cNvPr>
            <p:cNvSpPr/>
            <p:nvPr/>
          </p:nvSpPr>
          <p:spPr bwMode="auto">
            <a:xfrm>
              <a:off x="3120" y="1253"/>
              <a:ext cx="393" cy="34"/>
            </a:xfrm>
            <a:custGeom>
              <a:gdLst>
                <a:gd fmla="*/ 154 w 154" name="T0"/>
                <a:gd fmla="*/ 1 h 13" name="T1"/>
                <a:gd fmla="*/ 154 w 154" name="T2"/>
                <a:gd fmla="*/ 1 h 13" name="T3"/>
                <a:gd fmla="*/ 153 w 154" name="T4"/>
                <a:gd fmla="*/ 0 h 13" name="T5"/>
                <a:gd fmla="*/ 149 w 154" name="T6"/>
                <a:gd fmla="*/ 0 h 13" name="T7"/>
                <a:gd fmla="*/ 144 w 154" name="T8"/>
                <a:gd fmla="*/ 2 h 13" name="T9"/>
                <a:gd fmla="*/ 143 w 154" name="T10"/>
                <a:gd fmla="*/ 1 h 13" name="T11"/>
                <a:gd fmla="*/ 144 w 154" name="T12"/>
                <a:gd fmla="*/ 0 h 13" name="T13"/>
                <a:gd fmla="*/ 136 w 154" name="T14"/>
                <a:gd fmla="*/ 0 h 13" name="T15"/>
                <a:gd fmla="*/ 132 w 154" name="T16"/>
                <a:gd fmla="*/ 1 h 13" name="T17"/>
                <a:gd fmla="*/ 131 w 154" name="T18"/>
                <a:gd fmla="*/ 1 h 13" name="T19"/>
                <a:gd fmla="*/ 124 w 154" name="T20"/>
                <a:gd fmla="*/ 1 h 13" name="T21"/>
                <a:gd fmla="*/ 121 w 154" name="T22"/>
                <a:gd fmla="*/ 2 h 13" name="T23"/>
                <a:gd fmla="*/ 120 w 154" name="T24"/>
                <a:gd fmla="*/ 1 h 13" name="T25"/>
                <a:gd fmla="*/ 113 w 154" name="T26"/>
                <a:gd fmla="*/ 1 h 13" name="T27"/>
                <a:gd fmla="*/ 108 w 154" name="T28"/>
                <a:gd fmla="*/ 3 h 13" name="T29"/>
                <a:gd fmla="*/ 108 w 154" name="T30"/>
                <a:gd fmla="*/ 2 h 13" name="T31"/>
                <a:gd fmla="*/ 108 w 154" name="T32"/>
                <a:gd fmla="*/ 2 h 13" name="T33"/>
                <a:gd fmla="*/ 93 w 154" name="T34"/>
                <a:gd fmla="*/ 2 h 13" name="T35"/>
                <a:gd fmla="*/ 91 w 154" name="T36"/>
                <a:gd fmla="*/ 3 h 13" name="T37"/>
                <a:gd fmla="*/ 90 w 154" name="T38"/>
                <a:gd fmla="*/ 3 h 13" name="T39"/>
                <a:gd fmla="*/ 80 w 154" name="T40"/>
                <a:gd fmla="*/ 3 h 13" name="T41"/>
                <a:gd fmla="*/ 78 w 154" name="T42"/>
                <a:gd fmla="*/ 4 h 13" name="T43"/>
                <a:gd fmla="*/ 77 w 154" name="T44"/>
                <a:gd fmla="*/ 3 h 13" name="T45"/>
                <a:gd fmla="*/ 64 w 154" name="T46"/>
                <a:gd fmla="*/ 4 h 13" name="T47"/>
                <a:gd fmla="*/ 63 w 154" name="T48"/>
                <a:gd fmla="*/ 4 h 13" name="T49"/>
                <a:gd fmla="*/ 62 w 154" name="T50"/>
                <a:gd fmla="*/ 4 h 13" name="T51"/>
                <a:gd fmla="*/ 49 w 154" name="T52"/>
                <a:gd fmla="*/ 5 h 13" name="T53"/>
                <a:gd fmla="*/ 48 w 154" name="T54"/>
                <a:gd fmla="*/ 5 h 13" name="T55"/>
                <a:gd fmla="*/ 47 w 154" name="T56"/>
                <a:gd fmla="*/ 5 h 13" name="T57"/>
                <a:gd fmla="*/ 27 w 154" name="T58"/>
                <a:gd fmla="*/ 6 h 13" name="T59"/>
                <a:gd fmla="*/ 25 w 154" name="T60"/>
                <a:gd fmla="*/ 6 h 13" name="T61"/>
                <a:gd fmla="*/ 24 w 154" name="T62"/>
                <a:gd fmla="*/ 6 h 13" name="T63"/>
                <a:gd fmla="*/ 8 w 154" name="T64"/>
                <a:gd fmla="*/ 6 h 13" name="T65"/>
                <a:gd fmla="*/ 7 w 154" name="T66"/>
                <a:gd fmla="*/ 6 h 13" name="T67"/>
                <a:gd fmla="*/ 7 w 154" name="T68"/>
                <a:gd fmla="*/ 6 h 13" name="T69"/>
                <a:gd fmla="*/ 3 w 154" name="T70"/>
                <a:gd fmla="*/ 6 h 13" name="T71"/>
                <a:gd fmla="*/ 1 w 154" name="T72"/>
                <a:gd fmla="*/ 11 h 13" name="T73"/>
                <a:gd fmla="*/ 3 w 154" name="T74"/>
                <a:gd fmla="*/ 13 h 13" name="T75"/>
                <a:gd fmla="*/ 150 w 154" name="T76"/>
                <a:gd fmla="*/ 6 h 13" name="T77"/>
                <a:gd fmla="*/ 150 w 154" name="T78"/>
                <a:gd fmla="*/ 3 h 13" name="T79"/>
                <a:gd fmla="*/ 154 w 154" name="T80"/>
                <a:gd fmla="*/ 1 h 1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3" w="154">
                  <a:moveTo>
                    <a:pt x="154" y="1"/>
                  </a:moveTo>
                  <a:cubicBezTo>
                    <a:pt x="154" y="1"/>
                    <a:pt x="154" y="1"/>
                    <a:pt x="154" y="1"/>
                  </a:cubicBezTo>
                  <a:cubicBezTo>
                    <a:pt x="154" y="0"/>
                    <a:pt x="153" y="0"/>
                    <a:pt x="153" y="0"/>
                  </a:cubicBezTo>
                  <a:cubicBezTo>
                    <a:pt x="151" y="0"/>
                    <a:pt x="150" y="0"/>
                    <a:pt x="149" y="0"/>
                  </a:cubicBezTo>
                  <a:cubicBezTo>
                    <a:pt x="147" y="1"/>
                    <a:pt x="145" y="2"/>
                    <a:pt x="144" y="2"/>
                  </a:cubicBezTo>
                  <a:cubicBezTo>
                    <a:pt x="143" y="3"/>
                    <a:pt x="142" y="1"/>
                    <a:pt x="143" y="1"/>
                  </a:cubicBezTo>
                  <a:cubicBezTo>
                    <a:pt x="143" y="1"/>
                    <a:pt x="143" y="1"/>
                    <a:pt x="144" y="0"/>
                  </a:cubicBezTo>
                  <a:cubicBezTo>
                    <a:pt x="141" y="0"/>
                    <a:pt x="139" y="0"/>
                    <a:pt x="136" y="0"/>
                  </a:cubicBezTo>
                  <a:cubicBezTo>
                    <a:pt x="135" y="1"/>
                    <a:pt x="133" y="1"/>
                    <a:pt x="132" y="1"/>
                  </a:cubicBezTo>
                  <a:cubicBezTo>
                    <a:pt x="132" y="1"/>
                    <a:pt x="131" y="1"/>
                    <a:pt x="131" y="1"/>
                  </a:cubicBezTo>
                  <a:cubicBezTo>
                    <a:pt x="129" y="1"/>
                    <a:pt x="126" y="1"/>
                    <a:pt x="124" y="1"/>
                  </a:cubicBezTo>
                  <a:cubicBezTo>
                    <a:pt x="123" y="1"/>
                    <a:pt x="122" y="2"/>
                    <a:pt x="121" y="2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18" y="1"/>
                    <a:pt x="115" y="1"/>
                    <a:pt x="113" y="1"/>
                  </a:cubicBezTo>
                  <a:cubicBezTo>
                    <a:pt x="111" y="2"/>
                    <a:pt x="110" y="3"/>
                    <a:pt x="108" y="3"/>
                  </a:cubicBezTo>
                  <a:cubicBezTo>
                    <a:pt x="107" y="4"/>
                    <a:pt x="107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3" y="2"/>
                    <a:pt x="98" y="2"/>
                    <a:pt x="93" y="2"/>
                  </a:cubicBezTo>
                  <a:cubicBezTo>
                    <a:pt x="92" y="3"/>
                    <a:pt x="91" y="3"/>
                    <a:pt x="91" y="3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87" y="3"/>
                    <a:pt x="83" y="3"/>
                    <a:pt x="80" y="3"/>
                  </a:cubicBezTo>
                  <a:cubicBezTo>
                    <a:pt x="80" y="4"/>
                    <a:pt x="79" y="4"/>
                    <a:pt x="78" y="4"/>
                  </a:cubicBezTo>
                  <a:cubicBezTo>
                    <a:pt x="78" y="5"/>
                    <a:pt x="77" y="4"/>
                    <a:pt x="77" y="3"/>
                  </a:cubicBezTo>
                  <a:cubicBezTo>
                    <a:pt x="73" y="4"/>
                    <a:pt x="68" y="4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8" y="4"/>
                    <a:pt x="53" y="5"/>
                    <a:pt x="49" y="5"/>
                  </a:cubicBezTo>
                  <a:cubicBezTo>
                    <a:pt x="49" y="5"/>
                    <a:pt x="48" y="5"/>
                    <a:pt x="48" y="5"/>
                  </a:cubicBezTo>
                  <a:cubicBezTo>
                    <a:pt x="48" y="6"/>
                    <a:pt x="47" y="5"/>
                    <a:pt x="47" y="5"/>
                  </a:cubicBezTo>
                  <a:cubicBezTo>
                    <a:pt x="40" y="5"/>
                    <a:pt x="33" y="6"/>
                    <a:pt x="27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5" y="7"/>
                    <a:pt x="24" y="6"/>
                    <a:pt x="24" y="6"/>
                  </a:cubicBezTo>
                  <a:cubicBezTo>
                    <a:pt x="19" y="6"/>
                    <a:pt x="13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3" y="6"/>
                  </a:cubicBezTo>
                  <a:cubicBezTo>
                    <a:pt x="0" y="6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52" y="12"/>
                    <a:pt x="101" y="7"/>
                    <a:pt x="150" y="6"/>
                  </a:cubicBezTo>
                  <a:cubicBezTo>
                    <a:pt x="150" y="5"/>
                    <a:pt x="150" y="4"/>
                    <a:pt x="150" y="3"/>
                  </a:cubicBezTo>
                  <a:cubicBezTo>
                    <a:pt x="150" y="1"/>
                    <a:pt x="152" y="0"/>
                    <a:pt x="154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8D957B7C-E527-4E20-83D5-10F7C2646E44}"/>
                </a:ext>
              </a:extLst>
            </p:cNvPr>
            <p:cNvSpPr/>
            <p:nvPr/>
          </p:nvSpPr>
          <p:spPr bwMode="auto">
            <a:xfrm>
              <a:off x="3503" y="1253"/>
              <a:ext cx="15" cy="96"/>
            </a:xfrm>
            <a:custGeom>
              <a:gdLst>
                <a:gd fmla="*/ 3 w 6" name="T0"/>
                <a:gd fmla="*/ 31 h 37" name="T1"/>
                <a:gd fmla="*/ 6 w 6" name="T2"/>
                <a:gd fmla="*/ 28 h 37" name="T3"/>
                <a:gd fmla="*/ 6 w 6" name="T4"/>
                <a:gd fmla="*/ 26 h 37" name="T5"/>
                <a:gd fmla="*/ 5 w 6" name="T6"/>
                <a:gd fmla="*/ 27 h 37" name="T7"/>
                <a:gd fmla="*/ 4 w 6" name="T8"/>
                <a:gd fmla="*/ 26 h 37" name="T9"/>
                <a:gd fmla="*/ 6 w 6" name="T10"/>
                <a:gd fmla="*/ 24 h 37" name="T11"/>
                <a:gd fmla="*/ 6 w 6" name="T12"/>
                <a:gd fmla="*/ 17 h 37" name="T13"/>
                <a:gd fmla="*/ 3 w 6" name="T14"/>
                <a:gd fmla="*/ 19 h 37" name="T15"/>
                <a:gd fmla="*/ 2 w 6" name="T16"/>
                <a:gd fmla="*/ 18 h 37" name="T17"/>
                <a:gd fmla="*/ 6 w 6" name="T18"/>
                <a:gd fmla="*/ 14 h 37" name="T19"/>
                <a:gd fmla="*/ 6 w 6" name="T20"/>
                <a:gd fmla="*/ 8 h 37" name="T21"/>
                <a:gd fmla="*/ 5 w 6" name="T22"/>
                <a:gd fmla="*/ 9 h 37" name="T23"/>
                <a:gd fmla="*/ 4 w 6" name="T24"/>
                <a:gd fmla="*/ 7 h 37" name="T25"/>
                <a:gd fmla="*/ 6 w 6" name="T26"/>
                <a:gd fmla="*/ 6 h 37" name="T27"/>
                <a:gd fmla="*/ 6 w 6" name="T28"/>
                <a:gd fmla="*/ 3 h 37" name="T29"/>
                <a:gd fmla="*/ 6 w 6" name="T30"/>
                <a:gd fmla="*/ 3 h 37" name="T31"/>
                <a:gd fmla="*/ 2 w 6" name="T32"/>
                <a:gd fmla="*/ 4 h 37" name="T33"/>
                <a:gd fmla="*/ 1 w 6" name="T34"/>
                <a:gd fmla="*/ 3 h 37" name="T35"/>
                <a:gd fmla="*/ 4 w 6" name="T36"/>
                <a:gd fmla="*/ 1 h 37" name="T37"/>
                <a:gd fmla="*/ 0 w 6" name="T38"/>
                <a:gd fmla="*/ 3 h 37" name="T39"/>
                <a:gd fmla="*/ 0 w 6" name="T40"/>
                <a:gd fmla="*/ 6 h 37" name="T41"/>
                <a:gd fmla="*/ 0 w 6" name="T42"/>
                <a:gd fmla="*/ 33 h 37" name="T43"/>
                <a:gd fmla="*/ 4 w 6" name="T44"/>
                <a:gd fmla="*/ 36 h 37" name="T45"/>
                <a:gd fmla="*/ 3 w 6" name="T46"/>
                <a:gd fmla="*/ 31 h 3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7" w="6">
                  <a:moveTo>
                    <a:pt x="3" y="31"/>
                  </a:moveTo>
                  <a:cubicBezTo>
                    <a:pt x="4" y="30"/>
                    <a:pt x="5" y="29"/>
                    <a:pt x="6" y="28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8"/>
                    <a:pt x="3" y="27"/>
                    <a:pt x="4" y="26"/>
                  </a:cubicBezTo>
                  <a:cubicBezTo>
                    <a:pt x="5" y="25"/>
                    <a:pt x="5" y="25"/>
                    <a:pt x="6" y="24"/>
                  </a:cubicBezTo>
                  <a:cubicBezTo>
                    <a:pt x="6" y="22"/>
                    <a:pt x="6" y="19"/>
                    <a:pt x="6" y="17"/>
                  </a:cubicBezTo>
                  <a:cubicBezTo>
                    <a:pt x="5" y="18"/>
                    <a:pt x="4" y="18"/>
                    <a:pt x="3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3" y="16"/>
                    <a:pt x="5" y="15"/>
                    <a:pt x="6" y="14"/>
                  </a:cubicBezTo>
                  <a:cubicBezTo>
                    <a:pt x="6" y="12"/>
                    <a:pt x="6" y="10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2" y="4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5"/>
                    <a:pt x="0" y="24"/>
                    <a:pt x="0" y="33"/>
                  </a:cubicBezTo>
                  <a:cubicBezTo>
                    <a:pt x="0" y="36"/>
                    <a:pt x="2" y="37"/>
                    <a:pt x="4" y="36"/>
                  </a:cubicBezTo>
                  <a:cubicBezTo>
                    <a:pt x="2" y="35"/>
                    <a:pt x="1" y="33"/>
                    <a:pt x="3" y="3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8DD7275-3529-4A03-AEEA-50E33EF4F8D3}"/>
                </a:ext>
              </a:extLst>
            </p:cNvPr>
            <p:cNvSpPr/>
            <p:nvPr/>
          </p:nvSpPr>
          <p:spPr bwMode="auto">
            <a:xfrm flipH="1">
              <a:off x="3516" y="125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F8ED4795-642A-4004-8B42-D68D85239867}"/>
                </a:ext>
              </a:extLst>
            </p:cNvPr>
            <p:cNvSpPr/>
            <p:nvPr/>
          </p:nvSpPr>
          <p:spPr bwMode="auto">
            <a:xfrm>
              <a:off x="3485" y="1016"/>
              <a:ext cx="20" cy="103"/>
            </a:xfrm>
            <a:custGeom>
              <a:gdLst>
                <a:gd fmla="*/ 1 w 8" name="T0"/>
                <a:gd fmla="*/ 38 h 40" name="T1"/>
                <a:gd fmla="*/ 1 w 8" name="T2"/>
                <a:gd fmla="*/ 38 h 40" name="T3"/>
                <a:gd fmla="*/ 2 w 8" name="T4"/>
                <a:gd fmla="*/ 39 h 40" name="T5"/>
                <a:gd fmla="*/ 1 w 8" name="T6"/>
                <a:gd fmla="*/ 39 h 40" name="T7"/>
                <a:gd fmla="*/ 6 w 8" name="T8"/>
                <a:gd fmla="*/ 39 h 40" name="T9"/>
                <a:gd fmla="*/ 6 w 8" name="T10"/>
                <a:gd fmla="*/ 39 h 40" name="T11"/>
                <a:gd fmla="*/ 6 w 8" name="T12"/>
                <a:gd fmla="*/ 39 h 40" name="T13"/>
                <a:gd fmla="*/ 7 w 8" name="T14"/>
                <a:gd fmla="*/ 37 h 40" name="T15"/>
                <a:gd fmla="*/ 6 w 8" name="T16"/>
                <a:gd fmla="*/ 36 h 40" name="T17"/>
                <a:gd fmla="*/ 7 w 8" name="T18"/>
                <a:gd fmla="*/ 35 h 40" name="T19"/>
                <a:gd fmla="*/ 7 w 8" name="T20"/>
                <a:gd fmla="*/ 32 h 40" name="T21"/>
                <a:gd fmla="*/ 7 w 8" name="T22"/>
                <a:gd fmla="*/ 32 h 40" name="T23"/>
                <a:gd fmla="*/ 6 w 8" name="T24"/>
                <a:gd fmla="*/ 31 h 40" name="T25"/>
                <a:gd fmla="*/ 7 w 8" name="T26"/>
                <a:gd fmla="*/ 29 h 40" name="T27"/>
                <a:gd fmla="*/ 7 w 8" name="T28"/>
                <a:gd fmla="*/ 26 h 40" name="T29"/>
                <a:gd fmla="*/ 7 w 8" name="T30"/>
                <a:gd fmla="*/ 26 h 40" name="T31"/>
                <a:gd fmla="*/ 6 w 8" name="T32"/>
                <a:gd fmla="*/ 25 h 40" name="T33"/>
                <a:gd fmla="*/ 8 w 8" name="T34"/>
                <a:gd fmla="*/ 22 h 40" name="T35"/>
                <a:gd fmla="*/ 8 w 8" name="T36"/>
                <a:gd fmla="*/ 16 h 40" name="T37"/>
                <a:gd fmla="*/ 8 w 8" name="T38"/>
                <a:gd fmla="*/ 16 h 40" name="T39"/>
                <a:gd fmla="*/ 8 w 8" name="T40"/>
                <a:gd fmla="*/ 11 h 40" name="T41"/>
                <a:gd fmla="*/ 8 w 8" name="T42"/>
                <a:gd fmla="*/ 9 h 40" name="T43"/>
                <a:gd fmla="*/ 4 w 8" name="T44"/>
                <a:gd fmla="*/ 5 h 40" name="T45"/>
                <a:gd fmla="*/ 5 w 8" name="T46"/>
                <a:gd fmla="*/ 0 h 40" name="T47"/>
                <a:gd fmla="*/ 2 w 8" name="T48"/>
                <a:gd fmla="*/ 4 h 40" name="T49"/>
                <a:gd fmla="*/ 1 w 8" name="T50"/>
                <a:gd fmla="*/ 34 h 40" name="T51"/>
                <a:gd fmla="*/ 0 w 8" name="T52"/>
                <a:gd fmla="*/ 37 h 40" name="T53"/>
                <a:gd fmla="*/ 1 w 8" name="T54"/>
                <a:gd fmla="*/ 38 h 4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" w="8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3" y="39"/>
                    <a:pt x="2" y="39"/>
                  </a:cubicBezTo>
                  <a:cubicBezTo>
                    <a:pt x="2" y="39"/>
                    <a:pt x="2" y="39"/>
                    <a:pt x="1" y="39"/>
                  </a:cubicBezTo>
                  <a:cubicBezTo>
                    <a:pt x="3" y="40"/>
                    <a:pt x="4" y="40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8"/>
                    <a:pt x="7" y="38"/>
                    <a:pt x="7" y="37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6" y="36"/>
                    <a:pt x="7" y="35"/>
                    <a:pt x="7" y="35"/>
                  </a:cubicBezTo>
                  <a:cubicBezTo>
                    <a:pt x="7" y="34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1"/>
                    <a:pt x="6" y="31"/>
                  </a:cubicBezTo>
                  <a:cubicBezTo>
                    <a:pt x="6" y="30"/>
                    <a:pt x="7" y="30"/>
                    <a:pt x="7" y="29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6" y="25"/>
                  </a:cubicBezTo>
                  <a:cubicBezTo>
                    <a:pt x="7" y="24"/>
                    <a:pt x="7" y="23"/>
                    <a:pt x="8" y="22"/>
                  </a:cubicBezTo>
                  <a:cubicBezTo>
                    <a:pt x="8" y="20"/>
                    <a:pt x="8" y="18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4"/>
                    <a:pt x="8" y="13"/>
                    <a:pt x="8" y="11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7" y="8"/>
                    <a:pt x="6" y="7"/>
                    <a:pt x="4" y="5"/>
                  </a:cubicBezTo>
                  <a:cubicBezTo>
                    <a:pt x="2" y="4"/>
                    <a:pt x="3" y="1"/>
                    <a:pt x="5" y="0"/>
                  </a:cubicBezTo>
                  <a:cubicBezTo>
                    <a:pt x="3" y="0"/>
                    <a:pt x="1" y="1"/>
                    <a:pt x="2" y="4"/>
                  </a:cubicBezTo>
                  <a:cubicBezTo>
                    <a:pt x="3" y="13"/>
                    <a:pt x="1" y="24"/>
                    <a:pt x="1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7"/>
                    <a:pt x="1" y="38"/>
                    <a:pt x="1" y="3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89BAC59-3F28-419A-84DE-552D6AFAC600}"/>
                </a:ext>
              </a:extLst>
            </p:cNvPr>
            <p:cNvSpPr/>
            <p:nvPr/>
          </p:nvSpPr>
          <p:spPr bwMode="auto">
            <a:xfrm>
              <a:off x="3490" y="1013"/>
              <a:ext cx="209" cy="165"/>
            </a:xfrm>
            <a:custGeom>
              <a:gdLst>
                <a:gd fmla="*/ 2 w 82" name="T0"/>
                <a:gd fmla="*/ 6 h 64" name="T1"/>
                <a:gd fmla="*/ 6 w 82" name="T2"/>
                <a:gd fmla="*/ 10 h 64" name="T3"/>
                <a:gd fmla="*/ 7 w 82" name="T4"/>
                <a:gd fmla="*/ 10 h 64" name="T5"/>
                <a:gd fmla="*/ 8 w 82" name="T6"/>
                <a:gd fmla="*/ 11 h 64" name="T7"/>
                <a:gd fmla="*/ 8 w 82" name="T8"/>
                <a:gd fmla="*/ 11 h 64" name="T9"/>
                <a:gd fmla="*/ 39 w 82" name="T10"/>
                <a:gd fmla="*/ 34 h 64" name="T11"/>
                <a:gd fmla="*/ 41 w 82" name="T12"/>
                <a:gd fmla="*/ 35 h 64" name="T13"/>
                <a:gd fmla="*/ 41 w 82" name="T14"/>
                <a:gd fmla="*/ 36 h 64" name="T15"/>
                <a:gd fmla="*/ 41 w 82" name="T16"/>
                <a:gd fmla="*/ 36 h 64" name="T17"/>
                <a:gd fmla="*/ 50 w 82" name="T18"/>
                <a:gd fmla="*/ 42 h 64" name="T19"/>
                <a:gd fmla="*/ 51 w 82" name="T20"/>
                <a:gd fmla="*/ 42 h 64" name="T21"/>
                <a:gd fmla="*/ 52 w 82" name="T22"/>
                <a:gd fmla="*/ 43 h 64" name="T23"/>
                <a:gd fmla="*/ 51 w 82" name="T24"/>
                <a:gd fmla="*/ 44 h 64" name="T25"/>
                <a:gd fmla="*/ 59 w 82" name="T26"/>
                <a:gd fmla="*/ 50 h 64" name="T27"/>
                <a:gd fmla="*/ 63 w 82" name="T28"/>
                <a:gd fmla="*/ 48 h 64" name="T29"/>
                <a:gd fmla="*/ 63 w 82" name="T30"/>
                <a:gd fmla="*/ 50 h 64" name="T31"/>
                <a:gd fmla="*/ 61 w 82" name="T32"/>
                <a:gd fmla="*/ 51 h 64" name="T33"/>
                <a:gd fmla="*/ 63 w 82" name="T34"/>
                <a:gd fmla="*/ 53 h 64" name="T35"/>
                <a:gd fmla="*/ 64 w 82" name="T36"/>
                <a:gd fmla="*/ 53 h 64" name="T37"/>
                <a:gd fmla="*/ 64 w 82" name="T38"/>
                <a:gd fmla="*/ 54 h 64" name="T39"/>
                <a:gd fmla="*/ 75 w 82" name="T40"/>
                <a:gd fmla="*/ 64 h 64" name="T41"/>
                <a:gd fmla="*/ 77 w 82" name="T42"/>
                <a:gd fmla="*/ 62 h 64" name="T43"/>
                <a:gd fmla="*/ 82 w 82" name="T44"/>
                <a:gd fmla="*/ 63 h 64" name="T45"/>
                <a:gd fmla="*/ 82 w 82" name="T46"/>
                <a:gd fmla="*/ 62 h 64" name="T47"/>
                <a:gd fmla="*/ 42 w 82" name="T48"/>
                <a:gd fmla="*/ 29 h 64" name="T49"/>
                <a:gd fmla="*/ 5 w 82" name="T50"/>
                <a:gd fmla="*/ 1 h 64" name="T51"/>
                <a:gd fmla="*/ 3 w 82" name="T52"/>
                <a:gd fmla="*/ 1 h 64" name="T53"/>
                <a:gd fmla="*/ 2 w 82" name="T54"/>
                <a:gd fmla="*/ 6 h 6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4" w="82">
                  <a:moveTo>
                    <a:pt x="2" y="6"/>
                  </a:moveTo>
                  <a:cubicBezTo>
                    <a:pt x="4" y="8"/>
                    <a:pt x="5" y="9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9" y="19"/>
                    <a:pt x="29" y="27"/>
                    <a:pt x="39" y="34"/>
                  </a:cubicBezTo>
                  <a:cubicBezTo>
                    <a:pt x="40" y="34"/>
                    <a:pt x="40" y="34"/>
                    <a:pt x="41" y="35"/>
                  </a:cubicBezTo>
                  <a:cubicBezTo>
                    <a:pt x="42" y="35"/>
                    <a:pt x="42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4" y="38"/>
                    <a:pt x="47" y="40"/>
                    <a:pt x="50" y="42"/>
                  </a:cubicBezTo>
                  <a:cubicBezTo>
                    <a:pt x="50" y="42"/>
                    <a:pt x="51" y="42"/>
                    <a:pt x="51" y="42"/>
                  </a:cubicBezTo>
                  <a:cubicBezTo>
                    <a:pt x="52" y="42"/>
                    <a:pt x="53" y="43"/>
                    <a:pt x="52" y="43"/>
                  </a:cubicBezTo>
                  <a:cubicBezTo>
                    <a:pt x="52" y="43"/>
                    <a:pt x="51" y="44"/>
                    <a:pt x="51" y="44"/>
                  </a:cubicBezTo>
                  <a:cubicBezTo>
                    <a:pt x="54" y="46"/>
                    <a:pt x="56" y="48"/>
                    <a:pt x="59" y="50"/>
                  </a:cubicBezTo>
                  <a:cubicBezTo>
                    <a:pt x="60" y="49"/>
                    <a:pt x="61" y="49"/>
                    <a:pt x="63" y="48"/>
                  </a:cubicBezTo>
                  <a:cubicBezTo>
                    <a:pt x="63" y="48"/>
                    <a:pt x="64" y="49"/>
                    <a:pt x="63" y="50"/>
                  </a:cubicBezTo>
                  <a:cubicBezTo>
                    <a:pt x="62" y="50"/>
                    <a:pt x="61" y="51"/>
                    <a:pt x="61" y="51"/>
                  </a:cubicBezTo>
                  <a:cubicBezTo>
                    <a:pt x="62" y="52"/>
                    <a:pt x="62" y="53"/>
                    <a:pt x="63" y="53"/>
                  </a:cubicBezTo>
                  <a:cubicBezTo>
                    <a:pt x="63" y="53"/>
                    <a:pt x="63" y="53"/>
                    <a:pt x="64" y="53"/>
                  </a:cubicBezTo>
                  <a:cubicBezTo>
                    <a:pt x="64" y="53"/>
                    <a:pt x="65" y="54"/>
                    <a:pt x="64" y="54"/>
                  </a:cubicBezTo>
                  <a:cubicBezTo>
                    <a:pt x="68" y="57"/>
                    <a:pt x="72" y="61"/>
                    <a:pt x="75" y="64"/>
                  </a:cubicBezTo>
                  <a:cubicBezTo>
                    <a:pt x="76" y="63"/>
                    <a:pt x="77" y="63"/>
                    <a:pt x="77" y="62"/>
                  </a:cubicBezTo>
                  <a:cubicBezTo>
                    <a:pt x="79" y="60"/>
                    <a:pt x="82" y="61"/>
                    <a:pt x="82" y="63"/>
                  </a:cubicBezTo>
                  <a:cubicBezTo>
                    <a:pt x="82" y="63"/>
                    <a:pt x="82" y="62"/>
                    <a:pt x="82" y="62"/>
                  </a:cubicBezTo>
                  <a:cubicBezTo>
                    <a:pt x="70" y="49"/>
                    <a:pt x="55" y="39"/>
                    <a:pt x="42" y="29"/>
                  </a:cubicBezTo>
                  <a:cubicBezTo>
                    <a:pt x="30" y="19"/>
                    <a:pt x="18" y="10"/>
                    <a:pt x="5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5"/>
                    <a:pt x="2" y="6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491B4642-B65E-46B0-8FE5-3C047BC5913B}"/>
                </a:ext>
              </a:extLst>
            </p:cNvPr>
            <p:cNvSpPr/>
            <p:nvPr/>
          </p:nvSpPr>
          <p:spPr bwMode="auto">
            <a:xfrm>
              <a:off x="3505" y="1168"/>
              <a:ext cx="197" cy="181"/>
            </a:xfrm>
            <a:custGeom>
              <a:gdLst>
                <a:gd fmla="*/ 76 w 77" name="T0"/>
                <a:gd fmla="*/ 3 h 70" name="T1"/>
                <a:gd fmla="*/ 71 w 77" name="T2"/>
                <a:gd fmla="*/ 2 h 70" name="T3"/>
                <a:gd fmla="*/ 69 w 77" name="T4"/>
                <a:gd fmla="*/ 4 h 70" name="T5"/>
                <a:gd fmla="*/ 64 w 77" name="T6"/>
                <a:gd fmla="*/ 9 h 70" name="T7"/>
                <a:gd fmla="*/ 64 w 77" name="T8"/>
                <a:gd fmla="*/ 10 h 70" name="T9"/>
                <a:gd fmla="*/ 49 w 77" name="T10"/>
                <a:gd fmla="*/ 22 h 70" name="T11"/>
                <a:gd fmla="*/ 5 w 77" name="T12"/>
                <a:gd fmla="*/ 61 h 70" name="T13"/>
                <a:gd fmla="*/ 2 w 77" name="T14"/>
                <a:gd fmla="*/ 64 h 70" name="T15"/>
                <a:gd fmla="*/ 3 w 77" name="T16"/>
                <a:gd fmla="*/ 69 h 70" name="T17"/>
                <a:gd fmla="*/ 6 w 77" name="T18"/>
                <a:gd fmla="*/ 69 h 70" name="T19"/>
                <a:gd fmla="*/ 76 w 77" name="T20"/>
                <a:gd fmla="*/ 6 h 70" name="T21"/>
                <a:gd fmla="*/ 76 w 77" name="T22"/>
                <a:gd fmla="*/ 3 h 7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0" w="77">
                  <a:moveTo>
                    <a:pt x="76" y="3"/>
                  </a:moveTo>
                  <a:cubicBezTo>
                    <a:pt x="76" y="1"/>
                    <a:pt x="73" y="0"/>
                    <a:pt x="71" y="2"/>
                  </a:cubicBezTo>
                  <a:cubicBezTo>
                    <a:pt x="71" y="3"/>
                    <a:pt x="70" y="3"/>
                    <a:pt x="69" y="4"/>
                  </a:cubicBezTo>
                  <a:cubicBezTo>
                    <a:pt x="67" y="6"/>
                    <a:pt x="65" y="7"/>
                    <a:pt x="64" y="9"/>
                  </a:cubicBezTo>
                  <a:cubicBezTo>
                    <a:pt x="64" y="9"/>
                    <a:pt x="64" y="10"/>
                    <a:pt x="64" y="10"/>
                  </a:cubicBezTo>
                  <a:cubicBezTo>
                    <a:pt x="59" y="14"/>
                    <a:pt x="54" y="18"/>
                    <a:pt x="49" y="22"/>
                  </a:cubicBezTo>
                  <a:cubicBezTo>
                    <a:pt x="34" y="35"/>
                    <a:pt x="19" y="48"/>
                    <a:pt x="5" y="61"/>
                  </a:cubicBezTo>
                  <a:cubicBezTo>
                    <a:pt x="4" y="62"/>
                    <a:pt x="3" y="63"/>
                    <a:pt x="2" y="64"/>
                  </a:cubicBezTo>
                  <a:cubicBezTo>
                    <a:pt x="0" y="66"/>
                    <a:pt x="1" y="68"/>
                    <a:pt x="3" y="69"/>
                  </a:cubicBezTo>
                  <a:cubicBezTo>
                    <a:pt x="4" y="70"/>
                    <a:pt x="5" y="70"/>
                    <a:pt x="6" y="69"/>
                  </a:cubicBezTo>
                  <a:cubicBezTo>
                    <a:pt x="28" y="47"/>
                    <a:pt x="53" y="28"/>
                    <a:pt x="76" y="6"/>
                  </a:cubicBezTo>
                  <a:cubicBezTo>
                    <a:pt x="77" y="5"/>
                    <a:pt x="77" y="4"/>
                    <a:pt x="76" y="3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48" name="Group 20">
            <a:extLst>
              <a:ext uri="{FF2B5EF4-FFF2-40B4-BE49-F238E27FC236}">
                <a16:creationId xmlns:a16="http://schemas.microsoft.com/office/drawing/2014/main" id="{8DE6F0F8-98B5-43E5-98DB-6946B768D5DE}"/>
              </a:ext>
            </a:extLst>
          </p:cNvPr>
          <p:cNvGrpSpPr>
            <a:grpSpLocks noChangeAspect="1"/>
          </p:cNvGrpSpPr>
          <p:nvPr/>
        </p:nvGrpSpPr>
        <p:grpSpPr>
          <a:xfrm>
            <a:off x="5943445" y="4356741"/>
            <a:ext cx="973137" cy="533399"/>
            <a:chOff x="3089" y="1013"/>
            <a:chExt cx="613" cy="336"/>
          </a:xfrm>
          <a:solidFill>
            <a:schemeClr val="accent1"/>
          </a:solidFill>
        </p:grpSpPr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178BFEA5-B124-432E-AD53-B19178D5BEC0}"/>
                </a:ext>
              </a:extLst>
            </p:cNvPr>
            <p:cNvSpPr/>
            <p:nvPr/>
          </p:nvSpPr>
          <p:spPr bwMode="auto">
            <a:xfrm>
              <a:off x="3092" y="1114"/>
              <a:ext cx="51" cy="168"/>
            </a:xfrm>
            <a:custGeom>
              <a:gdLst>
                <a:gd fmla="*/ 14 w 20" name="T0"/>
                <a:gd fmla="*/ 60 h 65" name="T1"/>
                <a:gd fmla="*/ 18 w 20" name="T2"/>
                <a:gd fmla="*/ 60 h 65" name="T3"/>
                <a:gd fmla="*/ 18 w 20" name="T4"/>
                <a:gd fmla="*/ 59 h 65" name="T5"/>
                <a:gd fmla="*/ 19 w 20" name="T6"/>
                <a:gd fmla="*/ 59 h 65" name="T7"/>
                <a:gd fmla="*/ 19 w 20" name="T8"/>
                <a:gd fmla="*/ 53 h 65" name="T9"/>
                <a:gd fmla="*/ 17 w 20" name="T10"/>
                <a:gd fmla="*/ 54 h 65" name="T11"/>
                <a:gd fmla="*/ 17 w 20" name="T12"/>
                <a:gd fmla="*/ 53 h 65" name="T13"/>
                <a:gd fmla="*/ 20 w 20" name="T14"/>
                <a:gd fmla="*/ 50 h 65" name="T15"/>
                <a:gd fmla="*/ 20 w 20" name="T16"/>
                <a:gd fmla="*/ 45 h 65" name="T17"/>
                <a:gd fmla="*/ 17 w 20" name="T18"/>
                <a:gd fmla="*/ 46 h 65" name="T19"/>
                <a:gd fmla="*/ 17 w 20" name="T20"/>
                <a:gd fmla="*/ 44 h 65" name="T21"/>
                <a:gd fmla="*/ 20 w 20" name="T22"/>
                <a:gd fmla="*/ 42 h 65" name="T23"/>
                <a:gd fmla="*/ 20 w 20" name="T24"/>
                <a:gd fmla="*/ 37 h 65" name="T25"/>
                <a:gd fmla="*/ 17 w 20" name="T26"/>
                <a:gd fmla="*/ 38 h 65" name="T27"/>
                <a:gd fmla="*/ 17 w 20" name="T28"/>
                <a:gd fmla="*/ 36 h 65" name="T29"/>
                <a:gd fmla="*/ 20 w 20" name="T30"/>
                <a:gd fmla="*/ 34 h 65" name="T31"/>
                <a:gd fmla="*/ 19 w 20" name="T32"/>
                <a:gd fmla="*/ 30 h 65" name="T33"/>
                <a:gd fmla="*/ 18 w 20" name="T34"/>
                <a:gd fmla="*/ 30 h 65" name="T35"/>
                <a:gd fmla="*/ 18 w 20" name="T36"/>
                <a:gd fmla="*/ 29 h 65" name="T37"/>
                <a:gd fmla="*/ 19 w 20" name="T38"/>
                <a:gd fmla="*/ 28 h 65" name="T39"/>
                <a:gd fmla="*/ 19 w 20" name="T40"/>
                <a:gd fmla="*/ 26 h 65" name="T41"/>
                <a:gd fmla="*/ 17 w 20" name="T42"/>
                <a:gd fmla="*/ 26 h 65" name="T43"/>
                <a:gd fmla="*/ 17 w 20" name="T44"/>
                <a:gd fmla="*/ 25 h 65" name="T45"/>
                <a:gd fmla="*/ 18 w 20" name="T46"/>
                <a:gd fmla="*/ 24 h 65" name="T47"/>
                <a:gd fmla="*/ 17 w 20" name="T48"/>
                <a:gd fmla="*/ 20 h 65" name="T49"/>
                <a:gd fmla="*/ 16 w 20" name="T50"/>
                <a:gd fmla="*/ 20 h 65" name="T51"/>
                <a:gd fmla="*/ 16 w 20" name="T52"/>
                <a:gd fmla="*/ 19 h 65" name="T53"/>
                <a:gd fmla="*/ 17 w 20" name="T54"/>
                <a:gd fmla="*/ 17 h 65" name="T55"/>
                <a:gd fmla="*/ 14 w 20" name="T56"/>
                <a:gd fmla="*/ 11 h 65" name="T57"/>
                <a:gd fmla="*/ 12 w 20" name="T58"/>
                <a:gd fmla="*/ 12 h 65" name="T59"/>
                <a:gd fmla="*/ 11 w 20" name="T60"/>
                <a:gd fmla="*/ 10 h 65" name="T61"/>
                <a:gd fmla="*/ 13 w 20" name="T62"/>
                <a:gd fmla="*/ 9 h 65" name="T63"/>
                <a:gd fmla="*/ 9 w 20" name="T64"/>
                <a:gd fmla="*/ 1 h 65" name="T65"/>
                <a:gd fmla="*/ 1 w 20" name="T66"/>
                <a:gd fmla="*/ 0 h 65" name="T67"/>
                <a:gd fmla="*/ 0 w 20" name="T68"/>
                <a:gd fmla="*/ 0 h 65" name="T69"/>
                <a:gd fmla="*/ 11 w 20" name="T70"/>
                <a:gd fmla="*/ 63 h 65" name="T71"/>
                <a:gd fmla="*/ 12 w 20" name="T72"/>
                <a:gd fmla="*/ 65 h 65" name="T73"/>
                <a:gd fmla="*/ 14 w 20" name="T74"/>
                <a:gd fmla="*/ 60 h 6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5" w="20">
                  <a:moveTo>
                    <a:pt x="14" y="60"/>
                  </a:moveTo>
                  <a:cubicBezTo>
                    <a:pt x="15" y="60"/>
                    <a:pt x="17" y="60"/>
                    <a:pt x="18" y="60"/>
                  </a:cubicBezTo>
                  <a:cubicBezTo>
                    <a:pt x="17" y="60"/>
                    <a:pt x="17" y="59"/>
                    <a:pt x="18" y="59"/>
                  </a:cubicBezTo>
                  <a:cubicBezTo>
                    <a:pt x="18" y="59"/>
                    <a:pt x="18" y="59"/>
                    <a:pt x="19" y="59"/>
                  </a:cubicBezTo>
                  <a:cubicBezTo>
                    <a:pt x="19" y="57"/>
                    <a:pt x="19" y="55"/>
                    <a:pt x="19" y="53"/>
                  </a:cubicBezTo>
                  <a:cubicBezTo>
                    <a:pt x="19" y="54"/>
                    <a:pt x="18" y="54"/>
                    <a:pt x="17" y="54"/>
                  </a:cubicBezTo>
                  <a:cubicBezTo>
                    <a:pt x="17" y="54"/>
                    <a:pt x="16" y="53"/>
                    <a:pt x="17" y="53"/>
                  </a:cubicBezTo>
                  <a:cubicBezTo>
                    <a:pt x="18" y="52"/>
                    <a:pt x="19" y="51"/>
                    <a:pt x="20" y="50"/>
                  </a:cubicBezTo>
                  <a:cubicBezTo>
                    <a:pt x="20" y="48"/>
                    <a:pt x="20" y="47"/>
                    <a:pt x="20" y="45"/>
                  </a:cubicBezTo>
                  <a:cubicBezTo>
                    <a:pt x="19" y="45"/>
                    <a:pt x="18" y="46"/>
                    <a:pt x="17" y="46"/>
                  </a:cubicBezTo>
                  <a:cubicBezTo>
                    <a:pt x="16" y="46"/>
                    <a:pt x="16" y="45"/>
                    <a:pt x="17" y="44"/>
                  </a:cubicBezTo>
                  <a:cubicBezTo>
                    <a:pt x="18" y="44"/>
                    <a:pt x="19" y="43"/>
                    <a:pt x="20" y="42"/>
                  </a:cubicBezTo>
                  <a:cubicBezTo>
                    <a:pt x="20" y="40"/>
                    <a:pt x="20" y="38"/>
                    <a:pt x="20" y="37"/>
                  </a:cubicBezTo>
                  <a:cubicBezTo>
                    <a:pt x="19" y="37"/>
                    <a:pt x="18" y="37"/>
                    <a:pt x="17" y="38"/>
                  </a:cubicBezTo>
                  <a:cubicBezTo>
                    <a:pt x="17" y="38"/>
                    <a:pt x="16" y="37"/>
                    <a:pt x="17" y="36"/>
                  </a:cubicBezTo>
                  <a:cubicBezTo>
                    <a:pt x="18" y="36"/>
                    <a:pt x="19" y="35"/>
                    <a:pt x="20" y="34"/>
                  </a:cubicBezTo>
                  <a:cubicBezTo>
                    <a:pt x="20" y="33"/>
                    <a:pt x="20" y="32"/>
                    <a:pt x="19" y="30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7" y="30"/>
                    <a:pt x="17" y="29"/>
                    <a:pt x="18" y="29"/>
                  </a:cubicBezTo>
                  <a:cubicBezTo>
                    <a:pt x="18" y="29"/>
                    <a:pt x="19" y="28"/>
                    <a:pt x="19" y="28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6"/>
                    <a:pt x="16" y="25"/>
                    <a:pt x="17" y="25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16" y="20"/>
                    <a:pt x="15" y="19"/>
                    <a:pt x="16" y="19"/>
                  </a:cubicBezTo>
                  <a:cubicBezTo>
                    <a:pt x="16" y="18"/>
                    <a:pt x="16" y="18"/>
                    <a:pt x="17" y="17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1" y="12"/>
                    <a:pt x="11" y="11"/>
                    <a:pt x="11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2" y="6"/>
                    <a:pt x="11" y="4"/>
                    <a:pt x="9" y="1"/>
                  </a:cubicBezTo>
                  <a:cubicBezTo>
                    <a:pt x="6" y="1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5" y="16"/>
                    <a:pt x="17" y="42"/>
                    <a:pt x="11" y="63"/>
                  </a:cubicBezTo>
                  <a:cubicBezTo>
                    <a:pt x="11" y="64"/>
                    <a:pt x="11" y="65"/>
                    <a:pt x="12" y="65"/>
                  </a:cubicBezTo>
                  <a:cubicBezTo>
                    <a:pt x="11" y="64"/>
                    <a:pt x="11" y="60"/>
                    <a:pt x="14" y="6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725A08C9-E55D-4FCB-B6D6-5703DFA227DC}"/>
                </a:ext>
              </a:extLst>
            </p:cNvPr>
            <p:cNvSpPr/>
            <p:nvPr/>
          </p:nvSpPr>
          <p:spPr bwMode="auto">
            <a:xfrm flipH="1">
              <a:off x="3500" y="111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3F6EEC7C-ECDB-44F4-81A7-8451925FBBF9}"/>
                </a:ext>
              </a:extLst>
            </p:cNvPr>
            <p:cNvSpPr/>
            <p:nvPr/>
          </p:nvSpPr>
          <p:spPr bwMode="auto">
            <a:xfrm>
              <a:off x="3265" y="1122"/>
              <a:ext cx="8" cy="2"/>
            </a:xfrm>
            <a:custGeom>
              <a:gdLst>
                <a:gd fmla="*/ 2 w 3" name="T0"/>
                <a:gd fmla="*/ 1 h 1" name="T1"/>
                <a:gd fmla="*/ 0 w 3" name="T2"/>
                <a:gd fmla="*/ 1 h 1" name="T3"/>
                <a:gd fmla="*/ 2 w 3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2" y="1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78FB8347-35BD-4FDB-95C6-050CE0EA04D1}"/>
                </a:ext>
              </a:extLst>
            </p:cNvPr>
            <p:cNvSpPr/>
            <p:nvPr/>
          </p:nvSpPr>
          <p:spPr bwMode="auto">
            <a:xfrm>
              <a:off x="3242" y="1122"/>
              <a:ext cx="5" cy="2"/>
            </a:xfrm>
            <a:custGeom>
              <a:gdLst>
                <a:gd fmla="*/ 2 w 2" name="T0"/>
                <a:gd fmla="*/ 0 h 1" name="T1"/>
                <a:gd fmla="*/ 0 w 2" name="T2"/>
                <a:gd fmla="*/ 1 h 1" name="T3"/>
                <a:gd fmla="*/ 0 w 2" name="T4"/>
                <a:gd fmla="*/ 1 h 1" name="T5"/>
                <a:gd fmla="*/ 2 w 2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8175344A-3818-49D2-A6A8-3887A5CAAABD}"/>
                </a:ext>
              </a:extLst>
            </p:cNvPr>
            <p:cNvSpPr/>
            <p:nvPr/>
          </p:nvSpPr>
          <p:spPr bwMode="auto">
            <a:xfrm>
              <a:off x="3485" y="1116"/>
              <a:ext cx="15" cy="3"/>
            </a:xfrm>
            <a:custGeom>
              <a:gdLst>
                <a:gd fmla="*/ 4 w 6" name="T0"/>
                <a:gd fmla="*/ 1 h 1" name="T1"/>
                <a:gd fmla="*/ 6 w 6" name="T2"/>
                <a:gd fmla="*/ 0 h 1" name="T3"/>
                <a:gd fmla="*/ 1 w 6" name="T4"/>
                <a:gd fmla="*/ 0 h 1" name="T5"/>
                <a:gd fmla="*/ 0 w 6" name="T6"/>
                <a:gd fmla="*/ 1 h 1" name="T7"/>
                <a:gd fmla="*/ 4 w 6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6">
                  <a:moveTo>
                    <a:pt x="4" y="1"/>
                  </a:moveTo>
                  <a:cubicBezTo>
                    <a:pt x="4" y="1"/>
                    <a:pt x="5" y="1"/>
                    <a:pt x="6" y="0"/>
                  </a:cubicBezTo>
                  <a:cubicBezTo>
                    <a:pt x="4" y="1"/>
                    <a:pt x="3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2" y="1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14AB4272-AF3B-4BCC-944A-0876918F93EE}"/>
                </a:ext>
              </a:extLst>
            </p:cNvPr>
            <p:cNvSpPr/>
            <p:nvPr/>
          </p:nvSpPr>
          <p:spPr bwMode="auto">
            <a:xfrm>
              <a:off x="3089" y="1098"/>
              <a:ext cx="398" cy="26"/>
            </a:xfrm>
            <a:custGeom>
              <a:gdLst>
                <a:gd fmla="*/ 10 w 156" name="T0"/>
                <a:gd fmla="*/ 7 h 10" name="T1"/>
                <a:gd fmla="*/ 18 w 156" name="T2"/>
                <a:gd fmla="*/ 8 h 10" name="T3"/>
                <a:gd fmla="*/ 22 w 156" name="T4"/>
                <a:gd fmla="*/ 7 h 10" name="T5"/>
                <a:gd fmla="*/ 23 w 156" name="T6"/>
                <a:gd fmla="*/ 8 h 10" name="T7"/>
                <a:gd fmla="*/ 23 w 156" name="T8"/>
                <a:gd fmla="*/ 9 h 10" name="T9"/>
                <a:gd fmla="*/ 44 w 156" name="T10"/>
                <a:gd fmla="*/ 10 h 10" name="T11"/>
                <a:gd fmla="*/ 47 w 156" name="T12"/>
                <a:gd fmla="*/ 9 h 10" name="T13"/>
                <a:gd fmla="*/ 48 w 156" name="T14"/>
                <a:gd fmla="*/ 10 h 10" name="T15"/>
                <a:gd fmla="*/ 56 w 156" name="T16"/>
                <a:gd fmla="*/ 10 h 10" name="T17"/>
                <a:gd fmla="*/ 64 w 156" name="T18"/>
                <a:gd fmla="*/ 7 h 10" name="T19"/>
                <a:gd fmla="*/ 64 w 156" name="T20"/>
                <a:gd fmla="*/ 8 h 10" name="T21"/>
                <a:gd fmla="*/ 62 w 156" name="T22"/>
                <a:gd fmla="*/ 10 h 10" name="T23"/>
                <a:gd fmla="*/ 66 w 156" name="T24"/>
                <a:gd fmla="*/ 10 h 10" name="T25"/>
                <a:gd fmla="*/ 74 w 156" name="T26"/>
                <a:gd fmla="*/ 8 h 10" name="T27"/>
                <a:gd fmla="*/ 75 w 156" name="T28"/>
                <a:gd fmla="*/ 9 h 10" name="T29"/>
                <a:gd fmla="*/ 73 w 156" name="T30"/>
                <a:gd fmla="*/ 10 h 10" name="T31"/>
                <a:gd fmla="*/ 83 w 156" name="T32"/>
                <a:gd fmla="*/ 10 h 10" name="T33"/>
                <a:gd fmla="*/ 87 w 156" name="T34"/>
                <a:gd fmla="*/ 9 h 10" name="T35"/>
                <a:gd fmla="*/ 87 w 156" name="T36"/>
                <a:gd fmla="*/ 10 h 10" name="T37"/>
                <a:gd fmla="*/ 94 w 156" name="T38"/>
                <a:gd fmla="*/ 10 h 10" name="T39"/>
                <a:gd fmla="*/ 99 w 156" name="T40"/>
                <a:gd fmla="*/ 8 h 10" name="T41"/>
                <a:gd fmla="*/ 100 w 156" name="T42"/>
                <a:gd fmla="*/ 9 h 10" name="T43"/>
                <a:gd fmla="*/ 99 w 156" name="T44"/>
                <a:gd fmla="*/ 10 h 10" name="T45"/>
                <a:gd fmla="*/ 109 w 156" name="T46"/>
                <a:gd fmla="*/ 9 h 10" name="T47"/>
                <a:gd fmla="*/ 117 w 156" name="T48"/>
                <a:gd fmla="*/ 7 h 10" name="T49"/>
                <a:gd fmla="*/ 117 w 156" name="T50"/>
                <a:gd fmla="*/ 8 h 10" name="T51"/>
                <a:gd fmla="*/ 115 w 156" name="T52"/>
                <a:gd fmla="*/ 9 h 10" name="T53"/>
                <a:gd fmla="*/ 127 w 156" name="T54"/>
                <a:gd fmla="*/ 9 h 10" name="T55"/>
                <a:gd fmla="*/ 134 w 156" name="T56"/>
                <a:gd fmla="*/ 6 h 10" name="T57"/>
                <a:gd fmla="*/ 135 w 156" name="T58"/>
                <a:gd fmla="*/ 7 h 10" name="T59"/>
                <a:gd fmla="*/ 132 w 156" name="T60"/>
                <a:gd fmla="*/ 9 h 10" name="T61"/>
                <a:gd fmla="*/ 149 w 156" name="T62"/>
                <a:gd fmla="*/ 8 h 10" name="T63"/>
                <a:gd fmla="*/ 156 w 156" name="T64"/>
                <a:gd fmla="*/ 6 h 10" name="T65"/>
                <a:gd fmla="*/ 155 w 156" name="T66"/>
                <a:gd fmla="*/ 5 h 10" name="T67"/>
                <a:gd fmla="*/ 156 w 156" name="T68"/>
                <a:gd fmla="*/ 2 h 10" name="T69"/>
                <a:gd fmla="*/ 4 w 156" name="T70"/>
                <a:gd fmla="*/ 0 h 10" name="T71"/>
                <a:gd fmla="*/ 4 w 156" name="T72"/>
                <a:gd fmla="*/ 0 h 10" name="T73"/>
                <a:gd fmla="*/ 0 w 156" name="T74"/>
                <a:gd fmla="*/ 3 h 10" name="T75"/>
                <a:gd fmla="*/ 0 w 156" name="T76"/>
                <a:gd fmla="*/ 3 h 10" name="T77"/>
                <a:gd fmla="*/ 0 w 156" name="T78"/>
                <a:gd fmla="*/ 3 h 10" name="T79"/>
                <a:gd fmla="*/ 1 w 156" name="T80"/>
                <a:gd fmla="*/ 6 h 10" name="T81"/>
                <a:gd fmla="*/ 2 w 156" name="T82"/>
                <a:gd fmla="*/ 6 h 10" name="T83"/>
                <a:gd fmla="*/ 10 w 156" name="T84"/>
                <a:gd fmla="*/ 7 h 1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" w="156">
                  <a:moveTo>
                    <a:pt x="10" y="7"/>
                  </a:moveTo>
                  <a:cubicBezTo>
                    <a:pt x="13" y="8"/>
                    <a:pt x="15" y="8"/>
                    <a:pt x="18" y="8"/>
                  </a:cubicBezTo>
                  <a:cubicBezTo>
                    <a:pt x="19" y="8"/>
                    <a:pt x="21" y="7"/>
                    <a:pt x="22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30" y="9"/>
                    <a:pt x="37" y="10"/>
                    <a:pt x="44" y="10"/>
                  </a:cubicBezTo>
                  <a:cubicBezTo>
                    <a:pt x="45" y="10"/>
                    <a:pt x="46" y="9"/>
                    <a:pt x="47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51" y="10"/>
                    <a:pt x="54" y="10"/>
                    <a:pt x="56" y="10"/>
                  </a:cubicBezTo>
                  <a:cubicBezTo>
                    <a:pt x="59" y="9"/>
                    <a:pt x="61" y="8"/>
                    <a:pt x="64" y="7"/>
                  </a:cubicBezTo>
                  <a:cubicBezTo>
                    <a:pt x="64" y="7"/>
                    <a:pt x="65" y="7"/>
                    <a:pt x="64" y="8"/>
                  </a:cubicBezTo>
                  <a:cubicBezTo>
                    <a:pt x="64" y="9"/>
                    <a:pt x="63" y="10"/>
                    <a:pt x="62" y="10"/>
                  </a:cubicBezTo>
                  <a:cubicBezTo>
                    <a:pt x="63" y="10"/>
                    <a:pt x="65" y="10"/>
                    <a:pt x="66" y="10"/>
                  </a:cubicBezTo>
                  <a:cubicBezTo>
                    <a:pt x="69" y="9"/>
                    <a:pt x="71" y="8"/>
                    <a:pt x="74" y="8"/>
                  </a:cubicBezTo>
                  <a:cubicBezTo>
                    <a:pt x="75" y="8"/>
                    <a:pt x="75" y="9"/>
                    <a:pt x="75" y="9"/>
                  </a:cubicBezTo>
                  <a:cubicBezTo>
                    <a:pt x="74" y="10"/>
                    <a:pt x="74" y="10"/>
                    <a:pt x="73" y="10"/>
                  </a:cubicBezTo>
                  <a:cubicBezTo>
                    <a:pt x="76" y="10"/>
                    <a:pt x="79" y="10"/>
                    <a:pt x="83" y="10"/>
                  </a:cubicBezTo>
                  <a:cubicBezTo>
                    <a:pt x="84" y="10"/>
                    <a:pt x="85" y="9"/>
                    <a:pt x="87" y="9"/>
                  </a:cubicBezTo>
                  <a:cubicBezTo>
                    <a:pt x="87" y="9"/>
                    <a:pt x="88" y="10"/>
                    <a:pt x="87" y="10"/>
                  </a:cubicBezTo>
                  <a:cubicBezTo>
                    <a:pt x="90" y="10"/>
                    <a:pt x="92" y="10"/>
                    <a:pt x="94" y="10"/>
                  </a:cubicBezTo>
                  <a:cubicBezTo>
                    <a:pt x="96" y="9"/>
                    <a:pt x="97" y="8"/>
                    <a:pt x="99" y="8"/>
                  </a:cubicBezTo>
                  <a:cubicBezTo>
                    <a:pt x="100" y="7"/>
                    <a:pt x="100" y="9"/>
                    <a:pt x="100" y="9"/>
                  </a:cubicBezTo>
                  <a:cubicBezTo>
                    <a:pt x="99" y="9"/>
                    <a:pt x="99" y="10"/>
                    <a:pt x="99" y="10"/>
                  </a:cubicBezTo>
                  <a:cubicBezTo>
                    <a:pt x="102" y="10"/>
                    <a:pt x="106" y="10"/>
                    <a:pt x="109" y="9"/>
                  </a:cubicBezTo>
                  <a:cubicBezTo>
                    <a:pt x="112" y="8"/>
                    <a:pt x="114" y="8"/>
                    <a:pt x="117" y="7"/>
                  </a:cubicBezTo>
                  <a:cubicBezTo>
                    <a:pt x="118" y="7"/>
                    <a:pt x="118" y="8"/>
                    <a:pt x="117" y="8"/>
                  </a:cubicBezTo>
                  <a:cubicBezTo>
                    <a:pt x="117" y="9"/>
                    <a:pt x="116" y="9"/>
                    <a:pt x="115" y="9"/>
                  </a:cubicBezTo>
                  <a:cubicBezTo>
                    <a:pt x="119" y="9"/>
                    <a:pt x="123" y="9"/>
                    <a:pt x="127" y="9"/>
                  </a:cubicBezTo>
                  <a:cubicBezTo>
                    <a:pt x="130" y="8"/>
                    <a:pt x="132" y="7"/>
                    <a:pt x="134" y="6"/>
                  </a:cubicBezTo>
                  <a:cubicBezTo>
                    <a:pt x="135" y="5"/>
                    <a:pt x="136" y="7"/>
                    <a:pt x="135" y="7"/>
                  </a:cubicBezTo>
                  <a:cubicBezTo>
                    <a:pt x="134" y="8"/>
                    <a:pt x="133" y="8"/>
                    <a:pt x="132" y="9"/>
                  </a:cubicBezTo>
                  <a:cubicBezTo>
                    <a:pt x="138" y="9"/>
                    <a:pt x="143" y="8"/>
                    <a:pt x="149" y="8"/>
                  </a:cubicBezTo>
                  <a:cubicBezTo>
                    <a:pt x="151" y="7"/>
                    <a:pt x="153" y="7"/>
                    <a:pt x="156" y="6"/>
                  </a:cubicBezTo>
                  <a:cubicBezTo>
                    <a:pt x="156" y="6"/>
                    <a:pt x="155" y="5"/>
                    <a:pt x="155" y="5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05" y="2"/>
                    <a:pt x="54" y="8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5" y="6"/>
                    <a:pt x="7" y="7"/>
                    <a:pt x="10" y="7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B0934CC4-CAE2-47F2-8703-A428943E9C53}"/>
                </a:ext>
              </a:extLst>
            </p:cNvPr>
            <p:cNvSpPr/>
            <p:nvPr/>
          </p:nvSpPr>
          <p:spPr bwMode="auto">
            <a:xfrm>
              <a:off x="3120" y="1253"/>
              <a:ext cx="393" cy="34"/>
            </a:xfrm>
            <a:custGeom>
              <a:gdLst>
                <a:gd fmla="*/ 154 w 154" name="T0"/>
                <a:gd fmla="*/ 1 h 13" name="T1"/>
                <a:gd fmla="*/ 154 w 154" name="T2"/>
                <a:gd fmla="*/ 1 h 13" name="T3"/>
                <a:gd fmla="*/ 153 w 154" name="T4"/>
                <a:gd fmla="*/ 0 h 13" name="T5"/>
                <a:gd fmla="*/ 149 w 154" name="T6"/>
                <a:gd fmla="*/ 0 h 13" name="T7"/>
                <a:gd fmla="*/ 144 w 154" name="T8"/>
                <a:gd fmla="*/ 2 h 13" name="T9"/>
                <a:gd fmla="*/ 143 w 154" name="T10"/>
                <a:gd fmla="*/ 1 h 13" name="T11"/>
                <a:gd fmla="*/ 144 w 154" name="T12"/>
                <a:gd fmla="*/ 0 h 13" name="T13"/>
                <a:gd fmla="*/ 136 w 154" name="T14"/>
                <a:gd fmla="*/ 0 h 13" name="T15"/>
                <a:gd fmla="*/ 132 w 154" name="T16"/>
                <a:gd fmla="*/ 1 h 13" name="T17"/>
                <a:gd fmla="*/ 131 w 154" name="T18"/>
                <a:gd fmla="*/ 1 h 13" name="T19"/>
                <a:gd fmla="*/ 124 w 154" name="T20"/>
                <a:gd fmla="*/ 1 h 13" name="T21"/>
                <a:gd fmla="*/ 121 w 154" name="T22"/>
                <a:gd fmla="*/ 2 h 13" name="T23"/>
                <a:gd fmla="*/ 120 w 154" name="T24"/>
                <a:gd fmla="*/ 1 h 13" name="T25"/>
                <a:gd fmla="*/ 113 w 154" name="T26"/>
                <a:gd fmla="*/ 1 h 13" name="T27"/>
                <a:gd fmla="*/ 108 w 154" name="T28"/>
                <a:gd fmla="*/ 3 h 13" name="T29"/>
                <a:gd fmla="*/ 108 w 154" name="T30"/>
                <a:gd fmla="*/ 2 h 13" name="T31"/>
                <a:gd fmla="*/ 108 w 154" name="T32"/>
                <a:gd fmla="*/ 2 h 13" name="T33"/>
                <a:gd fmla="*/ 93 w 154" name="T34"/>
                <a:gd fmla="*/ 2 h 13" name="T35"/>
                <a:gd fmla="*/ 91 w 154" name="T36"/>
                <a:gd fmla="*/ 3 h 13" name="T37"/>
                <a:gd fmla="*/ 90 w 154" name="T38"/>
                <a:gd fmla="*/ 3 h 13" name="T39"/>
                <a:gd fmla="*/ 80 w 154" name="T40"/>
                <a:gd fmla="*/ 3 h 13" name="T41"/>
                <a:gd fmla="*/ 78 w 154" name="T42"/>
                <a:gd fmla="*/ 4 h 13" name="T43"/>
                <a:gd fmla="*/ 77 w 154" name="T44"/>
                <a:gd fmla="*/ 3 h 13" name="T45"/>
                <a:gd fmla="*/ 64 w 154" name="T46"/>
                <a:gd fmla="*/ 4 h 13" name="T47"/>
                <a:gd fmla="*/ 63 w 154" name="T48"/>
                <a:gd fmla="*/ 4 h 13" name="T49"/>
                <a:gd fmla="*/ 62 w 154" name="T50"/>
                <a:gd fmla="*/ 4 h 13" name="T51"/>
                <a:gd fmla="*/ 49 w 154" name="T52"/>
                <a:gd fmla="*/ 5 h 13" name="T53"/>
                <a:gd fmla="*/ 48 w 154" name="T54"/>
                <a:gd fmla="*/ 5 h 13" name="T55"/>
                <a:gd fmla="*/ 47 w 154" name="T56"/>
                <a:gd fmla="*/ 5 h 13" name="T57"/>
                <a:gd fmla="*/ 27 w 154" name="T58"/>
                <a:gd fmla="*/ 6 h 13" name="T59"/>
                <a:gd fmla="*/ 25 w 154" name="T60"/>
                <a:gd fmla="*/ 6 h 13" name="T61"/>
                <a:gd fmla="*/ 24 w 154" name="T62"/>
                <a:gd fmla="*/ 6 h 13" name="T63"/>
                <a:gd fmla="*/ 8 w 154" name="T64"/>
                <a:gd fmla="*/ 6 h 13" name="T65"/>
                <a:gd fmla="*/ 7 w 154" name="T66"/>
                <a:gd fmla="*/ 6 h 13" name="T67"/>
                <a:gd fmla="*/ 7 w 154" name="T68"/>
                <a:gd fmla="*/ 6 h 13" name="T69"/>
                <a:gd fmla="*/ 3 w 154" name="T70"/>
                <a:gd fmla="*/ 6 h 13" name="T71"/>
                <a:gd fmla="*/ 1 w 154" name="T72"/>
                <a:gd fmla="*/ 11 h 13" name="T73"/>
                <a:gd fmla="*/ 3 w 154" name="T74"/>
                <a:gd fmla="*/ 13 h 13" name="T75"/>
                <a:gd fmla="*/ 150 w 154" name="T76"/>
                <a:gd fmla="*/ 6 h 13" name="T77"/>
                <a:gd fmla="*/ 150 w 154" name="T78"/>
                <a:gd fmla="*/ 3 h 13" name="T79"/>
                <a:gd fmla="*/ 154 w 154" name="T80"/>
                <a:gd fmla="*/ 1 h 1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3" w="154">
                  <a:moveTo>
                    <a:pt x="154" y="1"/>
                  </a:moveTo>
                  <a:cubicBezTo>
                    <a:pt x="154" y="1"/>
                    <a:pt x="154" y="1"/>
                    <a:pt x="154" y="1"/>
                  </a:cubicBezTo>
                  <a:cubicBezTo>
                    <a:pt x="154" y="0"/>
                    <a:pt x="153" y="0"/>
                    <a:pt x="153" y="0"/>
                  </a:cubicBezTo>
                  <a:cubicBezTo>
                    <a:pt x="151" y="0"/>
                    <a:pt x="150" y="0"/>
                    <a:pt x="149" y="0"/>
                  </a:cubicBezTo>
                  <a:cubicBezTo>
                    <a:pt x="147" y="1"/>
                    <a:pt x="145" y="2"/>
                    <a:pt x="144" y="2"/>
                  </a:cubicBezTo>
                  <a:cubicBezTo>
                    <a:pt x="143" y="3"/>
                    <a:pt x="142" y="1"/>
                    <a:pt x="143" y="1"/>
                  </a:cubicBezTo>
                  <a:cubicBezTo>
                    <a:pt x="143" y="1"/>
                    <a:pt x="143" y="1"/>
                    <a:pt x="144" y="0"/>
                  </a:cubicBezTo>
                  <a:cubicBezTo>
                    <a:pt x="141" y="0"/>
                    <a:pt x="139" y="0"/>
                    <a:pt x="136" y="0"/>
                  </a:cubicBezTo>
                  <a:cubicBezTo>
                    <a:pt x="135" y="1"/>
                    <a:pt x="133" y="1"/>
                    <a:pt x="132" y="1"/>
                  </a:cubicBezTo>
                  <a:cubicBezTo>
                    <a:pt x="132" y="1"/>
                    <a:pt x="131" y="1"/>
                    <a:pt x="131" y="1"/>
                  </a:cubicBezTo>
                  <a:cubicBezTo>
                    <a:pt x="129" y="1"/>
                    <a:pt x="126" y="1"/>
                    <a:pt x="124" y="1"/>
                  </a:cubicBezTo>
                  <a:cubicBezTo>
                    <a:pt x="123" y="1"/>
                    <a:pt x="122" y="2"/>
                    <a:pt x="121" y="2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18" y="1"/>
                    <a:pt x="115" y="1"/>
                    <a:pt x="113" y="1"/>
                  </a:cubicBezTo>
                  <a:cubicBezTo>
                    <a:pt x="111" y="2"/>
                    <a:pt x="110" y="3"/>
                    <a:pt x="108" y="3"/>
                  </a:cubicBezTo>
                  <a:cubicBezTo>
                    <a:pt x="107" y="4"/>
                    <a:pt x="107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3" y="2"/>
                    <a:pt x="98" y="2"/>
                    <a:pt x="93" y="2"/>
                  </a:cubicBezTo>
                  <a:cubicBezTo>
                    <a:pt x="92" y="3"/>
                    <a:pt x="91" y="3"/>
                    <a:pt x="91" y="3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87" y="3"/>
                    <a:pt x="83" y="3"/>
                    <a:pt x="80" y="3"/>
                  </a:cubicBezTo>
                  <a:cubicBezTo>
                    <a:pt x="80" y="4"/>
                    <a:pt x="79" y="4"/>
                    <a:pt x="78" y="4"/>
                  </a:cubicBezTo>
                  <a:cubicBezTo>
                    <a:pt x="78" y="5"/>
                    <a:pt x="77" y="4"/>
                    <a:pt x="77" y="3"/>
                  </a:cubicBezTo>
                  <a:cubicBezTo>
                    <a:pt x="73" y="4"/>
                    <a:pt x="68" y="4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8" y="4"/>
                    <a:pt x="53" y="5"/>
                    <a:pt x="49" y="5"/>
                  </a:cubicBezTo>
                  <a:cubicBezTo>
                    <a:pt x="49" y="5"/>
                    <a:pt x="48" y="5"/>
                    <a:pt x="48" y="5"/>
                  </a:cubicBezTo>
                  <a:cubicBezTo>
                    <a:pt x="48" y="6"/>
                    <a:pt x="47" y="5"/>
                    <a:pt x="47" y="5"/>
                  </a:cubicBezTo>
                  <a:cubicBezTo>
                    <a:pt x="40" y="5"/>
                    <a:pt x="33" y="6"/>
                    <a:pt x="27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5" y="7"/>
                    <a:pt x="24" y="6"/>
                    <a:pt x="24" y="6"/>
                  </a:cubicBezTo>
                  <a:cubicBezTo>
                    <a:pt x="19" y="6"/>
                    <a:pt x="13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3" y="6"/>
                  </a:cubicBezTo>
                  <a:cubicBezTo>
                    <a:pt x="0" y="6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52" y="12"/>
                    <a:pt x="101" y="7"/>
                    <a:pt x="150" y="6"/>
                  </a:cubicBezTo>
                  <a:cubicBezTo>
                    <a:pt x="150" y="5"/>
                    <a:pt x="150" y="4"/>
                    <a:pt x="150" y="3"/>
                  </a:cubicBezTo>
                  <a:cubicBezTo>
                    <a:pt x="150" y="1"/>
                    <a:pt x="152" y="0"/>
                    <a:pt x="154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C0AE31BE-129E-4966-BA77-EC60313C4336}"/>
                </a:ext>
              </a:extLst>
            </p:cNvPr>
            <p:cNvSpPr/>
            <p:nvPr/>
          </p:nvSpPr>
          <p:spPr bwMode="auto">
            <a:xfrm>
              <a:off x="3503" y="1253"/>
              <a:ext cx="15" cy="96"/>
            </a:xfrm>
            <a:custGeom>
              <a:gdLst>
                <a:gd fmla="*/ 3 w 6" name="T0"/>
                <a:gd fmla="*/ 31 h 37" name="T1"/>
                <a:gd fmla="*/ 6 w 6" name="T2"/>
                <a:gd fmla="*/ 28 h 37" name="T3"/>
                <a:gd fmla="*/ 6 w 6" name="T4"/>
                <a:gd fmla="*/ 26 h 37" name="T5"/>
                <a:gd fmla="*/ 5 w 6" name="T6"/>
                <a:gd fmla="*/ 27 h 37" name="T7"/>
                <a:gd fmla="*/ 4 w 6" name="T8"/>
                <a:gd fmla="*/ 26 h 37" name="T9"/>
                <a:gd fmla="*/ 6 w 6" name="T10"/>
                <a:gd fmla="*/ 24 h 37" name="T11"/>
                <a:gd fmla="*/ 6 w 6" name="T12"/>
                <a:gd fmla="*/ 17 h 37" name="T13"/>
                <a:gd fmla="*/ 3 w 6" name="T14"/>
                <a:gd fmla="*/ 19 h 37" name="T15"/>
                <a:gd fmla="*/ 2 w 6" name="T16"/>
                <a:gd fmla="*/ 18 h 37" name="T17"/>
                <a:gd fmla="*/ 6 w 6" name="T18"/>
                <a:gd fmla="*/ 14 h 37" name="T19"/>
                <a:gd fmla="*/ 6 w 6" name="T20"/>
                <a:gd fmla="*/ 8 h 37" name="T21"/>
                <a:gd fmla="*/ 5 w 6" name="T22"/>
                <a:gd fmla="*/ 9 h 37" name="T23"/>
                <a:gd fmla="*/ 4 w 6" name="T24"/>
                <a:gd fmla="*/ 7 h 37" name="T25"/>
                <a:gd fmla="*/ 6 w 6" name="T26"/>
                <a:gd fmla="*/ 6 h 37" name="T27"/>
                <a:gd fmla="*/ 6 w 6" name="T28"/>
                <a:gd fmla="*/ 3 h 37" name="T29"/>
                <a:gd fmla="*/ 6 w 6" name="T30"/>
                <a:gd fmla="*/ 3 h 37" name="T31"/>
                <a:gd fmla="*/ 2 w 6" name="T32"/>
                <a:gd fmla="*/ 4 h 37" name="T33"/>
                <a:gd fmla="*/ 1 w 6" name="T34"/>
                <a:gd fmla="*/ 3 h 37" name="T35"/>
                <a:gd fmla="*/ 4 w 6" name="T36"/>
                <a:gd fmla="*/ 1 h 37" name="T37"/>
                <a:gd fmla="*/ 0 w 6" name="T38"/>
                <a:gd fmla="*/ 3 h 37" name="T39"/>
                <a:gd fmla="*/ 0 w 6" name="T40"/>
                <a:gd fmla="*/ 6 h 37" name="T41"/>
                <a:gd fmla="*/ 0 w 6" name="T42"/>
                <a:gd fmla="*/ 33 h 37" name="T43"/>
                <a:gd fmla="*/ 4 w 6" name="T44"/>
                <a:gd fmla="*/ 36 h 37" name="T45"/>
                <a:gd fmla="*/ 3 w 6" name="T46"/>
                <a:gd fmla="*/ 31 h 3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7" w="6">
                  <a:moveTo>
                    <a:pt x="3" y="31"/>
                  </a:moveTo>
                  <a:cubicBezTo>
                    <a:pt x="4" y="30"/>
                    <a:pt x="5" y="29"/>
                    <a:pt x="6" y="28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8"/>
                    <a:pt x="3" y="27"/>
                    <a:pt x="4" y="26"/>
                  </a:cubicBezTo>
                  <a:cubicBezTo>
                    <a:pt x="5" y="25"/>
                    <a:pt x="5" y="25"/>
                    <a:pt x="6" y="24"/>
                  </a:cubicBezTo>
                  <a:cubicBezTo>
                    <a:pt x="6" y="22"/>
                    <a:pt x="6" y="19"/>
                    <a:pt x="6" y="17"/>
                  </a:cubicBezTo>
                  <a:cubicBezTo>
                    <a:pt x="5" y="18"/>
                    <a:pt x="4" y="18"/>
                    <a:pt x="3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3" y="16"/>
                    <a:pt x="5" y="15"/>
                    <a:pt x="6" y="14"/>
                  </a:cubicBezTo>
                  <a:cubicBezTo>
                    <a:pt x="6" y="12"/>
                    <a:pt x="6" y="10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2" y="4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15"/>
                    <a:pt x="0" y="24"/>
                    <a:pt x="0" y="33"/>
                  </a:cubicBezTo>
                  <a:cubicBezTo>
                    <a:pt x="0" y="36"/>
                    <a:pt x="2" y="37"/>
                    <a:pt x="4" y="36"/>
                  </a:cubicBezTo>
                  <a:cubicBezTo>
                    <a:pt x="2" y="35"/>
                    <a:pt x="1" y="33"/>
                    <a:pt x="3" y="3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ADA49DCE-ABDB-4599-86A2-E7D573727B5C}"/>
                </a:ext>
              </a:extLst>
            </p:cNvPr>
            <p:cNvSpPr/>
            <p:nvPr/>
          </p:nvSpPr>
          <p:spPr bwMode="auto">
            <a:xfrm flipH="1">
              <a:off x="3516" y="125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520390D3-E7CB-4369-9D90-8AF48542B049}"/>
                </a:ext>
              </a:extLst>
            </p:cNvPr>
            <p:cNvSpPr/>
            <p:nvPr/>
          </p:nvSpPr>
          <p:spPr bwMode="auto">
            <a:xfrm>
              <a:off x="3485" y="1016"/>
              <a:ext cx="20" cy="103"/>
            </a:xfrm>
            <a:custGeom>
              <a:gdLst>
                <a:gd fmla="*/ 1 w 8" name="T0"/>
                <a:gd fmla="*/ 38 h 40" name="T1"/>
                <a:gd fmla="*/ 1 w 8" name="T2"/>
                <a:gd fmla="*/ 38 h 40" name="T3"/>
                <a:gd fmla="*/ 2 w 8" name="T4"/>
                <a:gd fmla="*/ 39 h 40" name="T5"/>
                <a:gd fmla="*/ 1 w 8" name="T6"/>
                <a:gd fmla="*/ 39 h 40" name="T7"/>
                <a:gd fmla="*/ 6 w 8" name="T8"/>
                <a:gd fmla="*/ 39 h 40" name="T9"/>
                <a:gd fmla="*/ 6 w 8" name="T10"/>
                <a:gd fmla="*/ 39 h 40" name="T11"/>
                <a:gd fmla="*/ 6 w 8" name="T12"/>
                <a:gd fmla="*/ 39 h 40" name="T13"/>
                <a:gd fmla="*/ 7 w 8" name="T14"/>
                <a:gd fmla="*/ 37 h 40" name="T15"/>
                <a:gd fmla="*/ 6 w 8" name="T16"/>
                <a:gd fmla="*/ 36 h 40" name="T17"/>
                <a:gd fmla="*/ 7 w 8" name="T18"/>
                <a:gd fmla="*/ 35 h 40" name="T19"/>
                <a:gd fmla="*/ 7 w 8" name="T20"/>
                <a:gd fmla="*/ 32 h 40" name="T21"/>
                <a:gd fmla="*/ 7 w 8" name="T22"/>
                <a:gd fmla="*/ 32 h 40" name="T23"/>
                <a:gd fmla="*/ 6 w 8" name="T24"/>
                <a:gd fmla="*/ 31 h 40" name="T25"/>
                <a:gd fmla="*/ 7 w 8" name="T26"/>
                <a:gd fmla="*/ 29 h 40" name="T27"/>
                <a:gd fmla="*/ 7 w 8" name="T28"/>
                <a:gd fmla="*/ 26 h 40" name="T29"/>
                <a:gd fmla="*/ 7 w 8" name="T30"/>
                <a:gd fmla="*/ 26 h 40" name="T31"/>
                <a:gd fmla="*/ 6 w 8" name="T32"/>
                <a:gd fmla="*/ 25 h 40" name="T33"/>
                <a:gd fmla="*/ 8 w 8" name="T34"/>
                <a:gd fmla="*/ 22 h 40" name="T35"/>
                <a:gd fmla="*/ 8 w 8" name="T36"/>
                <a:gd fmla="*/ 16 h 40" name="T37"/>
                <a:gd fmla="*/ 8 w 8" name="T38"/>
                <a:gd fmla="*/ 16 h 40" name="T39"/>
                <a:gd fmla="*/ 8 w 8" name="T40"/>
                <a:gd fmla="*/ 11 h 40" name="T41"/>
                <a:gd fmla="*/ 8 w 8" name="T42"/>
                <a:gd fmla="*/ 9 h 40" name="T43"/>
                <a:gd fmla="*/ 4 w 8" name="T44"/>
                <a:gd fmla="*/ 5 h 40" name="T45"/>
                <a:gd fmla="*/ 5 w 8" name="T46"/>
                <a:gd fmla="*/ 0 h 40" name="T47"/>
                <a:gd fmla="*/ 2 w 8" name="T48"/>
                <a:gd fmla="*/ 4 h 40" name="T49"/>
                <a:gd fmla="*/ 1 w 8" name="T50"/>
                <a:gd fmla="*/ 34 h 40" name="T51"/>
                <a:gd fmla="*/ 0 w 8" name="T52"/>
                <a:gd fmla="*/ 37 h 40" name="T53"/>
                <a:gd fmla="*/ 1 w 8" name="T54"/>
                <a:gd fmla="*/ 38 h 4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" w="8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3" y="39"/>
                    <a:pt x="2" y="39"/>
                  </a:cubicBezTo>
                  <a:cubicBezTo>
                    <a:pt x="2" y="39"/>
                    <a:pt x="2" y="39"/>
                    <a:pt x="1" y="39"/>
                  </a:cubicBezTo>
                  <a:cubicBezTo>
                    <a:pt x="3" y="40"/>
                    <a:pt x="4" y="40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8"/>
                    <a:pt x="7" y="38"/>
                    <a:pt x="7" y="37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6" y="36"/>
                    <a:pt x="7" y="35"/>
                    <a:pt x="7" y="35"/>
                  </a:cubicBezTo>
                  <a:cubicBezTo>
                    <a:pt x="7" y="34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1"/>
                    <a:pt x="6" y="31"/>
                  </a:cubicBezTo>
                  <a:cubicBezTo>
                    <a:pt x="6" y="30"/>
                    <a:pt x="7" y="30"/>
                    <a:pt x="7" y="29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6" y="25"/>
                  </a:cubicBezTo>
                  <a:cubicBezTo>
                    <a:pt x="7" y="24"/>
                    <a:pt x="7" y="23"/>
                    <a:pt x="8" y="22"/>
                  </a:cubicBezTo>
                  <a:cubicBezTo>
                    <a:pt x="8" y="20"/>
                    <a:pt x="8" y="18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4"/>
                    <a:pt x="8" y="13"/>
                    <a:pt x="8" y="11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7" y="8"/>
                    <a:pt x="6" y="7"/>
                    <a:pt x="4" y="5"/>
                  </a:cubicBezTo>
                  <a:cubicBezTo>
                    <a:pt x="2" y="4"/>
                    <a:pt x="3" y="1"/>
                    <a:pt x="5" y="0"/>
                  </a:cubicBezTo>
                  <a:cubicBezTo>
                    <a:pt x="3" y="0"/>
                    <a:pt x="1" y="1"/>
                    <a:pt x="2" y="4"/>
                  </a:cubicBezTo>
                  <a:cubicBezTo>
                    <a:pt x="3" y="13"/>
                    <a:pt x="1" y="24"/>
                    <a:pt x="1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7"/>
                    <a:pt x="1" y="38"/>
                    <a:pt x="1" y="3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2281254A-09B5-439D-AF7F-0098F5D0D363}"/>
                </a:ext>
              </a:extLst>
            </p:cNvPr>
            <p:cNvSpPr/>
            <p:nvPr/>
          </p:nvSpPr>
          <p:spPr bwMode="auto">
            <a:xfrm>
              <a:off x="3490" y="1013"/>
              <a:ext cx="209" cy="165"/>
            </a:xfrm>
            <a:custGeom>
              <a:gdLst>
                <a:gd fmla="*/ 2 w 82" name="T0"/>
                <a:gd fmla="*/ 6 h 64" name="T1"/>
                <a:gd fmla="*/ 6 w 82" name="T2"/>
                <a:gd fmla="*/ 10 h 64" name="T3"/>
                <a:gd fmla="*/ 7 w 82" name="T4"/>
                <a:gd fmla="*/ 10 h 64" name="T5"/>
                <a:gd fmla="*/ 8 w 82" name="T6"/>
                <a:gd fmla="*/ 11 h 64" name="T7"/>
                <a:gd fmla="*/ 8 w 82" name="T8"/>
                <a:gd fmla="*/ 11 h 64" name="T9"/>
                <a:gd fmla="*/ 39 w 82" name="T10"/>
                <a:gd fmla="*/ 34 h 64" name="T11"/>
                <a:gd fmla="*/ 41 w 82" name="T12"/>
                <a:gd fmla="*/ 35 h 64" name="T13"/>
                <a:gd fmla="*/ 41 w 82" name="T14"/>
                <a:gd fmla="*/ 36 h 64" name="T15"/>
                <a:gd fmla="*/ 41 w 82" name="T16"/>
                <a:gd fmla="*/ 36 h 64" name="T17"/>
                <a:gd fmla="*/ 50 w 82" name="T18"/>
                <a:gd fmla="*/ 42 h 64" name="T19"/>
                <a:gd fmla="*/ 51 w 82" name="T20"/>
                <a:gd fmla="*/ 42 h 64" name="T21"/>
                <a:gd fmla="*/ 52 w 82" name="T22"/>
                <a:gd fmla="*/ 43 h 64" name="T23"/>
                <a:gd fmla="*/ 51 w 82" name="T24"/>
                <a:gd fmla="*/ 44 h 64" name="T25"/>
                <a:gd fmla="*/ 59 w 82" name="T26"/>
                <a:gd fmla="*/ 50 h 64" name="T27"/>
                <a:gd fmla="*/ 63 w 82" name="T28"/>
                <a:gd fmla="*/ 48 h 64" name="T29"/>
                <a:gd fmla="*/ 63 w 82" name="T30"/>
                <a:gd fmla="*/ 50 h 64" name="T31"/>
                <a:gd fmla="*/ 61 w 82" name="T32"/>
                <a:gd fmla="*/ 51 h 64" name="T33"/>
                <a:gd fmla="*/ 63 w 82" name="T34"/>
                <a:gd fmla="*/ 53 h 64" name="T35"/>
                <a:gd fmla="*/ 64 w 82" name="T36"/>
                <a:gd fmla="*/ 53 h 64" name="T37"/>
                <a:gd fmla="*/ 64 w 82" name="T38"/>
                <a:gd fmla="*/ 54 h 64" name="T39"/>
                <a:gd fmla="*/ 75 w 82" name="T40"/>
                <a:gd fmla="*/ 64 h 64" name="T41"/>
                <a:gd fmla="*/ 77 w 82" name="T42"/>
                <a:gd fmla="*/ 62 h 64" name="T43"/>
                <a:gd fmla="*/ 82 w 82" name="T44"/>
                <a:gd fmla="*/ 63 h 64" name="T45"/>
                <a:gd fmla="*/ 82 w 82" name="T46"/>
                <a:gd fmla="*/ 62 h 64" name="T47"/>
                <a:gd fmla="*/ 42 w 82" name="T48"/>
                <a:gd fmla="*/ 29 h 64" name="T49"/>
                <a:gd fmla="*/ 5 w 82" name="T50"/>
                <a:gd fmla="*/ 1 h 64" name="T51"/>
                <a:gd fmla="*/ 3 w 82" name="T52"/>
                <a:gd fmla="*/ 1 h 64" name="T53"/>
                <a:gd fmla="*/ 2 w 82" name="T54"/>
                <a:gd fmla="*/ 6 h 6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4" w="82">
                  <a:moveTo>
                    <a:pt x="2" y="6"/>
                  </a:moveTo>
                  <a:cubicBezTo>
                    <a:pt x="4" y="8"/>
                    <a:pt x="5" y="9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9" y="19"/>
                    <a:pt x="29" y="27"/>
                    <a:pt x="39" y="34"/>
                  </a:cubicBezTo>
                  <a:cubicBezTo>
                    <a:pt x="40" y="34"/>
                    <a:pt x="40" y="34"/>
                    <a:pt x="41" y="35"/>
                  </a:cubicBezTo>
                  <a:cubicBezTo>
                    <a:pt x="42" y="35"/>
                    <a:pt x="42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4" y="38"/>
                    <a:pt x="47" y="40"/>
                    <a:pt x="50" y="42"/>
                  </a:cubicBezTo>
                  <a:cubicBezTo>
                    <a:pt x="50" y="42"/>
                    <a:pt x="51" y="42"/>
                    <a:pt x="51" y="42"/>
                  </a:cubicBezTo>
                  <a:cubicBezTo>
                    <a:pt x="52" y="42"/>
                    <a:pt x="53" y="43"/>
                    <a:pt x="52" y="43"/>
                  </a:cubicBezTo>
                  <a:cubicBezTo>
                    <a:pt x="52" y="43"/>
                    <a:pt x="51" y="44"/>
                    <a:pt x="51" y="44"/>
                  </a:cubicBezTo>
                  <a:cubicBezTo>
                    <a:pt x="54" y="46"/>
                    <a:pt x="56" y="48"/>
                    <a:pt x="59" y="50"/>
                  </a:cubicBezTo>
                  <a:cubicBezTo>
                    <a:pt x="60" y="49"/>
                    <a:pt x="61" y="49"/>
                    <a:pt x="63" y="48"/>
                  </a:cubicBezTo>
                  <a:cubicBezTo>
                    <a:pt x="63" y="48"/>
                    <a:pt x="64" y="49"/>
                    <a:pt x="63" y="50"/>
                  </a:cubicBezTo>
                  <a:cubicBezTo>
                    <a:pt x="62" y="50"/>
                    <a:pt x="61" y="51"/>
                    <a:pt x="61" y="51"/>
                  </a:cubicBezTo>
                  <a:cubicBezTo>
                    <a:pt x="62" y="52"/>
                    <a:pt x="62" y="53"/>
                    <a:pt x="63" y="53"/>
                  </a:cubicBezTo>
                  <a:cubicBezTo>
                    <a:pt x="63" y="53"/>
                    <a:pt x="63" y="53"/>
                    <a:pt x="64" y="53"/>
                  </a:cubicBezTo>
                  <a:cubicBezTo>
                    <a:pt x="64" y="53"/>
                    <a:pt x="65" y="54"/>
                    <a:pt x="64" y="54"/>
                  </a:cubicBezTo>
                  <a:cubicBezTo>
                    <a:pt x="68" y="57"/>
                    <a:pt x="72" y="61"/>
                    <a:pt x="75" y="64"/>
                  </a:cubicBezTo>
                  <a:cubicBezTo>
                    <a:pt x="76" y="63"/>
                    <a:pt x="77" y="63"/>
                    <a:pt x="77" y="62"/>
                  </a:cubicBezTo>
                  <a:cubicBezTo>
                    <a:pt x="79" y="60"/>
                    <a:pt x="82" y="61"/>
                    <a:pt x="82" y="63"/>
                  </a:cubicBezTo>
                  <a:cubicBezTo>
                    <a:pt x="82" y="63"/>
                    <a:pt x="82" y="62"/>
                    <a:pt x="82" y="62"/>
                  </a:cubicBezTo>
                  <a:cubicBezTo>
                    <a:pt x="70" y="49"/>
                    <a:pt x="55" y="39"/>
                    <a:pt x="42" y="29"/>
                  </a:cubicBezTo>
                  <a:cubicBezTo>
                    <a:pt x="30" y="19"/>
                    <a:pt x="18" y="10"/>
                    <a:pt x="5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5"/>
                    <a:pt x="2" y="6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BE0D6BF0-3339-4BB8-A9CF-A51B1F9CB144}"/>
                </a:ext>
              </a:extLst>
            </p:cNvPr>
            <p:cNvSpPr/>
            <p:nvPr/>
          </p:nvSpPr>
          <p:spPr bwMode="auto">
            <a:xfrm>
              <a:off x="3505" y="1168"/>
              <a:ext cx="197" cy="181"/>
            </a:xfrm>
            <a:custGeom>
              <a:gdLst>
                <a:gd fmla="*/ 76 w 77" name="T0"/>
                <a:gd fmla="*/ 3 h 70" name="T1"/>
                <a:gd fmla="*/ 71 w 77" name="T2"/>
                <a:gd fmla="*/ 2 h 70" name="T3"/>
                <a:gd fmla="*/ 69 w 77" name="T4"/>
                <a:gd fmla="*/ 4 h 70" name="T5"/>
                <a:gd fmla="*/ 64 w 77" name="T6"/>
                <a:gd fmla="*/ 9 h 70" name="T7"/>
                <a:gd fmla="*/ 64 w 77" name="T8"/>
                <a:gd fmla="*/ 10 h 70" name="T9"/>
                <a:gd fmla="*/ 49 w 77" name="T10"/>
                <a:gd fmla="*/ 22 h 70" name="T11"/>
                <a:gd fmla="*/ 5 w 77" name="T12"/>
                <a:gd fmla="*/ 61 h 70" name="T13"/>
                <a:gd fmla="*/ 2 w 77" name="T14"/>
                <a:gd fmla="*/ 64 h 70" name="T15"/>
                <a:gd fmla="*/ 3 w 77" name="T16"/>
                <a:gd fmla="*/ 69 h 70" name="T17"/>
                <a:gd fmla="*/ 6 w 77" name="T18"/>
                <a:gd fmla="*/ 69 h 70" name="T19"/>
                <a:gd fmla="*/ 76 w 77" name="T20"/>
                <a:gd fmla="*/ 6 h 70" name="T21"/>
                <a:gd fmla="*/ 76 w 77" name="T22"/>
                <a:gd fmla="*/ 3 h 7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0" w="77">
                  <a:moveTo>
                    <a:pt x="76" y="3"/>
                  </a:moveTo>
                  <a:cubicBezTo>
                    <a:pt x="76" y="1"/>
                    <a:pt x="73" y="0"/>
                    <a:pt x="71" y="2"/>
                  </a:cubicBezTo>
                  <a:cubicBezTo>
                    <a:pt x="71" y="3"/>
                    <a:pt x="70" y="3"/>
                    <a:pt x="69" y="4"/>
                  </a:cubicBezTo>
                  <a:cubicBezTo>
                    <a:pt x="67" y="6"/>
                    <a:pt x="65" y="7"/>
                    <a:pt x="64" y="9"/>
                  </a:cubicBezTo>
                  <a:cubicBezTo>
                    <a:pt x="64" y="9"/>
                    <a:pt x="64" y="10"/>
                    <a:pt x="64" y="10"/>
                  </a:cubicBezTo>
                  <a:cubicBezTo>
                    <a:pt x="59" y="14"/>
                    <a:pt x="54" y="18"/>
                    <a:pt x="49" y="22"/>
                  </a:cubicBezTo>
                  <a:cubicBezTo>
                    <a:pt x="34" y="35"/>
                    <a:pt x="19" y="48"/>
                    <a:pt x="5" y="61"/>
                  </a:cubicBezTo>
                  <a:cubicBezTo>
                    <a:pt x="4" y="62"/>
                    <a:pt x="3" y="63"/>
                    <a:pt x="2" y="64"/>
                  </a:cubicBezTo>
                  <a:cubicBezTo>
                    <a:pt x="0" y="66"/>
                    <a:pt x="1" y="68"/>
                    <a:pt x="3" y="69"/>
                  </a:cubicBezTo>
                  <a:cubicBezTo>
                    <a:pt x="4" y="70"/>
                    <a:pt x="5" y="70"/>
                    <a:pt x="6" y="69"/>
                  </a:cubicBezTo>
                  <a:cubicBezTo>
                    <a:pt x="28" y="47"/>
                    <a:pt x="53" y="28"/>
                    <a:pt x="76" y="6"/>
                  </a:cubicBezTo>
                  <a:cubicBezTo>
                    <a:pt x="77" y="5"/>
                    <a:pt x="77" y="4"/>
                    <a:pt x="76" y="3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D48F5786-29E3-46AC-95BB-A4D976A030A0}"/>
              </a:ext>
            </a:extLst>
          </p:cNvPr>
          <p:cNvGrpSpPr/>
          <p:nvPr/>
        </p:nvGrpSpPr>
        <p:grpSpPr>
          <a:xfrm>
            <a:off x="7138833" y="1962691"/>
            <a:ext cx="3520883" cy="907589"/>
            <a:chOff x="6818250" y="865572"/>
            <a:chExt cx="3520883" cy="907589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30B84AC4-BE53-435E-9B76-9C486A5ADA6A}"/>
                </a:ext>
              </a:extLst>
            </p:cNvPr>
            <p:cNvSpPr txBox="1"/>
            <p:nvPr/>
          </p:nvSpPr>
          <p:spPr>
            <a:xfrm>
              <a:off x="6818250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6CE173A7-32A4-420D-8495-72CEC4B00478}"/>
                </a:ext>
              </a:extLst>
            </p:cNvPr>
            <p:cNvSpPr txBox="1"/>
            <p:nvPr/>
          </p:nvSpPr>
          <p:spPr>
            <a:xfrm>
              <a:off x="6818249" y="1249941"/>
              <a:ext cx="3520882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74CF647-ADA5-4838-BDA6-5B971EA9F928}"/>
              </a:ext>
            </a:extLst>
          </p:cNvPr>
          <p:cNvGrpSpPr/>
          <p:nvPr/>
        </p:nvGrpSpPr>
        <p:grpSpPr>
          <a:xfrm>
            <a:off x="7138833" y="3055850"/>
            <a:ext cx="3520883" cy="907589"/>
            <a:chOff x="6818250" y="865572"/>
            <a:chExt cx="3520883" cy="907589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B0338660-5589-4B27-89B0-1D1B31D367AD}"/>
                </a:ext>
              </a:extLst>
            </p:cNvPr>
            <p:cNvSpPr txBox="1"/>
            <p:nvPr/>
          </p:nvSpPr>
          <p:spPr>
            <a:xfrm>
              <a:off x="6818250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83D08F4D-3E7D-4F63-B0D2-70E5BE2C1040}"/>
                </a:ext>
              </a:extLst>
            </p:cNvPr>
            <p:cNvSpPr txBox="1"/>
            <p:nvPr/>
          </p:nvSpPr>
          <p:spPr>
            <a:xfrm>
              <a:off x="6818249" y="1249941"/>
              <a:ext cx="3520882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37FCD82B-07EC-4D23-A225-10869A70716E}"/>
              </a:ext>
            </a:extLst>
          </p:cNvPr>
          <p:cNvGrpSpPr/>
          <p:nvPr/>
        </p:nvGrpSpPr>
        <p:grpSpPr>
          <a:xfrm>
            <a:off x="7138833" y="4149008"/>
            <a:ext cx="3520883" cy="907589"/>
            <a:chOff x="6818250" y="865572"/>
            <a:chExt cx="3520883" cy="907589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5FDBC913-6220-4BB9-8C8D-3290198981A2}"/>
                </a:ext>
              </a:extLst>
            </p:cNvPr>
            <p:cNvSpPr txBox="1"/>
            <p:nvPr/>
          </p:nvSpPr>
          <p:spPr>
            <a:xfrm>
              <a:off x="6818250" y="865571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27F84292-419A-440E-9009-C41AC3F39B0A}"/>
                </a:ext>
              </a:extLst>
            </p:cNvPr>
            <p:cNvSpPr txBox="1"/>
            <p:nvPr/>
          </p:nvSpPr>
          <p:spPr>
            <a:xfrm>
              <a:off x="6818249" y="1249941"/>
              <a:ext cx="3520882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sp>
        <p:nvSpPr>
          <p:cNvPr id="70" name="Freeform 9">
            <a:extLst>
              <a:ext uri="{FF2B5EF4-FFF2-40B4-BE49-F238E27FC236}">
                <a16:creationId xmlns:a16="http://schemas.microsoft.com/office/drawing/2014/main" id="{E77525F0-C0C5-4F35-9030-E153EF9B5445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1006538468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8F0AC88-C324-4E89-8947-27026F058936}"/>
              </a:ext>
            </a:extLst>
          </p:cNvPr>
          <p:cNvGrpSpPr>
            <a:grpSpLocks noChangeAspect="1"/>
          </p:cNvGrpSpPr>
          <p:nvPr/>
        </p:nvGrpSpPr>
        <p:grpSpPr>
          <a:xfrm>
            <a:off x="4168688" y="3426458"/>
            <a:ext cx="996308" cy="308516"/>
            <a:chOff x="2779" y="1684"/>
            <a:chExt cx="352" cy="109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992A3F3-89B8-4F71-BEB5-2F9E581A0325}"/>
                </a:ext>
              </a:extLst>
            </p:cNvPr>
            <p:cNvSpPr/>
            <p:nvPr/>
          </p:nvSpPr>
          <p:spPr bwMode="auto">
            <a:xfrm>
              <a:off x="2787" y="1690"/>
              <a:ext cx="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518C74D-352E-42EC-854D-2B6A0D5327E7}"/>
                </a:ext>
              </a:extLst>
            </p:cNvPr>
            <p:cNvSpPr/>
            <p:nvPr/>
          </p:nvSpPr>
          <p:spPr bwMode="auto">
            <a:xfrm flipH="1">
              <a:off x="2790" y="179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D07EA71-E406-45AD-BF8C-BFA4C9C59556}"/>
                </a:ext>
              </a:extLst>
            </p:cNvPr>
            <p:cNvSpPr/>
            <p:nvPr/>
          </p:nvSpPr>
          <p:spPr bwMode="auto">
            <a:xfrm>
              <a:off x="2779" y="1693"/>
              <a:ext cx="24" cy="97"/>
            </a:xfrm>
            <a:custGeom>
              <a:gdLst>
                <a:gd fmla="*/ 3 w 9" name="T0"/>
                <a:gd fmla="*/ 28 h 34" name="T1"/>
                <a:gd fmla="*/ 7 w 9" name="T2"/>
                <a:gd fmla="*/ 27 h 34" name="T3"/>
                <a:gd fmla="*/ 8 w 9" name="T4"/>
                <a:gd fmla="*/ 24 h 34" name="T5"/>
                <a:gd fmla="*/ 7 w 9" name="T6"/>
                <a:gd fmla="*/ 23 h 34" name="T7"/>
                <a:gd fmla="*/ 8 w 9" name="T8"/>
                <a:gd fmla="*/ 22 h 34" name="T9"/>
                <a:gd fmla="*/ 8 w 9" name="T10"/>
                <a:gd fmla="*/ 17 h 34" name="T11"/>
                <a:gd fmla="*/ 6 w 9" name="T12"/>
                <a:gd fmla="*/ 19 h 34" name="T13"/>
                <a:gd fmla="*/ 5 w 9" name="T14"/>
                <a:gd fmla="*/ 18 h 34" name="T15"/>
                <a:gd fmla="*/ 8 w 9" name="T16"/>
                <a:gd fmla="*/ 13 h 34" name="T17"/>
                <a:gd fmla="*/ 8 w 9" name="T18"/>
                <a:gd fmla="*/ 12 h 34" name="T19"/>
                <a:gd fmla="*/ 8 w 9" name="T20"/>
                <a:gd fmla="*/ 10 h 34" name="T21"/>
                <a:gd fmla="*/ 9 w 9" name="T22"/>
                <a:gd fmla="*/ 10 h 34" name="T23"/>
                <a:gd fmla="*/ 9 w 9" name="T24"/>
                <a:gd fmla="*/ 4 h 34" name="T25"/>
                <a:gd fmla="*/ 5 w 9" name="T26"/>
                <a:gd fmla="*/ 3 h 34" name="T27"/>
                <a:gd fmla="*/ 3 w 9" name="T28"/>
                <a:gd fmla="*/ 0 h 34" name="T29"/>
                <a:gd fmla="*/ 3 w 9" name="T30"/>
                <a:gd fmla="*/ 0 h 34" name="T31"/>
                <a:gd fmla="*/ 1 w 9" name="T32"/>
                <a:gd fmla="*/ 31 h 34" name="T33"/>
                <a:gd fmla="*/ 3 w 9" name="T34"/>
                <a:gd fmla="*/ 34 h 34" name="T35"/>
                <a:gd fmla="*/ 3 w 9" name="T36"/>
                <a:gd fmla="*/ 28 h 3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4" w="9">
                  <a:moveTo>
                    <a:pt x="3" y="28"/>
                  </a:moveTo>
                  <a:cubicBezTo>
                    <a:pt x="5" y="28"/>
                    <a:pt x="6" y="27"/>
                    <a:pt x="7" y="27"/>
                  </a:cubicBezTo>
                  <a:cubicBezTo>
                    <a:pt x="7" y="26"/>
                    <a:pt x="7" y="25"/>
                    <a:pt x="8" y="24"/>
                  </a:cubicBezTo>
                  <a:cubicBezTo>
                    <a:pt x="7" y="24"/>
                    <a:pt x="6" y="23"/>
                    <a:pt x="7" y="23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1"/>
                    <a:pt x="8" y="19"/>
                    <a:pt x="8" y="17"/>
                  </a:cubicBezTo>
                  <a:cubicBezTo>
                    <a:pt x="7" y="18"/>
                    <a:pt x="6" y="18"/>
                    <a:pt x="6" y="19"/>
                  </a:cubicBezTo>
                  <a:cubicBezTo>
                    <a:pt x="5" y="19"/>
                    <a:pt x="4" y="19"/>
                    <a:pt x="5" y="18"/>
                  </a:cubicBezTo>
                  <a:cubicBezTo>
                    <a:pt x="6" y="16"/>
                    <a:pt x="7" y="15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7" y="11"/>
                    <a:pt x="8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8" y="4"/>
                    <a:pt x="7" y="3"/>
                    <a:pt x="5" y="3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0"/>
                    <a:pt x="1" y="21"/>
                    <a:pt x="1" y="31"/>
                  </a:cubicBezTo>
                  <a:cubicBezTo>
                    <a:pt x="1" y="32"/>
                    <a:pt x="2" y="33"/>
                    <a:pt x="3" y="34"/>
                  </a:cubicBezTo>
                  <a:cubicBezTo>
                    <a:pt x="1" y="33"/>
                    <a:pt x="0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8EF82E0-FE7E-47E7-B2DF-22D8FF7DF3FF}"/>
                </a:ext>
              </a:extLst>
            </p:cNvPr>
            <p:cNvSpPr/>
            <p:nvPr/>
          </p:nvSpPr>
          <p:spPr bwMode="auto">
            <a:xfrm flipH="1">
              <a:off x="2790" y="1687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E6A56B7-AC2C-4599-A1E7-310F41312FBB}"/>
                </a:ext>
              </a:extLst>
            </p:cNvPr>
            <p:cNvSpPr/>
            <p:nvPr/>
          </p:nvSpPr>
          <p:spPr bwMode="auto">
            <a:xfrm flipH="1">
              <a:off x="2801" y="17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A34A833-7825-46A2-A5AD-512F984F9757}"/>
                </a:ext>
              </a:extLst>
            </p:cNvPr>
            <p:cNvSpPr/>
            <p:nvPr/>
          </p:nvSpPr>
          <p:spPr bwMode="auto">
            <a:xfrm flipH="1">
              <a:off x="3128" y="169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A0893B4-D4B9-4105-BCBE-53EF7A13E3AD}"/>
                </a:ext>
              </a:extLst>
            </p:cNvPr>
            <p:cNvSpPr/>
            <p:nvPr/>
          </p:nvSpPr>
          <p:spPr bwMode="auto">
            <a:xfrm>
              <a:off x="2787" y="1684"/>
              <a:ext cx="339" cy="26"/>
            </a:xfrm>
            <a:custGeom>
              <a:gdLst>
                <a:gd fmla="*/ 2 w 124" name="T0"/>
                <a:gd fmla="*/ 6 h 9" name="T1"/>
                <a:gd fmla="*/ 6 w 124" name="T2"/>
                <a:gd fmla="*/ 7 h 9" name="T3"/>
                <a:gd fmla="*/ 12 w 124" name="T4"/>
                <a:gd fmla="*/ 7 h 9" name="T5"/>
                <a:gd fmla="*/ 13 w 124" name="T6"/>
                <a:gd fmla="*/ 6 h 9" name="T7"/>
                <a:gd fmla="*/ 14 w 124" name="T8"/>
                <a:gd fmla="*/ 7 h 9" name="T9"/>
                <a:gd fmla="*/ 14 w 124" name="T10"/>
                <a:gd fmla="*/ 7 h 9" name="T11"/>
                <a:gd fmla="*/ 20 w 124" name="T12"/>
                <a:gd fmla="*/ 7 h 9" name="T13"/>
                <a:gd fmla="*/ 22 w 124" name="T14"/>
                <a:gd fmla="*/ 6 h 9" name="T15"/>
                <a:gd fmla="*/ 23 w 124" name="T16"/>
                <a:gd fmla="*/ 7 h 9" name="T17"/>
                <a:gd fmla="*/ 23 w 124" name="T18"/>
                <a:gd fmla="*/ 7 h 9" name="T19"/>
                <a:gd fmla="*/ 60 w 124" name="T20"/>
                <a:gd fmla="*/ 8 h 9" name="T21"/>
                <a:gd fmla="*/ 62 w 124" name="T22"/>
                <a:gd fmla="*/ 7 h 9" name="T23"/>
                <a:gd fmla="*/ 63 w 124" name="T24"/>
                <a:gd fmla="*/ 8 h 9" name="T25"/>
                <a:gd fmla="*/ 71 w 124" name="T26"/>
                <a:gd fmla="*/ 8 h 9" name="T27"/>
                <a:gd fmla="*/ 72 w 124" name="T28"/>
                <a:gd fmla="*/ 8 h 9" name="T29"/>
                <a:gd fmla="*/ 73 w 124" name="T30"/>
                <a:gd fmla="*/ 8 h 9" name="T31"/>
                <a:gd fmla="*/ 83 w 124" name="T32"/>
                <a:gd fmla="*/ 8 h 9" name="T33"/>
                <a:gd fmla="*/ 83 w 124" name="T34"/>
                <a:gd fmla="*/ 8 h 9" name="T35"/>
                <a:gd fmla="*/ 84 w 124" name="T36"/>
                <a:gd fmla="*/ 8 h 9" name="T37"/>
                <a:gd fmla="*/ 93 w 124" name="T38"/>
                <a:gd fmla="*/ 8 h 9" name="T39"/>
                <a:gd fmla="*/ 93 w 124" name="T40"/>
                <a:gd fmla="*/ 8 h 9" name="T41"/>
                <a:gd fmla="*/ 94 w 124" name="T42"/>
                <a:gd fmla="*/ 8 h 9" name="T43"/>
                <a:gd fmla="*/ 104 w 124" name="T44"/>
                <a:gd fmla="*/ 9 h 9" name="T45"/>
                <a:gd fmla="*/ 105 w 124" name="T46"/>
                <a:gd fmla="*/ 8 h 9" name="T47"/>
                <a:gd fmla="*/ 106 w 124" name="T48"/>
                <a:gd fmla="*/ 9 h 9" name="T49"/>
                <a:gd fmla="*/ 119 w 124" name="T50"/>
                <a:gd fmla="*/ 9 h 9" name="T51"/>
                <a:gd fmla="*/ 119 w 124" name="T52"/>
                <a:gd fmla="*/ 6 h 9" name="T53"/>
                <a:gd fmla="*/ 124 w 124" name="T54"/>
                <a:gd fmla="*/ 4 h 9" name="T55"/>
                <a:gd fmla="*/ 122 w 124" name="T56"/>
                <a:gd fmla="*/ 3 h 9" name="T57"/>
                <a:gd fmla="*/ 63 w 124" name="T58"/>
                <a:gd fmla="*/ 2 h 9" name="T59"/>
                <a:gd fmla="*/ 25 w 124" name="T60"/>
                <a:gd fmla="*/ 1 h 9" name="T61"/>
                <a:gd fmla="*/ 4 w 124" name="T62"/>
                <a:gd fmla="*/ 0 h 9" name="T63"/>
                <a:gd fmla="*/ 1 w 124" name="T64"/>
                <a:gd fmla="*/ 1 h 9" name="T65"/>
                <a:gd fmla="*/ 1 w 124" name="T66"/>
                <a:gd fmla="*/ 1 h 9" name="T67"/>
                <a:gd fmla="*/ 1 w 124" name="T68"/>
                <a:gd fmla="*/ 2 h 9" name="T69"/>
                <a:gd fmla="*/ 0 w 124" name="T70"/>
                <a:gd fmla="*/ 2 h 9" name="T71"/>
                <a:gd fmla="*/ 0 w 124" name="T72"/>
                <a:gd fmla="*/ 3 h 9" name="T73"/>
                <a:gd fmla="*/ 2 w 124" name="T74"/>
                <a:gd fmla="*/ 6 h 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" w="124">
                  <a:moveTo>
                    <a:pt x="2" y="6"/>
                  </a:moveTo>
                  <a:cubicBezTo>
                    <a:pt x="4" y="6"/>
                    <a:pt x="5" y="7"/>
                    <a:pt x="6" y="7"/>
                  </a:cubicBezTo>
                  <a:cubicBezTo>
                    <a:pt x="8" y="7"/>
                    <a:pt x="10" y="7"/>
                    <a:pt x="12" y="7"/>
                  </a:cubicBezTo>
                  <a:cubicBezTo>
                    <a:pt x="12" y="7"/>
                    <a:pt x="13" y="6"/>
                    <a:pt x="13" y="6"/>
                  </a:cubicBezTo>
                  <a:cubicBezTo>
                    <a:pt x="14" y="6"/>
                    <a:pt x="15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7"/>
                    <a:pt x="18" y="7"/>
                    <a:pt x="20" y="7"/>
                  </a:cubicBezTo>
                  <a:cubicBezTo>
                    <a:pt x="21" y="7"/>
                    <a:pt x="21" y="6"/>
                    <a:pt x="22" y="6"/>
                  </a:cubicBezTo>
                  <a:cubicBezTo>
                    <a:pt x="22" y="6"/>
                    <a:pt x="23" y="6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35" y="8"/>
                    <a:pt x="48" y="8"/>
                    <a:pt x="60" y="8"/>
                  </a:cubicBezTo>
                  <a:cubicBezTo>
                    <a:pt x="61" y="8"/>
                    <a:pt x="62" y="7"/>
                    <a:pt x="62" y="7"/>
                  </a:cubicBezTo>
                  <a:cubicBezTo>
                    <a:pt x="63" y="7"/>
                    <a:pt x="64" y="8"/>
                    <a:pt x="63" y="8"/>
                  </a:cubicBezTo>
                  <a:cubicBezTo>
                    <a:pt x="66" y="8"/>
                    <a:pt x="69" y="8"/>
                    <a:pt x="71" y="8"/>
                  </a:cubicBezTo>
                  <a:cubicBezTo>
                    <a:pt x="71" y="8"/>
                    <a:pt x="71" y="8"/>
                    <a:pt x="72" y="8"/>
                  </a:cubicBezTo>
                  <a:cubicBezTo>
                    <a:pt x="72" y="8"/>
                    <a:pt x="72" y="8"/>
                    <a:pt x="73" y="8"/>
                  </a:cubicBezTo>
                  <a:cubicBezTo>
                    <a:pt x="76" y="8"/>
                    <a:pt x="79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4" y="8"/>
                    <a:pt x="84" y="8"/>
                  </a:cubicBezTo>
                  <a:cubicBezTo>
                    <a:pt x="87" y="8"/>
                    <a:pt x="90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8" y="9"/>
                    <a:pt x="101" y="9"/>
                    <a:pt x="104" y="9"/>
                  </a:cubicBezTo>
                  <a:cubicBezTo>
                    <a:pt x="104" y="8"/>
                    <a:pt x="104" y="8"/>
                    <a:pt x="105" y="8"/>
                  </a:cubicBezTo>
                  <a:cubicBezTo>
                    <a:pt x="105" y="8"/>
                    <a:pt x="106" y="8"/>
                    <a:pt x="106" y="9"/>
                  </a:cubicBezTo>
                  <a:cubicBezTo>
                    <a:pt x="110" y="9"/>
                    <a:pt x="115" y="9"/>
                    <a:pt x="119" y="9"/>
                  </a:cubicBezTo>
                  <a:cubicBezTo>
                    <a:pt x="119" y="8"/>
                    <a:pt x="119" y="7"/>
                    <a:pt x="119" y="6"/>
                  </a:cubicBezTo>
                  <a:cubicBezTo>
                    <a:pt x="119" y="3"/>
                    <a:pt x="122" y="3"/>
                    <a:pt x="124" y="4"/>
                  </a:cubicBezTo>
                  <a:cubicBezTo>
                    <a:pt x="124" y="3"/>
                    <a:pt x="123" y="3"/>
                    <a:pt x="122" y="3"/>
                  </a:cubicBezTo>
                  <a:cubicBezTo>
                    <a:pt x="103" y="2"/>
                    <a:pt x="83" y="2"/>
                    <a:pt x="63" y="2"/>
                  </a:cubicBezTo>
                  <a:cubicBezTo>
                    <a:pt x="50" y="2"/>
                    <a:pt x="37" y="2"/>
                    <a:pt x="25" y="1"/>
                  </a:cubicBezTo>
                  <a:cubicBezTo>
                    <a:pt x="18" y="1"/>
                    <a:pt x="11" y="2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83E4DF4-D616-4DB7-BCB4-5ADA08DBA8C2}"/>
                </a:ext>
              </a:extLst>
            </p:cNvPr>
            <p:cNvSpPr/>
            <p:nvPr/>
          </p:nvSpPr>
          <p:spPr bwMode="auto">
            <a:xfrm flipH="1">
              <a:off x="3123" y="179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7F3A574-6A6F-4C4E-9FF5-4C7C7C043B18}"/>
                </a:ext>
              </a:extLst>
            </p:cNvPr>
            <p:cNvSpPr/>
            <p:nvPr/>
          </p:nvSpPr>
          <p:spPr bwMode="auto">
            <a:xfrm>
              <a:off x="3109" y="1693"/>
              <a:ext cx="22" cy="94"/>
            </a:xfrm>
            <a:custGeom>
              <a:gdLst>
                <a:gd fmla="*/ 7 w 8" name="T0"/>
                <a:gd fmla="*/ 1 h 33" name="T1"/>
                <a:gd fmla="*/ 7 w 8" name="T2"/>
                <a:gd fmla="*/ 1 h 33" name="T3"/>
                <a:gd fmla="*/ 6 w 8" name="T4"/>
                <a:gd fmla="*/ 1 h 33" name="T5"/>
                <a:gd fmla="*/ 1 w 8" name="T6"/>
                <a:gd fmla="*/ 3 h 33" name="T7"/>
                <a:gd fmla="*/ 1 w 8" name="T8"/>
                <a:gd fmla="*/ 6 h 33" name="T9"/>
                <a:gd fmla="*/ 1 w 8" name="T10"/>
                <a:gd fmla="*/ 10 h 33" name="T11"/>
                <a:gd fmla="*/ 1 w 8" name="T12"/>
                <a:gd fmla="*/ 10 h 33" name="T13"/>
                <a:gd fmla="*/ 2 w 8" name="T14"/>
                <a:gd fmla="*/ 11 h 33" name="T15"/>
                <a:gd fmla="*/ 1 w 8" name="T16"/>
                <a:gd fmla="*/ 13 h 33" name="T17"/>
                <a:gd fmla="*/ 0 w 8" name="T18"/>
                <a:gd fmla="*/ 29 h 33" name="T19"/>
                <a:gd fmla="*/ 3 w 8" name="T20"/>
                <a:gd fmla="*/ 29 h 33" name="T21"/>
                <a:gd fmla="*/ 6 w 8" name="T22"/>
                <a:gd fmla="*/ 33 h 33" name="T23"/>
                <a:gd fmla="*/ 6 w 8" name="T24"/>
                <a:gd fmla="*/ 32 h 33" name="T25"/>
                <a:gd fmla="*/ 7 w 8" name="T26"/>
                <a:gd fmla="*/ 3 h 33" name="T27"/>
                <a:gd fmla="*/ 7 w 8" name="T28"/>
                <a:gd fmla="*/ 1 h 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" w="8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1" y="0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3" y="11"/>
                    <a:pt x="2" y="11"/>
                  </a:cubicBezTo>
                  <a:cubicBezTo>
                    <a:pt x="2" y="12"/>
                    <a:pt x="1" y="13"/>
                    <a:pt x="1" y="13"/>
                  </a:cubicBezTo>
                  <a:cubicBezTo>
                    <a:pt x="1" y="19"/>
                    <a:pt x="0" y="24"/>
                    <a:pt x="0" y="29"/>
                  </a:cubicBezTo>
                  <a:cubicBezTo>
                    <a:pt x="1" y="29"/>
                    <a:pt x="2" y="29"/>
                    <a:pt x="3" y="29"/>
                  </a:cubicBezTo>
                  <a:cubicBezTo>
                    <a:pt x="5" y="29"/>
                    <a:pt x="6" y="31"/>
                    <a:pt x="6" y="33"/>
                  </a:cubicBezTo>
                  <a:cubicBezTo>
                    <a:pt x="6" y="33"/>
                    <a:pt x="6" y="33"/>
                    <a:pt x="6" y="32"/>
                  </a:cubicBezTo>
                  <a:cubicBezTo>
                    <a:pt x="6" y="23"/>
                    <a:pt x="8" y="1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3190CAE-2976-46BA-961E-5A3365EBA959}"/>
                </a:ext>
              </a:extLst>
            </p:cNvPr>
            <p:cNvSpPr/>
            <p:nvPr/>
          </p:nvSpPr>
          <p:spPr bwMode="auto">
            <a:xfrm>
              <a:off x="2779" y="1770"/>
              <a:ext cx="347" cy="23"/>
            </a:xfrm>
            <a:custGeom>
              <a:gdLst>
                <a:gd fmla="*/ 124 w 127" name="T0"/>
                <a:gd fmla="*/ 2 h 8" name="T1"/>
                <a:gd fmla="*/ 121 w 127" name="T2"/>
                <a:gd fmla="*/ 2 h 8" name="T3"/>
                <a:gd fmla="*/ 73 w 127" name="T4"/>
                <a:gd fmla="*/ 1 h 8" name="T5"/>
                <a:gd fmla="*/ 72 w 127" name="T6"/>
                <a:gd fmla="*/ 1 h 8" name="T7"/>
                <a:gd fmla="*/ 71 w 127" name="T8"/>
                <a:gd fmla="*/ 1 h 8" name="T9"/>
                <a:gd fmla="*/ 58 w 127" name="T10"/>
                <a:gd fmla="*/ 1 h 8" name="T11"/>
                <a:gd fmla="*/ 54 w 127" name="T12"/>
                <a:gd fmla="*/ 1 h 8" name="T13"/>
                <a:gd fmla="*/ 51 w 127" name="T14"/>
                <a:gd fmla="*/ 2 h 8" name="T15"/>
                <a:gd fmla="*/ 51 w 127" name="T16"/>
                <a:gd fmla="*/ 1 h 8" name="T17"/>
                <a:gd fmla="*/ 51 w 127" name="T18"/>
                <a:gd fmla="*/ 1 h 8" name="T19"/>
                <a:gd fmla="*/ 24 w 127" name="T20"/>
                <a:gd fmla="*/ 0 h 8" name="T21"/>
                <a:gd fmla="*/ 24 w 127" name="T22"/>
                <a:gd fmla="*/ 0 h 8" name="T23"/>
                <a:gd fmla="*/ 22 w 127" name="T24"/>
                <a:gd fmla="*/ 0 h 8" name="T25"/>
                <a:gd fmla="*/ 7 w 127" name="T26"/>
                <a:gd fmla="*/ 0 h 8" name="T27"/>
                <a:gd fmla="*/ 3 w 127" name="T28"/>
                <a:gd fmla="*/ 1 h 8" name="T29"/>
                <a:gd fmla="*/ 3 w 127" name="T30"/>
                <a:gd fmla="*/ 7 h 8" name="T31"/>
                <a:gd fmla="*/ 4 w 127" name="T32"/>
                <a:gd fmla="*/ 7 h 8" name="T33"/>
                <a:gd fmla="*/ 4 w 127" name="T34"/>
                <a:gd fmla="*/ 7 h 8" name="T35"/>
                <a:gd fmla="*/ 5 w 127" name="T36"/>
                <a:gd fmla="*/ 7 h 8" name="T37"/>
                <a:gd fmla="*/ 24 w 127" name="T38"/>
                <a:gd fmla="*/ 6 h 8" name="T39"/>
                <a:gd fmla="*/ 60 w 127" name="T40"/>
                <a:gd fmla="*/ 7 h 8" name="T41"/>
                <a:gd fmla="*/ 124 w 127" name="T42"/>
                <a:gd fmla="*/ 8 h 8" name="T43"/>
                <a:gd fmla="*/ 126 w 127" name="T44"/>
                <a:gd fmla="*/ 7 h 8" name="T45"/>
                <a:gd fmla="*/ 126 w 127" name="T46"/>
                <a:gd fmla="*/ 7 h 8" name="T47"/>
                <a:gd fmla="*/ 127 w 127" name="T48"/>
                <a:gd fmla="*/ 6 h 8" name="T49"/>
                <a:gd fmla="*/ 124 w 127" name="T50"/>
                <a:gd fmla="*/ 2 h 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" w="127">
                  <a:moveTo>
                    <a:pt x="124" y="2"/>
                  </a:moveTo>
                  <a:cubicBezTo>
                    <a:pt x="123" y="2"/>
                    <a:pt x="122" y="2"/>
                    <a:pt x="121" y="2"/>
                  </a:cubicBezTo>
                  <a:cubicBezTo>
                    <a:pt x="105" y="2"/>
                    <a:pt x="89" y="2"/>
                    <a:pt x="73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67" y="1"/>
                    <a:pt x="63" y="1"/>
                    <a:pt x="58" y="1"/>
                  </a:cubicBezTo>
                  <a:cubicBezTo>
                    <a:pt x="57" y="1"/>
                    <a:pt x="55" y="1"/>
                    <a:pt x="54" y="1"/>
                  </a:cubicBezTo>
                  <a:cubicBezTo>
                    <a:pt x="53" y="1"/>
                    <a:pt x="52" y="2"/>
                    <a:pt x="51" y="2"/>
                  </a:cubicBezTo>
                  <a:cubicBezTo>
                    <a:pt x="51" y="3"/>
                    <a:pt x="50" y="2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2" y="1"/>
                    <a:pt x="3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8" y="0"/>
                    <a:pt x="12" y="0"/>
                    <a:pt x="7" y="0"/>
                  </a:cubicBezTo>
                  <a:cubicBezTo>
                    <a:pt x="6" y="0"/>
                    <a:pt x="5" y="1"/>
                    <a:pt x="3" y="1"/>
                  </a:cubicBezTo>
                  <a:cubicBezTo>
                    <a:pt x="0" y="1"/>
                    <a:pt x="1" y="6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1" y="6"/>
                    <a:pt x="18" y="6"/>
                    <a:pt x="24" y="6"/>
                  </a:cubicBezTo>
                  <a:cubicBezTo>
                    <a:pt x="36" y="7"/>
                    <a:pt x="48" y="7"/>
                    <a:pt x="60" y="7"/>
                  </a:cubicBezTo>
                  <a:cubicBezTo>
                    <a:pt x="82" y="8"/>
                    <a:pt x="103" y="8"/>
                    <a:pt x="124" y="8"/>
                  </a:cubicBezTo>
                  <a:cubicBezTo>
                    <a:pt x="125" y="8"/>
                    <a:pt x="126" y="8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4"/>
                    <a:pt x="126" y="2"/>
                    <a:pt x="1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2A93B0-56F9-4593-A470-437F0AF43961}"/>
              </a:ext>
            </a:extLst>
          </p:cNvPr>
          <p:cNvGrpSpPr>
            <a:grpSpLocks noChangeAspect="1"/>
          </p:cNvGrpSpPr>
          <p:nvPr/>
        </p:nvGrpSpPr>
        <p:grpSpPr>
          <a:xfrm>
            <a:off x="8953536" y="3036820"/>
            <a:ext cx="1154812" cy="1092540"/>
            <a:chOff x="5815" y="1547"/>
            <a:chExt cx="408" cy="386"/>
          </a:xfrm>
          <a:solidFill>
            <a:schemeClr val="accent1"/>
          </a:solidFill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B1689470-D774-425A-82BB-D78A5CE72266}"/>
                </a:ext>
              </a:extLst>
            </p:cNvPr>
            <p:cNvSpPr/>
            <p:nvPr/>
          </p:nvSpPr>
          <p:spPr bwMode="auto">
            <a:xfrm>
              <a:off x="5834" y="1754"/>
              <a:ext cx="3" cy="2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0A2149A-CF5E-4BDC-9228-5BD476D709EB}"/>
                </a:ext>
              </a:extLst>
            </p:cNvPr>
            <p:cNvSpPr/>
            <p:nvPr/>
          </p:nvSpPr>
          <p:spPr bwMode="auto">
            <a:xfrm>
              <a:off x="5815" y="1702"/>
              <a:ext cx="22" cy="90"/>
            </a:xfrm>
            <a:custGeom>
              <a:gdLst>
                <a:gd fmla="*/ 3 w 8" name="T0"/>
                <a:gd fmla="*/ 33 h 33" name="T1"/>
                <a:gd fmla="*/ 5 w 8" name="T2"/>
                <a:gd fmla="*/ 28 h 33" name="T3"/>
                <a:gd fmla="*/ 7 w 8" name="T4"/>
                <a:gd fmla="*/ 28 h 33" name="T5"/>
                <a:gd fmla="*/ 7 w 8" name="T6"/>
                <a:gd fmla="*/ 27 h 33" name="T7"/>
                <a:gd fmla="*/ 8 w 8" name="T8"/>
                <a:gd fmla="*/ 26 h 33" name="T9"/>
                <a:gd fmla="*/ 8 w 8" name="T10"/>
                <a:gd fmla="*/ 21 h 33" name="T11"/>
                <a:gd fmla="*/ 6 w 8" name="T12"/>
                <a:gd fmla="*/ 23 h 33" name="T13"/>
                <a:gd fmla="*/ 5 w 8" name="T14"/>
                <a:gd fmla="*/ 22 h 33" name="T15"/>
                <a:gd fmla="*/ 8 w 8" name="T16"/>
                <a:gd fmla="*/ 17 h 33" name="T17"/>
                <a:gd fmla="*/ 8 w 8" name="T18"/>
                <a:gd fmla="*/ 15 h 33" name="T19"/>
                <a:gd fmla="*/ 7 w 8" name="T20"/>
                <a:gd fmla="*/ 15 h 33" name="T21"/>
                <a:gd fmla="*/ 6 w 8" name="T22"/>
                <a:gd fmla="*/ 15 h 33" name="T23"/>
                <a:gd fmla="*/ 8 w 8" name="T24"/>
                <a:gd fmla="*/ 12 h 33" name="T25"/>
                <a:gd fmla="*/ 7 w 8" name="T26"/>
                <a:gd fmla="*/ 5 h 33" name="T27"/>
                <a:gd fmla="*/ 4 w 8" name="T28"/>
                <a:gd fmla="*/ 5 h 33" name="T29"/>
                <a:gd fmla="*/ 2 w 8" name="T30"/>
                <a:gd fmla="*/ 0 h 33" name="T31"/>
                <a:gd fmla="*/ 1 w 8" name="T32"/>
                <a:gd fmla="*/ 2 h 33" name="T33"/>
                <a:gd fmla="*/ 2 w 8" name="T34"/>
                <a:gd fmla="*/ 31 h 33" name="T35"/>
                <a:gd fmla="*/ 3 w 8" name="T36"/>
                <a:gd fmla="*/ 33 h 3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3" w="8">
                  <a:moveTo>
                    <a:pt x="3" y="33"/>
                  </a:moveTo>
                  <a:cubicBezTo>
                    <a:pt x="2" y="31"/>
                    <a:pt x="2" y="28"/>
                    <a:pt x="5" y="28"/>
                  </a:cubicBezTo>
                  <a:cubicBezTo>
                    <a:pt x="6" y="28"/>
                    <a:pt x="7" y="28"/>
                    <a:pt x="7" y="28"/>
                  </a:cubicBezTo>
                  <a:cubicBezTo>
                    <a:pt x="7" y="28"/>
                    <a:pt x="7" y="27"/>
                    <a:pt x="7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8" y="24"/>
                    <a:pt x="8" y="23"/>
                    <a:pt x="8" y="21"/>
                  </a:cubicBezTo>
                  <a:cubicBezTo>
                    <a:pt x="7" y="22"/>
                    <a:pt x="7" y="22"/>
                    <a:pt x="6" y="23"/>
                  </a:cubicBezTo>
                  <a:cubicBezTo>
                    <a:pt x="6" y="23"/>
                    <a:pt x="5" y="23"/>
                    <a:pt x="5" y="22"/>
                  </a:cubicBezTo>
                  <a:cubicBezTo>
                    <a:pt x="6" y="20"/>
                    <a:pt x="7" y="19"/>
                    <a:pt x="8" y="17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6"/>
                    <a:pt x="6" y="16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7" y="10"/>
                    <a:pt x="7" y="7"/>
                    <a:pt x="7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1" y="5"/>
                    <a:pt x="0" y="2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12"/>
                    <a:pt x="2" y="21"/>
                    <a:pt x="2" y="31"/>
                  </a:cubicBezTo>
                  <a:cubicBezTo>
                    <a:pt x="2" y="32"/>
                    <a:pt x="2" y="32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B7B4EF2-7770-4109-9A90-0979119F8E24}"/>
                </a:ext>
              </a:extLst>
            </p:cNvPr>
            <p:cNvSpPr/>
            <p:nvPr/>
          </p:nvSpPr>
          <p:spPr bwMode="auto">
            <a:xfrm flipH="1">
              <a:off x="5820" y="1699"/>
              <a:ext cx="0" cy="3"/>
            </a:xfrm>
            <a:custGeom>
              <a:gdLst>
                <a:gd fmla="*/ 1 h 1" name="T0"/>
                <a:gd fmla="*/ 0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BF29E7A-92B3-403C-A4F6-7F408AD42D09}"/>
                </a:ext>
              </a:extLst>
            </p:cNvPr>
            <p:cNvSpPr/>
            <p:nvPr/>
          </p:nvSpPr>
          <p:spPr bwMode="auto">
            <a:xfrm flipH="1">
              <a:off x="5823" y="179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53B563A-6995-4BF1-B409-C4660405E90D}"/>
                </a:ext>
              </a:extLst>
            </p:cNvPr>
            <p:cNvSpPr/>
            <p:nvPr/>
          </p:nvSpPr>
          <p:spPr bwMode="auto">
            <a:xfrm>
              <a:off x="6207" y="1718"/>
              <a:ext cx="16" cy="90"/>
            </a:xfrm>
            <a:custGeom>
              <a:gdLst>
                <a:gd fmla="*/ 2 w 6" name="T0"/>
                <a:gd fmla="*/ 3 h 33" name="T1"/>
                <a:gd fmla="*/ 0 w 6" name="T2"/>
                <a:gd fmla="*/ 3 h 33" name="T3"/>
                <a:gd fmla="*/ 0 w 6" name="T4"/>
                <a:gd fmla="*/ 26 h 33" name="T5"/>
                <a:gd fmla="*/ 0 w 6" name="T6"/>
                <a:gd fmla="*/ 26 h 33" name="T7"/>
                <a:gd fmla="*/ 1 w 6" name="T8"/>
                <a:gd fmla="*/ 32 h 33" name="T9"/>
                <a:gd fmla="*/ 6 w 6" name="T10"/>
                <a:gd fmla="*/ 29 h 33" name="T11"/>
                <a:gd fmla="*/ 6 w 6" name="T12"/>
                <a:gd fmla="*/ 0 h 33" name="T13"/>
                <a:gd fmla="*/ 6 w 6" name="T14"/>
                <a:gd fmla="*/ 0 h 33" name="T15"/>
                <a:gd fmla="*/ 2 w 6" name="T16"/>
                <a:gd fmla="*/ 3 h 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" w="6">
                  <a:moveTo>
                    <a:pt x="2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10"/>
                    <a:pt x="0" y="1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4" y="30"/>
                    <a:pt x="1" y="32"/>
                  </a:cubicBezTo>
                  <a:cubicBezTo>
                    <a:pt x="3" y="33"/>
                    <a:pt x="6" y="32"/>
                    <a:pt x="6" y="29"/>
                  </a:cubicBezTo>
                  <a:cubicBezTo>
                    <a:pt x="6" y="19"/>
                    <a:pt x="6" y="1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4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13C2F88-7F0E-45B8-B986-AA303A9F94D9}"/>
                </a:ext>
              </a:extLst>
            </p:cNvPr>
            <p:cNvSpPr/>
            <p:nvPr/>
          </p:nvSpPr>
          <p:spPr bwMode="auto">
            <a:xfrm>
              <a:off x="5975" y="1620"/>
              <a:ext cx="3" cy="3"/>
            </a:xfrm>
            <a:custGeom>
              <a:gdLst>
                <a:gd fmla="*/ 0 w 1" name="T0"/>
                <a:gd fmla="*/ 1 h 1" name="T1"/>
                <a:gd fmla="*/ 1 w 1" name="T2"/>
                <a:gd fmla="*/ 1 h 1" name="T3"/>
                <a:gd fmla="*/ 1 w 1" name="T4"/>
                <a:gd fmla="*/ 0 h 1" name="T5"/>
                <a:gd fmla="*/ 0 w 1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12D03CA-50DE-4A16-9F61-A614F4375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" y="1547"/>
              <a:ext cx="146" cy="122"/>
            </a:xfrm>
            <a:custGeom>
              <a:gdLst>
                <a:gd fmla="*/ 27 w 54" name="T0"/>
                <a:gd fmla="*/ 45 h 45" name="T1"/>
                <a:gd fmla="*/ 27 w 54" name="T2"/>
                <a:gd fmla="*/ 45 h 45" name="T3"/>
                <a:gd fmla="*/ 27 w 54" name="T4"/>
                <a:gd fmla="*/ 45 h 45" name="T5"/>
                <a:gd fmla="*/ 27 w 54" name="T6"/>
                <a:gd fmla="*/ 45 h 45" name="T7"/>
                <a:gd fmla="*/ 28 w 54" name="T8"/>
                <a:gd fmla="*/ 45 h 45" name="T9"/>
                <a:gd fmla="*/ 52 w 54" name="T10"/>
                <a:gd fmla="*/ 25 h 45" name="T11"/>
                <a:gd fmla="*/ 34 w 54" name="T12"/>
                <a:gd fmla="*/ 3 h 45" name="T13"/>
                <a:gd fmla="*/ 27 w 54" name="T14"/>
                <a:gd fmla="*/ 45 h 45" name="T15"/>
                <a:gd fmla="*/ 12 w 54" name="T16"/>
                <a:gd fmla="*/ 29 h 45" name="T17"/>
                <a:gd fmla="*/ 16 w 54" name="T18"/>
                <a:gd fmla="*/ 25 h 45" name="T19"/>
                <a:gd fmla="*/ 16 w 54" name="T20"/>
                <a:gd fmla="*/ 22 h 45" name="T21"/>
                <a:gd fmla="*/ 15 w 54" name="T22"/>
                <a:gd fmla="*/ 20 h 45" name="T23"/>
                <a:gd fmla="*/ 16 w 54" name="T24"/>
                <a:gd fmla="*/ 20 h 45" name="T25"/>
                <a:gd fmla="*/ 31 w 54" name="T26"/>
                <a:gd fmla="*/ 9 h 45" name="T27"/>
                <a:gd fmla="*/ 33 w 54" name="T28"/>
                <a:gd fmla="*/ 9 h 45" name="T29"/>
                <a:gd fmla="*/ 33 w 54" name="T30"/>
                <a:gd fmla="*/ 9 h 45" name="T31"/>
                <a:gd fmla="*/ 34 w 54" name="T32"/>
                <a:gd fmla="*/ 10 h 45" name="T33"/>
                <a:gd fmla="*/ 42 w 54" name="T34"/>
                <a:gd fmla="*/ 13 h 45" name="T35"/>
                <a:gd fmla="*/ 42 w 54" name="T36"/>
                <a:gd fmla="*/ 14 h 45" name="T37"/>
                <a:gd fmla="*/ 46 w 54" name="T38"/>
                <a:gd fmla="*/ 25 h 45" name="T39"/>
                <a:gd fmla="*/ 28 w 54" name="T40"/>
                <a:gd fmla="*/ 39 h 45" name="T41"/>
                <a:gd fmla="*/ 26 w 54" name="T42"/>
                <a:gd fmla="*/ 38 h 45" name="T43"/>
                <a:gd fmla="*/ 25 w 54" name="T44"/>
                <a:gd fmla="*/ 38 h 45" name="T45"/>
                <a:gd fmla="*/ 24 w 54" name="T46"/>
                <a:gd fmla="*/ 38 h 45" name="T47"/>
                <a:gd fmla="*/ 20 w 54" name="T48"/>
                <a:gd fmla="*/ 35 h 45" name="T49"/>
                <a:gd fmla="*/ 19 w 54" name="T50"/>
                <a:gd fmla="*/ 35 h 45" name="T51"/>
                <a:gd fmla="*/ 18 w 54" name="T52"/>
                <a:gd fmla="*/ 34 h 45" name="T53"/>
                <a:gd fmla="*/ 19 w 54" name="T54"/>
                <a:gd fmla="*/ 34 h 45" name="T55"/>
                <a:gd fmla="*/ 17 w 54" name="T56"/>
                <a:gd fmla="*/ 29 h 45" name="T57"/>
                <a:gd fmla="*/ 13 w 54" name="T58"/>
                <a:gd fmla="*/ 30 h 45" name="T59"/>
                <a:gd fmla="*/ 12 w 54" name="T60"/>
                <a:gd fmla="*/ 29 h 45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5" w="54"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40" y="45"/>
                    <a:pt x="50" y="38"/>
                    <a:pt x="52" y="25"/>
                  </a:cubicBezTo>
                  <a:cubicBezTo>
                    <a:pt x="54" y="14"/>
                    <a:pt x="45" y="5"/>
                    <a:pt x="34" y="3"/>
                  </a:cubicBezTo>
                  <a:cubicBezTo>
                    <a:pt x="6" y="0"/>
                    <a:pt x="0" y="40"/>
                    <a:pt x="27" y="45"/>
                  </a:cubicBezTo>
                  <a:close/>
                  <a:moveTo>
                    <a:pt x="12" y="29"/>
                  </a:moveTo>
                  <a:cubicBezTo>
                    <a:pt x="13" y="28"/>
                    <a:pt x="14" y="26"/>
                    <a:pt x="16" y="25"/>
                  </a:cubicBezTo>
                  <a:cubicBezTo>
                    <a:pt x="16" y="24"/>
                    <a:pt x="16" y="23"/>
                    <a:pt x="16" y="22"/>
                  </a:cubicBezTo>
                  <a:cubicBezTo>
                    <a:pt x="15" y="22"/>
                    <a:pt x="15" y="21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4"/>
                    <a:pt x="22" y="9"/>
                    <a:pt x="31" y="9"/>
                  </a:cubicBezTo>
                  <a:cubicBezTo>
                    <a:pt x="31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10"/>
                  </a:cubicBezTo>
                  <a:cubicBezTo>
                    <a:pt x="37" y="10"/>
                    <a:pt x="40" y="11"/>
                    <a:pt x="42" y="13"/>
                  </a:cubicBezTo>
                  <a:cubicBezTo>
                    <a:pt x="42" y="13"/>
                    <a:pt x="43" y="14"/>
                    <a:pt x="42" y="14"/>
                  </a:cubicBezTo>
                  <a:cubicBezTo>
                    <a:pt x="45" y="17"/>
                    <a:pt x="47" y="20"/>
                    <a:pt x="46" y="25"/>
                  </a:cubicBezTo>
                  <a:cubicBezTo>
                    <a:pt x="45" y="34"/>
                    <a:pt x="37" y="39"/>
                    <a:pt x="28" y="39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6" y="38"/>
                    <a:pt x="25" y="38"/>
                  </a:cubicBezTo>
                  <a:cubicBezTo>
                    <a:pt x="25" y="39"/>
                    <a:pt x="24" y="38"/>
                    <a:pt x="24" y="38"/>
                  </a:cubicBezTo>
                  <a:cubicBezTo>
                    <a:pt x="23" y="37"/>
                    <a:pt x="21" y="36"/>
                    <a:pt x="20" y="35"/>
                  </a:cubicBezTo>
                  <a:cubicBezTo>
                    <a:pt x="20" y="35"/>
                    <a:pt x="19" y="35"/>
                    <a:pt x="19" y="35"/>
                  </a:cubicBezTo>
                  <a:cubicBezTo>
                    <a:pt x="18" y="36"/>
                    <a:pt x="18" y="35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2"/>
                    <a:pt x="17" y="31"/>
                    <a:pt x="17" y="29"/>
                  </a:cubicBezTo>
                  <a:cubicBezTo>
                    <a:pt x="15" y="29"/>
                    <a:pt x="14" y="30"/>
                    <a:pt x="13" y="30"/>
                  </a:cubicBezTo>
                  <a:cubicBezTo>
                    <a:pt x="12" y="30"/>
                    <a:pt x="12" y="29"/>
                    <a:pt x="1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C8CC5BE2-BC5A-423A-8C30-1AD5F05F5FF4}"/>
                </a:ext>
              </a:extLst>
            </p:cNvPr>
            <p:cNvSpPr/>
            <p:nvPr/>
          </p:nvSpPr>
          <p:spPr bwMode="auto">
            <a:xfrm>
              <a:off x="5815" y="1694"/>
              <a:ext cx="408" cy="32"/>
            </a:xfrm>
            <a:custGeom>
              <a:gdLst>
                <a:gd fmla="*/ 4 w 150" name="T0"/>
                <a:gd fmla="*/ 8 h 12" name="T1"/>
                <a:gd fmla="*/ 7 w 150" name="T2"/>
                <a:gd fmla="*/ 8 h 12" name="T3"/>
                <a:gd fmla="*/ 15 w 150" name="T4"/>
                <a:gd fmla="*/ 8 h 12" name="T5"/>
                <a:gd fmla="*/ 18 w 150" name="T6"/>
                <a:gd fmla="*/ 6 h 12" name="T7"/>
                <a:gd fmla="*/ 19 w 150" name="T8"/>
                <a:gd fmla="*/ 7 h 12" name="T9"/>
                <a:gd fmla="*/ 18 w 150" name="T10"/>
                <a:gd fmla="*/ 8 h 12" name="T11"/>
                <a:gd fmla="*/ 27 w 150" name="T12"/>
                <a:gd fmla="*/ 8 h 12" name="T13"/>
                <a:gd fmla="*/ 28 w 150" name="T14"/>
                <a:gd fmla="*/ 7 h 12" name="T15"/>
                <a:gd fmla="*/ 29 w 150" name="T16"/>
                <a:gd fmla="*/ 8 h 12" name="T17"/>
                <a:gd fmla="*/ 38 w 150" name="T18"/>
                <a:gd fmla="*/ 8 h 12" name="T19"/>
                <a:gd fmla="*/ 39 w 150" name="T20"/>
                <a:gd fmla="*/ 7 h 12" name="T21"/>
                <a:gd fmla="*/ 40 w 150" name="T22"/>
                <a:gd fmla="*/ 7 h 12" name="T23"/>
                <a:gd fmla="*/ 47 w 150" name="T24"/>
                <a:gd fmla="*/ 7 h 12" name="T25"/>
                <a:gd fmla="*/ 48 w 150" name="T26"/>
                <a:gd fmla="*/ 7 h 12" name="T27"/>
                <a:gd fmla="*/ 49 w 150" name="T28"/>
                <a:gd fmla="*/ 7 h 12" name="T29"/>
                <a:gd fmla="*/ 54 w 150" name="T30"/>
                <a:gd fmla="*/ 7 h 12" name="T31"/>
                <a:gd fmla="*/ 55 w 150" name="T32"/>
                <a:gd fmla="*/ 7 h 12" name="T33"/>
                <a:gd fmla="*/ 56 w 150" name="T34"/>
                <a:gd fmla="*/ 7 h 12" name="T35"/>
                <a:gd fmla="*/ 79 w 150" name="T36"/>
                <a:gd fmla="*/ 8 h 12" name="T37"/>
                <a:gd fmla="*/ 109 w 150" name="T38"/>
                <a:gd fmla="*/ 8 h 12" name="T39"/>
                <a:gd fmla="*/ 109 w 150" name="T40"/>
                <a:gd fmla="*/ 8 h 12" name="T41"/>
                <a:gd fmla="*/ 110 w 150" name="T42"/>
                <a:gd fmla="*/ 8 h 12" name="T43"/>
                <a:gd fmla="*/ 127 w 150" name="T44"/>
                <a:gd fmla="*/ 10 h 12" name="T45"/>
                <a:gd fmla="*/ 128 w 150" name="T46"/>
                <a:gd fmla="*/ 9 h 12" name="T47"/>
                <a:gd fmla="*/ 129 w 150" name="T48"/>
                <a:gd fmla="*/ 10 h 12" name="T49"/>
                <a:gd fmla="*/ 141 w 150" name="T50"/>
                <a:gd fmla="*/ 11 h 12" name="T51"/>
                <a:gd fmla="*/ 142 w 150" name="T52"/>
                <a:gd fmla="*/ 11 h 12" name="T53"/>
                <a:gd fmla="*/ 144 w 150" name="T54"/>
                <a:gd fmla="*/ 12 h 12" name="T55"/>
                <a:gd fmla="*/ 146 w 150" name="T56"/>
                <a:gd fmla="*/ 12 h 12" name="T57"/>
                <a:gd fmla="*/ 150 w 150" name="T58"/>
                <a:gd fmla="*/ 9 h 12" name="T59"/>
                <a:gd fmla="*/ 148 w 150" name="T60"/>
                <a:gd fmla="*/ 6 h 12" name="T61"/>
                <a:gd fmla="*/ 87 w 150" name="T62"/>
                <a:gd fmla="*/ 2 h 12" name="T63"/>
                <a:gd fmla="*/ 4 w 150" name="T64"/>
                <a:gd fmla="*/ 2 h 12" name="T65"/>
                <a:gd fmla="*/ 2 w 150" name="T66"/>
                <a:gd fmla="*/ 2 h 12" name="T67"/>
                <a:gd fmla="*/ 2 w 150" name="T68"/>
                <a:gd fmla="*/ 3 h 12" name="T69"/>
                <a:gd fmla="*/ 2 w 150" name="T70"/>
                <a:gd fmla="*/ 3 h 12" name="T71"/>
                <a:gd fmla="*/ 4 w 150" name="T72"/>
                <a:gd fmla="*/ 8 h 1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2" w="150">
                  <a:moveTo>
                    <a:pt x="4" y="8"/>
                  </a:moveTo>
                  <a:cubicBezTo>
                    <a:pt x="5" y="8"/>
                    <a:pt x="6" y="8"/>
                    <a:pt x="7" y="8"/>
                  </a:cubicBezTo>
                  <a:cubicBezTo>
                    <a:pt x="10" y="8"/>
                    <a:pt x="12" y="8"/>
                    <a:pt x="15" y="8"/>
                  </a:cubicBezTo>
                  <a:cubicBezTo>
                    <a:pt x="16" y="7"/>
                    <a:pt x="17" y="7"/>
                    <a:pt x="18" y="6"/>
                  </a:cubicBezTo>
                  <a:cubicBezTo>
                    <a:pt x="18" y="6"/>
                    <a:pt x="19" y="6"/>
                    <a:pt x="19" y="7"/>
                  </a:cubicBezTo>
                  <a:cubicBezTo>
                    <a:pt x="19" y="7"/>
                    <a:pt x="18" y="8"/>
                    <a:pt x="18" y="8"/>
                  </a:cubicBezTo>
                  <a:cubicBezTo>
                    <a:pt x="21" y="8"/>
                    <a:pt x="24" y="8"/>
                    <a:pt x="27" y="8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29" y="7"/>
                    <a:pt x="29" y="8"/>
                  </a:cubicBezTo>
                  <a:cubicBezTo>
                    <a:pt x="32" y="8"/>
                    <a:pt x="35" y="8"/>
                    <a:pt x="38" y="8"/>
                  </a:cubicBezTo>
                  <a:cubicBezTo>
                    <a:pt x="38" y="7"/>
                    <a:pt x="38" y="7"/>
                    <a:pt x="39" y="7"/>
                  </a:cubicBezTo>
                  <a:cubicBezTo>
                    <a:pt x="39" y="7"/>
                    <a:pt x="40" y="7"/>
                    <a:pt x="40" y="7"/>
                  </a:cubicBezTo>
                  <a:cubicBezTo>
                    <a:pt x="42" y="7"/>
                    <a:pt x="45" y="7"/>
                    <a:pt x="47" y="7"/>
                  </a:cubicBezTo>
                  <a:cubicBezTo>
                    <a:pt x="47" y="7"/>
                    <a:pt x="48" y="7"/>
                    <a:pt x="48" y="7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51" y="7"/>
                    <a:pt x="53" y="7"/>
                    <a:pt x="54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64" y="7"/>
                    <a:pt x="72" y="7"/>
                    <a:pt x="79" y="8"/>
                  </a:cubicBezTo>
                  <a:cubicBezTo>
                    <a:pt x="89" y="8"/>
                    <a:pt x="9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6" y="9"/>
                    <a:pt x="122" y="9"/>
                    <a:pt x="127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8" y="9"/>
                    <a:pt x="129" y="9"/>
                    <a:pt x="129" y="10"/>
                  </a:cubicBezTo>
                  <a:cubicBezTo>
                    <a:pt x="133" y="10"/>
                    <a:pt x="137" y="11"/>
                    <a:pt x="141" y="1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3" y="11"/>
                    <a:pt x="143" y="12"/>
                    <a:pt x="144" y="12"/>
                  </a:cubicBezTo>
                  <a:cubicBezTo>
                    <a:pt x="144" y="12"/>
                    <a:pt x="145" y="12"/>
                    <a:pt x="146" y="12"/>
                  </a:cubicBezTo>
                  <a:cubicBezTo>
                    <a:pt x="148" y="12"/>
                    <a:pt x="150" y="10"/>
                    <a:pt x="150" y="9"/>
                  </a:cubicBezTo>
                  <a:cubicBezTo>
                    <a:pt x="150" y="7"/>
                    <a:pt x="149" y="6"/>
                    <a:pt x="148" y="6"/>
                  </a:cubicBezTo>
                  <a:cubicBezTo>
                    <a:pt x="127" y="2"/>
                    <a:pt x="107" y="3"/>
                    <a:pt x="87" y="2"/>
                  </a:cubicBezTo>
                  <a:cubicBezTo>
                    <a:pt x="60" y="0"/>
                    <a:pt x="32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1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4F20F53-F80C-4B77-9B75-0BC560DF2D9F}"/>
                </a:ext>
              </a:extLst>
            </p:cNvPr>
            <p:cNvSpPr/>
            <p:nvPr/>
          </p:nvSpPr>
          <p:spPr bwMode="auto">
            <a:xfrm>
              <a:off x="5820" y="1778"/>
              <a:ext cx="397" cy="27"/>
            </a:xfrm>
            <a:custGeom>
              <a:gdLst>
                <a:gd fmla="*/ 142 w 146" name="T0"/>
                <a:gd fmla="*/ 4 h 10" name="T1"/>
                <a:gd fmla="*/ 142 w 146" name="T2"/>
                <a:gd fmla="*/ 4 h 10" name="T3"/>
                <a:gd fmla="*/ 117 w 146" name="T4"/>
                <a:gd fmla="*/ 4 h 10" name="T5"/>
                <a:gd fmla="*/ 116 w 146" name="T6"/>
                <a:gd fmla="*/ 4 h 10" name="T7"/>
                <a:gd fmla="*/ 115 w 146" name="T8"/>
                <a:gd fmla="*/ 3 h 10" name="T9"/>
                <a:gd fmla="*/ 108 w 146" name="T10"/>
                <a:gd fmla="*/ 3 h 10" name="T11"/>
                <a:gd fmla="*/ 108 w 146" name="T12"/>
                <a:gd fmla="*/ 3 h 10" name="T13"/>
                <a:gd fmla="*/ 107 w 146" name="T14"/>
                <a:gd fmla="*/ 3 h 10" name="T15"/>
                <a:gd fmla="*/ 91 w 146" name="T16"/>
                <a:gd fmla="*/ 3 h 10" name="T17"/>
                <a:gd fmla="*/ 89 w 146" name="T18"/>
                <a:gd fmla="*/ 4 h 10" name="T19"/>
                <a:gd fmla="*/ 88 w 146" name="T20"/>
                <a:gd fmla="*/ 3 h 10" name="T21"/>
                <a:gd fmla="*/ 89 w 146" name="T22"/>
                <a:gd fmla="*/ 3 h 10" name="T23"/>
                <a:gd fmla="*/ 79 w 146" name="T24"/>
                <a:gd fmla="*/ 2 h 10" name="T25"/>
                <a:gd fmla="*/ 78 w 146" name="T26"/>
                <a:gd fmla="*/ 3 h 10" name="T27"/>
                <a:gd fmla="*/ 77 w 146" name="T28"/>
                <a:gd fmla="*/ 2 h 10" name="T29"/>
                <a:gd fmla="*/ 77 w 146" name="T30"/>
                <a:gd fmla="*/ 2 h 10" name="T31"/>
                <a:gd fmla="*/ 71 w 146" name="T32"/>
                <a:gd fmla="*/ 2 h 10" name="T33"/>
                <a:gd fmla="*/ 71 w 146" name="T34"/>
                <a:gd fmla="*/ 2 h 10" name="T35"/>
                <a:gd fmla="*/ 69 w 146" name="T36"/>
                <a:gd fmla="*/ 2 h 10" name="T37"/>
                <a:gd fmla="*/ 63 w 146" name="T38"/>
                <a:gd fmla="*/ 1 h 10" name="T39"/>
                <a:gd fmla="*/ 62 w 146" name="T40"/>
                <a:gd fmla="*/ 2 h 10" name="T41"/>
                <a:gd fmla="*/ 61 w 146" name="T42"/>
                <a:gd fmla="*/ 1 h 10" name="T43"/>
                <a:gd fmla="*/ 52 w 146" name="T44"/>
                <a:gd fmla="*/ 1 h 10" name="T45"/>
                <a:gd fmla="*/ 49 w 146" name="T46"/>
                <a:gd fmla="*/ 2 h 10" name="T47"/>
                <a:gd fmla="*/ 48 w 146" name="T48"/>
                <a:gd fmla="*/ 1 h 10" name="T49"/>
                <a:gd fmla="*/ 48 w 146" name="T50"/>
                <a:gd fmla="*/ 1 h 10" name="T51"/>
                <a:gd fmla="*/ 43 w 146" name="T52"/>
                <a:gd fmla="*/ 1 h 10" name="T53"/>
                <a:gd fmla="*/ 43 w 146" name="T54"/>
                <a:gd fmla="*/ 1 h 10" name="T55"/>
                <a:gd fmla="*/ 41 w 146" name="T56"/>
                <a:gd fmla="*/ 1 h 10" name="T57"/>
                <a:gd fmla="*/ 35 w 146" name="T58"/>
                <a:gd fmla="*/ 0 h 10" name="T59"/>
                <a:gd fmla="*/ 34 w 146" name="T60"/>
                <a:gd fmla="*/ 1 h 10" name="T61"/>
                <a:gd fmla="*/ 33 w 146" name="T62"/>
                <a:gd fmla="*/ 0 h 10" name="T63"/>
                <a:gd fmla="*/ 29 w 146" name="T64"/>
                <a:gd fmla="*/ 0 h 10" name="T65"/>
                <a:gd fmla="*/ 28 w 146" name="T66"/>
                <a:gd fmla="*/ 0 h 10" name="T67"/>
                <a:gd fmla="*/ 18 w 146" name="T68"/>
                <a:gd fmla="*/ 0 h 10" name="T69"/>
                <a:gd fmla="*/ 15 w 146" name="T70"/>
                <a:gd fmla="*/ 1 h 10" name="T71"/>
                <a:gd fmla="*/ 15 w 146" name="T72"/>
                <a:gd fmla="*/ 0 h 10" name="T73"/>
                <a:gd fmla="*/ 15 w 146" name="T74"/>
                <a:gd fmla="*/ 0 h 10" name="T75"/>
                <a:gd fmla="*/ 7 w 146" name="T76"/>
                <a:gd fmla="*/ 0 h 10" name="T77"/>
                <a:gd fmla="*/ 6 w 146" name="T78"/>
                <a:gd fmla="*/ 0 h 10" name="T79"/>
                <a:gd fmla="*/ 5 w 146" name="T80"/>
                <a:gd fmla="*/ 0 h 10" name="T81"/>
                <a:gd fmla="*/ 3 w 146" name="T82"/>
                <a:gd fmla="*/ 0 h 10" name="T83"/>
                <a:gd fmla="*/ 1 w 146" name="T84"/>
                <a:gd fmla="*/ 5 h 10" name="T85"/>
                <a:gd fmla="*/ 1 w 146" name="T86"/>
                <a:gd fmla="*/ 5 h 10" name="T87"/>
                <a:gd fmla="*/ 1 w 146" name="T88"/>
                <a:gd fmla="*/ 5 h 10" name="T89"/>
                <a:gd fmla="*/ 3 w 146" name="T90"/>
                <a:gd fmla="*/ 6 h 10" name="T91"/>
                <a:gd fmla="*/ 142 w 146" name="T92"/>
                <a:gd fmla="*/ 10 h 10" name="T93"/>
                <a:gd fmla="*/ 143 w 146" name="T94"/>
                <a:gd fmla="*/ 10 h 10" name="T95"/>
                <a:gd fmla="*/ 142 w 146" name="T96"/>
                <a:gd fmla="*/ 4 h 1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0" w="146">
                  <a:moveTo>
                    <a:pt x="142" y="4"/>
                  </a:moveTo>
                  <a:cubicBezTo>
                    <a:pt x="142" y="4"/>
                    <a:pt x="142" y="4"/>
                    <a:pt x="142" y="4"/>
                  </a:cubicBezTo>
                  <a:cubicBezTo>
                    <a:pt x="134" y="4"/>
                    <a:pt x="125" y="4"/>
                    <a:pt x="117" y="4"/>
                  </a:cubicBezTo>
                  <a:cubicBezTo>
                    <a:pt x="117" y="4"/>
                    <a:pt x="117" y="4"/>
                    <a:pt x="116" y="4"/>
                  </a:cubicBezTo>
                  <a:cubicBezTo>
                    <a:pt x="116" y="5"/>
                    <a:pt x="115" y="4"/>
                    <a:pt x="115" y="3"/>
                  </a:cubicBezTo>
                  <a:cubicBezTo>
                    <a:pt x="113" y="3"/>
                    <a:pt x="110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4"/>
                    <a:pt x="107" y="3"/>
                    <a:pt x="107" y="3"/>
                  </a:cubicBezTo>
                  <a:cubicBezTo>
                    <a:pt x="102" y="3"/>
                    <a:pt x="97" y="3"/>
                    <a:pt x="91" y="3"/>
                  </a:cubicBezTo>
                  <a:cubicBezTo>
                    <a:pt x="91" y="3"/>
                    <a:pt x="90" y="4"/>
                    <a:pt x="89" y="4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6" y="2"/>
                    <a:pt x="83" y="2"/>
                    <a:pt x="79" y="2"/>
                  </a:cubicBezTo>
                  <a:cubicBezTo>
                    <a:pt x="79" y="3"/>
                    <a:pt x="78" y="3"/>
                    <a:pt x="78" y="3"/>
                  </a:cubicBezTo>
                  <a:cubicBezTo>
                    <a:pt x="77" y="4"/>
                    <a:pt x="76" y="3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5" y="2"/>
                    <a:pt x="73" y="2"/>
                    <a:pt x="71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2"/>
                    <a:pt x="69" y="2"/>
                  </a:cubicBezTo>
                  <a:cubicBezTo>
                    <a:pt x="67" y="2"/>
                    <a:pt x="65" y="2"/>
                    <a:pt x="63" y="1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2" y="3"/>
                    <a:pt x="61" y="2"/>
                    <a:pt x="61" y="1"/>
                  </a:cubicBezTo>
                  <a:cubicBezTo>
                    <a:pt x="58" y="1"/>
                    <a:pt x="55" y="1"/>
                    <a:pt x="52" y="1"/>
                  </a:cubicBezTo>
                  <a:cubicBezTo>
                    <a:pt x="51" y="1"/>
                    <a:pt x="50" y="2"/>
                    <a:pt x="49" y="2"/>
                  </a:cubicBezTo>
                  <a:cubicBezTo>
                    <a:pt x="48" y="3"/>
                    <a:pt x="47" y="2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6" y="1"/>
                    <a:pt x="45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2"/>
                    <a:pt x="41" y="1"/>
                    <a:pt x="41" y="1"/>
                  </a:cubicBezTo>
                  <a:cubicBezTo>
                    <a:pt x="39" y="1"/>
                    <a:pt x="37" y="0"/>
                    <a:pt x="35" y="0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4" y="2"/>
                    <a:pt x="33" y="1"/>
                    <a:pt x="33" y="0"/>
                  </a:cubicBezTo>
                  <a:cubicBezTo>
                    <a:pt x="32" y="0"/>
                    <a:pt x="30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5" y="0"/>
                    <a:pt x="22" y="0"/>
                    <a:pt x="18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5" y="2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50" y="6"/>
                    <a:pt x="96" y="10"/>
                    <a:pt x="142" y="1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8"/>
                    <a:pt x="145" y="4"/>
                    <a:pt x="14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83B7EE3-4329-4087-9A7B-9D7740BB3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4" y="1835"/>
              <a:ext cx="106" cy="98"/>
            </a:xfrm>
            <a:custGeom>
              <a:gdLst>
                <a:gd fmla="*/ 17 w 39" name="T0"/>
                <a:gd fmla="*/ 1 h 36" name="T1"/>
                <a:gd fmla="*/ 17 w 39" name="T2"/>
                <a:gd fmla="*/ 1 h 36" name="T3"/>
                <a:gd fmla="*/ 1 w 39" name="T4"/>
                <a:gd fmla="*/ 18 h 36" name="T5"/>
                <a:gd fmla="*/ 23 w 39" name="T6"/>
                <a:gd fmla="*/ 35 h 36" name="T7"/>
                <a:gd fmla="*/ 37 w 39" name="T8"/>
                <a:gd fmla="*/ 15 h 36" name="T9"/>
                <a:gd fmla="*/ 17 w 39" name="T10"/>
                <a:gd fmla="*/ 1 h 36" name="T11"/>
                <a:gd fmla="*/ 25 w 39" name="T12"/>
                <a:gd fmla="*/ 27 h 36" name="T13"/>
                <a:gd fmla="*/ 25 w 39" name="T14"/>
                <a:gd fmla="*/ 28 h 36" name="T15"/>
                <a:gd fmla="*/ 24 w 39" name="T16"/>
                <a:gd fmla="*/ 28 h 36" name="T17"/>
                <a:gd fmla="*/ 22 w 39" name="T18"/>
                <a:gd fmla="*/ 28 h 36" name="T19"/>
                <a:gd fmla="*/ 7 w 39" name="T20"/>
                <a:gd fmla="*/ 18 h 36" name="T21"/>
                <a:gd fmla="*/ 7 w 39" name="T22"/>
                <a:gd fmla="*/ 17 h 36" name="T23"/>
                <a:gd fmla="*/ 7 w 39" name="T24"/>
                <a:gd fmla="*/ 17 h 36" name="T25"/>
                <a:gd fmla="*/ 9 w 39" name="T26"/>
                <a:gd fmla="*/ 11 h 36" name="T27"/>
                <a:gd fmla="*/ 9 w 39" name="T28"/>
                <a:gd fmla="*/ 10 h 36" name="T29"/>
                <a:gd fmla="*/ 10 w 39" name="T30"/>
                <a:gd fmla="*/ 10 h 36" name="T31"/>
                <a:gd fmla="*/ 15 w 39" name="T32"/>
                <a:gd fmla="*/ 7 h 36" name="T33"/>
                <a:gd fmla="*/ 22 w 39" name="T34"/>
                <a:gd fmla="*/ 4 h 36" name="T35"/>
                <a:gd fmla="*/ 23 w 39" name="T36"/>
                <a:gd fmla="*/ 5 h 36" name="T37"/>
                <a:gd fmla="*/ 21 w 39" name="T38"/>
                <a:gd fmla="*/ 7 h 36" name="T39"/>
                <a:gd fmla="*/ 25 w 39" name="T40"/>
                <a:gd fmla="*/ 27 h 3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6" w="39"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7" y="1"/>
                    <a:pt x="0" y="9"/>
                    <a:pt x="1" y="18"/>
                  </a:cubicBezTo>
                  <a:cubicBezTo>
                    <a:pt x="2" y="30"/>
                    <a:pt x="12" y="36"/>
                    <a:pt x="23" y="35"/>
                  </a:cubicBezTo>
                  <a:cubicBezTo>
                    <a:pt x="32" y="33"/>
                    <a:pt x="39" y="25"/>
                    <a:pt x="37" y="15"/>
                  </a:cubicBezTo>
                  <a:cubicBezTo>
                    <a:pt x="35" y="5"/>
                    <a:pt x="27" y="0"/>
                    <a:pt x="17" y="1"/>
                  </a:cubicBezTo>
                  <a:close/>
                  <a:moveTo>
                    <a:pt x="25" y="27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15" y="30"/>
                    <a:pt x="8" y="26"/>
                    <a:pt x="7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5"/>
                    <a:pt x="8" y="13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3" y="8"/>
                    <a:pt x="15" y="7"/>
                  </a:cubicBezTo>
                  <a:cubicBezTo>
                    <a:pt x="17" y="6"/>
                    <a:pt x="20" y="5"/>
                    <a:pt x="22" y="4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22" y="6"/>
                    <a:pt x="22" y="6"/>
                    <a:pt x="21" y="7"/>
                  </a:cubicBezTo>
                  <a:cubicBezTo>
                    <a:pt x="32" y="8"/>
                    <a:pt x="35" y="23"/>
                    <a:pt x="2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5FA1B5E-6EE1-4DFA-A564-D0D4588080AC}"/>
              </a:ext>
            </a:extLst>
          </p:cNvPr>
          <p:cNvGrpSpPr>
            <a:grpSpLocks noChangeAspect="1"/>
          </p:cNvGrpSpPr>
          <p:nvPr/>
        </p:nvGrpSpPr>
        <p:grpSpPr>
          <a:xfrm>
            <a:off x="6633264" y="3167020"/>
            <a:ext cx="891584" cy="832140"/>
            <a:chOff x="4317" y="1593"/>
            <a:chExt cx="315" cy="294"/>
          </a:xfrm>
          <a:solidFill>
            <a:schemeClr val="accent1"/>
          </a:solidFill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B1D32BF-51EF-4B53-A2E3-94B474E5C59D}"/>
                </a:ext>
              </a:extLst>
            </p:cNvPr>
            <p:cNvSpPr/>
            <p:nvPr/>
          </p:nvSpPr>
          <p:spPr bwMode="auto">
            <a:xfrm>
              <a:off x="4459" y="1700"/>
              <a:ext cx="11" cy="6"/>
            </a:xfrm>
            <a:custGeom>
              <a:gdLst>
                <a:gd fmla="*/ 1 w 4" name="T0"/>
                <a:gd fmla="*/ 1 h 2" name="T1"/>
                <a:gd fmla="*/ 4 w 4" name="T2"/>
                <a:gd fmla="*/ 1 h 2" name="T3"/>
                <a:gd fmla="*/ 0 w 4" name="T4"/>
                <a:gd fmla="*/ 0 h 2" name="T5"/>
                <a:gd fmla="*/ 0 w 4" name="T6"/>
                <a:gd fmla="*/ 0 h 2" name="T7"/>
                <a:gd fmla="*/ 1 w 4" name="T8"/>
                <a:gd fmla="*/ 1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4">
                  <a:moveTo>
                    <a:pt x="1" y="1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C532E7B-DE86-49EA-8838-91052890CCC5}"/>
                </a:ext>
              </a:extLst>
            </p:cNvPr>
            <p:cNvSpPr/>
            <p:nvPr/>
          </p:nvSpPr>
          <p:spPr bwMode="auto">
            <a:xfrm>
              <a:off x="4391" y="1596"/>
              <a:ext cx="3" cy="3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1403D84-0103-4756-B528-4E875CB9C3DA}"/>
                </a:ext>
              </a:extLst>
            </p:cNvPr>
            <p:cNvSpPr/>
            <p:nvPr/>
          </p:nvSpPr>
          <p:spPr bwMode="auto">
            <a:xfrm>
              <a:off x="4388" y="1599"/>
              <a:ext cx="80" cy="98"/>
            </a:xfrm>
            <a:custGeom>
              <a:gdLst>
                <a:gd fmla="*/ 2 w 29" name="T0"/>
                <a:gd fmla="*/ 5 h 36" name="T1"/>
                <a:gd fmla="*/ 0 w 29" name="T2"/>
                <a:gd fmla="*/ 6 h 36" name="T3"/>
                <a:gd fmla="*/ 2 w 29" name="T4"/>
                <a:gd fmla="*/ 9 h 36" name="T5"/>
                <a:gd fmla="*/ 3 w 29" name="T6"/>
                <a:gd fmla="*/ 8 h 36" name="T7"/>
                <a:gd fmla="*/ 4 w 29" name="T8"/>
                <a:gd fmla="*/ 9 h 36" name="T9"/>
                <a:gd fmla="*/ 3 w 29" name="T10"/>
                <a:gd fmla="*/ 10 h 36" name="T11"/>
                <a:gd fmla="*/ 14 w 29" name="T12"/>
                <a:gd fmla="*/ 23 h 36" name="T13"/>
                <a:gd fmla="*/ 14 w 29" name="T14"/>
                <a:gd fmla="*/ 22 h 36" name="T15"/>
                <a:gd fmla="*/ 16 w 29" name="T16"/>
                <a:gd fmla="*/ 23 h 36" name="T17"/>
                <a:gd fmla="*/ 15 w 29" name="T18"/>
                <a:gd fmla="*/ 24 h 36" name="T19"/>
                <a:gd fmla="*/ 21 w 29" name="T20"/>
                <a:gd fmla="*/ 32 h 36" name="T21"/>
                <a:gd fmla="*/ 22 w 29" name="T22"/>
                <a:gd fmla="*/ 32 h 36" name="T23"/>
                <a:gd fmla="*/ 25 w 29" name="T24"/>
                <a:gd fmla="*/ 36 h 36" name="T25"/>
                <a:gd fmla="*/ 26 w 29" name="T26"/>
                <a:gd fmla="*/ 35 h 36" name="T27"/>
                <a:gd fmla="*/ 27 w 29" name="T28"/>
                <a:gd fmla="*/ 33 h 36" name="T29"/>
                <a:gd fmla="*/ 29 w 29" name="T30"/>
                <a:gd fmla="*/ 31 h 36" name="T31"/>
                <a:gd fmla="*/ 3 w 29" name="T32"/>
                <a:gd fmla="*/ 0 h 36" name="T33"/>
                <a:gd fmla="*/ 2 w 29" name="T34"/>
                <a:gd fmla="*/ 0 h 36" name="T35"/>
                <a:gd fmla="*/ 2 w 29" name="T36"/>
                <a:gd fmla="*/ 5 h 3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6" w="28">
                  <a:moveTo>
                    <a:pt x="2" y="5"/>
                  </a:moveTo>
                  <a:cubicBezTo>
                    <a:pt x="1" y="5"/>
                    <a:pt x="1" y="6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7"/>
                    <a:pt x="5" y="9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6" y="14"/>
                    <a:pt x="10" y="19"/>
                    <a:pt x="14" y="23"/>
                  </a:cubicBezTo>
                  <a:cubicBezTo>
                    <a:pt x="14" y="23"/>
                    <a:pt x="14" y="23"/>
                    <a:pt x="14" y="22"/>
                  </a:cubicBezTo>
                  <a:cubicBezTo>
                    <a:pt x="15" y="22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7" y="27"/>
                    <a:pt x="19" y="29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4"/>
                    <a:pt x="24" y="35"/>
                    <a:pt x="25" y="36"/>
                  </a:cubicBezTo>
                  <a:cubicBezTo>
                    <a:pt x="25" y="35"/>
                    <a:pt x="25" y="35"/>
                    <a:pt x="26" y="35"/>
                  </a:cubicBezTo>
                  <a:cubicBezTo>
                    <a:pt x="26" y="34"/>
                    <a:pt x="26" y="34"/>
                    <a:pt x="27" y="33"/>
                  </a:cubicBezTo>
                  <a:cubicBezTo>
                    <a:pt x="27" y="33"/>
                    <a:pt x="28" y="32"/>
                    <a:pt x="29" y="31"/>
                  </a:cubicBezTo>
                  <a:cubicBezTo>
                    <a:pt x="20" y="21"/>
                    <a:pt x="11" y="1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4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7F5C0EF-7DCB-436C-9845-91AB5F1B5A0C}"/>
                </a:ext>
              </a:extLst>
            </p:cNvPr>
            <p:cNvSpPr/>
            <p:nvPr/>
          </p:nvSpPr>
          <p:spPr bwMode="auto">
            <a:xfrm>
              <a:off x="4388" y="1596"/>
              <a:ext cx="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A33761C-DC4A-4AD5-928A-1BD8D5FA1B06}"/>
                </a:ext>
              </a:extLst>
            </p:cNvPr>
            <p:cNvSpPr/>
            <p:nvPr/>
          </p:nvSpPr>
          <p:spPr bwMode="auto">
            <a:xfrm>
              <a:off x="4385" y="1596"/>
              <a:ext cx="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899E65C-26E0-4553-B4BC-758041F95DF8}"/>
                </a:ext>
              </a:extLst>
            </p:cNvPr>
            <p:cNvSpPr/>
            <p:nvPr/>
          </p:nvSpPr>
          <p:spPr bwMode="auto">
            <a:xfrm>
              <a:off x="4317" y="1648"/>
              <a:ext cx="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D98721E-A79B-43F4-9668-2C8549B66D94}"/>
                </a:ext>
              </a:extLst>
            </p:cNvPr>
            <p:cNvSpPr/>
            <p:nvPr/>
          </p:nvSpPr>
          <p:spPr bwMode="auto">
            <a:xfrm>
              <a:off x="4320" y="1596"/>
              <a:ext cx="79" cy="55"/>
            </a:xfrm>
            <a:custGeom>
              <a:gdLst>
                <a:gd fmla="*/ 5 w 29" name="T0"/>
                <a:gd fmla="*/ 18 h 20" name="T1"/>
                <a:gd fmla="*/ 7 w 29" name="T2"/>
                <a:gd fmla="*/ 20 h 20" name="T3"/>
                <a:gd fmla="*/ 25 w 29" name="T4"/>
                <a:gd fmla="*/ 7 h 20" name="T5"/>
                <a:gd fmla="*/ 27 w 29" name="T6"/>
                <a:gd fmla="*/ 6 h 20" name="T7"/>
                <a:gd fmla="*/ 27 w 29" name="T8"/>
                <a:gd fmla="*/ 1 h 20" name="T9"/>
                <a:gd fmla="*/ 27 w 29" name="T10"/>
                <a:gd fmla="*/ 1 h 20" name="T11"/>
                <a:gd fmla="*/ 26 w 29" name="T12"/>
                <a:gd fmla="*/ 0 h 20" name="T13"/>
                <a:gd fmla="*/ 26 w 29" name="T14"/>
                <a:gd fmla="*/ 0 h 20" name="T15"/>
                <a:gd fmla="*/ 25 w 29" name="T16"/>
                <a:gd fmla="*/ 0 h 20" name="T17"/>
                <a:gd fmla="*/ 25 w 29" name="T18"/>
                <a:gd fmla="*/ 0 h 20" name="T19"/>
                <a:gd fmla="*/ 24 w 29" name="T20"/>
                <a:gd fmla="*/ 0 h 20" name="T21"/>
                <a:gd fmla="*/ 24 w 29" name="T22"/>
                <a:gd fmla="*/ 1 h 20" name="T23"/>
                <a:gd fmla="*/ 1 w 29" name="T24"/>
                <a:gd fmla="*/ 17 h 20" name="T25"/>
                <a:gd fmla="*/ 0 w 29" name="T26"/>
                <a:gd fmla="*/ 19 h 20" name="T27"/>
                <a:gd fmla="*/ 5 w 29" name="T28"/>
                <a:gd fmla="*/ 18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28">
                  <a:moveTo>
                    <a:pt x="5" y="18"/>
                  </a:moveTo>
                  <a:cubicBezTo>
                    <a:pt x="6" y="19"/>
                    <a:pt x="6" y="20"/>
                    <a:pt x="7" y="20"/>
                  </a:cubicBezTo>
                  <a:cubicBezTo>
                    <a:pt x="13" y="16"/>
                    <a:pt x="19" y="12"/>
                    <a:pt x="25" y="7"/>
                  </a:cubicBezTo>
                  <a:cubicBezTo>
                    <a:pt x="26" y="7"/>
                    <a:pt x="26" y="6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9" y="13"/>
                    <a:pt x="1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7"/>
                    <a:pt x="3" y="16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DFE85AE-160F-47AB-A932-0B0631D19490}"/>
                </a:ext>
              </a:extLst>
            </p:cNvPr>
            <p:cNvSpPr/>
            <p:nvPr/>
          </p:nvSpPr>
          <p:spPr bwMode="auto">
            <a:xfrm>
              <a:off x="4317" y="1640"/>
              <a:ext cx="104" cy="109"/>
            </a:xfrm>
            <a:custGeom>
              <a:gdLst>
                <a:gd fmla="*/ 37 w 38" name="T0"/>
                <a:gd fmla="*/ 37 h 40" name="T1"/>
                <a:gd fmla="*/ 38 w 38" name="T2"/>
                <a:gd fmla="*/ 36 h 40" name="T3"/>
                <a:gd fmla="*/ 34 w 38" name="T4"/>
                <a:gd fmla="*/ 32 h 40" name="T5"/>
                <a:gd fmla="*/ 33 w 38" name="T6"/>
                <a:gd fmla="*/ 33 h 40" name="T7"/>
                <a:gd fmla="*/ 32 w 38" name="T8"/>
                <a:gd fmla="*/ 31 h 40" name="T9"/>
                <a:gd fmla="*/ 33 w 38" name="T10"/>
                <a:gd fmla="*/ 31 h 40" name="T11"/>
                <a:gd fmla="*/ 30 w 38" name="T12"/>
                <a:gd fmla="*/ 27 h 40" name="T13"/>
                <a:gd fmla="*/ 27 w 38" name="T14"/>
                <a:gd fmla="*/ 28 h 40" name="T15"/>
                <a:gd fmla="*/ 26 w 38" name="T16"/>
                <a:gd fmla="*/ 27 h 40" name="T17"/>
                <a:gd fmla="*/ 28 w 38" name="T18"/>
                <a:gd fmla="*/ 25 h 40" name="T19"/>
                <a:gd fmla="*/ 26 w 38" name="T20"/>
                <a:gd fmla="*/ 23 h 40" name="T21"/>
                <a:gd fmla="*/ 23 w 38" name="T22"/>
                <a:gd fmla="*/ 23 h 40" name="T23"/>
                <a:gd fmla="*/ 23 w 38" name="T24"/>
                <a:gd fmla="*/ 22 h 40" name="T25"/>
                <a:gd fmla="*/ 24 w 38" name="T26"/>
                <a:gd fmla="*/ 21 h 40" name="T27"/>
                <a:gd fmla="*/ 22 w 38" name="T28"/>
                <a:gd fmla="*/ 19 h 40" name="T29"/>
                <a:gd fmla="*/ 20 w 38" name="T30"/>
                <a:gd fmla="*/ 19 h 40" name="T31"/>
                <a:gd fmla="*/ 20 w 38" name="T32"/>
                <a:gd fmla="*/ 18 h 40" name="T33"/>
                <a:gd fmla="*/ 21 w 38" name="T34"/>
                <a:gd fmla="*/ 17 h 40" name="T35"/>
                <a:gd fmla="*/ 15 w 38" name="T36"/>
                <a:gd fmla="*/ 11 h 40" name="T37"/>
                <a:gd fmla="*/ 13 w 38" name="T38"/>
                <a:gd fmla="*/ 12 h 40" name="T39"/>
                <a:gd fmla="*/ 12 w 38" name="T40"/>
                <a:gd fmla="*/ 11 h 40" name="T41"/>
                <a:gd fmla="*/ 13 w 38" name="T42"/>
                <a:gd fmla="*/ 9 h 40" name="T43"/>
                <a:gd fmla="*/ 10 w 38" name="T44"/>
                <a:gd fmla="*/ 6 h 40" name="T45"/>
                <a:gd fmla="*/ 10 w 38" name="T46"/>
                <a:gd fmla="*/ 7 h 40" name="T47"/>
                <a:gd fmla="*/ 9 w 38" name="T48"/>
                <a:gd fmla="*/ 5 h 40" name="T49"/>
                <a:gd fmla="*/ 9 w 38" name="T50"/>
                <a:gd fmla="*/ 5 h 40" name="T51"/>
                <a:gd fmla="*/ 8 w 38" name="T52"/>
                <a:gd fmla="*/ 4 h 40" name="T53"/>
                <a:gd fmla="*/ 6 w 38" name="T54"/>
                <a:gd fmla="*/ 2 h 40" name="T55"/>
                <a:gd fmla="*/ 1 w 38" name="T56"/>
                <a:gd fmla="*/ 3 h 40" name="T57"/>
                <a:gd fmla="*/ 1 w 38" name="T58"/>
                <a:gd fmla="*/ 3 h 40" name="T59"/>
                <a:gd fmla="*/ 0 w 38" name="T60"/>
                <a:gd fmla="*/ 3 h 40" name="T61"/>
                <a:gd fmla="*/ 1 w 38" name="T62"/>
                <a:gd fmla="*/ 6 h 40" name="T63"/>
                <a:gd fmla="*/ 34 w 38" name="T64"/>
                <a:gd fmla="*/ 40 h 40" name="T65"/>
                <a:gd fmla="*/ 36 w 38" name="T66"/>
                <a:gd fmla="*/ 38 h 40" name="T67"/>
                <a:gd fmla="*/ 37 w 38" name="T68"/>
                <a:gd fmla="*/ 37 h 4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0" w="38">
                  <a:moveTo>
                    <a:pt x="37" y="37"/>
                  </a:moveTo>
                  <a:cubicBezTo>
                    <a:pt x="38" y="37"/>
                    <a:pt x="38" y="36"/>
                    <a:pt x="38" y="36"/>
                  </a:cubicBezTo>
                  <a:cubicBezTo>
                    <a:pt x="37" y="35"/>
                    <a:pt x="36" y="33"/>
                    <a:pt x="34" y="32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2" y="33"/>
                    <a:pt x="31" y="32"/>
                    <a:pt x="32" y="31"/>
                  </a:cubicBezTo>
                  <a:cubicBezTo>
                    <a:pt x="32" y="31"/>
                    <a:pt x="33" y="31"/>
                    <a:pt x="33" y="31"/>
                  </a:cubicBezTo>
                  <a:cubicBezTo>
                    <a:pt x="32" y="29"/>
                    <a:pt x="31" y="28"/>
                    <a:pt x="30" y="27"/>
                  </a:cubicBezTo>
                  <a:cubicBezTo>
                    <a:pt x="29" y="28"/>
                    <a:pt x="28" y="28"/>
                    <a:pt x="27" y="28"/>
                  </a:cubicBezTo>
                  <a:cubicBezTo>
                    <a:pt x="26" y="29"/>
                    <a:pt x="25" y="28"/>
                    <a:pt x="26" y="27"/>
                  </a:cubicBezTo>
                  <a:cubicBezTo>
                    <a:pt x="26" y="26"/>
                    <a:pt x="27" y="26"/>
                    <a:pt x="28" y="25"/>
                  </a:cubicBezTo>
                  <a:cubicBezTo>
                    <a:pt x="27" y="24"/>
                    <a:pt x="26" y="23"/>
                    <a:pt x="26" y="23"/>
                  </a:cubicBezTo>
                  <a:cubicBezTo>
                    <a:pt x="25" y="23"/>
                    <a:pt x="24" y="23"/>
                    <a:pt x="23" y="23"/>
                  </a:cubicBezTo>
                  <a:cubicBezTo>
                    <a:pt x="23" y="24"/>
                    <a:pt x="22" y="23"/>
                    <a:pt x="23" y="22"/>
                  </a:cubicBezTo>
                  <a:cubicBezTo>
                    <a:pt x="23" y="22"/>
                    <a:pt x="24" y="21"/>
                    <a:pt x="24" y="21"/>
                  </a:cubicBezTo>
                  <a:cubicBezTo>
                    <a:pt x="23" y="20"/>
                    <a:pt x="23" y="19"/>
                    <a:pt x="22" y="19"/>
                  </a:cubicBezTo>
                  <a:cubicBezTo>
                    <a:pt x="22" y="19"/>
                    <a:pt x="21" y="19"/>
                    <a:pt x="20" y="19"/>
                  </a:cubicBezTo>
                  <a:cubicBezTo>
                    <a:pt x="20" y="19"/>
                    <a:pt x="19" y="18"/>
                    <a:pt x="20" y="18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19" y="15"/>
                    <a:pt x="17" y="13"/>
                    <a:pt x="15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4" y="0"/>
                    <a:pt x="1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3" y="17"/>
                    <a:pt x="23" y="29"/>
                    <a:pt x="34" y="40"/>
                  </a:cubicBezTo>
                  <a:cubicBezTo>
                    <a:pt x="35" y="40"/>
                    <a:pt x="35" y="39"/>
                    <a:pt x="36" y="38"/>
                  </a:cubicBezTo>
                  <a:cubicBezTo>
                    <a:pt x="36" y="37"/>
                    <a:pt x="37" y="37"/>
                    <a:pt x="3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D8069AB-ED6B-425E-8A78-73AF172CDA90}"/>
                </a:ext>
              </a:extLst>
            </p:cNvPr>
            <p:cNvSpPr/>
            <p:nvPr/>
          </p:nvSpPr>
          <p:spPr bwMode="auto">
            <a:xfrm flipH="1">
              <a:off x="4426" y="174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6F633B2-78B8-4745-8A82-1C3D734418BE}"/>
                </a:ext>
              </a:extLst>
            </p:cNvPr>
            <p:cNvSpPr/>
            <p:nvPr/>
          </p:nvSpPr>
          <p:spPr bwMode="auto">
            <a:xfrm flipH="1">
              <a:off x="4429" y="1749"/>
              <a:ext cx="0" cy="3"/>
            </a:xfrm>
            <a:custGeom>
              <a:gdLst>
                <a:gd fmla="*/ 0 h 1" name="T0"/>
                <a:gd fmla="*/ 0 h 1" name="T1"/>
                <a:gd fmla="*/ 1 h 1" name="T2"/>
                <a:gd fmla="*/ 1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524FF32-FCA0-49B3-89C3-34E1F5802EF8}"/>
                </a:ext>
              </a:extLst>
            </p:cNvPr>
            <p:cNvSpPr/>
            <p:nvPr/>
          </p:nvSpPr>
          <p:spPr bwMode="auto">
            <a:xfrm>
              <a:off x="4344" y="1788"/>
              <a:ext cx="47" cy="44"/>
            </a:xfrm>
            <a:custGeom>
              <a:gdLst>
                <a:gd fmla="*/ 2 w 17" name="T0"/>
                <a:gd fmla="*/ 14 h 16" name="T1"/>
                <a:gd fmla="*/ 17 w 17" name="T2"/>
                <a:gd fmla="*/ 0 h 16" name="T3"/>
                <a:gd fmla="*/ 16 w 17" name="T4"/>
                <a:gd fmla="*/ 1 h 16" name="T5"/>
                <a:gd fmla="*/ 6 w 17" name="T6"/>
                <a:gd fmla="*/ 9 h 16" name="T7"/>
                <a:gd fmla="*/ 0 w 17" name="T8"/>
                <a:gd fmla="*/ 16 h 16" name="T9"/>
                <a:gd fmla="*/ 0 w 17" name="T10"/>
                <a:gd fmla="*/ 16 h 16" name="T11"/>
                <a:gd fmla="*/ 2 w 17" name="T12"/>
                <a:gd fmla="*/ 14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7">
                  <a:moveTo>
                    <a:pt x="2" y="14"/>
                  </a:moveTo>
                  <a:cubicBezTo>
                    <a:pt x="7" y="9"/>
                    <a:pt x="12" y="5"/>
                    <a:pt x="17" y="0"/>
                  </a:cubicBezTo>
                  <a:cubicBezTo>
                    <a:pt x="17" y="0"/>
                    <a:pt x="16" y="1"/>
                    <a:pt x="16" y="1"/>
                  </a:cubicBezTo>
                  <a:cubicBezTo>
                    <a:pt x="13" y="4"/>
                    <a:pt x="9" y="6"/>
                    <a:pt x="6" y="9"/>
                  </a:cubicBezTo>
                  <a:cubicBezTo>
                    <a:pt x="5" y="10"/>
                    <a:pt x="2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5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1BF0E8C-CA0B-4EA4-AEFC-8F3413903C5E}"/>
                </a:ext>
              </a:extLst>
            </p:cNvPr>
            <p:cNvSpPr/>
            <p:nvPr/>
          </p:nvSpPr>
          <p:spPr bwMode="auto">
            <a:xfrm flipH="1">
              <a:off x="4328" y="183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6828041-28AE-4681-A3EE-AFB13CFE706D}"/>
                </a:ext>
              </a:extLst>
            </p:cNvPr>
            <p:cNvSpPr/>
            <p:nvPr/>
          </p:nvSpPr>
          <p:spPr bwMode="auto">
            <a:xfrm>
              <a:off x="4399" y="1774"/>
              <a:ext cx="11" cy="11"/>
            </a:xfrm>
            <a:custGeom>
              <a:gdLst>
                <a:gd fmla="*/ 4 w 4" name="T0"/>
                <a:gd fmla="*/ 0 h 4" name="T1"/>
                <a:gd fmla="*/ 0 w 4" name="T2"/>
                <a:gd fmla="*/ 4 h 4" name="T3"/>
                <a:gd fmla="*/ 4 w 4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4" y="0"/>
                  </a:moveTo>
                  <a:cubicBezTo>
                    <a:pt x="3" y="2"/>
                    <a:pt x="2" y="3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3338357-D6AE-4C8B-8BEF-4652ECBA78E7}"/>
                </a:ext>
              </a:extLst>
            </p:cNvPr>
            <p:cNvSpPr/>
            <p:nvPr/>
          </p:nvSpPr>
          <p:spPr bwMode="auto">
            <a:xfrm>
              <a:off x="4328" y="1741"/>
              <a:ext cx="98" cy="91"/>
            </a:xfrm>
            <a:custGeom>
              <a:gdLst>
                <a:gd fmla="*/ 5 w 36" name="T0"/>
                <a:gd fmla="*/ 32 h 33" name="T1"/>
                <a:gd fmla="*/ 6 w 36" name="T2"/>
                <a:gd fmla="*/ 32 h 33" name="T3"/>
                <a:gd fmla="*/ 31 w 36" name="T4"/>
                <a:gd fmla="*/ 8 h 33" name="T5"/>
                <a:gd fmla="*/ 36 w 36" name="T6"/>
                <a:gd fmla="*/ 1 h 33" name="T7"/>
                <a:gd fmla="*/ 36 w 36" name="T8"/>
                <a:gd fmla="*/ 1 h 33" name="T9"/>
                <a:gd fmla="*/ 34 w 36" name="T10"/>
                <a:gd fmla="*/ 2 h 33" name="T11"/>
                <a:gd fmla="*/ 33 w 36" name="T12"/>
                <a:gd fmla="*/ 1 h 33" name="T13"/>
                <a:gd fmla="*/ 33 w 36" name="T14"/>
                <a:gd fmla="*/ 0 h 33" name="T15"/>
                <a:gd fmla="*/ 32 w 36" name="T16"/>
                <a:gd fmla="*/ 1 h 33" name="T17"/>
                <a:gd fmla="*/ 30 w 36" name="T18"/>
                <a:gd fmla="*/ 3 h 33" name="T19"/>
                <a:gd fmla="*/ 1 w 36" name="T20"/>
                <a:gd fmla="*/ 32 h 33" name="T21"/>
                <a:gd fmla="*/ 0 w 36" name="T22"/>
                <a:gd fmla="*/ 33 h 33" name="T23"/>
                <a:gd fmla="*/ 5 w 36" name="T24"/>
                <a:gd fmla="*/ 32 h 3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" w="36">
                  <a:moveTo>
                    <a:pt x="5" y="32"/>
                  </a:moveTo>
                  <a:cubicBezTo>
                    <a:pt x="5" y="32"/>
                    <a:pt x="5" y="32"/>
                    <a:pt x="6" y="32"/>
                  </a:cubicBezTo>
                  <a:cubicBezTo>
                    <a:pt x="12" y="22"/>
                    <a:pt x="23" y="16"/>
                    <a:pt x="31" y="8"/>
                  </a:cubicBezTo>
                  <a:cubicBezTo>
                    <a:pt x="33" y="6"/>
                    <a:pt x="34" y="4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2"/>
                    <a:pt x="34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2" y="0"/>
                    <a:pt x="32" y="1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1" y="14"/>
                    <a:pt x="9" y="21"/>
                    <a:pt x="1" y="32"/>
                  </a:cubicBezTo>
                  <a:cubicBezTo>
                    <a:pt x="1" y="32"/>
                    <a:pt x="0" y="32"/>
                    <a:pt x="0" y="33"/>
                  </a:cubicBezTo>
                  <a:cubicBezTo>
                    <a:pt x="1" y="31"/>
                    <a:pt x="3" y="30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A998F76-1E5E-449C-9585-FCB613868DC4}"/>
                </a:ext>
              </a:extLst>
            </p:cNvPr>
            <p:cNvSpPr/>
            <p:nvPr/>
          </p:nvSpPr>
          <p:spPr bwMode="auto">
            <a:xfrm>
              <a:off x="4421" y="1749"/>
              <a:ext cx="8" cy="11"/>
            </a:xfrm>
            <a:custGeom>
              <a:gdLst>
                <a:gd fmla="*/ 0 w 3" name="T0"/>
                <a:gd fmla="*/ 4 h 4" name="T1"/>
                <a:gd fmla="*/ 3 w 3" name="T2"/>
                <a:gd fmla="*/ 1 h 4" name="T3"/>
                <a:gd fmla="*/ 3 w 3" name="T4"/>
                <a:gd fmla="*/ 0 h 4" name="T5"/>
                <a:gd fmla="*/ 0 w 3" name="T6"/>
                <a:gd fmla="*/ 4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3">
                  <a:moveTo>
                    <a:pt x="0" y="4"/>
                  </a:moveTo>
                  <a:cubicBezTo>
                    <a:pt x="1" y="3"/>
                    <a:pt x="2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A6D394D-DA99-4450-AA86-EBEBB265C681}"/>
                </a:ext>
              </a:extLst>
            </p:cNvPr>
            <p:cNvSpPr/>
            <p:nvPr/>
          </p:nvSpPr>
          <p:spPr bwMode="auto">
            <a:xfrm>
              <a:off x="4328" y="1824"/>
              <a:ext cx="57" cy="63"/>
            </a:xfrm>
            <a:custGeom>
              <a:gdLst>
                <a:gd fmla="*/ 19 w 21" name="T0"/>
                <a:gd fmla="*/ 18 h 23" name="T1"/>
                <a:gd fmla="*/ 21 w 21" name="T2"/>
                <a:gd fmla="*/ 16 h 23" name="T3"/>
                <a:gd fmla="*/ 18 w 21" name="T4"/>
                <a:gd fmla="*/ 13 h 23" name="T5"/>
                <a:gd fmla="*/ 17 w 21" name="T6"/>
                <a:gd fmla="*/ 14 h 23" name="T7"/>
                <a:gd fmla="*/ 16 w 21" name="T8"/>
                <a:gd fmla="*/ 13 h 23" name="T9"/>
                <a:gd fmla="*/ 16 w 21" name="T10"/>
                <a:gd fmla="*/ 12 h 23" name="T11"/>
                <a:gd fmla="*/ 12 w 21" name="T12"/>
                <a:gd fmla="*/ 9 h 23" name="T13"/>
                <a:gd fmla="*/ 10 w 21" name="T14"/>
                <a:gd fmla="*/ 10 h 23" name="T15"/>
                <a:gd fmla="*/ 9 w 21" name="T16"/>
                <a:gd fmla="*/ 9 h 23" name="T17"/>
                <a:gd fmla="*/ 10 w 21" name="T18"/>
                <a:gd fmla="*/ 7 h 23" name="T19"/>
                <a:gd fmla="*/ 8 w 21" name="T20"/>
                <a:gd fmla="*/ 5 h 23" name="T21"/>
                <a:gd fmla="*/ 4 w 21" name="T22"/>
                <a:gd fmla="*/ 8 h 23" name="T23"/>
                <a:gd fmla="*/ 3 w 21" name="T24"/>
                <a:gd fmla="*/ 7 h 23" name="T25"/>
                <a:gd fmla="*/ 6 w 21" name="T26"/>
                <a:gd fmla="*/ 2 h 23" name="T27"/>
                <a:gd fmla="*/ 5 w 21" name="T28"/>
                <a:gd fmla="*/ 2 h 23" name="T29"/>
                <a:gd fmla="*/ 0 w 21" name="T30"/>
                <a:gd fmla="*/ 3 h 23" name="T31"/>
                <a:gd fmla="*/ 0 w 21" name="T32"/>
                <a:gd fmla="*/ 3 h 23" name="T33"/>
                <a:gd fmla="*/ 0 w 21" name="T34"/>
                <a:gd fmla="*/ 3 h 23" name="T35"/>
                <a:gd fmla="*/ 1 w 21" name="T36"/>
                <a:gd fmla="*/ 6 h 23" name="T37"/>
                <a:gd fmla="*/ 20 w 21" name="T38"/>
                <a:gd fmla="*/ 23 h 23" name="T39"/>
                <a:gd fmla="*/ 20 w 21" name="T40"/>
                <a:gd fmla="*/ 23 h 23" name="T41"/>
                <a:gd fmla="*/ 19 w 21" name="T42"/>
                <a:gd fmla="*/ 18 h 2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3" w="21">
                  <a:moveTo>
                    <a:pt x="19" y="18"/>
                  </a:moveTo>
                  <a:cubicBezTo>
                    <a:pt x="20" y="17"/>
                    <a:pt x="21" y="17"/>
                    <a:pt x="21" y="16"/>
                  </a:cubicBezTo>
                  <a:cubicBezTo>
                    <a:pt x="20" y="15"/>
                    <a:pt x="19" y="14"/>
                    <a:pt x="18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4"/>
                    <a:pt x="16" y="13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5" y="11"/>
                    <a:pt x="13" y="10"/>
                    <a:pt x="12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10" y="11"/>
                    <a:pt x="9" y="10"/>
                    <a:pt x="9" y="9"/>
                  </a:cubicBezTo>
                  <a:cubicBezTo>
                    <a:pt x="10" y="9"/>
                    <a:pt x="10" y="8"/>
                    <a:pt x="10" y="7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6" y="13"/>
                    <a:pt x="13" y="18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0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096565D-A08B-4874-BDD7-A2E3FCF37F9D}"/>
                </a:ext>
              </a:extLst>
            </p:cNvPr>
            <p:cNvSpPr/>
            <p:nvPr/>
          </p:nvSpPr>
          <p:spPr bwMode="auto">
            <a:xfrm flipH="1">
              <a:off x="4385" y="1887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C729169-57B7-4BB3-8B1A-A3FA73E90CB1}"/>
                </a:ext>
              </a:extLst>
            </p:cNvPr>
            <p:cNvSpPr/>
            <p:nvPr/>
          </p:nvSpPr>
          <p:spPr bwMode="auto">
            <a:xfrm flipH="1">
              <a:off x="4344" y="1832"/>
              <a:ext cx="0" cy="2"/>
            </a:xfrm>
            <a:custGeom>
              <a:gdLst>
                <a:gd fmla="*/ 0 h 1" name="T0"/>
                <a:gd fmla="*/ 0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8C1574E-5C15-41D2-AF86-B8CCED6F5CE4}"/>
                </a:ext>
              </a:extLst>
            </p:cNvPr>
            <p:cNvSpPr/>
            <p:nvPr/>
          </p:nvSpPr>
          <p:spPr bwMode="auto">
            <a:xfrm>
              <a:off x="4377" y="1782"/>
              <a:ext cx="99" cy="105"/>
            </a:xfrm>
            <a:custGeom>
              <a:gdLst>
                <a:gd fmla="*/ 34 w 36" name="T0"/>
                <a:gd fmla="*/ 5 h 38" name="T1"/>
                <a:gd fmla="*/ 33 w 36" name="T2"/>
                <a:gd fmla="*/ 5 h 38" name="T3"/>
                <a:gd fmla="*/ 32 w 36" name="T4"/>
                <a:gd fmla="*/ 4 h 38" name="T5"/>
                <a:gd fmla="*/ 33 w 36" name="T6"/>
                <a:gd fmla="*/ 3 h 38" name="T7"/>
                <a:gd fmla="*/ 35 w 36" name="T8"/>
                <a:gd fmla="*/ 1 h 38" name="T9"/>
                <a:gd fmla="*/ 35 w 36" name="T10"/>
                <a:gd fmla="*/ 0 h 38" name="T11"/>
                <a:gd fmla="*/ 34 w 36" name="T12"/>
                <a:gd fmla="*/ 1 h 38" name="T13"/>
                <a:gd fmla="*/ 3 w 36" name="T14"/>
                <a:gd fmla="*/ 31 h 38" name="T15"/>
                <a:gd fmla="*/ 1 w 36" name="T16"/>
                <a:gd fmla="*/ 33 h 38" name="T17"/>
                <a:gd fmla="*/ 2 w 36" name="T18"/>
                <a:gd fmla="*/ 38 h 38" name="T19"/>
                <a:gd fmla="*/ 3 w 36" name="T20"/>
                <a:gd fmla="*/ 38 h 38" name="T21"/>
                <a:gd fmla="*/ 3 w 36" name="T22"/>
                <a:gd fmla="*/ 38 h 38" name="T23"/>
                <a:gd fmla="*/ 6 w 36" name="T24"/>
                <a:gd fmla="*/ 37 h 38" name="T25"/>
                <a:gd fmla="*/ 36 w 36" name="T26"/>
                <a:gd fmla="*/ 7 h 38" name="T27"/>
                <a:gd fmla="*/ 34 w 36" name="T28"/>
                <a:gd fmla="*/ 5 h 38" name="T29"/>
                <a:gd fmla="*/ 34 w 36" name="T30"/>
                <a:gd fmla="*/ 5 h 3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8" w="36">
                  <a:moveTo>
                    <a:pt x="34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2" y="6"/>
                    <a:pt x="31" y="5"/>
                    <a:pt x="32" y="4"/>
                  </a:cubicBezTo>
                  <a:cubicBezTo>
                    <a:pt x="32" y="4"/>
                    <a:pt x="33" y="3"/>
                    <a:pt x="33" y="3"/>
                  </a:cubicBezTo>
                  <a:cubicBezTo>
                    <a:pt x="33" y="2"/>
                    <a:pt x="34" y="1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24" y="11"/>
                    <a:pt x="13" y="20"/>
                    <a:pt x="3" y="31"/>
                  </a:cubicBezTo>
                  <a:cubicBezTo>
                    <a:pt x="3" y="32"/>
                    <a:pt x="2" y="32"/>
                    <a:pt x="1" y="33"/>
                  </a:cubicBezTo>
                  <a:cubicBezTo>
                    <a:pt x="0" y="35"/>
                    <a:pt x="1" y="37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15" y="27"/>
                    <a:pt x="26" y="18"/>
                    <a:pt x="36" y="7"/>
                  </a:cubicBezTo>
                  <a:cubicBezTo>
                    <a:pt x="36" y="7"/>
                    <a:pt x="35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8AC82BD-97F0-43F1-B101-2E7058E3601C}"/>
                </a:ext>
              </a:extLst>
            </p:cNvPr>
            <p:cNvSpPr/>
            <p:nvPr/>
          </p:nvSpPr>
          <p:spPr bwMode="auto">
            <a:xfrm flipH="1">
              <a:off x="4566" y="1593"/>
              <a:ext cx="0" cy="3"/>
            </a:xfrm>
            <a:custGeom>
              <a:gdLst>
                <a:gd fmla="*/ 1 h 1" name="T0"/>
                <a:gd fmla="*/ 0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D476FCD-8D32-4BE3-8489-D66EA286CA34}"/>
                </a:ext>
              </a:extLst>
            </p:cNvPr>
            <p:cNvSpPr/>
            <p:nvPr/>
          </p:nvSpPr>
          <p:spPr bwMode="auto">
            <a:xfrm flipH="1">
              <a:off x="4572" y="159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231AF0E-3483-4A39-8520-4D1C7E9C6441}"/>
                </a:ext>
              </a:extLst>
            </p:cNvPr>
            <p:cNvSpPr/>
            <p:nvPr/>
          </p:nvSpPr>
          <p:spPr bwMode="auto">
            <a:xfrm flipH="1">
              <a:off x="4569" y="1593"/>
              <a:ext cx="0" cy="3"/>
            </a:xfrm>
            <a:custGeom>
              <a:gdLst>
                <a:gd fmla="*/ 0 h 1" name="T0"/>
                <a:gd fmla="*/ 1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0081E3C-8B88-46CE-B1FC-7F0ACDBC6A61}"/>
                </a:ext>
              </a:extLst>
            </p:cNvPr>
            <p:cNvSpPr/>
            <p:nvPr/>
          </p:nvSpPr>
          <p:spPr bwMode="auto">
            <a:xfrm>
              <a:off x="4459" y="1596"/>
              <a:ext cx="107" cy="110"/>
            </a:xfrm>
            <a:custGeom>
              <a:gdLst>
                <a:gd fmla="*/ 0 w 39" name="T0"/>
                <a:gd fmla="*/ 36 h 40" name="T1"/>
                <a:gd fmla="*/ 0 w 39" name="T2"/>
                <a:gd fmla="*/ 36 h 40" name="T3"/>
                <a:gd fmla="*/ 1 w 39" name="T4"/>
                <a:gd fmla="*/ 37 h 40" name="T5"/>
                <a:gd fmla="*/ 0 w 39" name="T6"/>
                <a:gd fmla="*/ 38 h 40" name="T7"/>
                <a:gd fmla="*/ 4 w 39" name="T8"/>
                <a:gd fmla="*/ 39 h 40" name="T9"/>
                <a:gd fmla="*/ 5 w 39" name="T10"/>
                <a:gd fmla="*/ 39 h 40" name="T11"/>
                <a:gd fmla="*/ 39 w 39" name="T12"/>
                <a:gd fmla="*/ 7 h 40" name="T13"/>
                <a:gd fmla="*/ 37 w 39" name="T14"/>
                <a:gd fmla="*/ 5 h 40" name="T15"/>
                <a:gd fmla="*/ 38 w 39" name="T16"/>
                <a:gd fmla="*/ 0 h 40" name="T17"/>
                <a:gd fmla="*/ 38 w 39" name="T18"/>
                <a:gd fmla="*/ 0 h 40" name="T19"/>
                <a:gd fmla="*/ 3 w 39" name="T20"/>
                <a:gd fmla="*/ 32 h 40" name="T21"/>
                <a:gd fmla="*/ 1 w 39" name="T22"/>
                <a:gd fmla="*/ 34 h 40" name="T23"/>
                <a:gd fmla="*/ 0 w 39" name="T24"/>
                <a:gd fmla="*/ 36 h 4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0" w="39"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1" y="39"/>
                    <a:pt x="3" y="40"/>
                    <a:pt x="4" y="39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17" y="28"/>
                    <a:pt x="27" y="16"/>
                    <a:pt x="39" y="7"/>
                  </a:cubicBezTo>
                  <a:cubicBezTo>
                    <a:pt x="38" y="6"/>
                    <a:pt x="38" y="5"/>
                    <a:pt x="37" y="5"/>
                  </a:cubicBezTo>
                  <a:cubicBezTo>
                    <a:pt x="36" y="3"/>
                    <a:pt x="37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9"/>
                    <a:pt x="15" y="21"/>
                    <a:pt x="3" y="32"/>
                  </a:cubicBezTo>
                  <a:cubicBezTo>
                    <a:pt x="2" y="33"/>
                    <a:pt x="1" y="34"/>
                    <a:pt x="1" y="34"/>
                  </a:cubicBezTo>
                  <a:cubicBezTo>
                    <a:pt x="0" y="35"/>
                    <a:pt x="0" y="35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90ED66E-877F-49D0-817F-70381C2078A2}"/>
                </a:ext>
              </a:extLst>
            </p:cNvPr>
            <p:cNvSpPr/>
            <p:nvPr/>
          </p:nvSpPr>
          <p:spPr bwMode="auto">
            <a:xfrm>
              <a:off x="4558" y="1593"/>
              <a:ext cx="74" cy="66"/>
            </a:xfrm>
            <a:custGeom>
              <a:gdLst>
                <a:gd fmla="*/ 1 w 27" name="T0"/>
                <a:gd fmla="*/ 6 h 24" name="T1"/>
                <a:gd fmla="*/ 3 w 27" name="T2"/>
                <a:gd fmla="*/ 8 h 24" name="T3"/>
                <a:gd fmla="*/ 5 w 27" name="T4"/>
                <a:gd fmla="*/ 10 h 24" name="T5"/>
                <a:gd fmla="*/ 6 w 27" name="T6"/>
                <a:gd fmla="*/ 10 h 24" name="T7"/>
                <a:gd fmla="*/ 7 w 27" name="T8"/>
                <a:gd fmla="*/ 12 h 24" name="T9"/>
                <a:gd fmla="*/ 8 w 27" name="T10"/>
                <a:gd fmla="*/ 12 h 24" name="T11"/>
                <a:gd fmla="*/ 8 w 27" name="T12"/>
                <a:gd fmla="*/ 13 h 24" name="T13"/>
                <a:gd fmla="*/ 8 w 27" name="T14"/>
                <a:gd fmla="*/ 13 h 24" name="T15"/>
                <a:gd fmla="*/ 12 w 27" name="T16"/>
                <a:gd fmla="*/ 17 h 24" name="T17"/>
                <a:gd fmla="*/ 13 w 27" name="T18"/>
                <a:gd fmla="*/ 16 h 24" name="T19"/>
                <a:gd fmla="*/ 14 w 27" name="T20"/>
                <a:gd fmla="*/ 17 h 24" name="T21"/>
                <a:gd fmla="*/ 13 w 27" name="T22"/>
                <a:gd fmla="*/ 18 h 24" name="T23"/>
                <a:gd fmla="*/ 18 w 27" name="T24"/>
                <a:gd fmla="*/ 22 h 24" name="T25"/>
                <a:gd fmla="*/ 20 w 27" name="T26"/>
                <a:gd fmla="*/ 20 h 24" name="T27"/>
                <a:gd fmla="*/ 21 w 27" name="T28"/>
                <a:gd fmla="*/ 21 h 24" name="T29"/>
                <a:gd fmla="*/ 19 w 27" name="T30"/>
                <a:gd fmla="*/ 23 h 24" name="T31"/>
                <a:gd fmla="*/ 21 w 27" name="T32"/>
                <a:gd fmla="*/ 22 h 24" name="T33"/>
                <a:gd fmla="*/ 26 w 27" name="T34"/>
                <a:gd fmla="*/ 24 h 24" name="T35"/>
                <a:gd fmla="*/ 26 w 27" name="T36"/>
                <a:gd fmla="*/ 21 h 24" name="T37"/>
                <a:gd fmla="*/ 6 w 27" name="T38"/>
                <a:gd fmla="*/ 1 h 24" name="T39"/>
                <a:gd fmla="*/ 5 w 27" name="T40"/>
                <a:gd fmla="*/ 1 h 24" name="T41"/>
                <a:gd fmla="*/ 5 w 27" name="T42"/>
                <a:gd fmla="*/ 1 h 24" name="T43"/>
                <a:gd fmla="*/ 4 w 27" name="T44"/>
                <a:gd fmla="*/ 1 h 24" name="T45"/>
                <a:gd fmla="*/ 4 w 27" name="T46"/>
                <a:gd fmla="*/ 0 h 24" name="T47"/>
                <a:gd fmla="*/ 3 w 27" name="T48"/>
                <a:gd fmla="*/ 0 h 24" name="T49"/>
                <a:gd fmla="*/ 3 w 27" name="T50"/>
                <a:gd fmla="*/ 1 h 24" name="T51"/>
                <a:gd fmla="*/ 2 w 27" name="T52"/>
                <a:gd fmla="*/ 1 h 24" name="T53"/>
                <a:gd fmla="*/ 1 w 27" name="T54"/>
                <a:gd fmla="*/ 6 h 2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4" w="27">
                  <a:moveTo>
                    <a:pt x="1" y="6"/>
                  </a:moveTo>
                  <a:cubicBezTo>
                    <a:pt x="2" y="6"/>
                    <a:pt x="2" y="7"/>
                    <a:pt x="3" y="8"/>
                  </a:cubicBezTo>
                  <a:cubicBezTo>
                    <a:pt x="4" y="8"/>
                    <a:pt x="4" y="9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1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1" y="15"/>
                    <a:pt x="12" y="17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5" y="19"/>
                    <a:pt x="16" y="20"/>
                    <a:pt x="18" y="22"/>
                  </a:cubicBezTo>
                  <a:cubicBezTo>
                    <a:pt x="19" y="21"/>
                    <a:pt x="19" y="21"/>
                    <a:pt x="20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20" y="23"/>
                    <a:pt x="20" y="22"/>
                    <a:pt x="21" y="22"/>
                  </a:cubicBezTo>
                  <a:cubicBezTo>
                    <a:pt x="23" y="20"/>
                    <a:pt x="26" y="22"/>
                    <a:pt x="26" y="24"/>
                  </a:cubicBezTo>
                  <a:cubicBezTo>
                    <a:pt x="27" y="23"/>
                    <a:pt x="27" y="22"/>
                    <a:pt x="26" y="21"/>
                  </a:cubicBezTo>
                  <a:cubicBezTo>
                    <a:pt x="19" y="14"/>
                    <a:pt x="12" y="9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4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285FFBA-F4A4-49D6-A65F-18F8FCDEA7A8}"/>
                </a:ext>
              </a:extLst>
            </p:cNvPr>
            <p:cNvSpPr/>
            <p:nvPr/>
          </p:nvSpPr>
          <p:spPr bwMode="auto">
            <a:xfrm>
              <a:off x="4525" y="1648"/>
              <a:ext cx="104" cy="93"/>
            </a:xfrm>
            <a:custGeom>
              <a:gdLst>
                <a:gd fmla="*/ 33 w 38" name="T0"/>
                <a:gd fmla="*/ 2 h 34" name="T1"/>
                <a:gd fmla="*/ 31 w 38" name="T2"/>
                <a:gd fmla="*/ 3 h 34" name="T3"/>
                <a:gd fmla="*/ 0 w 38" name="T4"/>
                <a:gd fmla="*/ 31 h 34" name="T5"/>
                <a:gd fmla="*/ 2 w 38" name="T6"/>
                <a:gd fmla="*/ 34 h 34" name="T7"/>
                <a:gd fmla="*/ 7 w 38" name="T8"/>
                <a:gd fmla="*/ 30 h 34" name="T9"/>
                <a:gd fmla="*/ 8 w 38" name="T10"/>
                <a:gd fmla="*/ 31 h 34" name="T11"/>
                <a:gd fmla="*/ 37 w 38" name="T12"/>
                <a:gd fmla="*/ 7 h 34" name="T13"/>
                <a:gd fmla="*/ 38 w 38" name="T14"/>
                <a:gd fmla="*/ 4 h 34" name="T15"/>
                <a:gd fmla="*/ 33 w 38" name="T16"/>
                <a:gd fmla="*/ 2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38">
                  <a:moveTo>
                    <a:pt x="33" y="2"/>
                  </a:moveTo>
                  <a:cubicBezTo>
                    <a:pt x="32" y="2"/>
                    <a:pt x="32" y="3"/>
                    <a:pt x="31" y="3"/>
                  </a:cubicBezTo>
                  <a:cubicBezTo>
                    <a:pt x="22" y="14"/>
                    <a:pt x="10" y="21"/>
                    <a:pt x="0" y="31"/>
                  </a:cubicBezTo>
                  <a:cubicBezTo>
                    <a:pt x="0" y="32"/>
                    <a:pt x="1" y="33"/>
                    <a:pt x="2" y="34"/>
                  </a:cubicBezTo>
                  <a:cubicBezTo>
                    <a:pt x="0" y="31"/>
                    <a:pt x="4" y="27"/>
                    <a:pt x="7" y="30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18" y="23"/>
                    <a:pt x="27" y="14"/>
                    <a:pt x="37" y="7"/>
                  </a:cubicBezTo>
                  <a:cubicBezTo>
                    <a:pt x="38" y="6"/>
                    <a:pt x="38" y="5"/>
                    <a:pt x="38" y="4"/>
                  </a:cubicBezTo>
                  <a:cubicBezTo>
                    <a:pt x="38" y="2"/>
                    <a:pt x="35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DC3BABF-483F-4A3B-822C-782FC064B69D}"/>
                </a:ext>
              </a:extLst>
            </p:cNvPr>
            <p:cNvSpPr/>
            <p:nvPr/>
          </p:nvSpPr>
          <p:spPr bwMode="auto">
            <a:xfrm>
              <a:off x="4470" y="1785"/>
              <a:ext cx="91" cy="102"/>
            </a:xfrm>
            <a:custGeom>
              <a:gdLst>
                <a:gd fmla="*/ 30 w 33" name="T0"/>
                <a:gd fmla="*/ 32 h 37" name="T1"/>
                <a:gd fmla="*/ 33 w 33" name="T2"/>
                <a:gd fmla="*/ 30 h 37" name="T3"/>
                <a:gd fmla="*/ 31 w 33" name="T4"/>
                <a:gd fmla="*/ 28 h 37" name="T5"/>
                <a:gd fmla="*/ 30 w 33" name="T6"/>
                <a:gd fmla="*/ 27 h 37" name="T7"/>
                <a:gd fmla="*/ 27 w 33" name="T8"/>
                <a:gd fmla="*/ 25 h 37" name="T9"/>
                <a:gd fmla="*/ 27 w 33" name="T10"/>
                <a:gd fmla="*/ 25 h 37" name="T11"/>
                <a:gd fmla="*/ 26 w 33" name="T12"/>
                <a:gd fmla="*/ 24 h 37" name="T13"/>
                <a:gd fmla="*/ 26 w 33" name="T14"/>
                <a:gd fmla="*/ 24 h 37" name="T15"/>
                <a:gd fmla="*/ 23 w 33" name="T16"/>
                <a:gd fmla="*/ 20 h 37" name="T17"/>
                <a:gd fmla="*/ 21 w 33" name="T18"/>
                <a:gd fmla="*/ 22 h 37" name="T19"/>
                <a:gd fmla="*/ 20 w 33" name="T20"/>
                <a:gd fmla="*/ 21 h 37" name="T21"/>
                <a:gd fmla="*/ 21 w 33" name="T22"/>
                <a:gd fmla="*/ 18 h 37" name="T23"/>
                <a:gd fmla="*/ 19 w 33" name="T24"/>
                <a:gd fmla="*/ 16 h 37" name="T25"/>
                <a:gd fmla="*/ 19 w 33" name="T26"/>
                <a:gd fmla="*/ 16 h 37" name="T27"/>
                <a:gd fmla="*/ 17 w 33" name="T28"/>
                <a:gd fmla="*/ 15 h 37" name="T29"/>
                <a:gd fmla="*/ 18 w 33" name="T30"/>
                <a:gd fmla="*/ 14 h 37" name="T31"/>
                <a:gd fmla="*/ 14 w 33" name="T32"/>
                <a:gd fmla="*/ 10 h 37" name="T33"/>
                <a:gd fmla="*/ 12 w 33" name="T34"/>
                <a:gd fmla="*/ 11 h 37" name="T35"/>
                <a:gd fmla="*/ 11 w 33" name="T36"/>
                <a:gd fmla="*/ 10 h 37" name="T37"/>
                <a:gd fmla="*/ 13 w 33" name="T38"/>
                <a:gd fmla="*/ 8 h 37" name="T39"/>
                <a:gd fmla="*/ 9 w 33" name="T40"/>
                <a:gd fmla="*/ 4 h 37" name="T41"/>
                <a:gd fmla="*/ 7 w 33" name="T42"/>
                <a:gd fmla="*/ 5 h 37" name="T43"/>
                <a:gd fmla="*/ 6 w 33" name="T44"/>
                <a:gd fmla="*/ 3 h 37" name="T45"/>
                <a:gd fmla="*/ 7 w 33" name="T46"/>
                <a:gd fmla="*/ 2 h 37" name="T47"/>
                <a:gd fmla="*/ 4 w 33" name="T48"/>
                <a:gd fmla="*/ 0 h 37" name="T49"/>
                <a:gd fmla="*/ 4 w 33" name="T50"/>
                <a:gd fmla="*/ 0 h 37" name="T51"/>
                <a:gd fmla="*/ 0 w 33" name="T52"/>
                <a:gd fmla="*/ 4 h 37" name="T53"/>
                <a:gd fmla="*/ 0 w 33" name="T54"/>
                <a:gd fmla="*/ 4 h 37" name="T55"/>
                <a:gd fmla="*/ 2 w 33" name="T56"/>
                <a:gd fmla="*/ 6 h 37" name="T57"/>
                <a:gd fmla="*/ 30 w 33" name="T58"/>
                <a:gd fmla="*/ 36 h 37" name="T59"/>
                <a:gd fmla="*/ 31 w 33" name="T60"/>
                <a:gd fmla="*/ 37 h 37" name="T61"/>
                <a:gd fmla="*/ 30 w 33" name="T62"/>
                <a:gd fmla="*/ 32 h 3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7" w="33">
                  <a:moveTo>
                    <a:pt x="30" y="32"/>
                  </a:moveTo>
                  <a:cubicBezTo>
                    <a:pt x="31" y="31"/>
                    <a:pt x="32" y="31"/>
                    <a:pt x="33" y="30"/>
                  </a:cubicBezTo>
                  <a:cubicBezTo>
                    <a:pt x="32" y="29"/>
                    <a:pt x="31" y="29"/>
                    <a:pt x="31" y="28"/>
                  </a:cubicBezTo>
                  <a:cubicBezTo>
                    <a:pt x="30" y="29"/>
                    <a:pt x="30" y="28"/>
                    <a:pt x="30" y="27"/>
                  </a:cubicBezTo>
                  <a:cubicBezTo>
                    <a:pt x="29" y="27"/>
                    <a:pt x="28" y="26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6"/>
                    <a:pt x="25" y="25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2"/>
                    <a:pt x="24" y="21"/>
                    <a:pt x="23" y="20"/>
                  </a:cubicBezTo>
                  <a:cubicBezTo>
                    <a:pt x="22" y="21"/>
                    <a:pt x="21" y="21"/>
                    <a:pt x="21" y="22"/>
                  </a:cubicBezTo>
                  <a:cubicBezTo>
                    <a:pt x="20" y="23"/>
                    <a:pt x="19" y="22"/>
                    <a:pt x="20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1" y="17"/>
                    <a:pt x="20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7" y="16"/>
                    <a:pt x="17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7" y="13"/>
                    <a:pt x="15" y="11"/>
                    <a:pt x="14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12" y="16"/>
                    <a:pt x="20" y="28"/>
                    <a:pt x="30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6"/>
                    <a:pt x="29" y="33"/>
                    <a:pt x="3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A65513C-363E-4A20-A4AB-73DA203AA411}"/>
                </a:ext>
              </a:extLst>
            </p:cNvPr>
            <p:cNvSpPr/>
            <p:nvPr/>
          </p:nvSpPr>
          <p:spPr bwMode="auto">
            <a:xfrm>
              <a:off x="4468" y="1785"/>
              <a:ext cx="5" cy="6"/>
            </a:xfrm>
            <a:custGeom>
              <a:gdLst>
                <a:gd fmla="*/ 2 w 2" name="T0"/>
                <a:gd fmla="*/ 0 h 2" name="T1"/>
                <a:gd fmla="*/ 2 w 2" name="T2"/>
                <a:gd fmla="*/ 0 h 2" name="T3"/>
                <a:gd fmla="*/ 0 w 2" name="T4"/>
                <a:gd fmla="*/ 2 h 2" name="T5"/>
                <a:gd fmla="*/ 1 w 2" name="T6"/>
                <a:gd fmla="*/ 0 h 2" name="T7"/>
                <a:gd fmla="*/ 2 w 2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08DDE70-16F7-486C-9E76-100BD01A3434}"/>
                </a:ext>
              </a:extLst>
            </p:cNvPr>
            <p:cNvSpPr/>
            <p:nvPr/>
          </p:nvSpPr>
          <p:spPr bwMode="auto">
            <a:xfrm flipH="1">
              <a:off x="4624" y="1818"/>
              <a:ext cx="0" cy="3"/>
            </a:xfrm>
            <a:custGeom>
              <a:gdLst>
                <a:gd fmla="*/ 0 h 1" name="T0"/>
                <a:gd fmla="*/ 1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4432825-59E7-4085-AA04-F0987242C28E}"/>
                </a:ext>
              </a:extLst>
            </p:cNvPr>
            <p:cNvSpPr/>
            <p:nvPr/>
          </p:nvSpPr>
          <p:spPr bwMode="auto">
            <a:xfrm>
              <a:off x="4550" y="1821"/>
              <a:ext cx="76" cy="66"/>
            </a:xfrm>
            <a:custGeom>
              <a:gdLst>
                <a:gd fmla="*/ 6 w 28" name="T0"/>
                <a:gd fmla="*/ 23 h 24" name="T1"/>
                <a:gd fmla="*/ 27 w 28" name="T2"/>
                <a:gd fmla="*/ 3 h 24" name="T3"/>
                <a:gd fmla="*/ 27 w 28" name="T4"/>
                <a:gd fmla="*/ 0 h 24" name="T5"/>
                <a:gd fmla="*/ 22 w 28" name="T6"/>
                <a:gd fmla="*/ 3 h 24" name="T7"/>
                <a:gd fmla="*/ 21 w 28" name="T8"/>
                <a:gd fmla="*/ 2 h 24" name="T9"/>
                <a:gd fmla="*/ 18 w 28" name="T10"/>
                <a:gd fmla="*/ 3 h 24" name="T11"/>
                <a:gd fmla="*/ 4 w 28" name="T12"/>
                <a:gd fmla="*/ 17 h 24" name="T13"/>
                <a:gd fmla="*/ 1 w 28" name="T14"/>
                <a:gd fmla="*/ 19 h 24" name="T15"/>
                <a:gd fmla="*/ 2 w 28" name="T16"/>
                <a:gd fmla="*/ 24 h 24" name="T17"/>
                <a:gd fmla="*/ 6 w 28" name="T18"/>
                <a:gd fmla="*/ 23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28">
                  <a:moveTo>
                    <a:pt x="6" y="23"/>
                  </a:moveTo>
                  <a:cubicBezTo>
                    <a:pt x="13" y="16"/>
                    <a:pt x="22" y="11"/>
                    <a:pt x="27" y="3"/>
                  </a:cubicBezTo>
                  <a:cubicBezTo>
                    <a:pt x="28" y="2"/>
                    <a:pt x="28" y="1"/>
                    <a:pt x="27" y="0"/>
                  </a:cubicBezTo>
                  <a:cubicBezTo>
                    <a:pt x="28" y="3"/>
                    <a:pt x="25" y="6"/>
                    <a:pt x="22" y="3"/>
                  </a:cubicBezTo>
                  <a:cubicBezTo>
                    <a:pt x="22" y="3"/>
                    <a:pt x="21" y="2"/>
                    <a:pt x="21" y="2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4" y="8"/>
                    <a:pt x="9" y="12"/>
                    <a:pt x="4" y="17"/>
                  </a:cubicBezTo>
                  <a:cubicBezTo>
                    <a:pt x="3" y="18"/>
                    <a:pt x="2" y="18"/>
                    <a:pt x="1" y="19"/>
                  </a:cubicBezTo>
                  <a:cubicBezTo>
                    <a:pt x="0" y="20"/>
                    <a:pt x="1" y="23"/>
                    <a:pt x="2" y="24"/>
                  </a:cubicBezTo>
                  <a:cubicBezTo>
                    <a:pt x="3" y="24"/>
                    <a:pt x="5" y="24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5D1AF200-5764-467E-A8BA-2152704FFF3F}"/>
                </a:ext>
              </a:extLst>
            </p:cNvPr>
            <p:cNvSpPr/>
            <p:nvPr/>
          </p:nvSpPr>
          <p:spPr bwMode="auto">
            <a:xfrm>
              <a:off x="4525" y="1722"/>
              <a:ext cx="101" cy="115"/>
            </a:xfrm>
            <a:custGeom>
              <a:gdLst>
                <a:gd fmla="*/ 2 w 37" name="T0"/>
                <a:gd fmla="*/ 7 h 42" name="T1"/>
                <a:gd fmla="*/ 2 w 37" name="T2"/>
                <a:gd fmla="*/ 7 h 42" name="T3"/>
                <a:gd fmla="*/ 2 w 37" name="T4"/>
                <a:gd fmla="*/ 7 h 42" name="T5"/>
                <a:gd fmla="*/ 3 w 37" name="T6"/>
                <a:gd fmla="*/ 7 h 42" name="T7"/>
                <a:gd fmla="*/ 3 w 37" name="T8"/>
                <a:gd fmla="*/ 8 h 42" name="T9"/>
                <a:gd fmla="*/ 12 w 37" name="T10"/>
                <a:gd fmla="*/ 18 h 42" name="T11"/>
                <a:gd fmla="*/ 12 w 37" name="T12"/>
                <a:gd fmla="*/ 18 h 42" name="T13"/>
                <a:gd fmla="*/ 29 w 37" name="T14"/>
                <a:gd fmla="*/ 37 h 42" name="T15"/>
                <a:gd fmla="*/ 31 w 37" name="T16"/>
                <a:gd fmla="*/ 36 h 42" name="T17"/>
                <a:gd fmla="*/ 32 w 37" name="T18"/>
                <a:gd fmla="*/ 37 h 42" name="T19"/>
                <a:gd fmla="*/ 30 w 37" name="T20"/>
                <a:gd fmla="*/ 38 h 42" name="T21"/>
                <a:gd fmla="*/ 31 w 37" name="T22"/>
                <a:gd fmla="*/ 39 h 42" name="T23"/>
                <a:gd fmla="*/ 36 w 37" name="T24"/>
                <a:gd fmla="*/ 36 h 42" name="T25"/>
                <a:gd fmla="*/ 36 w 37" name="T26"/>
                <a:gd fmla="*/ 36 h 42" name="T27"/>
                <a:gd fmla="*/ 36 w 37" name="T28"/>
                <a:gd fmla="*/ 35 h 42" name="T29"/>
                <a:gd fmla="*/ 36 w 37" name="T30"/>
                <a:gd fmla="*/ 35 h 42" name="T31"/>
                <a:gd fmla="*/ 8 w 37" name="T32"/>
                <a:gd fmla="*/ 4 h 42" name="T33"/>
                <a:gd fmla="*/ 7 w 37" name="T34"/>
                <a:gd fmla="*/ 3 h 42" name="T35"/>
                <a:gd fmla="*/ 2 w 37" name="T36"/>
                <a:gd fmla="*/ 7 h 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" w="37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11"/>
                    <a:pt x="9" y="1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8" y="25"/>
                    <a:pt x="23" y="31"/>
                    <a:pt x="29" y="37"/>
                  </a:cubicBezTo>
                  <a:cubicBezTo>
                    <a:pt x="30" y="36"/>
                    <a:pt x="30" y="36"/>
                    <a:pt x="31" y="36"/>
                  </a:cubicBezTo>
                  <a:cubicBezTo>
                    <a:pt x="32" y="35"/>
                    <a:pt x="33" y="36"/>
                    <a:pt x="32" y="37"/>
                  </a:cubicBezTo>
                  <a:cubicBezTo>
                    <a:pt x="31" y="37"/>
                    <a:pt x="31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34" y="42"/>
                    <a:pt x="37" y="39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26" y="25"/>
                    <a:pt x="17" y="14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4" y="0"/>
                    <a:pt x="0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67" name="Group 68">
            <a:extLst>
              <a:ext uri="{FF2B5EF4-FFF2-40B4-BE49-F238E27FC236}">
                <a16:creationId xmlns:a16="http://schemas.microsoft.com/office/drawing/2014/main" id="{1C20EFAA-D870-416A-A1D1-186E93549CC3}"/>
              </a:ext>
            </a:extLst>
          </p:cNvPr>
          <p:cNvGrpSpPr>
            <a:grpSpLocks noChangeAspect="1"/>
          </p:cNvGrpSpPr>
          <p:nvPr/>
        </p:nvGrpSpPr>
        <p:grpSpPr>
          <a:xfrm>
            <a:off x="1987106" y="3184002"/>
            <a:ext cx="730250" cy="792518"/>
            <a:chOff x="1333" y="1597"/>
            <a:chExt cx="258" cy="280"/>
          </a:xfrm>
          <a:solidFill>
            <a:schemeClr val="accent1"/>
          </a:solidFill>
        </p:grpSpPr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147D2CD2-160A-4F85-BE83-527C5FE90028}"/>
                </a:ext>
              </a:extLst>
            </p:cNvPr>
            <p:cNvSpPr/>
            <p:nvPr/>
          </p:nvSpPr>
          <p:spPr bwMode="auto">
            <a:xfrm>
              <a:off x="1440" y="1707"/>
              <a:ext cx="5" cy="8"/>
            </a:xfrm>
            <a:custGeom>
              <a:gdLst>
                <a:gd fmla="*/ 2 w 2" name="T0"/>
                <a:gd fmla="*/ 0 h 3" name="T1"/>
                <a:gd fmla="*/ 2 w 2" name="T2"/>
                <a:gd fmla="*/ 0 h 3" name="T3"/>
                <a:gd fmla="*/ 2 w 2" name="T4"/>
                <a:gd fmla="*/ 0 h 3" name="T5"/>
                <a:gd fmla="*/ 0 w 2" name="T6"/>
                <a:gd fmla="*/ 3 h 3" name="T7"/>
                <a:gd fmla="*/ 2 w 2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0" y="3"/>
                  </a:cubicBezTo>
                  <a:cubicBezTo>
                    <a:pt x="1" y="2"/>
                    <a:pt x="2" y="2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B0C1C394-3BFF-4ABD-98B5-9AABDE583373}"/>
                </a:ext>
              </a:extLst>
            </p:cNvPr>
            <p:cNvSpPr/>
            <p:nvPr/>
          </p:nvSpPr>
          <p:spPr bwMode="auto">
            <a:xfrm>
              <a:off x="1426" y="1603"/>
              <a:ext cx="19" cy="99"/>
            </a:xfrm>
            <a:custGeom>
              <a:gdLst>
                <a:gd fmla="*/ 6 w 7" name="T0"/>
                <a:gd fmla="*/ 36 h 36" name="T1"/>
                <a:gd fmla="*/ 7 w 7" name="T2"/>
                <a:gd fmla="*/ 35 h 36" name="T3"/>
                <a:gd fmla="*/ 7 w 7" name="T4"/>
                <a:gd fmla="*/ 31 h 36" name="T5"/>
                <a:gd fmla="*/ 4 w 7" name="T6"/>
                <a:gd fmla="*/ 32 h 36" name="T7"/>
                <a:gd fmla="*/ 3 w 7" name="T8"/>
                <a:gd fmla="*/ 31 h 36" name="T9"/>
                <a:gd fmla="*/ 7 w 7" name="T10"/>
                <a:gd fmla="*/ 27 h 36" name="T11"/>
                <a:gd fmla="*/ 6 w 7" name="T12"/>
                <a:gd fmla="*/ 22 h 36" name="T13"/>
                <a:gd fmla="*/ 2 w 7" name="T14"/>
                <a:gd fmla="*/ 24 h 36" name="T15"/>
                <a:gd fmla="*/ 1 w 7" name="T16"/>
                <a:gd fmla="*/ 22 h 36" name="T17"/>
                <a:gd fmla="*/ 6 w 7" name="T18"/>
                <a:gd fmla="*/ 16 h 36" name="T19"/>
                <a:gd fmla="*/ 7 w 7" name="T20"/>
                <a:gd fmla="*/ 12 h 36" name="T21"/>
                <a:gd fmla="*/ 5 w 7" name="T22"/>
                <a:gd fmla="*/ 13 h 36" name="T23"/>
                <a:gd fmla="*/ 4 w 7" name="T24"/>
                <a:gd fmla="*/ 12 h 36" name="T25"/>
                <a:gd fmla="*/ 7 w 7" name="T26"/>
                <a:gd fmla="*/ 10 h 36" name="T27"/>
                <a:gd fmla="*/ 7 w 7" name="T28"/>
                <a:gd fmla="*/ 5 h 36" name="T29"/>
                <a:gd fmla="*/ 4 w 7" name="T30"/>
                <a:gd fmla="*/ 5 h 36" name="T31"/>
                <a:gd fmla="*/ 2 w 7" name="T32"/>
                <a:gd fmla="*/ 0 h 36" name="T33"/>
                <a:gd fmla="*/ 1 w 7" name="T34"/>
                <a:gd fmla="*/ 2 h 36" name="T35"/>
                <a:gd fmla="*/ 1 w 7" name="T36"/>
                <a:gd fmla="*/ 35 h 36" name="T37"/>
                <a:gd fmla="*/ 4 w 7" name="T38"/>
                <a:gd fmla="*/ 35 h 36" name="T39"/>
                <a:gd fmla="*/ 6 w 7" name="T40"/>
                <a:gd fmla="*/ 36 h 3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6" w="7">
                  <a:moveTo>
                    <a:pt x="6" y="36"/>
                  </a:moveTo>
                  <a:cubicBezTo>
                    <a:pt x="6" y="36"/>
                    <a:pt x="6" y="35"/>
                    <a:pt x="7" y="35"/>
                  </a:cubicBezTo>
                  <a:cubicBezTo>
                    <a:pt x="7" y="34"/>
                    <a:pt x="7" y="32"/>
                    <a:pt x="7" y="31"/>
                  </a:cubicBezTo>
                  <a:cubicBezTo>
                    <a:pt x="6" y="31"/>
                    <a:pt x="5" y="32"/>
                    <a:pt x="4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4" y="29"/>
                    <a:pt x="5" y="28"/>
                    <a:pt x="7" y="27"/>
                  </a:cubicBezTo>
                  <a:cubicBezTo>
                    <a:pt x="6" y="25"/>
                    <a:pt x="6" y="24"/>
                    <a:pt x="6" y="22"/>
                  </a:cubicBezTo>
                  <a:cubicBezTo>
                    <a:pt x="5" y="23"/>
                    <a:pt x="3" y="23"/>
                    <a:pt x="2" y="24"/>
                  </a:cubicBezTo>
                  <a:cubicBezTo>
                    <a:pt x="1" y="24"/>
                    <a:pt x="0" y="23"/>
                    <a:pt x="1" y="22"/>
                  </a:cubicBezTo>
                  <a:cubicBezTo>
                    <a:pt x="3" y="20"/>
                    <a:pt x="4" y="18"/>
                    <a:pt x="6" y="16"/>
                  </a:cubicBezTo>
                  <a:cubicBezTo>
                    <a:pt x="6" y="15"/>
                    <a:pt x="7" y="14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4" y="14"/>
                    <a:pt x="3" y="12"/>
                    <a:pt x="4" y="12"/>
                  </a:cubicBezTo>
                  <a:cubicBezTo>
                    <a:pt x="5" y="11"/>
                    <a:pt x="6" y="11"/>
                    <a:pt x="7" y="10"/>
                  </a:cubicBezTo>
                  <a:cubicBezTo>
                    <a:pt x="7" y="9"/>
                    <a:pt x="7" y="7"/>
                    <a:pt x="7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1" y="6"/>
                    <a:pt x="0" y="2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13"/>
                    <a:pt x="0" y="24"/>
                    <a:pt x="1" y="35"/>
                  </a:cubicBezTo>
                  <a:cubicBezTo>
                    <a:pt x="2" y="35"/>
                    <a:pt x="3" y="35"/>
                    <a:pt x="4" y="35"/>
                  </a:cubicBezTo>
                  <a:cubicBezTo>
                    <a:pt x="5" y="35"/>
                    <a:pt x="5" y="35"/>
                    <a:pt x="6" y="36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27CF3D78-C9EF-4C76-885D-0C962A179DFF}"/>
                </a:ext>
              </a:extLst>
            </p:cNvPr>
            <p:cNvSpPr/>
            <p:nvPr/>
          </p:nvSpPr>
          <p:spPr bwMode="auto">
            <a:xfrm>
              <a:off x="1437" y="1655"/>
              <a:ext cx="6" cy="8"/>
            </a:xfrm>
            <a:custGeom>
              <a:gdLst>
                <a:gd fmla="*/ 2 w 2" name="T0"/>
                <a:gd fmla="*/ 0 h 3" name="T1"/>
                <a:gd fmla="*/ 0 w 2" name="T2"/>
                <a:gd fmla="*/ 3 h 3" name="T3"/>
                <a:gd fmla="*/ 2 w 2" name="T4"/>
                <a:gd fmla="*/ 1 h 3" name="T5"/>
                <a:gd fmla="*/ 2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D66C24D6-32A6-45D8-9F9F-9577C243D3C9}"/>
                </a:ext>
              </a:extLst>
            </p:cNvPr>
            <p:cNvSpPr/>
            <p:nvPr/>
          </p:nvSpPr>
          <p:spPr bwMode="auto">
            <a:xfrm flipH="1">
              <a:off x="1511" y="1605"/>
              <a:ext cx="0" cy="3"/>
            </a:xfrm>
            <a:custGeom>
              <a:gdLst>
                <a:gd fmla="*/ 0 h 1" name="T0"/>
                <a:gd fmla="*/ 1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602AD2F8-359D-4CD1-B272-BB8AE8367306}"/>
                </a:ext>
              </a:extLst>
            </p:cNvPr>
            <p:cNvSpPr/>
            <p:nvPr/>
          </p:nvSpPr>
          <p:spPr bwMode="auto">
            <a:xfrm>
              <a:off x="1426" y="1597"/>
              <a:ext cx="85" cy="22"/>
            </a:xfrm>
            <a:custGeom>
              <a:gdLst>
                <a:gd fmla="*/ 4 w 31" name="T0"/>
                <a:gd fmla="*/ 7 h 8" name="T1"/>
                <a:gd fmla="*/ 7 w 31" name="T2"/>
                <a:gd fmla="*/ 7 h 8" name="T3"/>
                <a:gd fmla="*/ 15 w 31" name="T4"/>
                <a:gd fmla="*/ 7 h 8" name="T5"/>
                <a:gd fmla="*/ 18 w 31" name="T6"/>
                <a:gd fmla="*/ 5 h 8" name="T7"/>
                <a:gd fmla="*/ 19 w 31" name="T8"/>
                <a:gd fmla="*/ 7 h 8" name="T9"/>
                <a:gd fmla="*/ 18 w 31" name="T10"/>
                <a:gd fmla="*/ 7 h 8" name="T11"/>
                <a:gd fmla="*/ 25 w 31" name="T12"/>
                <a:gd fmla="*/ 8 h 8" name="T13"/>
                <a:gd fmla="*/ 25 w 31" name="T14"/>
                <a:gd fmla="*/ 5 h 8" name="T15"/>
                <a:gd fmla="*/ 31 w 31" name="T16"/>
                <a:gd fmla="*/ 3 h 8" name="T17"/>
                <a:gd fmla="*/ 28 w 31" name="T18"/>
                <a:gd fmla="*/ 1 h 8" name="T19"/>
                <a:gd fmla="*/ 4 w 31" name="T20"/>
                <a:gd fmla="*/ 1 h 8" name="T21"/>
                <a:gd fmla="*/ 2 w 31" name="T22"/>
                <a:gd fmla="*/ 2 h 8" name="T23"/>
                <a:gd fmla="*/ 4 w 31" name="T24"/>
                <a:gd fmla="*/ 7 h 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" w="31">
                  <a:moveTo>
                    <a:pt x="4" y="7"/>
                  </a:moveTo>
                  <a:cubicBezTo>
                    <a:pt x="5" y="7"/>
                    <a:pt x="6" y="7"/>
                    <a:pt x="7" y="7"/>
                  </a:cubicBezTo>
                  <a:cubicBezTo>
                    <a:pt x="10" y="7"/>
                    <a:pt x="13" y="7"/>
                    <a:pt x="15" y="7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21" y="7"/>
                    <a:pt x="23" y="7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1"/>
                    <a:pt x="29" y="1"/>
                    <a:pt x="31" y="3"/>
                  </a:cubicBezTo>
                  <a:cubicBezTo>
                    <a:pt x="30" y="2"/>
                    <a:pt x="29" y="1"/>
                    <a:pt x="28" y="1"/>
                  </a:cubicBezTo>
                  <a:cubicBezTo>
                    <a:pt x="20" y="1"/>
                    <a:pt x="12" y="0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0" y="4"/>
                    <a:pt x="1" y="8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5B57BE7F-894D-444F-9B0C-86051B0F92B9}"/>
                </a:ext>
              </a:extLst>
            </p:cNvPr>
            <p:cNvSpPr/>
            <p:nvPr/>
          </p:nvSpPr>
          <p:spPr bwMode="auto">
            <a:xfrm>
              <a:off x="1495" y="1600"/>
              <a:ext cx="19" cy="112"/>
            </a:xfrm>
            <a:custGeom>
              <a:gdLst>
                <a:gd fmla="*/ 0 w 7" name="T0"/>
                <a:gd fmla="*/ 4 h 41" name="T1"/>
                <a:gd fmla="*/ 0 w 7" name="T2"/>
                <a:gd fmla="*/ 7 h 41" name="T3"/>
                <a:gd fmla="*/ 0 w 7" name="T4"/>
                <a:gd fmla="*/ 31 h 41" name="T5"/>
                <a:gd fmla="*/ 0 w 7" name="T6"/>
                <a:gd fmla="*/ 31 h 41" name="T7"/>
                <a:gd fmla="*/ 0 w 7" name="T8"/>
                <a:gd fmla="*/ 37 h 41" name="T9"/>
                <a:gd fmla="*/ 1 w 7" name="T10"/>
                <a:gd fmla="*/ 38 h 41" name="T11"/>
                <a:gd fmla="*/ 0 w 7" name="T12"/>
                <a:gd fmla="*/ 39 h 41" name="T13"/>
                <a:gd fmla="*/ 0 w 7" name="T14"/>
                <a:gd fmla="*/ 41 h 41" name="T15"/>
                <a:gd fmla="*/ 0 w 7" name="T16"/>
                <a:gd fmla="*/ 41 h 41" name="T17"/>
                <a:gd fmla="*/ 4 w 7" name="T18"/>
                <a:gd fmla="*/ 38 h 41" name="T19"/>
                <a:gd fmla="*/ 6 w 7" name="T20"/>
                <a:gd fmla="*/ 38 h 41" name="T21"/>
                <a:gd fmla="*/ 6 w 7" name="T22"/>
                <a:gd fmla="*/ 4 h 41" name="T23"/>
                <a:gd fmla="*/ 6 w 7" name="T24"/>
                <a:gd fmla="*/ 3 h 41" name="T25"/>
                <a:gd fmla="*/ 6 w 7" name="T26"/>
                <a:gd fmla="*/ 2 h 41" name="T27"/>
                <a:gd fmla="*/ 6 w 7" name="T28"/>
                <a:gd fmla="*/ 2 h 41" name="T29"/>
                <a:gd fmla="*/ 0 w 7" name="T30"/>
                <a:gd fmla="*/ 4 h 4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1" w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15"/>
                    <a:pt x="0" y="2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1" y="38"/>
                    <a:pt x="0" y="38"/>
                    <a:pt x="0" y="39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2" y="37"/>
                    <a:pt x="4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26"/>
                    <a:pt x="7" y="15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65EBC0A2-5D35-4D37-ADDD-25620706DB7C}"/>
                </a:ext>
              </a:extLst>
            </p:cNvPr>
            <p:cNvSpPr/>
            <p:nvPr/>
          </p:nvSpPr>
          <p:spPr bwMode="auto">
            <a:xfrm>
              <a:off x="1341" y="1696"/>
              <a:ext cx="104" cy="19"/>
            </a:xfrm>
            <a:custGeom>
              <a:gdLst>
                <a:gd fmla="*/ 4 w 38" name="T0"/>
                <a:gd fmla="*/ 4 h 7" name="T1"/>
                <a:gd fmla="*/ 4 w 38" name="T2"/>
                <a:gd fmla="*/ 7 h 7" name="T3"/>
                <a:gd fmla="*/ 6 w 38" name="T4"/>
                <a:gd fmla="*/ 7 h 7" name="T5"/>
                <a:gd fmla="*/ 7 w 38" name="T6"/>
                <a:gd fmla="*/ 6 h 7" name="T7"/>
                <a:gd fmla="*/ 8 w 38" name="T8"/>
                <a:gd fmla="*/ 7 h 7" name="T9"/>
                <a:gd fmla="*/ 21 w 38" name="T10"/>
                <a:gd fmla="*/ 7 h 7" name="T11"/>
                <a:gd fmla="*/ 21 w 38" name="T12"/>
                <a:gd fmla="*/ 7 h 7" name="T13"/>
                <a:gd fmla="*/ 28 w 38" name="T14"/>
                <a:gd fmla="*/ 7 h 7" name="T15"/>
                <a:gd fmla="*/ 28 w 38" name="T16"/>
                <a:gd fmla="*/ 7 h 7" name="T17"/>
                <a:gd fmla="*/ 29 w 38" name="T18"/>
                <a:gd fmla="*/ 7 h 7" name="T19"/>
                <a:gd fmla="*/ 35 w 38" name="T20"/>
                <a:gd fmla="*/ 7 h 7" name="T21"/>
                <a:gd fmla="*/ 36 w 38" name="T22"/>
                <a:gd fmla="*/ 7 h 7" name="T23"/>
                <a:gd fmla="*/ 38 w 38" name="T24"/>
                <a:gd fmla="*/ 4 h 7" name="T25"/>
                <a:gd fmla="*/ 36 w 38" name="T26"/>
                <a:gd fmla="*/ 4 h 7" name="T27"/>
                <a:gd fmla="*/ 35 w 38" name="T28"/>
                <a:gd fmla="*/ 3 h 7" name="T29"/>
                <a:gd fmla="*/ 37 w 38" name="T30"/>
                <a:gd fmla="*/ 2 h 7" name="T31"/>
                <a:gd fmla="*/ 35 w 38" name="T32"/>
                <a:gd fmla="*/ 1 h 7" name="T33"/>
                <a:gd fmla="*/ 32 w 38" name="T34"/>
                <a:gd fmla="*/ 1 h 7" name="T35"/>
                <a:gd fmla="*/ 2 w 38" name="T36"/>
                <a:gd fmla="*/ 0 h 7" name="T37"/>
                <a:gd fmla="*/ 0 w 38" name="T38"/>
                <a:gd fmla="*/ 1 h 7" name="T39"/>
                <a:gd fmla="*/ 4 w 38" name="T40"/>
                <a:gd fmla="*/ 4 h 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" w="38">
                  <a:moveTo>
                    <a:pt x="4" y="4"/>
                  </a:moveTo>
                  <a:cubicBezTo>
                    <a:pt x="4" y="5"/>
                    <a:pt x="4" y="6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12" y="7"/>
                    <a:pt x="17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7"/>
                    <a:pt x="25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1" y="7"/>
                    <a:pt x="33" y="7"/>
                    <a:pt x="35" y="7"/>
                  </a:cubicBezTo>
                  <a:cubicBezTo>
                    <a:pt x="35" y="7"/>
                    <a:pt x="36" y="7"/>
                    <a:pt x="36" y="7"/>
                  </a:cubicBezTo>
                  <a:cubicBezTo>
                    <a:pt x="38" y="6"/>
                    <a:pt x="38" y="5"/>
                    <a:pt x="38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5" y="4"/>
                    <a:pt x="34" y="3"/>
                    <a:pt x="35" y="3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6" y="1"/>
                    <a:pt x="36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22" y="1"/>
                    <a:pt x="1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2" y="1"/>
                    <a:pt x="4" y="2"/>
                    <a:pt x="4" y="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17D91E9C-AF00-47E7-8C13-6F6CDDAC2BB1}"/>
                </a:ext>
              </a:extLst>
            </p:cNvPr>
            <p:cNvSpPr/>
            <p:nvPr/>
          </p:nvSpPr>
          <p:spPr bwMode="auto">
            <a:xfrm>
              <a:off x="1333" y="1699"/>
              <a:ext cx="19" cy="79"/>
            </a:xfrm>
            <a:custGeom>
              <a:gdLst>
                <a:gd fmla="*/ 5 w 7" name="T0"/>
                <a:gd fmla="*/ 23 h 29" name="T1"/>
                <a:gd fmla="*/ 7 w 7" name="T2"/>
                <a:gd fmla="*/ 23 h 29" name="T3"/>
                <a:gd fmla="*/ 7 w 7" name="T4"/>
                <a:gd fmla="*/ 23 h 29" name="T5"/>
                <a:gd fmla="*/ 7 w 7" name="T6"/>
                <a:gd fmla="*/ 22 h 29" name="T7"/>
                <a:gd fmla="*/ 7 w 7" name="T8"/>
                <a:gd fmla="*/ 21 h 29" name="T9"/>
                <a:gd fmla="*/ 7 w 7" name="T10"/>
                <a:gd fmla="*/ 17 h 29" name="T11"/>
                <a:gd fmla="*/ 7 w 7" name="T12"/>
                <a:gd fmla="*/ 16 h 29" name="T13"/>
                <a:gd fmla="*/ 7 w 7" name="T14"/>
                <a:gd fmla="*/ 14 h 29" name="T15"/>
                <a:gd fmla="*/ 7 w 7" name="T16"/>
                <a:gd fmla="*/ 8 h 29" name="T17"/>
                <a:gd fmla="*/ 7 w 7" name="T18"/>
                <a:gd fmla="*/ 7 h 29" name="T19"/>
                <a:gd fmla="*/ 7 w 7" name="T20"/>
                <a:gd fmla="*/ 7 h 29" name="T21"/>
                <a:gd fmla="*/ 7 w 7" name="T22"/>
                <a:gd fmla="*/ 6 h 29" name="T23"/>
                <a:gd fmla="*/ 7 w 7" name="T24"/>
                <a:gd fmla="*/ 3 h 29" name="T25"/>
                <a:gd fmla="*/ 3 w 7" name="T26"/>
                <a:gd fmla="*/ 0 h 29" name="T27"/>
                <a:gd fmla="*/ 1 w 7" name="T28"/>
                <a:gd fmla="*/ 3 h 29" name="T29"/>
                <a:gd fmla="*/ 2 w 7" name="T30"/>
                <a:gd fmla="*/ 27 h 29" name="T31"/>
                <a:gd fmla="*/ 4 w 7" name="T32"/>
                <a:gd fmla="*/ 29 h 29" name="T33"/>
                <a:gd fmla="*/ 5 w 7" name="T34"/>
                <a:gd fmla="*/ 23 h 2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8" w="7">
                  <a:moveTo>
                    <a:pt x="5" y="23"/>
                  </a:move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9"/>
                    <a:pt x="7" y="18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4"/>
                  </a:cubicBezTo>
                  <a:cubicBezTo>
                    <a:pt x="7" y="12"/>
                    <a:pt x="7" y="10"/>
                    <a:pt x="7" y="8"/>
                  </a:cubicBezTo>
                  <a:cubicBezTo>
                    <a:pt x="7" y="8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2" y="11"/>
                    <a:pt x="0" y="19"/>
                    <a:pt x="2" y="27"/>
                  </a:cubicBezTo>
                  <a:cubicBezTo>
                    <a:pt x="2" y="29"/>
                    <a:pt x="3" y="29"/>
                    <a:pt x="4" y="29"/>
                  </a:cubicBezTo>
                  <a:cubicBezTo>
                    <a:pt x="1" y="29"/>
                    <a:pt x="1" y="23"/>
                    <a:pt x="5" y="23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350F1AC1-93F8-4D81-BD11-31449264DDD5}"/>
                </a:ext>
              </a:extLst>
            </p:cNvPr>
            <p:cNvSpPr/>
            <p:nvPr/>
          </p:nvSpPr>
          <p:spPr bwMode="auto">
            <a:xfrm>
              <a:off x="1335" y="1762"/>
              <a:ext cx="99" cy="19"/>
            </a:xfrm>
            <a:custGeom>
              <a:gdLst>
                <a:gd fmla="*/ 36 w 36" name="T0"/>
                <a:gd fmla="*/ 0 h 7" name="T1"/>
                <a:gd fmla="*/ 35 w 36" name="T2"/>
                <a:gd fmla="*/ 0 h 7" name="T3"/>
                <a:gd fmla="*/ 29 w 36" name="T4"/>
                <a:gd fmla="*/ 0 h 7" name="T5"/>
                <a:gd fmla="*/ 29 w 36" name="T6"/>
                <a:gd fmla="*/ 1 h 7" name="T7"/>
                <a:gd fmla="*/ 28 w 36" name="T8"/>
                <a:gd fmla="*/ 0 h 7" name="T9"/>
                <a:gd fmla="*/ 19 w 36" name="T10"/>
                <a:gd fmla="*/ 0 h 7" name="T11"/>
                <a:gd fmla="*/ 18 w 36" name="T12"/>
                <a:gd fmla="*/ 1 h 7" name="T13"/>
                <a:gd fmla="*/ 17 w 36" name="T14"/>
                <a:gd fmla="*/ 0 h 7" name="T15"/>
                <a:gd fmla="*/ 13 w 36" name="T16"/>
                <a:gd fmla="*/ 0 h 7" name="T17"/>
                <a:gd fmla="*/ 12 w 36" name="T18"/>
                <a:gd fmla="*/ 1 h 7" name="T19"/>
                <a:gd fmla="*/ 11 w 36" name="T20"/>
                <a:gd fmla="*/ 0 h 7" name="T21"/>
                <a:gd fmla="*/ 6 w 36" name="T22"/>
                <a:gd fmla="*/ 0 h 7" name="T23"/>
                <a:gd fmla="*/ 4 w 36" name="T24"/>
                <a:gd fmla="*/ 0 h 7" name="T25"/>
                <a:gd fmla="*/ 3 w 36" name="T26"/>
                <a:gd fmla="*/ 6 h 7" name="T27"/>
                <a:gd fmla="*/ 4 w 36" name="T28"/>
                <a:gd fmla="*/ 6 h 7" name="T29"/>
                <a:gd fmla="*/ 32 w 36" name="T30"/>
                <a:gd fmla="*/ 6 h 7" name="T31"/>
                <a:gd fmla="*/ 32 w 36" name="T32"/>
                <a:gd fmla="*/ 3 h 7" name="T33"/>
                <a:gd fmla="*/ 36 w 36" name="T34"/>
                <a:gd fmla="*/ 0 h 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" w="36">
                  <a:moveTo>
                    <a:pt x="36" y="0"/>
                  </a:moveTo>
                  <a:cubicBezTo>
                    <a:pt x="36" y="0"/>
                    <a:pt x="36" y="0"/>
                    <a:pt x="35" y="0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29" y="0"/>
                    <a:pt x="29" y="1"/>
                    <a:pt x="29" y="1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5" y="0"/>
                    <a:pt x="22" y="0"/>
                    <a:pt x="19" y="0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8" y="1"/>
                    <a:pt x="17" y="1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0"/>
                    <a:pt x="0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13" y="7"/>
                    <a:pt x="22" y="6"/>
                    <a:pt x="32" y="6"/>
                  </a:cubicBezTo>
                  <a:cubicBezTo>
                    <a:pt x="32" y="5"/>
                    <a:pt x="32" y="4"/>
                    <a:pt x="32" y="3"/>
                  </a:cubicBezTo>
                  <a:cubicBezTo>
                    <a:pt x="32" y="0"/>
                    <a:pt x="35" y="0"/>
                    <a:pt x="36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C3420F74-FA10-42A8-8978-663712323711}"/>
                </a:ext>
              </a:extLst>
            </p:cNvPr>
            <p:cNvSpPr/>
            <p:nvPr/>
          </p:nvSpPr>
          <p:spPr bwMode="auto">
            <a:xfrm>
              <a:off x="1421" y="1762"/>
              <a:ext cx="19" cy="110"/>
            </a:xfrm>
            <a:custGeom>
              <a:gdLst>
                <a:gd fmla="*/ 5 w 7" name="T0"/>
                <a:gd fmla="*/ 35 h 40" name="T1"/>
                <a:gd fmla="*/ 7 w 7" name="T2"/>
                <a:gd fmla="*/ 35 h 40" name="T3"/>
                <a:gd fmla="*/ 7 w 7" name="T4"/>
                <a:gd fmla="*/ 32 h 40" name="T5"/>
                <a:gd fmla="*/ 7 w 7" name="T6"/>
                <a:gd fmla="*/ 32 h 40" name="T7"/>
                <a:gd fmla="*/ 6 w 7" name="T8"/>
                <a:gd fmla="*/ 31 h 40" name="T9"/>
                <a:gd fmla="*/ 7 w 7" name="T10"/>
                <a:gd fmla="*/ 30 h 40" name="T11"/>
                <a:gd fmla="*/ 7 w 7" name="T12"/>
                <a:gd fmla="*/ 25 h 40" name="T13"/>
                <a:gd fmla="*/ 7 w 7" name="T14"/>
                <a:gd fmla="*/ 25 h 40" name="T15"/>
                <a:gd fmla="*/ 6 w 7" name="T16"/>
                <a:gd fmla="*/ 24 h 40" name="T17"/>
                <a:gd fmla="*/ 7 w 7" name="T18"/>
                <a:gd fmla="*/ 22 h 40" name="T19"/>
                <a:gd fmla="*/ 7 w 7" name="T20"/>
                <a:gd fmla="*/ 17 h 40" name="T21"/>
                <a:gd fmla="*/ 4 w 7" name="T22"/>
                <a:gd fmla="*/ 19 h 40" name="T23"/>
                <a:gd fmla="*/ 3 w 7" name="T24"/>
                <a:gd fmla="*/ 17 h 40" name="T25"/>
                <a:gd fmla="*/ 7 w 7" name="T26"/>
                <a:gd fmla="*/ 15 h 40" name="T27"/>
                <a:gd fmla="*/ 7 w 7" name="T28"/>
                <a:gd fmla="*/ 11 h 40" name="T29"/>
                <a:gd fmla="*/ 5 w 7" name="T30"/>
                <a:gd fmla="*/ 12 h 40" name="T31"/>
                <a:gd fmla="*/ 4 w 7" name="T32"/>
                <a:gd fmla="*/ 11 h 40" name="T33"/>
                <a:gd fmla="*/ 7 w 7" name="T34"/>
                <a:gd fmla="*/ 8 h 40" name="T35"/>
                <a:gd fmla="*/ 7 w 7" name="T36"/>
                <a:gd fmla="*/ 3 h 40" name="T37"/>
                <a:gd fmla="*/ 6 w 7" name="T38"/>
                <a:gd fmla="*/ 4 h 40" name="T39"/>
                <a:gd fmla="*/ 5 w 7" name="T40"/>
                <a:gd fmla="*/ 3 h 40" name="T41"/>
                <a:gd fmla="*/ 6 w 7" name="T42"/>
                <a:gd fmla="*/ 1 h 40" name="T43"/>
                <a:gd fmla="*/ 5 w 7" name="T44"/>
                <a:gd fmla="*/ 0 h 40" name="T45"/>
                <a:gd fmla="*/ 1 w 7" name="T46"/>
                <a:gd fmla="*/ 3 h 40" name="T47"/>
                <a:gd fmla="*/ 1 w 7" name="T48"/>
                <a:gd fmla="*/ 6 h 40" name="T49"/>
                <a:gd fmla="*/ 1 w 7" name="T50"/>
                <a:gd fmla="*/ 37 h 40" name="T51"/>
                <a:gd fmla="*/ 2 w 7" name="T52"/>
                <a:gd fmla="*/ 40 h 40" name="T53"/>
                <a:gd fmla="*/ 5 w 7" name="T54"/>
                <a:gd fmla="*/ 35 h 4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" w="7">
                  <a:moveTo>
                    <a:pt x="5" y="35"/>
                  </a:moveTo>
                  <a:cubicBezTo>
                    <a:pt x="6" y="35"/>
                    <a:pt x="6" y="35"/>
                    <a:pt x="7" y="35"/>
                  </a:cubicBezTo>
                  <a:cubicBezTo>
                    <a:pt x="7" y="34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1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7" y="28"/>
                    <a:pt x="7" y="26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5" y="24"/>
                    <a:pt x="6" y="24"/>
                  </a:cubicBezTo>
                  <a:cubicBezTo>
                    <a:pt x="6" y="23"/>
                    <a:pt x="7" y="23"/>
                    <a:pt x="7" y="22"/>
                  </a:cubicBezTo>
                  <a:cubicBezTo>
                    <a:pt x="7" y="20"/>
                    <a:pt x="7" y="19"/>
                    <a:pt x="7" y="17"/>
                  </a:cubicBezTo>
                  <a:cubicBezTo>
                    <a:pt x="6" y="17"/>
                    <a:pt x="5" y="18"/>
                    <a:pt x="4" y="19"/>
                  </a:cubicBezTo>
                  <a:cubicBezTo>
                    <a:pt x="3" y="19"/>
                    <a:pt x="2" y="18"/>
                    <a:pt x="3" y="17"/>
                  </a:cubicBezTo>
                  <a:cubicBezTo>
                    <a:pt x="4" y="17"/>
                    <a:pt x="6" y="16"/>
                    <a:pt x="7" y="15"/>
                  </a:cubicBezTo>
                  <a:cubicBezTo>
                    <a:pt x="7" y="14"/>
                    <a:pt x="7" y="13"/>
                    <a:pt x="7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3"/>
                    <a:pt x="3" y="12"/>
                    <a:pt x="4" y="11"/>
                  </a:cubicBezTo>
                  <a:cubicBezTo>
                    <a:pt x="5" y="10"/>
                    <a:pt x="6" y="9"/>
                    <a:pt x="7" y="8"/>
                  </a:cubicBezTo>
                  <a:cubicBezTo>
                    <a:pt x="7" y="6"/>
                    <a:pt x="7" y="5"/>
                    <a:pt x="7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1" y="0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17"/>
                    <a:pt x="2" y="27"/>
                    <a:pt x="1" y="37"/>
                  </a:cubicBezTo>
                  <a:cubicBezTo>
                    <a:pt x="1" y="39"/>
                    <a:pt x="1" y="39"/>
                    <a:pt x="2" y="40"/>
                  </a:cubicBezTo>
                  <a:cubicBezTo>
                    <a:pt x="1" y="38"/>
                    <a:pt x="2" y="35"/>
                    <a:pt x="5" y="35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13CE5D16-8E8A-46CB-98D4-D7912DAD2AB7}"/>
                </a:ext>
              </a:extLst>
            </p:cNvPr>
            <p:cNvSpPr/>
            <p:nvPr/>
          </p:nvSpPr>
          <p:spPr bwMode="auto">
            <a:xfrm>
              <a:off x="1423" y="1858"/>
              <a:ext cx="83" cy="19"/>
            </a:xfrm>
            <a:custGeom>
              <a:gdLst>
                <a:gd fmla="*/ 24 w 30" name="T0"/>
                <a:gd fmla="*/ 2 h 7" name="T1"/>
                <a:gd fmla="*/ 23 w 30" name="T2"/>
                <a:gd fmla="*/ 1 h 7" name="T3"/>
                <a:gd fmla="*/ 6 w 30" name="T4"/>
                <a:gd fmla="*/ 0 h 7" name="T5"/>
                <a:gd fmla="*/ 4 w 30" name="T6"/>
                <a:gd fmla="*/ 0 h 7" name="T7"/>
                <a:gd fmla="*/ 1 w 30" name="T8"/>
                <a:gd fmla="*/ 5 h 7" name="T9"/>
                <a:gd fmla="*/ 4 w 30" name="T10"/>
                <a:gd fmla="*/ 6 h 7" name="T11"/>
                <a:gd fmla="*/ 27 w 30" name="T12"/>
                <a:gd fmla="*/ 7 h 7" name="T13"/>
                <a:gd fmla="*/ 30 w 30" name="T14"/>
                <a:gd fmla="*/ 3 h 7" name="T15"/>
                <a:gd fmla="*/ 24 w 30" name="T16"/>
                <a:gd fmla="*/ 2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30">
                  <a:moveTo>
                    <a:pt x="24" y="2"/>
                  </a:moveTo>
                  <a:cubicBezTo>
                    <a:pt x="23" y="2"/>
                    <a:pt x="23" y="1"/>
                    <a:pt x="23" y="1"/>
                  </a:cubicBezTo>
                  <a:cubicBezTo>
                    <a:pt x="18" y="0"/>
                    <a:pt x="12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11" y="6"/>
                    <a:pt x="19" y="7"/>
                    <a:pt x="27" y="7"/>
                  </a:cubicBezTo>
                  <a:cubicBezTo>
                    <a:pt x="29" y="7"/>
                    <a:pt x="30" y="5"/>
                    <a:pt x="30" y="3"/>
                  </a:cubicBezTo>
                  <a:cubicBezTo>
                    <a:pt x="29" y="6"/>
                    <a:pt x="24" y="6"/>
                    <a:pt x="24" y="2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4A8A38A2-F696-4A61-A8C4-0D0FF6562991}"/>
                </a:ext>
              </a:extLst>
            </p:cNvPr>
            <p:cNvSpPr/>
            <p:nvPr/>
          </p:nvSpPr>
          <p:spPr bwMode="auto">
            <a:xfrm>
              <a:off x="1489" y="1776"/>
              <a:ext cx="3" cy="2"/>
            </a:xfrm>
            <a:custGeom>
              <a:gdLst>
                <a:gd fmla="*/ 1 w 1" name="T0"/>
                <a:gd fmla="*/ 1 h 1" name="T1"/>
                <a:gd fmla="*/ 1 w 1" name="T2"/>
                <a:gd fmla="*/ 0 h 1" name="T3"/>
                <a:gd fmla="*/ 0 w 1" name="T4"/>
                <a:gd fmla="*/ 1 h 1" name="T5"/>
                <a:gd fmla="*/ 1 w 1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851B31AE-F31D-427D-8C1E-F50F4FA27F48}"/>
                </a:ext>
              </a:extLst>
            </p:cNvPr>
            <p:cNvSpPr/>
            <p:nvPr/>
          </p:nvSpPr>
          <p:spPr bwMode="auto">
            <a:xfrm>
              <a:off x="1487" y="1781"/>
              <a:ext cx="19" cy="93"/>
            </a:xfrm>
            <a:custGeom>
              <a:gdLst>
                <a:gd fmla="*/ 1 w 7" name="T0"/>
                <a:gd fmla="*/ 0 h 34" name="T1"/>
                <a:gd fmla="*/ 1 w 7" name="T2"/>
                <a:gd fmla="*/ 1 h 34" name="T3"/>
                <a:gd fmla="*/ 1 w 7" name="T4"/>
                <a:gd fmla="*/ 6 h 34" name="T5"/>
                <a:gd fmla="*/ 1 w 7" name="T6"/>
                <a:gd fmla="*/ 7 h 34" name="T7"/>
                <a:gd fmla="*/ 1 w 7" name="T8"/>
                <a:gd fmla="*/ 7 h 34" name="T9"/>
                <a:gd fmla="*/ 0 w 7" name="T10"/>
                <a:gd fmla="*/ 21 h 34" name="T11"/>
                <a:gd fmla="*/ 0 w 7" name="T12"/>
                <a:gd fmla="*/ 20 h 34" name="T13"/>
                <a:gd fmla="*/ 1 w 7" name="T14"/>
                <a:gd fmla="*/ 21 h 34" name="T15"/>
                <a:gd fmla="*/ 1 w 7" name="T16"/>
                <a:gd fmla="*/ 25 h 34" name="T17"/>
                <a:gd fmla="*/ 0 w 7" name="T18"/>
                <a:gd fmla="*/ 26 h 34" name="T19"/>
                <a:gd fmla="*/ 0 w 7" name="T20"/>
                <a:gd fmla="*/ 29 h 34" name="T21"/>
                <a:gd fmla="*/ 1 w 7" name="T22"/>
                <a:gd fmla="*/ 30 h 34" name="T23"/>
                <a:gd fmla="*/ 7 w 7" name="T24"/>
                <a:gd fmla="*/ 31 h 34" name="T25"/>
                <a:gd fmla="*/ 7 w 7" name="T26"/>
                <a:gd fmla="*/ 30 h 34" name="T27"/>
                <a:gd fmla="*/ 7 w 7" name="T28"/>
                <a:gd fmla="*/ 3 h 34" name="T29"/>
                <a:gd fmla="*/ 4 w 7" name="T30"/>
                <a:gd fmla="*/ 3 h 34" name="T31"/>
                <a:gd fmla="*/ 1 w 7" name="T32"/>
                <a:gd fmla="*/ 0 h 3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4" w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2"/>
                    <a:pt x="0" y="16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3"/>
                    <a:pt x="1" y="24"/>
                    <a:pt x="1" y="25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1" y="34"/>
                    <a:pt x="6" y="34"/>
                    <a:pt x="7" y="31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6" y="21"/>
                    <a:pt x="7" y="12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3"/>
                    <a:pt x="2" y="2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FD5C158B-909B-46F1-93F8-FDADDF26A5D4}"/>
                </a:ext>
              </a:extLst>
            </p:cNvPr>
            <p:cNvSpPr/>
            <p:nvPr/>
          </p:nvSpPr>
          <p:spPr bwMode="auto">
            <a:xfrm flipH="1">
              <a:off x="1503" y="1718"/>
              <a:ext cx="0" cy="3"/>
            </a:xfrm>
            <a:custGeom>
              <a:gdLst>
                <a:gd fmla="*/ 0 h 1" name="T0"/>
                <a:gd fmla="*/ 1 h 1" name="T1"/>
                <a:gd fmla="*/ 1 h 1" name="T2"/>
                <a:gd fmla="*/ 0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4D0BC0F2-B5D8-4686-9299-788B2ADCF367}"/>
                </a:ext>
              </a:extLst>
            </p:cNvPr>
            <p:cNvSpPr/>
            <p:nvPr/>
          </p:nvSpPr>
          <p:spPr bwMode="auto">
            <a:xfrm>
              <a:off x="1517" y="1715"/>
              <a:ext cx="5" cy="6"/>
            </a:xfrm>
            <a:custGeom>
              <a:gdLst>
                <a:gd fmla="*/ 1 w 2" name="T0"/>
                <a:gd fmla="*/ 2 h 2" name="T1"/>
                <a:gd fmla="*/ 0 w 2" name="T2"/>
                <a:gd fmla="*/ 2 h 2" name="T3"/>
                <a:gd fmla="*/ 1 w 2" name="T4"/>
                <a:gd fmla="*/ 2 h 2" name="T5"/>
                <a:gd fmla="*/ 1 w 2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1" y="2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3DB2FDE2-30DF-45D3-9CDB-62BE6499B6AF}"/>
                </a:ext>
              </a:extLst>
            </p:cNvPr>
            <p:cNvSpPr/>
            <p:nvPr/>
          </p:nvSpPr>
          <p:spPr bwMode="auto">
            <a:xfrm>
              <a:off x="1495" y="1702"/>
              <a:ext cx="96" cy="21"/>
            </a:xfrm>
            <a:custGeom>
              <a:gdLst>
                <a:gd fmla="*/ 0 w 35" name="T0"/>
                <a:gd fmla="*/ 4 h 8" name="T1"/>
                <a:gd fmla="*/ 1 w 35" name="T2"/>
                <a:gd fmla="*/ 6 h 8" name="T3"/>
                <a:gd fmla="*/ 5 w 35" name="T4"/>
                <a:gd fmla="*/ 4 h 8" name="T5"/>
                <a:gd fmla="*/ 6 w 35" name="T6"/>
                <a:gd fmla="*/ 5 h 8" name="T7"/>
                <a:gd fmla="*/ 4 w 35" name="T8"/>
                <a:gd fmla="*/ 7 h 8" name="T9"/>
                <a:gd fmla="*/ 6 w 35" name="T10"/>
                <a:gd fmla="*/ 7 h 8" name="T11"/>
                <a:gd fmla="*/ 11 w 35" name="T12"/>
                <a:gd fmla="*/ 4 h 8" name="T13"/>
                <a:gd fmla="*/ 12 w 35" name="T14"/>
                <a:gd fmla="*/ 5 h 8" name="T15"/>
                <a:gd fmla="*/ 11 w 35" name="T16"/>
                <a:gd fmla="*/ 7 h 8" name="T17"/>
                <a:gd fmla="*/ 17 w 35" name="T18"/>
                <a:gd fmla="*/ 7 h 8" name="T19"/>
                <a:gd fmla="*/ 22 w 35" name="T20"/>
                <a:gd fmla="*/ 4 h 8" name="T21"/>
                <a:gd fmla="*/ 23 w 35" name="T22"/>
                <a:gd fmla="*/ 5 h 8" name="T23"/>
                <a:gd fmla="*/ 22 w 35" name="T24"/>
                <a:gd fmla="*/ 7 h 8" name="T25"/>
                <a:gd fmla="*/ 26 w 35" name="T26"/>
                <a:gd fmla="*/ 8 h 8" name="T27"/>
                <a:gd fmla="*/ 27 w 35" name="T28"/>
                <a:gd fmla="*/ 7 h 8" name="T29"/>
                <a:gd fmla="*/ 28 w 35" name="T30"/>
                <a:gd fmla="*/ 8 h 8" name="T31"/>
                <a:gd fmla="*/ 28 w 35" name="T32"/>
                <a:gd fmla="*/ 8 h 8" name="T33"/>
                <a:gd fmla="*/ 29 w 35" name="T34"/>
                <a:gd fmla="*/ 8 h 8" name="T35"/>
                <a:gd fmla="*/ 29 w 35" name="T36"/>
                <a:gd fmla="*/ 5 h 8" name="T37"/>
                <a:gd fmla="*/ 35 w 35" name="T38"/>
                <a:gd fmla="*/ 5 h 8" name="T39"/>
                <a:gd fmla="*/ 33 w 35" name="T40"/>
                <a:gd fmla="*/ 2 h 8" name="T41"/>
                <a:gd fmla="*/ 6 w 35" name="T42"/>
                <a:gd fmla="*/ 1 h 8" name="T43"/>
                <a:gd fmla="*/ 4 w 35" name="T44"/>
                <a:gd fmla="*/ 1 h 8" name="T45"/>
                <a:gd fmla="*/ 0 w 35" name="T46"/>
                <a:gd fmla="*/ 4 h 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" w="35">
                  <a:moveTo>
                    <a:pt x="0" y="4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6" y="3"/>
                    <a:pt x="7" y="4"/>
                    <a:pt x="6" y="5"/>
                  </a:cubicBezTo>
                  <a:cubicBezTo>
                    <a:pt x="6" y="6"/>
                    <a:pt x="5" y="6"/>
                    <a:pt x="4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2" y="4"/>
                    <a:pt x="13" y="4"/>
                    <a:pt x="12" y="5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7"/>
                    <a:pt x="15" y="7"/>
                    <a:pt x="17" y="7"/>
                  </a:cubicBezTo>
                  <a:cubicBezTo>
                    <a:pt x="19" y="6"/>
                    <a:pt x="20" y="5"/>
                    <a:pt x="22" y="4"/>
                  </a:cubicBezTo>
                  <a:cubicBezTo>
                    <a:pt x="22" y="3"/>
                    <a:pt x="23" y="4"/>
                    <a:pt x="23" y="5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3" y="8"/>
                    <a:pt x="25" y="8"/>
                    <a:pt x="26" y="8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8" y="7"/>
                    <a:pt x="28" y="7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7"/>
                    <a:pt x="29" y="6"/>
                    <a:pt x="29" y="5"/>
                  </a:cubicBezTo>
                  <a:cubicBezTo>
                    <a:pt x="29" y="1"/>
                    <a:pt x="34" y="1"/>
                    <a:pt x="35" y="5"/>
                  </a:cubicBezTo>
                  <a:cubicBezTo>
                    <a:pt x="35" y="4"/>
                    <a:pt x="34" y="3"/>
                    <a:pt x="33" y="2"/>
                  </a:cubicBezTo>
                  <a:cubicBezTo>
                    <a:pt x="24" y="1"/>
                    <a:pt x="15" y="2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ABF08EF1-2771-4A92-B3F5-543709EB15BB}"/>
                </a:ext>
              </a:extLst>
            </p:cNvPr>
            <p:cNvSpPr/>
            <p:nvPr/>
          </p:nvSpPr>
          <p:spPr bwMode="auto">
            <a:xfrm>
              <a:off x="1580" y="1789"/>
              <a:ext cx="3" cy="0"/>
            </a:xfrm>
            <a:custGeom>
              <a:gdLst>
                <a:gd fmla="*/ 1 w 1" name="T0"/>
                <a:gd fmla="*/ 0 w 1" name="T1"/>
                <a:gd fmla="*/ 1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74BD85FE-1799-48FD-8FF8-89701871EAEC}"/>
                </a:ext>
              </a:extLst>
            </p:cNvPr>
            <p:cNvSpPr/>
            <p:nvPr/>
          </p:nvSpPr>
          <p:spPr bwMode="auto">
            <a:xfrm>
              <a:off x="1569" y="1704"/>
              <a:ext cx="22" cy="85"/>
            </a:xfrm>
            <a:custGeom>
              <a:gdLst>
                <a:gd fmla="*/ 2 w 8" name="T0"/>
                <a:gd fmla="*/ 4 h 31" name="T1"/>
                <a:gd fmla="*/ 2 w 8" name="T2"/>
                <a:gd fmla="*/ 7 h 31" name="T3"/>
                <a:gd fmla="*/ 1 w 8" name="T4"/>
                <a:gd fmla="*/ 18 h 31" name="T5"/>
                <a:gd fmla="*/ 1 w 8" name="T6"/>
                <a:gd fmla="*/ 18 h 31" name="T7"/>
                <a:gd fmla="*/ 1 w 8" name="T8"/>
                <a:gd fmla="*/ 20 h 31" name="T9"/>
                <a:gd fmla="*/ 0 w 8" name="T10"/>
                <a:gd fmla="*/ 25 h 31" name="T11"/>
                <a:gd fmla="*/ 3 w 8" name="T12"/>
                <a:gd fmla="*/ 25 h 31" name="T13"/>
                <a:gd fmla="*/ 5 w 8" name="T14"/>
                <a:gd fmla="*/ 31 h 31" name="T15"/>
                <a:gd fmla="*/ 7 w 8" name="T16"/>
                <a:gd fmla="*/ 28 h 31" name="T17"/>
                <a:gd fmla="*/ 8 w 8" name="T18"/>
                <a:gd fmla="*/ 4 h 31" name="T19"/>
                <a:gd fmla="*/ 8 w 8" name="T20"/>
                <a:gd fmla="*/ 4 h 31" name="T21"/>
                <a:gd fmla="*/ 2 w 8" name="T22"/>
                <a:gd fmla="*/ 4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8">
                  <a:moveTo>
                    <a:pt x="2" y="4"/>
                  </a:moveTo>
                  <a:cubicBezTo>
                    <a:pt x="2" y="5"/>
                    <a:pt x="2" y="6"/>
                    <a:pt x="2" y="7"/>
                  </a:cubicBezTo>
                  <a:cubicBezTo>
                    <a:pt x="1" y="11"/>
                    <a:pt x="1" y="14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7" y="25"/>
                    <a:pt x="7" y="29"/>
                    <a:pt x="5" y="31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7" y="20"/>
                    <a:pt x="8" y="1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0"/>
                    <a:pt x="2" y="0"/>
                    <a:pt x="2" y="4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6D9B4362-25E8-4BE0-9EBC-1741D1DFFB4D}"/>
                </a:ext>
              </a:extLst>
            </p:cNvPr>
            <p:cNvSpPr/>
            <p:nvPr/>
          </p:nvSpPr>
          <p:spPr bwMode="auto">
            <a:xfrm>
              <a:off x="1489" y="1773"/>
              <a:ext cx="100" cy="19"/>
            </a:xfrm>
            <a:custGeom>
              <a:gdLst>
                <a:gd fmla="*/ 32 w 36" name="T0"/>
                <a:gd fmla="*/ 0 h 7" name="T1"/>
                <a:gd fmla="*/ 29 w 36" name="T2"/>
                <a:gd fmla="*/ 0 h 7" name="T3"/>
                <a:gd fmla="*/ 3 w 36" name="T4"/>
                <a:gd fmla="*/ 0 h 7" name="T5"/>
                <a:gd fmla="*/ 2 w 36" name="T6"/>
                <a:gd fmla="*/ 0 h 7" name="T7"/>
                <a:gd fmla="*/ 1 w 36" name="T8"/>
                <a:gd fmla="*/ 1 h 7" name="T9"/>
                <a:gd fmla="*/ 1 w 36" name="T10"/>
                <a:gd fmla="*/ 1 h 7" name="T11"/>
                <a:gd fmla="*/ 1 w 36" name="T12"/>
                <a:gd fmla="*/ 2 h 7" name="T13"/>
                <a:gd fmla="*/ 1 w 36" name="T14"/>
                <a:gd fmla="*/ 3 h 7" name="T15"/>
                <a:gd fmla="*/ 0 w 36" name="T16"/>
                <a:gd fmla="*/ 3 h 7" name="T17"/>
                <a:gd fmla="*/ 3 w 36" name="T18"/>
                <a:gd fmla="*/ 6 h 7" name="T19"/>
                <a:gd fmla="*/ 6 w 36" name="T20"/>
                <a:gd fmla="*/ 6 h 7" name="T21"/>
                <a:gd fmla="*/ 32 w 36" name="T22"/>
                <a:gd fmla="*/ 6 h 7" name="T23"/>
                <a:gd fmla="*/ 33 w 36" name="T24"/>
                <a:gd fmla="*/ 6 h 7" name="T25"/>
                <a:gd fmla="*/ 34 w 36" name="T26"/>
                <a:gd fmla="*/ 6 h 7" name="T27"/>
                <a:gd fmla="*/ 34 w 36" name="T28"/>
                <a:gd fmla="*/ 6 h 7" name="T29"/>
                <a:gd fmla="*/ 32 w 36" name="T30"/>
                <a:gd fmla="*/ 0 h 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" w="36">
                  <a:moveTo>
                    <a:pt x="32" y="0"/>
                  </a:moveTo>
                  <a:cubicBezTo>
                    <a:pt x="31" y="0"/>
                    <a:pt x="30" y="0"/>
                    <a:pt x="29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15" y="6"/>
                    <a:pt x="24" y="7"/>
                    <a:pt x="3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6" y="4"/>
                    <a:pt x="36" y="0"/>
                    <a:pt x="32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366D5DEA-28A2-4D73-870A-446AAC5BDD91}"/>
              </a:ext>
            </a:extLst>
          </p:cNvPr>
          <p:cNvGrpSpPr/>
          <p:nvPr/>
        </p:nvGrpSpPr>
        <p:grpSpPr>
          <a:xfrm>
            <a:off x="781293" y="4217403"/>
            <a:ext cx="2934588" cy="907589"/>
            <a:chOff x="6818250" y="865572"/>
            <a:chExt cx="2934588" cy="907589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90A2AF3D-8545-4855-A9AD-9D5C49FAFEE8}"/>
                </a:ext>
              </a:extLst>
            </p:cNvPr>
            <p:cNvSpPr txBox="1"/>
            <p:nvPr/>
          </p:nvSpPr>
          <p:spPr>
            <a:xfrm>
              <a:off x="6937942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10CB7CF4-EF56-4A19-958A-614796AD325B}"/>
                </a:ext>
              </a:extLst>
            </p:cNvPr>
            <p:cNvSpPr txBox="1"/>
            <p:nvPr/>
          </p:nvSpPr>
          <p:spPr>
            <a:xfrm>
              <a:off x="6818250" y="1249940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8F990FBB-CF14-4347-A3D7-CC0F97A9C3BA}"/>
              </a:ext>
            </a:extLst>
          </p:cNvPr>
          <p:cNvGrpSpPr/>
          <p:nvPr/>
        </p:nvGrpSpPr>
        <p:grpSpPr>
          <a:xfrm>
            <a:off x="5616008" y="4217403"/>
            <a:ext cx="2934588" cy="907589"/>
            <a:chOff x="6818250" y="865572"/>
            <a:chExt cx="2934588" cy="907589"/>
          </a:xfrm>
        </p:grpSpPr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50887803-372C-4C06-A718-706128B492E8}"/>
                </a:ext>
              </a:extLst>
            </p:cNvPr>
            <p:cNvSpPr txBox="1"/>
            <p:nvPr/>
          </p:nvSpPr>
          <p:spPr>
            <a:xfrm>
              <a:off x="6937941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38BFBAC7-1B62-479B-B9F7-81C94686D688}"/>
                </a:ext>
              </a:extLst>
            </p:cNvPr>
            <p:cNvSpPr txBox="1"/>
            <p:nvPr/>
          </p:nvSpPr>
          <p:spPr>
            <a:xfrm>
              <a:off x="6818250" y="1249940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1A216D0F-59C7-460B-8B12-AE53458786BC}"/>
              </a:ext>
            </a:extLst>
          </p:cNvPr>
          <p:cNvGrpSpPr/>
          <p:nvPr/>
        </p:nvGrpSpPr>
        <p:grpSpPr>
          <a:xfrm>
            <a:off x="3203793" y="1924903"/>
            <a:ext cx="2934588" cy="907589"/>
            <a:chOff x="6818250" y="865572"/>
            <a:chExt cx="2934588" cy="907589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25E4D0B8-0249-4C60-AD53-FB76FDAC936F}"/>
                </a:ext>
              </a:extLst>
            </p:cNvPr>
            <p:cNvSpPr txBox="1"/>
            <p:nvPr/>
          </p:nvSpPr>
          <p:spPr>
            <a:xfrm>
              <a:off x="6937942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228D3CCC-5C1A-410B-8543-F99D016F10D0}"/>
                </a:ext>
              </a:extLst>
            </p:cNvPr>
            <p:cNvSpPr txBox="1"/>
            <p:nvPr/>
          </p:nvSpPr>
          <p:spPr>
            <a:xfrm>
              <a:off x="6818250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20ACC5F4-B993-4FE8-BB30-75DA6D57D5DF}"/>
              </a:ext>
            </a:extLst>
          </p:cNvPr>
          <p:cNvGrpSpPr/>
          <p:nvPr/>
        </p:nvGrpSpPr>
        <p:grpSpPr>
          <a:xfrm>
            <a:off x="8029683" y="1924903"/>
            <a:ext cx="2934588" cy="907589"/>
            <a:chOff x="6818250" y="865572"/>
            <a:chExt cx="2934588" cy="907589"/>
          </a:xfrm>
        </p:grpSpPr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130AB20D-B079-4936-BD12-63A700E5DF45}"/>
                </a:ext>
              </a:extLst>
            </p:cNvPr>
            <p:cNvSpPr txBox="1"/>
            <p:nvPr/>
          </p:nvSpPr>
          <p:spPr>
            <a:xfrm>
              <a:off x="6937941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E1BC8455-6970-4DAC-BF60-EED126EFAE98}"/>
                </a:ext>
              </a:extLst>
            </p:cNvPr>
            <p:cNvSpPr txBox="1"/>
            <p:nvPr/>
          </p:nvSpPr>
          <p:spPr>
            <a:xfrm>
              <a:off x="6818250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sp>
        <p:nvSpPr>
          <p:cNvPr id="88" name="Freeform 9">
            <a:extLst>
              <a:ext uri="{FF2B5EF4-FFF2-40B4-BE49-F238E27FC236}">
                <a16:creationId xmlns:a16="http://schemas.microsoft.com/office/drawing/2014/main" id="{D37DA190-B4A2-4761-9C62-350AC36B5FDE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798528426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5219021-465F-40F0-9C2C-88FFBA38A940}"/>
              </a:ext>
            </a:extLst>
          </p:cNvPr>
          <p:cNvGrpSpPr>
            <a:grpSpLocks noChangeAspect="1"/>
          </p:cNvGrpSpPr>
          <p:nvPr/>
        </p:nvGrpSpPr>
        <p:grpSpPr>
          <a:xfrm>
            <a:off x="5284651" y="2606573"/>
            <a:ext cx="1727200" cy="2245236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96B17E4-342B-43A9-8AE5-B759A140E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gdLst>
                <a:gd fmla="*/ 390 w 441" name="T0"/>
                <a:gd fmla="*/ 93 h 678" name="T1"/>
                <a:gd fmla="*/ 78 w 441" name="T2"/>
                <a:gd fmla="*/ 141 h 678" name="T3"/>
                <a:gd fmla="*/ 141 w 441" name="T4"/>
                <a:gd fmla="*/ 259 h 678" name="T5"/>
                <a:gd fmla="*/ 103 w 441" name="T6"/>
                <a:gd fmla="*/ 322 h 678" name="T7"/>
                <a:gd fmla="*/ 38 w 441" name="T8"/>
                <a:gd fmla="*/ 234 h 678" name="T9"/>
                <a:gd fmla="*/ 28 w 441" name="T10"/>
                <a:gd fmla="*/ 284 h 678" name="T11"/>
                <a:gd fmla="*/ 132 w 441" name="T12"/>
                <a:gd fmla="*/ 427 h 678" name="T13"/>
                <a:gd fmla="*/ 36 w 441" name="T14"/>
                <a:gd fmla="*/ 665 h 678" name="T15"/>
                <a:gd fmla="*/ 140 w 441" name="T16"/>
                <a:gd fmla="*/ 437 h 678" name="T17"/>
                <a:gd fmla="*/ 44 w 441" name="T18"/>
                <a:gd fmla="*/ 513 h 678" name="T19"/>
                <a:gd fmla="*/ 42 w 441" name="T20"/>
                <a:gd fmla="*/ 586 h 678" name="T21"/>
                <a:gd fmla="*/ 126 w 441" name="T22"/>
                <a:gd fmla="*/ 607 h 678" name="T23"/>
                <a:gd fmla="*/ 242 w 441" name="T24"/>
                <a:gd fmla="*/ 596 h 678" name="T25"/>
                <a:gd fmla="*/ 272 w 441" name="T26"/>
                <a:gd fmla="*/ 664 h 678" name="T27"/>
                <a:gd fmla="*/ 257 w 441" name="T28"/>
                <a:gd fmla="*/ 664 h 678" name="T29"/>
                <a:gd fmla="*/ 234 w 441" name="T30"/>
                <a:gd fmla="*/ 664 h 678" name="T31"/>
                <a:gd fmla="*/ 210 w 441" name="T32"/>
                <a:gd fmla="*/ 606 h 678" name="T33"/>
                <a:gd fmla="*/ 192 w 441" name="T34"/>
                <a:gd fmla="*/ 611 h 678" name="T35"/>
                <a:gd fmla="*/ 46 w 441" name="T36"/>
                <a:gd fmla="*/ 669 h 678" name="T37"/>
                <a:gd fmla="*/ 222 w 441" name="T38"/>
                <a:gd fmla="*/ 676 h 678" name="T39"/>
                <a:gd fmla="*/ 427 w 441" name="T40"/>
                <a:gd fmla="*/ 446 h 678" name="T41"/>
                <a:gd fmla="*/ 306 w 441" name="T42"/>
                <a:gd fmla="*/ 269 h 678" name="T43"/>
                <a:gd fmla="*/ 438 w 441" name="T44"/>
                <a:gd fmla="*/ 163 h 678" name="T45"/>
                <a:gd fmla="*/ 73 w 441" name="T46"/>
                <a:gd fmla="*/ 146 h 678" name="T47"/>
                <a:gd fmla="*/ 18 w 441" name="T48"/>
                <a:gd fmla="*/ 273 h 678" name="T49"/>
                <a:gd fmla="*/ 18 w 441" name="T50"/>
                <a:gd fmla="*/ 273 h 678" name="T51"/>
                <a:gd fmla="*/ 81 w 441" name="T52"/>
                <a:gd fmla="*/ 591 h 678" name="T53"/>
                <a:gd fmla="*/ 117 w 441" name="T54"/>
                <a:gd fmla="*/ 601 h 678" name="T55"/>
                <a:gd fmla="*/ 198 w 441" name="T56"/>
                <a:gd fmla="*/ 500 h 678" name="T57"/>
                <a:gd fmla="*/ 218 w 441" name="T58"/>
                <a:gd fmla="*/ 441 h 678" name="T59"/>
                <a:gd fmla="*/ 221 w 441" name="T60"/>
                <a:gd fmla="*/ 442 h 678" name="T61"/>
                <a:gd fmla="*/ 276 w 441" name="T62"/>
                <a:gd fmla="*/ 510 h 678" name="T63"/>
                <a:gd fmla="*/ 228 w 441" name="T64"/>
                <a:gd fmla="*/ 514 h 678" name="T65"/>
                <a:gd fmla="*/ 147 w 441" name="T66"/>
                <a:gd fmla="*/ 519 h 678" name="T67"/>
                <a:gd fmla="*/ 349 w 441" name="T68"/>
                <a:gd fmla="*/ 596 h 678" name="T69"/>
                <a:gd fmla="*/ 271 w 441" name="T70"/>
                <a:gd fmla="*/ 600 h 678" name="T71"/>
                <a:gd fmla="*/ 357 w 441" name="T72"/>
                <a:gd fmla="*/ 597 h 678" name="T73"/>
                <a:gd fmla="*/ 388 w 441" name="T74"/>
                <a:gd fmla="*/ 597 h 678" name="T75"/>
                <a:gd fmla="*/ 404 w 441" name="T76"/>
                <a:gd fmla="*/ 587 h 678" name="T77"/>
                <a:gd fmla="*/ 410 w 441" name="T78"/>
                <a:gd fmla="*/ 664 h 678" name="T79"/>
                <a:gd fmla="*/ 357 w 441" name="T80"/>
                <a:gd fmla="*/ 527 h 678" name="T81"/>
                <a:gd fmla="*/ 391 w 441" name="T82"/>
                <a:gd fmla="*/ 527 h 678" name="T83"/>
                <a:gd fmla="*/ 416 w 441" name="T84"/>
                <a:gd fmla="*/ 451 h 678" name="T85"/>
                <a:gd fmla="*/ 311 w 441" name="T86"/>
                <a:gd fmla="*/ 446 h 678" name="T87"/>
                <a:gd fmla="*/ 144 w 441" name="T88"/>
                <a:gd fmla="*/ 428 h 678" name="T89"/>
                <a:gd fmla="*/ 336 w 441" name="T90"/>
                <a:gd fmla="*/ 353 h 678" name="T91"/>
                <a:gd fmla="*/ 186 w 441" name="T92"/>
                <a:gd fmla="*/ 21 h 678" name="T93"/>
                <a:gd fmla="*/ 211 w 441" name="T94"/>
                <a:gd fmla="*/ 16 h 678" name="T95"/>
                <a:gd fmla="*/ 218 w 441" name="T96"/>
                <a:gd fmla="*/ 22 h 678" name="T97"/>
                <a:gd fmla="*/ 276 w 441" name="T98"/>
                <a:gd fmla="*/ 25 h 678" name="T99"/>
                <a:gd fmla="*/ 428 w 441" name="T100"/>
                <a:gd fmla="*/ 161 h 678" name="T101"/>
                <a:gd fmla="*/ 423 w 441" name="T102"/>
                <a:gd fmla="*/ 146 h 678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678" w="441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E4EFD5E-718A-437A-8209-1F913EB3D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gdLst>
                <a:gd fmla="*/ 23 w 37" name="T0"/>
                <a:gd fmla="*/ 0 h 35" name="T1"/>
                <a:gd fmla="*/ 22 w 37" name="T2"/>
                <a:gd fmla="*/ 2 h 35" name="T3"/>
                <a:gd fmla="*/ 26 w 37" name="T4"/>
                <a:gd fmla="*/ 5 h 35" name="T5"/>
                <a:gd fmla="*/ 20 w 37" name="T6"/>
                <a:gd fmla="*/ 10 h 35" name="T7"/>
                <a:gd fmla="*/ 19 w 37" name="T8"/>
                <a:gd fmla="*/ 6 h 35" name="T9"/>
                <a:gd fmla="*/ 15 w 37" name="T10"/>
                <a:gd fmla="*/ 6 h 35" name="T11"/>
                <a:gd fmla="*/ 17 w 37" name="T12"/>
                <a:gd fmla="*/ 13 h 35" name="T13"/>
                <a:gd fmla="*/ 11 w 37" name="T14"/>
                <a:gd fmla="*/ 18 h 35" name="T15"/>
                <a:gd fmla="*/ 14 w 37" name="T16"/>
                <a:gd fmla="*/ 22 h 35" name="T17"/>
                <a:gd fmla="*/ 20 w 37" name="T18"/>
                <a:gd fmla="*/ 18 h 35" name="T19"/>
                <a:gd fmla="*/ 27 w 37" name="T20"/>
                <a:gd fmla="*/ 24 h 35" name="T21"/>
                <a:gd fmla="*/ 21 w 37" name="T22"/>
                <a:gd fmla="*/ 26 h 35" name="T23"/>
                <a:gd fmla="*/ 13 w 37" name="T24"/>
                <a:gd fmla="*/ 5 h 35" name="T25"/>
                <a:gd fmla="*/ 11 w 37" name="T26"/>
                <a:gd fmla="*/ 1 h 35" name="T27"/>
                <a:gd fmla="*/ 2 w 37" name="T28"/>
                <a:gd fmla="*/ 21 h 35" name="T29"/>
                <a:gd fmla="*/ 21 w 37" name="T30"/>
                <a:gd fmla="*/ 34 h 35" name="T31"/>
                <a:gd fmla="*/ 37 w 37" name="T32"/>
                <a:gd fmla="*/ 18 h 35" name="T33"/>
                <a:gd fmla="*/ 23 w 37" name="T34"/>
                <a:gd fmla="*/ 0 h 35" name="T35"/>
                <a:gd fmla="*/ 30 w 37" name="T36"/>
                <a:gd fmla="*/ 19 h 35" name="T37"/>
                <a:gd fmla="*/ 24 w 37" name="T38"/>
                <a:gd fmla="*/ 15 h 35" name="T39"/>
                <a:gd fmla="*/ 29 w 37" name="T40"/>
                <a:gd fmla="*/ 10 h 35" name="T41"/>
                <a:gd fmla="*/ 30 w 37" name="T42"/>
                <a:gd fmla="*/ 19 h 3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5" w="37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3A8CB1D-9DA6-4811-96DB-BDA0643CC4AF}"/>
                </a:ext>
              </a:extLst>
            </p:cNvPr>
            <p:cNvSpPr/>
            <p:nvPr/>
          </p:nvSpPr>
          <p:spPr bwMode="auto">
            <a:xfrm>
              <a:off x="3176" y="2957"/>
              <a:ext cx="145" cy="94"/>
            </a:xfrm>
            <a:custGeom>
              <a:gdLst>
                <a:gd fmla="*/ 51 w 54" name="T0"/>
                <a:gd fmla="*/ 30 h 35" name="T1"/>
                <a:gd fmla="*/ 28 w 54" name="T2"/>
                <a:gd fmla="*/ 14 h 35" name="T3"/>
                <a:gd fmla="*/ 6 w 54" name="T4"/>
                <a:gd fmla="*/ 1 h 35" name="T5"/>
                <a:gd fmla="*/ 3 w 54" name="T6"/>
                <a:gd fmla="*/ 8 h 35" name="T7"/>
                <a:gd fmla="*/ 24 w 54" name="T8"/>
                <a:gd fmla="*/ 21 h 35" name="T9"/>
                <a:gd fmla="*/ 49 w 54" name="T10"/>
                <a:gd fmla="*/ 34 h 35" name="T11"/>
                <a:gd fmla="*/ 51 w 54" name="T12"/>
                <a:gd fmla="*/ 30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54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7A00B75-4BD8-4D47-AB7A-D7FDB2890E3E}"/>
                </a:ext>
              </a:extLst>
            </p:cNvPr>
            <p:cNvSpPr/>
            <p:nvPr/>
          </p:nvSpPr>
          <p:spPr bwMode="auto">
            <a:xfrm>
              <a:off x="3147" y="2386"/>
              <a:ext cx="182" cy="587"/>
            </a:xfrm>
            <a:custGeom>
              <a:gdLst>
                <a:gd fmla="*/ 35 w 68" name="T0"/>
                <a:gd fmla="*/ 86 h 219" name="T1"/>
                <a:gd fmla="*/ 34 w 68" name="T2"/>
                <a:gd fmla="*/ 92 h 219" name="T3"/>
                <a:gd fmla="*/ 45 w 68" name="T4"/>
                <a:gd fmla="*/ 125 h 219" name="T5"/>
                <a:gd fmla="*/ 38 w 68" name="T6"/>
                <a:gd fmla="*/ 142 h 219" name="T7"/>
                <a:gd fmla="*/ 19 w 68" name="T8"/>
                <a:gd fmla="*/ 136 h 219" name="T9"/>
                <a:gd fmla="*/ 34 w 68" name="T10"/>
                <a:gd fmla="*/ 85 h 219" name="T11"/>
                <a:gd fmla="*/ 29 w 68" name="T12"/>
                <a:gd fmla="*/ 82 h 219" name="T13"/>
                <a:gd fmla="*/ 13 w 68" name="T14"/>
                <a:gd fmla="*/ 111 h 219" name="T15"/>
                <a:gd fmla="*/ 9 w 68" name="T16"/>
                <a:gd fmla="*/ 44 h 219" name="T17"/>
                <a:gd fmla="*/ 8 w 68" name="T18"/>
                <a:gd fmla="*/ 42 h 219" name="T19"/>
                <a:gd fmla="*/ 54 w 68" name="T20"/>
                <a:gd fmla="*/ 10 h 219" name="T21"/>
                <a:gd fmla="*/ 49 w 68" name="T22"/>
                <a:gd fmla="*/ 3 h 219" name="T23"/>
                <a:gd fmla="*/ 1 w 68" name="T24"/>
                <a:gd fmla="*/ 40 h 219" name="T25"/>
                <a:gd fmla="*/ 3 w 68" name="T26"/>
                <a:gd fmla="*/ 45 h 219" name="T27"/>
                <a:gd fmla="*/ 4 w 68" name="T28"/>
                <a:gd fmla="*/ 130 h 219" name="T29"/>
                <a:gd fmla="*/ 2 w 68" name="T30"/>
                <a:gd fmla="*/ 215 h 219" name="T31"/>
                <a:gd fmla="*/ 7 w 68" name="T32"/>
                <a:gd fmla="*/ 215 h 219" name="T33"/>
                <a:gd fmla="*/ 12 w 68" name="T34"/>
                <a:gd fmla="*/ 144 h 219" name="T35"/>
                <a:gd fmla="*/ 32 w 68" name="T36"/>
                <a:gd fmla="*/ 155 h 219" name="T37"/>
                <a:gd fmla="*/ 35 w 68" name="T38"/>
                <a:gd fmla="*/ 86 h 2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19" w="68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29A66CE-F03A-4D75-8D44-B91FD22987B6}"/>
                </a:ext>
              </a:extLst>
            </p:cNvPr>
            <p:cNvSpPr/>
            <p:nvPr/>
          </p:nvSpPr>
          <p:spPr bwMode="auto">
            <a:xfrm>
              <a:off x="3863" y="2435"/>
              <a:ext cx="35" cy="158"/>
            </a:xfrm>
            <a:custGeom>
              <a:gdLst>
                <a:gd fmla="*/ 4 w 13" name="T0"/>
                <a:gd fmla="*/ 2 h 59" name="T1"/>
                <a:gd fmla="*/ 0 w 13" name="T2"/>
                <a:gd fmla="*/ 2 h 59" name="T3"/>
                <a:gd fmla="*/ 3 w 13" name="T4"/>
                <a:gd fmla="*/ 31 h 59" name="T5"/>
                <a:gd fmla="*/ 7 w 13" name="T6"/>
                <a:gd fmla="*/ 57 h 59" name="T7"/>
                <a:gd fmla="*/ 12 w 13" name="T8"/>
                <a:gd fmla="*/ 56 h 59" name="T9"/>
                <a:gd fmla="*/ 4 w 13" name="T10"/>
                <a:gd fmla="*/ 2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13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2A8F37-365E-49C0-ACE9-F63B1703F857}"/>
                </a:ext>
              </a:extLst>
            </p:cNvPr>
            <p:cNvSpPr/>
            <p:nvPr/>
          </p:nvSpPr>
          <p:spPr bwMode="auto">
            <a:xfrm>
              <a:off x="3855" y="1291"/>
              <a:ext cx="45" cy="139"/>
            </a:xfrm>
            <a:custGeom>
              <a:gdLst>
                <a:gd fmla="*/ 7 w 17" name="T0"/>
                <a:gd fmla="*/ 4 h 52" name="T1"/>
                <a:gd fmla="*/ 1 w 17" name="T2"/>
                <a:gd fmla="*/ 6 h 52" name="T3"/>
                <a:gd fmla="*/ 11 w 17" name="T4"/>
                <a:gd fmla="*/ 50 h 52" name="T5"/>
                <a:gd fmla="*/ 16 w 17" name="T6"/>
                <a:gd fmla="*/ 48 h 52" name="T7"/>
                <a:gd fmla="*/ 7 w 17" name="T8"/>
                <a:gd fmla="*/ 4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17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AB1D534-4963-49A4-B354-EAE5A7F5F2AC}"/>
                </a:ext>
              </a:extLst>
            </p:cNvPr>
            <p:cNvSpPr/>
            <p:nvPr/>
          </p:nvSpPr>
          <p:spPr bwMode="auto">
            <a:xfrm>
              <a:off x="3680" y="1695"/>
              <a:ext cx="384" cy="217"/>
            </a:xfrm>
            <a:custGeom>
              <a:gdLst>
                <a:gd fmla="*/ 127 w 143" name="T0"/>
                <a:gd fmla="*/ 4 h 81" name="T1"/>
                <a:gd fmla="*/ 118 w 143" name="T2"/>
                <a:gd fmla="*/ 5 h 81" name="T3"/>
                <a:gd fmla="*/ 69 w 143" name="T4"/>
                <a:gd fmla="*/ 59 h 81" name="T5"/>
                <a:gd fmla="*/ 9 w 143" name="T6"/>
                <a:gd fmla="*/ 29 h 81" name="T7"/>
                <a:gd fmla="*/ 1 w 143" name="T8"/>
                <a:gd fmla="*/ 32 h 81" name="T9"/>
                <a:gd fmla="*/ 73 w 143" name="T10"/>
                <a:gd fmla="*/ 73 h 81" name="T11"/>
                <a:gd fmla="*/ 127 w 143" name="T12"/>
                <a:gd fmla="*/ 4 h 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1" w="143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021451A-9094-41C7-BD21-23A5E8E25F27}"/>
                </a:ext>
              </a:extLst>
            </p:cNvPr>
            <p:cNvSpPr/>
            <p:nvPr/>
          </p:nvSpPr>
          <p:spPr bwMode="auto">
            <a:xfrm>
              <a:off x="3766" y="1628"/>
              <a:ext cx="94" cy="91"/>
            </a:xfrm>
            <a:custGeom>
              <a:gdLst>
                <a:gd fmla="*/ 27 w 35" name="T0"/>
                <a:gd fmla="*/ 16 h 34" name="T1"/>
                <a:gd fmla="*/ 14 w 35" name="T2"/>
                <a:gd fmla="*/ 19 h 34" name="T3"/>
                <a:gd fmla="*/ 18 w 35" name="T4"/>
                <a:gd fmla="*/ 5 h 34" name="T5"/>
                <a:gd fmla="*/ 17 w 35" name="T6"/>
                <a:gd fmla="*/ 1 h 34" name="T7"/>
                <a:gd fmla="*/ 7 w 35" name="T8"/>
                <a:gd fmla="*/ 25 h 34" name="T9"/>
                <a:gd fmla="*/ 34 w 35" name="T10"/>
                <a:gd fmla="*/ 18 h 34" name="T11"/>
                <a:gd fmla="*/ 27 w 35" name="T12"/>
                <a:gd fmla="*/ 16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35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8945E75-4473-447F-81C7-453C213884B2}"/>
                </a:ext>
              </a:extLst>
            </p:cNvPr>
            <p:cNvSpPr/>
            <p:nvPr/>
          </p:nvSpPr>
          <p:spPr bwMode="auto">
            <a:xfrm>
              <a:off x="3597" y="1537"/>
              <a:ext cx="70" cy="110"/>
            </a:xfrm>
            <a:custGeom>
              <a:gdLst>
                <a:gd fmla="*/ 22 w 26" name="T0"/>
                <a:gd fmla="*/ 33 h 41" name="T1"/>
                <a:gd fmla="*/ 21 w 26" name="T2"/>
                <a:gd fmla="*/ 13 h 41" name="T3"/>
                <a:gd fmla="*/ 10 w 26" name="T4"/>
                <a:gd fmla="*/ 5 h 41" name="T5"/>
                <a:gd fmla="*/ 17 w 26" name="T6"/>
                <a:gd fmla="*/ 39 h 41" name="T7"/>
                <a:gd fmla="*/ 22 w 26" name="T8"/>
                <a:gd fmla="*/ 33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11CDC1A-F6E1-47B0-A358-01EACCE970C9}"/>
                </a:ext>
              </a:extLst>
            </p:cNvPr>
            <p:cNvSpPr/>
            <p:nvPr/>
          </p:nvSpPr>
          <p:spPr bwMode="auto">
            <a:xfrm>
              <a:off x="3991" y="1518"/>
              <a:ext cx="57" cy="105"/>
            </a:xfrm>
            <a:custGeom>
              <a:gdLst>
                <a:gd fmla="*/ 14 w 21" name="T0"/>
                <a:gd fmla="*/ 19 h 39" name="T1"/>
                <a:gd fmla="*/ 21 w 21" name="T2"/>
                <a:gd fmla="*/ 8 h 39" name="T3"/>
                <a:gd fmla="*/ 18 w 21" name="T4"/>
                <a:gd fmla="*/ 3 h 39" name="T5"/>
                <a:gd fmla="*/ 3 w 21" name="T6"/>
                <a:gd fmla="*/ 15 h 39" name="T7"/>
                <a:gd fmla="*/ 5 w 21" name="T8"/>
                <a:gd fmla="*/ 35 h 39" name="T9"/>
                <a:gd fmla="*/ 14 w 21" name="T10"/>
                <a:gd fmla="*/ 31 h 39" name="T11"/>
                <a:gd fmla="*/ 14 w 21" name="T12"/>
                <a:gd fmla="*/ 19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21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8C2375-89E7-416A-BFD1-FA493E55990C}"/>
                </a:ext>
              </a:extLst>
            </p:cNvPr>
            <p:cNvSpPr/>
            <p:nvPr/>
          </p:nvSpPr>
          <p:spPr bwMode="auto">
            <a:xfrm>
              <a:off x="4112" y="1843"/>
              <a:ext cx="432" cy="305"/>
            </a:xfrm>
            <a:custGeom>
              <a:gdLst>
                <a:gd fmla="*/ 159 w 161" name="T0"/>
                <a:gd fmla="*/ 21 h 114" name="T1"/>
                <a:gd fmla="*/ 130 w 161" name="T2"/>
                <a:gd fmla="*/ 1 h 114" name="T3"/>
                <a:gd fmla="*/ 103 w 161" name="T4"/>
                <a:gd fmla="*/ 30 h 114" name="T5"/>
                <a:gd fmla="*/ 110 w 161" name="T6"/>
                <a:gd fmla="*/ 33 h 114" name="T7"/>
                <a:gd fmla="*/ 123 w 161" name="T8"/>
                <a:gd fmla="*/ 14 h 114" name="T9"/>
                <a:gd fmla="*/ 147 w 161" name="T10"/>
                <a:gd fmla="*/ 19 h 114" name="T11"/>
                <a:gd fmla="*/ 141 w 161" name="T12"/>
                <a:gd fmla="*/ 40 h 114" name="T13"/>
                <a:gd fmla="*/ 122 w 161" name="T14"/>
                <a:gd fmla="*/ 38 h 114" name="T15"/>
                <a:gd fmla="*/ 120 w 161" name="T16"/>
                <a:gd fmla="*/ 36 h 114" name="T17"/>
                <a:gd fmla="*/ 117 w 161" name="T18"/>
                <a:gd fmla="*/ 32 h 114" name="T19"/>
                <a:gd fmla="*/ 111 w 161" name="T20"/>
                <a:gd fmla="*/ 35 h 114" name="T21"/>
                <a:gd fmla="*/ 113 w 161" name="T22"/>
                <a:gd fmla="*/ 39 h 114" name="T23"/>
                <a:gd fmla="*/ 72 w 161" name="T24"/>
                <a:gd fmla="*/ 80 h 114" name="T25"/>
                <a:gd fmla="*/ 8 w 161" name="T26"/>
                <a:gd fmla="*/ 90 h 114" name="T27"/>
                <a:gd fmla="*/ 2 w 161" name="T28"/>
                <a:gd fmla="*/ 95 h 114" name="T29"/>
                <a:gd fmla="*/ 67 w 161" name="T30"/>
                <a:gd fmla="*/ 96 h 114" name="T31"/>
                <a:gd fmla="*/ 121 w 161" name="T32"/>
                <a:gd fmla="*/ 48 h 114" name="T33"/>
                <a:gd fmla="*/ 141 w 161" name="T34"/>
                <a:gd fmla="*/ 51 h 114" name="T35"/>
                <a:gd fmla="*/ 159 w 161" name="T36"/>
                <a:gd fmla="*/ 21 h 11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4" w="161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724DAF4-20FF-485B-BCC6-BEDBFAF4423E}"/>
              </a:ext>
            </a:extLst>
          </p:cNvPr>
          <p:cNvGrpSpPr/>
          <p:nvPr/>
        </p:nvGrpSpPr>
        <p:grpSpPr>
          <a:xfrm>
            <a:off x="2371588" y="1975259"/>
            <a:ext cx="2351088" cy="3276599"/>
            <a:chOff x="2319337" y="912813"/>
            <a:chExt cx="2351088" cy="3276599"/>
          </a:xfrm>
        </p:grpSpPr>
        <p:grpSp>
          <p:nvGrpSpPr>
            <p:cNvPr id="22" name="Group 18">
              <a:extLst>
                <a:ext uri="{FF2B5EF4-FFF2-40B4-BE49-F238E27FC236}">
                  <a16:creationId xmlns:a16="http://schemas.microsoft.com/office/drawing/2014/main" id="{7EAA8C40-51C2-40D0-B289-2D2F3DCCE8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19337" y="912813"/>
              <a:ext cx="2351088" cy="3276599"/>
              <a:chOff x="1461" y="575"/>
              <a:chExt cx="1481" cy="2064"/>
            </a:xfrm>
            <a:solidFill>
              <a:srgbClr val="3C3C3B"/>
            </a:solidFill>
          </p:grpSpPr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878A9246-BCA5-4703-9577-1DC52C9C02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1" y="575"/>
                <a:ext cx="1481" cy="2064"/>
              </a:xfrm>
              <a:custGeom>
                <a:gdLst>
                  <a:gd fmla="*/ 303 w 303" name="T0"/>
                  <a:gd fmla="*/ 417 h 423" name="T1"/>
                  <a:gd fmla="*/ 292 w 303" name="T2"/>
                  <a:gd fmla="*/ 8 h 423" name="T3"/>
                  <a:gd fmla="*/ 288 w 303" name="T4"/>
                  <a:gd fmla="*/ 8 h 423" name="T5"/>
                  <a:gd fmla="*/ 288 w 303" name="T6"/>
                  <a:gd fmla="*/ 12 h 423" name="T7"/>
                  <a:gd fmla="*/ 44 w 303" name="T8"/>
                  <a:gd fmla="*/ 1 h 423" name="T9"/>
                  <a:gd fmla="*/ 44 w 303" name="T10"/>
                  <a:gd fmla="*/ 5 h 423" name="T11"/>
                  <a:gd fmla="*/ 44 w 303" name="T12"/>
                  <a:gd fmla="*/ 5 h 423" name="T13"/>
                  <a:gd fmla="*/ 44 w 303" name="T14"/>
                  <a:gd fmla="*/ 5 h 423" name="T15"/>
                  <a:gd fmla="*/ 4 w 303" name="T16"/>
                  <a:gd fmla="*/ 49 h 423" name="T17"/>
                  <a:gd fmla="*/ 0 w 303" name="T18"/>
                  <a:gd fmla="*/ 51 h 423" name="T19"/>
                  <a:gd fmla="*/ 0 w 303" name="T20"/>
                  <a:gd fmla="*/ 51 h 423" name="T21"/>
                  <a:gd fmla="*/ 2 w 303" name="T22"/>
                  <a:gd fmla="*/ 51 h 423" name="T23"/>
                  <a:gd fmla="*/ 2 w 303" name="T24"/>
                  <a:gd fmla="*/ 53 h 423" name="T25"/>
                  <a:gd fmla="*/ 4 w 303" name="T26"/>
                  <a:gd fmla="*/ 56 h 423" name="T27"/>
                  <a:gd fmla="*/ 7 w 303" name="T28"/>
                  <a:gd fmla="*/ 421 h 423" name="T29"/>
                  <a:gd fmla="*/ 9 w 303" name="T30"/>
                  <a:gd fmla="*/ 423 h 423" name="T31"/>
                  <a:gd fmla="*/ 301 w 303" name="T32"/>
                  <a:gd fmla="*/ 422 h 423" name="T33"/>
                  <a:gd fmla="*/ 303 w 303" name="T34"/>
                  <a:gd fmla="*/ 419 h 423" name="T35"/>
                  <a:gd fmla="*/ 303 w 303" name="T36"/>
                  <a:gd fmla="*/ 417 h 423" name="T37"/>
                  <a:gd fmla="*/ 47 w 303" name="T38"/>
                  <a:gd fmla="*/ 8 h 423" name="T39"/>
                  <a:gd fmla="*/ 47 w 303" name="T40"/>
                  <a:gd fmla="*/ 5 h 423" name="T41"/>
                  <a:gd fmla="*/ 49 w 303" name="T42"/>
                  <a:gd fmla="*/ 5 h 423" name="T43"/>
                  <a:gd fmla="*/ 50 w 303" name="T44"/>
                  <a:gd fmla="*/ 50 h 423" name="T45"/>
                  <a:gd fmla="*/ 9 w 303" name="T46"/>
                  <a:gd fmla="*/ 51 h 423" name="T47"/>
                  <a:gd fmla="*/ 47 w 303" name="T48"/>
                  <a:gd fmla="*/ 8 h 423" name="T49"/>
                  <a:gd fmla="*/ 58 w 303" name="T50"/>
                  <a:gd fmla="*/ 419 h 423" name="T51"/>
                  <a:gd fmla="*/ 19 w 303" name="T52"/>
                  <a:gd fmla="*/ 419 h 423" name="T53"/>
                  <a:gd fmla="*/ 11 w 303" name="T54"/>
                  <a:gd fmla="*/ 403 h 423" name="T55"/>
                  <a:gd fmla="*/ 11 w 303" name="T56"/>
                  <a:gd fmla="*/ 382 h 423" name="T57"/>
                  <a:gd fmla="*/ 8 w 303" name="T58"/>
                  <a:gd fmla="*/ 56 h 423" name="T59"/>
                  <a:gd fmla="*/ 52 w 303" name="T60"/>
                  <a:gd fmla="*/ 54 h 423" name="T61"/>
                  <a:gd fmla="*/ 54 w 303" name="T62"/>
                  <a:gd fmla="*/ 52 h 423" name="T63"/>
                  <a:gd fmla="*/ 53 w 303" name="T64"/>
                  <a:gd fmla="*/ 6 h 423" name="T65"/>
                  <a:gd fmla="*/ 288 w 303" name="T66"/>
                  <a:gd fmla="*/ 16 h 423" name="T67"/>
                  <a:gd fmla="*/ 299 w 303" name="T68"/>
                  <a:gd fmla="*/ 417 h 423" name="T69"/>
                  <a:gd fmla="*/ 141 w 303" name="T70"/>
                  <a:gd fmla="*/ 418 h 423" name="T71"/>
                  <a:gd fmla="*/ 58 w 303" name="T72"/>
                  <a:gd fmla="*/ 419 h 423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422" w="303">
                    <a:moveTo>
                      <a:pt x="303" y="417"/>
                    </a:moveTo>
                    <a:cubicBezTo>
                      <a:pt x="295" y="281"/>
                      <a:pt x="292" y="144"/>
                      <a:pt x="292" y="8"/>
                    </a:cubicBezTo>
                    <a:cubicBezTo>
                      <a:pt x="292" y="8"/>
                      <a:pt x="288" y="8"/>
                      <a:pt x="288" y="8"/>
                    </a:cubicBezTo>
                    <a:cubicBezTo>
                      <a:pt x="288" y="12"/>
                      <a:pt x="288" y="11"/>
                      <a:pt x="288" y="12"/>
                    </a:cubicBezTo>
                    <a:cubicBezTo>
                      <a:pt x="204" y="12"/>
                      <a:pt x="125" y="9"/>
                      <a:pt x="44" y="1"/>
                    </a:cubicBezTo>
                    <a:cubicBezTo>
                      <a:pt x="41" y="0"/>
                      <a:pt x="41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2" y="19"/>
                      <a:pt x="17" y="34"/>
                      <a:pt x="4" y="49"/>
                    </a:cubicBezTo>
                    <a:cubicBezTo>
                      <a:pt x="3" y="49"/>
                      <a:pt x="0" y="49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2" y="51"/>
                      <a:pt x="2" y="51"/>
                    </a:cubicBezTo>
                    <a:cubicBezTo>
                      <a:pt x="1" y="52"/>
                      <a:pt x="2" y="53"/>
                      <a:pt x="2" y="53"/>
                    </a:cubicBezTo>
                    <a:cubicBezTo>
                      <a:pt x="2" y="54"/>
                      <a:pt x="2" y="56"/>
                      <a:pt x="4" y="56"/>
                    </a:cubicBezTo>
                    <a:cubicBezTo>
                      <a:pt x="7" y="421"/>
                      <a:pt x="7" y="421"/>
                      <a:pt x="7" y="421"/>
                    </a:cubicBezTo>
                    <a:cubicBezTo>
                      <a:pt x="7" y="422"/>
                      <a:pt x="8" y="423"/>
                      <a:pt x="9" y="423"/>
                    </a:cubicBezTo>
                    <a:cubicBezTo>
                      <a:pt x="106" y="423"/>
                      <a:pt x="204" y="422"/>
                      <a:pt x="301" y="422"/>
                    </a:cubicBezTo>
                    <a:cubicBezTo>
                      <a:pt x="303" y="422"/>
                      <a:pt x="303" y="420"/>
                      <a:pt x="303" y="419"/>
                    </a:cubicBezTo>
                    <a:cubicBezTo>
                      <a:pt x="303" y="418"/>
                      <a:pt x="303" y="417"/>
                      <a:pt x="303" y="417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8" y="6"/>
                      <a:pt x="47" y="5"/>
                    </a:cubicBezTo>
                    <a:cubicBezTo>
                      <a:pt x="48" y="5"/>
                      <a:pt x="48" y="5"/>
                      <a:pt x="49" y="5"/>
                    </a:cubicBezTo>
                    <a:cubicBezTo>
                      <a:pt x="51" y="20"/>
                      <a:pt x="51" y="35"/>
                      <a:pt x="50" y="50"/>
                    </a:cubicBezTo>
                    <a:cubicBezTo>
                      <a:pt x="37" y="50"/>
                      <a:pt x="23" y="50"/>
                      <a:pt x="9" y="51"/>
                    </a:cubicBezTo>
                    <a:cubicBezTo>
                      <a:pt x="22" y="37"/>
                      <a:pt x="35" y="22"/>
                      <a:pt x="47" y="8"/>
                    </a:cubicBezTo>
                    <a:close/>
                    <a:moveTo>
                      <a:pt x="58" y="419"/>
                    </a:moveTo>
                    <a:cubicBezTo>
                      <a:pt x="46" y="419"/>
                      <a:pt x="30" y="422"/>
                      <a:pt x="19" y="419"/>
                    </a:cubicBezTo>
                    <a:cubicBezTo>
                      <a:pt x="10" y="416"/>
                      <a:pt x="11" y="412"/>
                      <a:pt x="11" y="403"/>
                    </a:cubicBezTo>
                    <a:cubicBezTo>
                      <a:pt x="11" y="382"/>
                      <a:pt x="11" y="382"/>
                      <a:pt x="11" y="382"/>
                    </a:cubicBezTo>
                    <a:cubicBezTo>
                      <a:pt x="10" y="273"/>
                      <a:pt x="9" y="164"/>
                      <a:pt x="8" y="56"/>
                    </a:cubicBezTo>
                    <a:cubicBezTo>
                      <a:pt x="23" y="54"/>
                      <a:pt x="38" y="54"/>
                      <a:pt x="52" y="54"/>
                    </a:cubicBezTo>
                    <a:cubicBezTo>
                      <a:pt x="53" y="55"/>
                      <a:pt x="54" y="53"/>
                      <a:pt x="54" y="52"/>
                    </a:cubicBezTo>
                    <a:cubicBezTo>
                      <a:pt x="55" y="37"/>
                      <a:pt x="55" y="21"/>
                      <a:pt x="53" y="6"/>
                    </a:cubicBezTo>
                    <a:cubicBezTo>
                      <a:pt x="131" y="13"/>
                      <a:pt x="209" y="17"/>
                      <a:pt x="288" y="16"/>
                    </a:cubicBezTo>
                    <a:cubicBezTo>
                      <a:pt x="287" y="150"/>
                      <a:pt x="291" y="284"/>
                      <a:pt x="299" y="417"/>
                    </a:cubicBezTo>
                    <a:cubicBezTo>
                      <a:pt x="246" y="418"/>
                      <a:pt x="194" y="418"/>
                      <a:pt x="141" y="418"/>
                    </a:cubicBezTo>
                    <a:cubicBezTo>
                      <a:pt x="113" y="418"/>
                      <a:pt x="85" y="418"/>
                      <a:pt x="58" y="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D59F8C8C-3BF2-417D-A668-6A1C50B39ADD}"/>
                  </a:ext>
                </a:extLst>
              </p:cNvPr>
              <p:cNvSpPr/>
              <p:nvPr/>
            </p:nvSpPr>
            <p:spPr bwMode="auto">
              <a:xfrm>
                <a:off x="2849" y="2448"/>
                <a:ext cx="39" cy="117"/>
              </a:xfrm>
              <a:custGeom>
                <a:gdLst>
                  <a:gd fmla="*/ 0 w 8" name="T0"/>
                  <a:gd fmla="*/ 4 h 24" name="T1"/>
                  <a:gd fmla="*/ 0 w 8" name="T2"/>
                  <a:gd fmla="*/ 24 h 24" name="T3"/>
                  <a:gd fmla="*/ 8 w 8" name="T4"/>
                  <a:gd fmla="*/ 24 h 24" name="T5"/>
                  <a:gd fmla="*/ 8 w 8" name="T6"/>
                  <a:gd fmla="*/ 4 h 24" name="T7"/>
                  <a:gd fmla="*/ 0 w 8" name="T8"/>
                  <a:gd fmla="*/ 4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8">
                    <a:moveTo>
                      <a:pt x="0" y="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44D6149E-B7CA-4AFF-A81C-54B6160F7E31}"/>
                  </a:ext>
                </a:extLst>
              </p:cNvPr>
              <p:cNvSpPr/>
              <p:nvPr/>
            </p:nvSpPr>
            <p:spPr bwMode="auto">
              <a:xfrm>
                <a:off x="2791" y="2400"/>
                <a:ext cx="44" cy="141"/>
              </a:xfrm>
              <a:custGeom>
                <a:gdLst>
                  <a:gd fmla="*/ 4 w 9" name="T0"/>
                  <a:gd fmla="*/ 3 h 29" name="T1"/>
                  <a:gd fmla="*/ 0 w 9" name="T2"/>
                  <a:gd fmla="*/ 4 h 29" name="T3"/>
                  <a:gd fmla="*/ 4 w 9" name="T4"/>
                  <a:gd fmla="*/ 27 h 29" name="T5"/>
                  <a:gd fmla="*/ 8 w 9" name="T6"/>
                  <a:gd fmla="*/ 26 h 29" name="T7"/>
                  <a:gd fmla="*/ 4 w 9" name="T8"/>
                  <a:gd fmla="*/ 3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9">
                    <a:moveTo>
                      <a:pt x="4" y="3"/>
                    </a:moveTo>
                    <a:cubicBezTo>
                      <a:pt x="4" y="0"/>
                      <a:pt x="0" y="1"/>
                      <a:pt x="0" y="4"/>
                    </a:cubicBezTo>
                    <a:cubicBezTo>
                      <a:pt x="2" y="11"/>
                      <a:pt x="3" y="19"/>
                      <a:pt x="4" y="27"/>
                    </a:cubicBezTo>
                    <a:cubicBezTo>
                      <a:pt x="5" y="29"/>
                      <a:pt x="9" y="28"/>
                      <a:pt x="8" y="26"/>
                    </a:cubicBezTo>
                    <a:cubicBezTo>
                      <a:pt x="7" y="18"/>
                      <a:pt x="6" y="10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9E4F5D27-795A-4012-AAEC-1FD8AB252256}"/>
                  </a:ext>
                </a:extLst>
              </p:cNvPr>
              <p:cNvSpPr/>
              <p:nvPr/>
            </p:nvSpPr>
            <p:spPr bwMode="auto">
              <a:xfrm>
                <a:off x="1754" y="707"/>
                <a:ext cx="34" cy="131"/>
              </a:xfrm>
              <a:custGeom>
                <a:gdLst>
                  <a:gd fmla="*/ 5 w 7" name="T0"/>
                  <a:gd fmla="*/ 2 h 27" name="T1"/>
                  <a:gd fmla="*/ 1 w 7" name="T2"/>
                  <a:gd fmla="*/ 2 h 27" name="T3"/>
                  <a:gd fmla="*/ 2 w 7" name="T4"/>
                  <a:gd fmla="*/ 24 h 27" name="T5"/>
                  <a:gd fmla="*/ 6 w 7" name="T6"/>
                  <a:gd fmla="*/ 23 h 27" name="T7"/>
                  <a:gd fmla="*/ 5 w 7" name="T8"/>
                  <a:gd fmla="*/ 2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7">
                    <a:moveTo>
                      <a:pt x="5" y="2"/>
                    </a:moveTo>
                    <a:cubicBezTo>
                      <a:pt x="6" y="0"/>
                      <a:pt x="1" y="0"/>
                      <a:pt x="1" y="2"/>
                    </a:cubicBezTo>
                    <a:cubicBezTo>
                      <a:pt x="0" y="10"/>
                      <a:pt x="1" y="17"/>
                      <a:pt x="2" y="24"/>
                    </a:cubicBezTo>
                    <a:cubicBezTo>
                      <a:pt x="3" y="27"/>
                      <a:pt x="7" y="26"/>
                      <a:pt x="6" y="23"/>
                    </a:cubicBezTo>
                    <a:cubicBezTo>
                      <a:pt x="5" y="16"/>
                      <a:pt x="5" y="9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11CA09D4-5EF8-4985-81F9-849D79202286}"/>
                  </a:ext>
                </a:extLst>
              </p:cNvPr>
              <p:cNvSpPr/>
              <p:nvPr/>
            </p:nvSpPr>
            <p:spPr bwMode="auto">
              <a:xfrm>
                <a:off x="1813" y="692"/>
                <a:ext cx="19" cy="117"/>
              </a:xfrm>
              <a:custGeom>
                <a:gdLst>
                  <a:gd fmla="*/ 0 w 4" name="T0"/>
                  <a:gd fmla="*/ 4 h 24" name="T1"/>
                  <a:gd fmla="*/ 0 w 4" name="T2"/>
                  <a:gd fmla="*/ 24 h 24" name="T3"/>
                  <a:gd fmla="*/ 4 w 4" name="T4"/>
                  <a:gd fmla="*/ 24 h 24" name="T5"/>
                  <a:gd fmla="*/ 4 w 4" name="T6"/>
                  <a:gd fmla="*/ 4 h 24" name="T7"/>
                  <a:gd fmla="*/ 0 w 4" name="T8"/>
                  <a:gd fmla="*/ 4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4">
                    <a:moveTo>
                      <a:pt x="0" y="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0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E017A9CB-0889-45DD-873C-29E23289EADD}"/>
                  </a:ext>
                </a:extLst>
              </p:cNvPr>
              <p:cNvSpPr/>
              <p:nvPr/>
            </p:nvSpPr>
            <p:spPr bwMode="auto">
              <a:xfrm>
                <a:off x="1637" y="2546"/>
                <a:ext cx="176" cy="39"/>
              </a:xfrm>
              <a:custGeom>
                <a:gdLst>
                  <a:gd fmla="*/ 32 w 36" name="T0"/>
                  <a:gd fmla="*/ 0 h 8" name="T1"/>
                  <a:gd fmla="*/ 0 w 36" name="T2"/>
                  <a:gd fmla="*/ 0 h 8" name="T3"/>
                  <a:gd fmla="*/ 0 w 36" name="T4"/>
                  <a:gd fmla="*/ 8 h 8" name="T5"/>
                  <a:gd fmla="*/ 32 w 36" name="T6"/>
                  <a:gd fmla="*/ 8 h 8" name="T7"/>
                  <a:gd fmla="*/ 32 w 36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6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6" y="8"/>
                      <a:pt x="36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0CDE436-8BEE-4926-A8A7-FD4F83F116D9}"/>
                </a:ext>
              </a:extLst>
            </p:cNvPr>
            <p:cNvGrpSpPr/>
            <p:nvPr/>
          </p:nvGrpSpPr>
          <p:grpSpPr>
            <a:xfrm>
              <a:off x="2533681" y="1470024"/>
              <a:ext cx="2104940" cy="2299867"/>
              <a:chOff x="6818251" y="865572"/>
              <a:chExt cx="2104940" cy="2299867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D03907A-4987-4EE8-A94E-537947AA418A}"/>
                  </a:ext>
                </a:extLst>
              </p:cNvPr>
              <p:cNvSpPr txBox="1"/>
              <p:nvPr/>
            </p:nvSpPr>
            <p:spPr>
              <a:xfrm>
                <a:off x="6818251" y="865572"/>
                <a:ext cx="1696396" cy="8229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2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</a:t>
                </a:r>
              </a:p>
              <a:p>
                <a:pPr>
                  <a:lnSpc>
                    <a:spcPct val="100000"/>
                  </a:lnSpc>
                </a:pPr>
                <a:r>
                  <a:rPr altLang="en-US" lang="zh-CN" sz="2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添加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8EAD9B9-F170-4F9B-8163-3FFD72032ADC}"/>
                  </a:ext>
                </a:extLst>
              </p:cNvPr>
              <p:cNvSpPr txBox="1"/>
              <p:nvPr/>
            </p:nvSpPr>
            <p:spPr>
              <a:xfrm>
                <a:off x="6818251" y="1691285"/>
                <a:ext cx="2104940" cy="7315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1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感谢您的使用，您的文字内容添加到此处，文字动画效果不变。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D17C5A93-C392-4AD7-987B-09B91A636A94}"/>
                  </a:ext>
                </a:extLst>
              </p:cNvPr>
              <p:cNvSpPr txBox="1"/>
              <p:nvPr/>
            </p:nvSpPr>
            <p:spPr>
              <a:xfrm>
                <a:off x="6818251" y="2426774"/>
                <a:ext cx="2104940" cy="7315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1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AC37B2B3-D803-4D28-8527-A91935A2AB2B}"/>
              </a:ext>
            </a:extLst>
          </p:cNvPr>
          <p:cNvGrpSpPr/>
          <p:nvPr/>
        </p:nvGrpSpPr>
        <p:grpSpPr>
          <a:xfrm>
            <a:off x="7546839" y="1975259"/>
            <a:ext cx="2352675" cy="3276599"/>
            <a:chOff x="7494588" y="912813"/>
            <a:chExt cx="2352675" cy="3276599"/>
          </a:xfrm>
        </p:grpSpPr>
        <p:grpSp>
          <p:nvGrpSpPr>
            <p:cNvPr id="30" name="Group 27">
              <a:extLst>
                <a:ext uri="{FF2B5EF4-FFF2-40B4-BE49-F238E27FC236}">
                  <a16:creationId xmlns:a16="http://schemas.microsoft.com/office/drawing/2014/main" id="{191C5DC3-82ED-44A2-816A-C71A91C61C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94588" y="912813"/>
              <a:ext cx="2352675" cy="3276599"/>
              <a:chOff x="4721" y="575"/>
              <a:chExt cx="1482" cy="2064"/>
            </a:xfrm>
            <a:solidFill>
              <a:srgbClr val="3C3C3B"/>
            </a:solidFill>
          </p:grpSpPr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FC4F425E-0A4D-43DB-BB29-CE356B7D3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1" y="575"/>
                <a:ext cx="1482" cy="2064"/>
              </a:xfrm>
              <a:custGeom>
                <a:gdLst>
                  <a:gd fmla="*/ 303 w 303" name="T0"/>
                  <a:gd fmla="*/ 417 h 423" name="T1"/>
                  <a:gd fmla="*/ 292 w 303" name="T2"/>
                  <a:gd fmla="*/ 8 h 423" name="T3"/>
                  <a:gd fmla="*/ 288 w 303" name="T4"/>
                  <a:gd fmla="*/ 8 h 423" name="T5"/>
                  <a:gd fmla="*/ 288 w 303" name="T6"/>
                  <a:gd fmla="*/ 12 h 423" name="T7"/>
                  <a:gd fmla="*/ 44 w 303" name="T8"/>
                  <a:gd fmla="*/ 1 h 423" name="T9"/>
                  <a:gd fmla="*/ 44 w 303" name="T10"/>
                  <a:gd fmla="*/ 5 h 423" name="T11"/>
                  <a:gd fmla="*/ 44 w 303" name="T12"/>
                  <a:gd fmla="*/ 5 h 423" name="T13"/>
                  <a:gd fmla="*/ 44 w 303" name="T14"/>
                  <a:gd fmla="*/ 5 h 423" name="T15"/>
                  <a:gd fmla="*/ 4 w 303" name="T16"/>
                  <a:gd fmla="*/ 49 h 423" name="T17"/>
                  <a:gd fmla="*/ 0 w 303" name="T18"/>
                  <a:gd fmla="*/ 51 h 423" name="T19"/>
                  <a:gd fmla="*/ 0 w 303" name="T20"/>
                  <a:gd fmla="*/ 51 h 423" name="T21"/>
                  <a:gd fmla="*/ 2 w 303" name="T22"/>
                  <a:gd fmla="*/ 51 h 423" name="T23"/>
                  <a:gd fmla="*/ 2 w 303" name="T24"/>
                  <a:gd fmla="*/ 53 h 423" name="T25"/>
                  <a:gd fmla="*/ 4 w 303" name="T26"/>
                  <a:gd fmla="*/ 56 h 423" name="T27"/>
                  <a:gd fmla="*/ 7 w 303" name="T28"/>
                  <a:gd fmla="*/ 421 h 423" name="T29"/>
                  <a:gd fmla="*/ 9 w 303" name="T30"/>
                  <a:gd fmla="*/ 423 h 423" name="T31"/>
                  <a:gd fmla="*/ 301 w 303" name="T32"/>
                  <a:gd fmla="*/ 422 h 423" name="T33"/>
                  <a:gd fmla="*/ 303 w 303" name="T34"/>
                  <a:gd fmla="*/ 419 h 423" name="T35"/>
                  <a:gd fmla="*/ 303 w 303" name="T36"/>
                  <a:gd fmla="*/ 417 h 423" name="T37"/>
                  <a:gd fmla="*/ 47 w 303" name="T38"/>
                  <a:gd fmla="*/ 8 h 423" name="T39"/>
                  <a:gd fmla="*/ 47 w 303" name="T40"/>
                  <a:gd fmla="*/ 5 h 423" name="T41"/>
                  <a:gd fmla="*/ 49 w 303" name="T42"/>
                  <a:gd fmla="*/ 5 h 423" name="T43"/>
                  <a:gd fmla="*/ 50 w 303" name="T44"/>
                  <a:gd fmla="*/ 50 h 423" name="T45"/>
                  <a:gd fmla="*/ 9 w 303" name="T46"/>
                  <a:gd fmla="*/ 51 h 423" name="T47"/>
                  <a:gd fmla="*/ 47 w 303" name="T48"/>
                  <a:gd fmla="*/ 8 h 423" name="T49"/>
                  <a:gd fmla="*/ 58 w 303" name="T50"/>
                  <a:gd fmla="*/ 419 h 423" name="T51"/>
                  <a:gd fmla="*/ 19 w 303" name="T52"/>
                  <a:gd fmla="*/ 419 h 423" name="T53"/>
                  <a:gd fmla="*/ 11 w 303" name="T54"/>
                  <a:gd fmla="*/ 403 h 423" name="T55"/>
                  <a:gd fmla="*/ 11 w 303" name="T56"/>
                  <a:gd fmla="*/ 382 h 423" name="T57"/>
                  <a:gd fmla="*/ 8 w 303" name="T58"/>
                  <a:gd fmla="*/ 56 h 423" name="T59"/>
                  <a:gd fmla="*/ 52 w 303" name="T60"/>
                  <a:gd fmla="*/ 54 h 423" name="T61"/>
                  <a:gd fmla="*/ 54 w 303" name="T62"/>
                  <a:gd fmla="*/ 52 h 423" name="T63"/>
                  <a:gd fmla="*/ 53 w 303" name="T64"/>
                  <a:gd fmla="*/ 6 h 423" name="T65"/>
                  <a:gd fmla="*/ 288 w 303" name="T66"/>
                  <a:gd fmla="*/ 16 h 423" name="T67"/>
                  <a:gd fmla="*/ 299 w 303" name="T68"/>
                  <a:gd fmla="*/ 417 h 423" name="T69"/>
                  <a:gd fmla="*/ 141 w 303" name="T70"/>
                  <a:gd fmla="*/ 418 h 423" name="T71"/>
                  <a:gd fmla="*/ 58 w 303" name="T72"/>
                  <a:gd fmla="*/ 419 h 423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422" w="303">
                    <a:moveTo>
                      <a:pt x="303" y="417"/>
                    </a:moveTo>
                    <a:cubicBezTo>
                      <a:pt x="295" y="281"/>
                      <a:pt x="292" y="144"/>
                      <a:pt x="292" y="8"/>
                    </a:cubicBezTo>
                    <a:cubicBezTo>
                      <a:pt x="292" y="8"/>
                      <a:pt x="288" y="8"/>
                      <a:pt x="288" y="8"/>
                    </a:cubicBezTo>
                    <a:cubicBezTo>
                      <a:pt x="288" y="12"/>
                      <a:pt x="288" y="11"/>
                      <a:pt x="288" y="12"/>
                    </a:cubicBezTo>
                    <a:cubicBezTo>
                      <a:pt x="204" y="12"/>
                      <a:pt x="125" y="9"/>
                      <a:pt x="44" y="1"/>
                    </a:cubicBezTo>
                    <a:cubicBezTo>
                      <a:pt x="41" y="0"/>
                      <a:pt x="41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2" y="19"/>
                      <a:pt x="17" y="34"/>
                      <a:pt x="4" y="49"/>
                    </a:cubicBezTo>
                    <a:cubicBezTo>
                      <a:pt x="3" y="49"/>
                      <a:pt x="0" y="49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2" y="51"/>
                      <a:pt x="2" y="51"/>
                    </a:cubicBezTo>
                    <a:cubicBezTo>
                      <a:pt x="1" y="52"/>
                      <a:pt x="2" y="53"/>
                      <a:pt x="2" y="53"/>
                    </a:cubicBezTo>
                    <a:cubicBezTo>
                      <a:pt x="2" y="54"/>
                      <a:pt x="2" y="56"/>
                      <a:pt x="4" y="56"/>
                    </a:cubicBezTo>
                    <a:cubicBezTo>
                      <a:pt x="7" y="421"/>
                      <a:pt x="7" y="421"/>
                      <a:pt x="7" y="421"/>
                    </a:cubicBezTo>
                    <a:cubicBezTo>
                      <a:pt x="7" y="422"/>
                      <a:pt x="8" y="423"/>
                      <a:pt x="9" y="423"/>
                    </a:cubicBezTo>
                    <a:cubicBezTo>
                      <a:pt x="106" y="423"/>
                      <a:pt x="204" y="422"/>
                      <a:pt x="301" y="422"/>
                    </a:cubicBezTo>
                    <a:cubicBezTo>
                      <a:pt x="303" y="422"/>
                      <a:pt x="303" y="420"/>
                      <a:pt x="303" y="419"/>
                    </a:cubicBezTo>
                    <a:cubicBezTo>
                      <a:pt x="303" y="418"/>
                      <a:pt x="303" y="417"/>
                      <a:pt x="303" y="417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8" y="6"/>
                      <a:pt x="47" y="5"/>
                    </a:cubicBezTo>
                    <a:cubicBezTo>
                      <a:pt x="48" y="5"/>
                      <a:pt x="48" y="5"/>
                      <a:pt x="49" y="5"/>
                    </a:cubicBezTo>
                    <a:cubicBezTo>
                      <a:pt x="51" y="20"/>
                      <a:pt x="51" y="35"/>
                      <a:pt x="50" y="50"/>
                    </a:cubicBezTo>
                    <a:cubicBezTo>
                      <a:pt x="37" y="50"/>
                      <a:pt x="23" y="50"/>
                      <a:pt x="9" y="51"/>
                    </a:cubicBezTo>
                    <a:cubicBezTo>
                      <a:pt x="22" y="37"/>
                      <a:pt x="35" y="22"/>
                      <a:pt x="47" y="8"/>
                    </a:cubicBezTo>
                    <a:close/>
                    <a:moveTo>
                      <a:pt x="58" y="419"/>
                    </a:moveTo>
                    <a:cubicBezTo>
                      <a:pt x="46" y="419"/>
                      <a:pt x="30" y="422"/>
                      <a:pt x="19" y="419"/>
                    </a:cubicBezTo>
                    <a:cubicBezTo>
                      <a:pt x="10" y="416"/>
                      <a:pt x="11" y="412"/>
                      <a:pt x="11" y="403"/>
                    </a:cubicBezTo>
                    <a:cubicBezTo>
                      <a:pt x="11" y="382"/>
                      <a:pt x="11" y="382"/>
                      <a:pt x="11" y="382"/>
                    </a:cubicBezTo>
                    <a:cubicBezTo>
                      <a:pt x="10" y="273"/>
                      <a:pt x="9" y="164"/>
                      <a:pt x="8" y="56"/>
                    </a:cubicBezTo>
                    <a:cubicBezTo>
                      <a:pt x="23" y="54"/>
                      <a:pt x="38" y="54"/>
                      <a:pt x="52" y="54"/>
                    </a:cubicBezTo>
                    <a:cubicBezTo>
                      <a:pt x="53" y="55"/>
                      <a:pt x="54" y="53"/>
                      <a:pt x="54" y="52"/>
                    </a:cubicBezTo>
                    <a:cubicBezTo>
                      <a:pt x="55" y="37"/>
                      <a:pt x="55" y="21"/>
                      <a:pt x="53" y="6"/>
                    </a:cubicBezTo>
                    <a:cubicBezTo>
                      <a:pt x="131" y="13"/>
                      <a:pt x="209" y="17"/>
                      <a:pt x="288" y="16"/>
                    </a:cubicBezTo>
                    <a:cubicBezTo>
                      <a:pt x="287" y="150"/>
                      <a:pt x="291" y="284"/>
                      <a:pt x="299" y="417"/>
                    </a:cubicBezTo>
                    <a:cubicBezTo>
                      <a:pt x="246" y="418"/>
                      <a:pt x="194" y="418"/>
                      <a:pt x="141" y="418"/>
                    </a:cubicBezTo>
                    <a:cubicBezTo>
                      <a:pt x="113" y="418"/>
                      <a:pt x="85" y="418"/>
                      <a:pt x="58" y="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A52533EA-99D4-4DA9-9D8E-D7FCABE304FC}"/>
                  </a:ext>
                </a:extLst>
              </p:cNvPr>
              <p:cNvSpPr/>
              <p:nvPr/>
            </p:nvSpPr>
            <p:spPr bwMode="auto">
              <a:xfrm>
                <a:off x="6110" y="2448"/>
                <a:ext cx="39" cy="117"/>
              </a:xfrm>
              <a:custGeom>
                <a:gdLst>
                  <a:gd fmla="*/ 0 w 8" name="T0"/>
                  <a:gd fmla="*/ 4 h 24" name="T1"/>
                  <a:gd fmla="*/ 0 w 8" name="T2"/>
                  <a:gd fmla="*/ 24 h 24" name="T3"/>
                  <a:gd fmla="*/ 8 w 8" name="T4"/>
                  <a:gd fmla="*/ 24 h 24" name="T5"/>
                  <a:gd fmla="*/ 8 w 8" name="T6"/>
                  <a:gd fmla="*/ 4 h 24" name="T7"/>
                  <a:gd fmla="*/ 0 w 8" name="T8"/>
                  <a:gd fmla="*/ 4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8">
                    <a:moveTo>
                      <a:pt x="0" y="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680EEACF-4B44-426C-B966-8A20FA50B9C6}"/>
                  </a:ext>
                </a:extLst>
              </p:cNvPr>
              <p:cNvSpPr/>
              <p:nvPr/>
            </p:nvSpPr>
            <p:spPr bwMode="auto">
              <a:xfrm>
                <a:off x="6051" y="2400"/>
                <a:ext cx="44" cy="141"/>
              </a:xfrm>
              <a:custGeom>
                <a:gdLst>
                  <a:gd fmla="*/ 4 w 9" name="T0"/>
                  <a:gd fmla="*/ 3 h 29" name="T1"/>
                  <a:gd fmla="*/ 0 w 9" name="T2"/>
                  <a:gd fmla="*/ 4 h 29" name="T3"/>
                  <a:gd fmla="*/ 4 w 9" name="T4"/>
                  <a:gd fmla="*/ 27 h 29" name="T5"/>
                  <a:gd fmla="*/ 8 w 9" name="T6"/>
                  <a:gd fmla="*/ 26 h 29" name="T7"/>
                  <a:gd fmla="*/ 4 w 9" name="T8"/>
                  <a:gd fmla="*/ 3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9">
                    <a:moveTo>
                      <a:pt x="4" y="3"/>
                    </a:moveTo>
                    <a:cubicBezTo>
                      <a:pt x="4" y="0"/>
                      <a:pt x="0" y="1"/>
                      <a:pt x="0" y="4"/>
                    </a:cubicBezTo>
                    <a:cubicBezTo>
                      <a:pt x="2" y="11"/>
                      <a:pt x="3" y="19"/>
                      <a:pt x="4" y="27"/>
                    </a:cubicBezTo>
                    <a:cubicBezTo>
                      <a:pt x="5" y="29"/>
                      <a:pt x="9" y="28"/>
                      <a:pt x="8" y="26"/>
                    </a:cubicBezTo>
                    <a:cubicBezTo>
                      <a:pt x="7" y="18"/>
                      <a:pt x="6" y="10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5A5605B2-4E15-4AB5-81CC-D9FCFA924BAC}"/>
                  </a:ext>
                </a:extLst>
              </p:cNvPr>
              <p:cNvSpPr/>
              <p:nvPr/>
            </p:nvSpPr>
            <p:spPr bwMode="auto">
              <a:xfrm>
                <a:off x="5014" y="707"/>
                <a:ext cx="35" cy="131"/>
              </a:xfrm>
              <a:custGeom>
                <a:gdLst>
                  <a:gd fmla="*/ 5 w 7" name="T0"/>
                  <a:gd fmla="*/ 2 h 27" name="T1"/>
                  <a:gd fmla="*/ 1 w 7" name="T2"/>
                  <a:gd fmla="*/ 2 h 27" name="T3"/>
                  <a:gd fmla="*/ 2 w 7" name="T4"/>
                  <a:gd fmla="*/ 24 h 27" name="T5"/>
                  <a:gd fmla="*/ 6 w 7" name="T6"/>
                  <a:gd fmla="*/ 23 h 27" name="T7"/>
                  <a:gd fmla="*/ 5 w 7" name="T8"/>
                  <a:gd fmla="*/ 2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7">
                    <a:moveTo>
                      <a:pt x="5" y="2"/>
                    </a:moveTo>
                    <a:cubicBezTo>
                      <a:pt x="6" y="0"/>
                      <a:pt x="1" y="0"/>
                      <a:pt x="1" y="2"/>
                    </a:cubicBezTo>
                    <a:cubicBezTo>
                      <a:pt x="0" y="10"/>
                      <a:pt x="1" y="17"/>
                      <a:pt x="2" y="24"/>
                    </a:cubicBezTo>
                    <a:cubicBezTo>
                      <a:pt x="3" y="27"/>
                      <a:pt x="7" y="26"/>
                      <a:pt x="6" y="23"/>
                    </a:cubicBezTo>
                    <a:cubicBezTo>
                      <a:pt x="5" y="16"/>
                      <a:pt x="5" y="9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7F1680C8-D211-4732-8498-4EE8B1348DD6}"/>
                  </a:ext>
                </a:extLst>
              </p:cNvPr>
              <p:cNvSpPr/>
              <p:nvPr/>
            </p:nvSpPr>
            <p:spPr bwMode="auto">
              <a:xfrm>
                <a:off x="5073" y="692"/>
                <a:ext cx="20" cy="117"/>
              </a:xfrm>
              <a:custGeom>
                <a:gdLst>
                  <a:gd fmla="*/ 0 w 4" name="T0"/>
                  <a:gd fmla="*/ 4 h 24" name="T1"/>
                  <a:gd fmla="*/ 0 w 4" name="T2"/>
                  <a:gd fmla="*/ 24 h 24" name="T3"/>
                  <a:gd fmla="*/ 4 w 4" name="T4"/>
                  <a:gd fmla="*/ 24 h 24" name="T5"/>
                  <a:gd fmla="*/ 4 w 4" name="T6"/>
                  <a:gd fmla="*/ 4 h 24" name="T7"/>
                  <a:gd fmla="*/ 0 w 4" name="T8"/>
                  <a:gd fmla="*/ 4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4">
                    <a:moveTo>
                      <a:pt x="0" y="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0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1DC192A6-C46A-4EB7-B820-BF48C9B2A914}"/>
                  </a:ext>
                </a:extLst>
              </p:cNvPr>
              <p:cNvSpPr/>
              <p:nvPr/>
            </p:nvSpPr>
            <p:spPr bwMode="auto">
              <a:xfrm>
                <a:off x="4897" y="2546"/>
                <a:ext cx="176" cy="39"/>
              </a:xfrm>
              <a:custGeom>
                <a:gdLst>
                  <a:gd fmla="*/ 32 w 36" name="T0"/>
                  <a:gd fmla="*/ 0 h 8" name="T1"/>
                  <a:gd fmla="*/ 0 w 36" name="T2"/>
                  <a:gd fmla="*/ 0 h 8" name="T3"/>
                  <a:gd fmla="*/ 0 w 36" name="T4"/>
                  <a:gd fmla="*/ 8 h 8" name="T5"/>
                  <a:gd fmla="*/ 32 w 36" name="T6"/>
                  <a:gd fmla="*/ 8 h 8" name="T7"/>
                  <a:gd fmla="*/ 32 w 36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6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6" y="8"/>
                      <a:pt x="36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C9FAD9B4-DAA8-45C4-9EA9-3D5E1FE66BA7}"/>
                </a:ext>
              </a:extLst>
            </p:cNvPr>
            <p:cNvGrpSpPr/>
            <p:nvPr/>
          </p:nvGrpSpPr>
          <p:grpSpPr>
            <a:xfrm>
              <a:off x="7688059" y="1470024"/>
              <a:ext cx="2104940" cy="2299867"/>
              <a:chOff x="6818251" y="865572"/>
              <a:chExt cx="2104940" cy="2299867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5CD6AAC-8D0D-43B2-9683-9D7A9DD0CAC9}"/>
                  </a:ext>
                </a:extLst>
              </p:cNvPr>
              <p:cNvSpPr txBox="1"/>
              <p:nvPr/>
            </p:nvSpPr>
            <p:spPr>
              <a:xfrm>
                <a:off x="6818252" y="865572"/>
                <a:ext cx="1696396" cy="8229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2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</a:t>
                </a:r>
              </a:p>
              <a:p>
                <a:pPr>
                  <a:lnSpc>
                    <a:spcPct val="100000"/>
                  </a:lnSpc>
                </a:pPr>
                <a:r>
                  <a:rPr altLang="en-US" lang="zh-CN" sz="2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添加</a:t>
                </a: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EF29479-075F-4BCB-A104-2181E2E89E7C}"/>
                  </a:ext>
                </a:extLst>
              </p:cNvPr>
              <p:cNvSpPr txBox="1"/>
              <p:nvPr/>
            </p:nvSpPr>
            <p:spPr>
              <a:xfrm>
                <a:off x="6818252" y="1691285"/>
                <a:ext cx="2104940" cy="7315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1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感谢您的使用，您的文字内容添加到此处，文字动画效果不变。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71D1E16-7685-447A-8D63-8CBB825B7498}"/>
                  </a:ext>
                </a:extLst>
              </p:cNvPr>
              <p:cNvSpPr txBox="1"/>
              <p:nvPr/>
            </p:nvSpPr>
            <p:spPr>
              <a:xfrm>
                <a:off x="6818252" y="2426774"/>
                <a:ext cx="2104940" cy="7315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1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感谢您的使用，您的文字内容添加到此处，文字动画效果不变。</a:t>
                </a:r>
              </a:p>
            </p:txBody>
          </p:sp>
        </p:grp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7E60E121-08C9-48E1-A27D-973586B168BD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4109534986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3E3EF4-FB09-4422-A239-FEE3509FF7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contrast="20000"/>
          </a:blip>
          <a:srcRect l="26383" t="38431"/>
          <a:stretch>
            <a:fillRect/>
          </a:stretch>
        </p:blipFill>
        <p:spPr>
          <a:xfrm>
            <a:off x="2328265" y="1280613"/>
            <a:ext cx="8125286" cy="4033637"/>
          </a:xfrm>
          <a:prstGeom prst="rect">
            <a:avLst/>
          </a:prstGeom>
        </p:spPr>
      </p:pic>
      <p:sp>
        <p:nvSpPr>
          <p:cNvPr id="3" name="任意多边形 11">
            <a:extLst>
              <a:ext uri="{FF2B5EF4-FFF2-40B4-BE49-F238E27FC236}">
                <a16:creationId xmlns:a16="http://schemas.microsoft.com/office/drawing/2014/main" id="{DEF1F31D-699B-4FFC-814B-F0567AB2AD46}"/>
              </a:ext>
            </a:extLst>
          </p:cNvPr>
          <p:cNvSpPr/>
          <p:nvPr/>
        </p:nvSpPr>
        <p:spPr>
          <a:xfrm>
            <a:off x="2810263" y="4062415"/>
            <a:ext cx="671326" cy="716848"/>
          </a:xfrm>
          <a:custGeom>
            <a:gdLst>
              <a:gd fmla="*/ 16939 w 671326" name="connsiteX0"/>
              <a:gd fmla="*/ 276016 h 716848" name="connsiteY0"/>
              <a:gd fmla="*/ 137589 w 671326" name="connsiteX1"/>
              <a:gd fmla="*/ 103206 h 716848" name="connsiteY1"/>
              <a:gd fmla="*/ 336253 w 671326" name="connsiteX2"/>
              <a:gd fmla="*/ 244 h 716848" name="connsiteY2"/>
              <a:gd fmla="*/ 612025 w 671326" name="connsiteX3"/>
              <a:gd fmla="*/ 130873 h 716848" name="connsiteY3"/>
              <a:gd fmla="*/ 670082 w 671326" name="connsiteX4"/>
              <a:gd fmla="*/ 421159 h 716848" name="connsiteY4"/>
              <a:gd fmla="*/ 582996 w 671326" name="connsiteX5"/>
              <a:gd fmla="*/ 624359 h 716848" name="connsiteY5"/>
              <a:gd fmla="*/ 408825 w 671326" name="connsiteX6"/>
              <a:gd fmla="*/ 711444 h 716848" name="connsiteY6"/>
              <a:gd fmla="*/ 205625 w 671326" name="connsiteX7"/>
              <a:gd fmla="*/ 696930 h 716848" name="connsiteY7"/>
              <a:gd fmla="*/ 31453 w 671326" name="connsiteX8"/>
              <a:gd fmla="*/ 609844 h 716848" name="connsiteY8"/>
              <a:gd fmla="*/ 2425 w 671326" name="connsiteX9"/>
              <a:gd fmla="*/ 421159 h 716848" name="connsiteY9"/>
              <a:gd fmla="*/ 16939 w 671326" name="connsiteX10"/>
              <a:gd fmla="*/ 276016 h 716848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716848" w="671326">
                <a:moveTo>
                  <a:pt x="16939" y="276016"/>
                </a:moveTo>
                <a:cubicBezTo>
                  <a:pt x="39466" y="223024"/>
                  <a:pt x="84370" y="149168"/>
                  <a:pt x="137589" y="103206"/>
                </a:cubicBezTo>
                <a:cubicBezTo>
                  <a:pt x="190808" y="57244"/>
                  <a:pt x="257180" y="-4367"/>
                  <a:pt x="336253" y="244"/>
                </a:cubicBezTo>
                <a:cubicBezTo>
                  <a:pt x="415326" y="4855"/>
                  <a:pt x="556387" y="60720"/>
                  <a:pt x="612025" y="130873"/>
                </a:cubicBezTo>
                <a:cubicBezTo>
                  <a:pt x="667663" y="201026"/>
                  <a:pt x="674920" y="338911"/>
                  <a:pt x="670082" y="421159"/>
                </a:cubicBezTo>
                <a:cubicBezTo>
                  <a:pt x="665244" y="503407"/>
                  <a:pt x="626539" y="575978"/>
                  <a:pt x="582996" y="624359"/>
                </a:cubicBezTo>
                <a:cubicBezTo>
                  <a:pt x="539453" y="672740"/>
                  <a:pt x="471720" y="699349"/>
                  <a:pt x="408825" y="711444"/>
                </a:cubicBezTo>
                <a:cubicBezTo>
                  <a:pt x="345930" y="723539"/>
                  <a:pt x="268520" y="713863"/>
                  <a:pt x="205625" y="696930"/>
                </a:cubicBezTo>
                <a:cubicBezTo>
                  <a:pt x="142730" y="679997"/>
                  <a:pt x="65320" y="655806"/>
                  <a:pt x="31453" y="609844"/>
                </a:cubicBezTo>
                <a:cubicBezTo>
                  <a:pt x="-2414" y="563882"/>
                  <a:pt x="4844" y="476797"/>
                  <a:pt x="2425" y="421159"/>
                </a:cubicBezTo>
                <a:cubicBezTo>
                  <a:pt x="6" y="365521"/>
                  <a:pt x="-5588" y="329008"/>
                  <a:pt x="16939" y="27601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01</a:t>
            </a:r>
          </a:p>
        </p:txBody>
      </p:sp>
      <p:sp>
        <p:nvSpPr>
          <p:cNvPr id="4" name="任意多边形 11">
            <a:extLst>
              <a:ext uri="{FF2B5EF4-FFF2-40B4-BE49-F238E27FC236}">
                <a16:creationId xmlns:a16="http://schemas.microsoft.com/office/drawing/2014/main" id="{B38B34C6-3C13-41A8-9773-6F35FCDBDDD3}"/>
              </a:ext>
            </a:extLst>
          </p:cNvPr>
          <p:cNvSpPr/>
          <p:nvPr/>
        </p:nvSpPr>
        <p:spPr>
          <a:xfrm>
            <a:off x="5719582" y="3529015"/>
            <a:ext cx="671326" cy="716848"/>
          </a:xfrm>
          <a:custGeom>
            <a:gdLst>
              <a:gd fmla="*/ 16939 w 671326" name="connsiteX0"/>
              <a:gd fmla="*/ 276016 h 716848" name="connsiteY0"/>
              <a:gd fmla="*/ 137589 w 671326" name="connsiteX1"/>
              <a:gd fmla="*/ 103206 h 716848" name="connsiteY1"/>
              <a:gd fmla="*/ 336253 w 671326" name="connsiteX2"/>
              <a:gd fmla="*/ 244 h 716848" name="connsiteY2"/>
              <a:gd fmla="*/ 612025 w 671326" name="connsiteX3"/>
              <a:gd fmla="*/ 130873 h 716848" name="connsiteY3"/>
              <a:gd fmla="*/ 670082 w 671326" name="connsiteX4"/>
              <a:gd fmla="*/ 421159 h 716848" name="connsiteY4"/>
              <a:gd fmla="*/ 582996 w 671326" name="connsiteX5"/>
              <a:gd fmla="*/ 624359 h 716848" name="connsiteY5"/>
              <a:gd fmla="*/ 408825 w 671326" name="connsiteX6"/>
              <a:gd fmla="*/ 711444 h 716848" name="connsiteY6"/>
              <a:gd fmla="*/ 205625 w 671326" name="connsiteX7"/>
              <a:gd fmla="*/ 696930 h 716848" name="connsiteY7"/>
              <a:gd fmla="*/ 31453 w 671326" name="connsiteX8"/>
              <a:gd fmla="*/ 609844 h 716848" name="connsiteY8"/>
              <a:gd fmla="*/ 2425 w 671326" name="connsiteX9"/>
              <a:gd fmla="*/ 421159 h 716848" name="connsiteY9"/>
              <a:gd fmla="*/ 16939 w 671326" name="connsiteX10"/>
              <a:gd fmla="*/ 276016 h 716848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716848" w="671326">
                <a:moveTo>
                  <a:pt x="16939" y="276016"/>
                </a:moveTo>
                <a:cubicBezTo>
                  <a:pt x="39466" y="223024"/>
                  <a:pt x="84370" y="149168"/>
                  <a:pt x="137589" y="103206"/>
                </a:cubicBezTo>
                <a:cubicBezTo>
                  <a:pt x="190808" y="57244"/>
                  <a:pt x="257180" y="-4367"/>
                  <a:pt x="336253" y="244"/>
                </a:cubicBezTo>
                <a:cubicBezTo>
                  <a:pt x="415326" y="4855"/>
                  <a:pt x="556387" y="60720"/>
                  <a:pt x="612025" y="130873"/>
                </a:cubicBezTo>
                <a:cubicBezTo>
                  <a:pt x="667663" y="201026"/>
                  <a:pt x="674920" y="338911"/>
                  <a:pt x="670082" y="421159"/>
                </a:cubicBezTo>
                <a:cubicBezTo>
                  <a:pt x="665244" y="503407"/>
                  <a:pt x="626539" y="575978"/>
                  <a:pt x="582996" y="624359"/>
                </a:cubicBezTo>
                <a:cubicBezTo>
                  <a:pt x="539453" y="672740"/>
                  <a:pt x="471720" y="699349"/>
                  <a:pt x="408825" y="711444"/>
                </a:cubicBezTo>
                <a:cubicBezTo>
                  <a:pt x="345930" y="723539"/>
                  <a:pt x="268520" y="713863"/>
                  <a:pt x="205625" y="696930"/>
                </a:cubicBezTo>
                <a:cubicBezTo>
                  <a:pt x="142730" y="679997"/>
                  <a:pt x="65320" y="655806"/>
                  <a:pt x="31453" y="609844"/>
                </a:cubicBezTo>
                <a:cubicBezTo>
                  <a:pt x="-2414" y="563882"/>
                  <a:pt x="4844" y="476797"/>
                  <a:pt x="2425" y="421159"/>
                </a:cubicBezTo>
                <a:cubicBezTo>
                  <a:pt x="6" y="365521"/>
                  <a:pt x="-5588" y="329008"/>
                  <a:pt x="16939" y="27601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02</a:t>
            </a:r>
          </a:p>
        </p:txBody>
      </p:sp>
      <p:sp>
        <p:nvSpPr>
          <p:cNvPr id="5" name="任意多边形 11">
            <a:extLst>
              <a:ext uri="{FF2B5EF4-FFF2-40B4-BE49-F238E27FC236}">
                <a16:creationId xmlns:a16="http://schemas.microsoft.com/office/drawing/2014/main" id="{7557CF95-7B70-4BA1-B2CA-9F107F84E189}"/>
              </a:ext>
            </a:extLst>
          </p:cNvPr>
          <p:cNvSpPr/>
          <p:nvPr/>
        </p:nvSpPr>
        <p:spPr>
          <a:xfrm>
            <a:off x="8628901" y="3999618"/>
            <a:ext cx="671326" cy="716848"/>
          </a:xfrm>
          <a:custGeom>
            <a:gdLst>
              <a:gd fmla="*/ 16939 w 671326" name="connsiteX0"/>
              <a:gd fmla="*/ 276016 h 716848" name="connsiteY0"/>
              <a:gd fmla="*/ 137589 w 671326" name="connsiteX1"/>
              <a:gd fmla="*/ 103206 h 716848" name="connsiteY1"/>
              <a:gd fmla="*/ 336253 w 671326" name="connsiteX2"/>
              <a:gd fmla="*/ 244 h 716848" name="connsiteY2"/>
              <a:gd fmla="*/ 612025 w 671326" name="connsiteX3"/>
              <a:gd fmla="*/ 130873 h 716848" name="connsiteY3"/>
              <a:gd fmla="*/ 670082 w 671326" name="connsiteX4"/>
              <a:gd fmla="*/ 421159 h 716848" name="connsiteY4"/>
              <a:gd fmla="*/ 582996 w 671326" name="connsiteX5"/>
              <a:gd fmla="*/ 624359 h 716848" name="connsiteY5"/>
              <a:gd fmla="*/ 408825 w 671326" name="connsiteX6"/>
              <a:gd fmla="*/ 711444 h 716848" name="connsiteY6"/>
              <a:gd fmla="*/ 205625 w 671326" name="connsiteX7"/>
              <a:gd fmla="*/ 696930 h 716848" name="connsiteY7"/>
              <a:gd fmla="*/ 31453 w 671326" name="connsiteX8"/>
              <a:gd fmla="*/ 609844 h 716848" name="connsiteY8"/>
              <a:gd fmla="*/ 2425 w 671326" name="connsiteX9"/>
              <a:gd fmla="*/ 421159 h 716848" name="connsiteY9"/>
              <a:gd fmla="*/ 16939 w 671326" name="connsiteX10"/>
              <a:gd fmla="*/ 276016 h 716848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716848" w="671326">
                <a:moveTo>
                  <a:pt x="16939" y="276016"/>
                </a:moveTo>
                <a:cubicBezTo>
                  <a:pt x="39466" y="223024"/>
                  <a:pt x="84370" y="149168"/>
                  <a:pt x="137589" y="103206"/>
                </a:cubicBezTo>
                <a:cubicBezTo>
                  <a:pt x="190808" y="57244"/>
                  <a:pt x="257180" y="-4367"/>
                  <a:pt x="336253" y="244"/>
                </a:cubicBezTo>
                <a:cubicBezTo>
                  <a:pt x="415326" y="4855"/>
                  <a:pt x="556387" y="60720"/>
                  <a:pt x="612025" y="130873"/>
                </a:cubicBezTo>
                <a:cubicBezTo>
                  <a:pt x="667663" y="201026"/>
                  <a:pt x="674920" y="338911"/>
                  <a:pt x="670082" y="421159"/>
                </a:cubicBezTo>
                <a:cubicBezTo>
                  <a:pt x="665244" y="503407"/>
                  <a:pt x="626539" y="575978"/>
                  <a:pt x="582996" y="624359"/>
                </a:cubicBezTo>
                <a:cubicBezTo>
                  <a:pt x="539453" y="672740"/>
                  <a:pt x="471720" y="699349"/>
                  <a:pt x="408825" y="711444"/>
                </a:cubicBezTo>
                <a:cubicBezTo>
                  <a:pt x="345930" y="723539"/>
                  <a:pt x="268520" y="713863"/>
                  <a:pt x="205625" y="696930"/>
                </a:cubicBezTo>
                <a:cubicBezTo>
                  <a:pt x="142730" y="679997"/>
                  <a:pt x="65320" y="655806"/>
                  <a:pt x="31453" y="609844"/>
                </a:cubicBezTo>
                <a:cubicBezTo>
                  <a:pt x="-2414" y="563882"/>
                  <a:pt x="4844" y="476797"/>
                  <a:pt x="2425" y="421159"/>
                </a:cubicBezTo>
                <a:cubicBezTo>
                  <a:pt x="6" y="365521"/>
                  <a:pt x="-5588" y="329008"/>
                  <a:pt x="16939" y="27601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03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502ADB5-1527-4FED-8932-6A7AC9206232}"/>
              </a:ext>
            </a:extLst>
          </p:cNvPr>
          <p:cNvGrpSpPr/>
          <p:nvPr/>
        </p:nvGrpSpPr>
        <p:grpSpPr>
          <a:xfrm>
            <a:off x="7832932" y="4860556"/>
            <a:ext cx="2934589" cy="907589"/>
            <a:chOff x="6818250" y="865572"/>
            <a:chExt cx="2934589" cy="90758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8B3ECBD-5CF1-41A9-9DF2-0C8924D6B392}"/>
                </a:ext>
              </a:extLst>
            </p:cNvPr>
            <p:cNvSpPr txBox="1"/>
            <p:nvPr/>
          </p:nvSpPr>
          <p:spPr>
            <a:xfrm>
              <a:off x="6818250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AA23BCE-CEBA-42DD-96A1-26D864B50FC6}"/>
                </a:ext>
              </a:extLst>
            </p:cNvPr>
            <p:cNvSpPr txBox="1"/>
            <p:nvPr/>
          </p:nvSpPr>
          <p:spPr>
            <a:xfrm>
              <a:off x="6818253" y="1249940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494AEA9-F052-4BCE-8759-48CF4B0EAA2C}"/>
              </a:ext>
            </a:extLst>
          </p:cNvPr>
          <p:cNvGrpSpPr/>
          <p:nvPr/>
        </p:nvGrpSpPr>
        <p:grpSpPr>
          <a:xfrm>
            <a:off x="5465603" y="2234433"/>
            <a:ext cx="2934589" cy="907589"/>
            <a:chOff x="6818250" y="865572"/>
            <a:chExt cx="2934589" cy="90758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E1DF447-6874-4D70-83F8-6D558007D970}"/>
                </a:ext>
              </a:extLst>
            </p:cNvPr>
            <p:cNvSpPr txBox="1"/>
            <p:nvPr/>
          </p:nvSpPr>
          <p:spPr>
            <a:xfrm>
              <a:off x="6818248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7BDC1DE-0FA2-4525-B67D-A79A352B9C88}"/>
                </a:ext>
              </a:extLst>
            </p:cNvPr>
            <p:cNvSpPr txBox="1"/>
            <p:nvPr/>
          </p:nvSpPr>
          <p:spPr>
            <a:xfrm>
              <a:off x="6818251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82C503F-418B-4C95-8C3F-625E4FC5C09D}"/>
              </a:ext>
            </a:extLst>
          </p:cNvPr>
          <p:cNvGrpSpPr/>
          <p:nvPr/>
        </p:nvGrpSpPr>
        <p:grpSpPr>
          <a:xfrm>
            <a:off x="1089566" y="2934710"/>
            <a:ext cx="2934588" cy="907589"/>
            <a:chOff x="6818251" y="865572"/>
            <a:chExt cx="2934588" cy="90758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CDA83D9-B5B3-4B51-9568-282AE6FB17A6}"/>
                </a:ext>
              </a:extLst>
            </p:cNvPr>
            <p:cNvSpPr txBox="1"/>
            <p:nvPr/>
          </p:nvSpPr>
          <p:spPr>
            <a:xfrm>
              <a:off x="7057634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altLang="en-US" lang="zh-CN" sz="2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499887B-3C46-4E34-82F1-E0CA09E14278}"/>
                </a:ext>
              </a:extLst>
            </p:cNvPr>
            <p:cNvSpPr txBox="1"/>
            <p:nvPr/>
          </p:nvSpPr>
          <p:spPr>
            <a:xfrm>
              <a:off x="6818252" y="1249940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altLang="en-US" lang="zh-CN" sz="1400">
                  <a:solidFill>
                    <a:schemeClr val="tx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sp>
        <p:nvSpPr>
          <p:cNvPr id="15" name="Freeform 9">
            <a:extLst>
              <a:ext uri="{FF2B5EF4-FFF2-40B4-BE49-F238E27FC236}">
                <a16:creationId xmlns:a16="http://schemas.microsoft.com/office/drawing/2014/main" id="{4556EFAA-0BFE-4925-9B59-DAB5569FC550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841413837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7" name="文本框 166">
            <a:extLst>
              <a:ext uri="{FF2B5EF4-FFF2-40B4-BE49-F238E27FC236}">
                <a16:creationId xmlns:a16="http://schemas.microsoft.com/office/drawing/2014/main" id="{19680688-A814-4E54-B6E9-5E12499FBE88}"/>
              </a:ext>
            </a:extLst>
          </p:cNvPr>
          <p:cNvSpPr txBox="1"/>
          <p:nvPr/>
        </p:nvSpPr>
        <p:spPr>
          <a:xfrm>
            <a:off x="1134860" y="5556758"/>
            <a:ext cx="2071678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课件讲解</a:t>
            </a: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C47537B-99E5-42BF-B7FE-A10BA74EA2AC}"/>
              </a:ext>
            </a:extLst>
          </p:cNvPr>
          <p:cNvSpPr txBox="1"/>
          <p:nvPr/>
        </p:nvSpPr>
        <p:spPr>
          <a:xfrm>
            <a:off x="3722081" y="5501210"/>
            <a:ext cx="2071678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讲解原文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5FD50634-DB92-45A4-950F-C781763DC95E}"/>
              </a:ext>
            </a:extLst>
          </p:cNvPr>
          <p:cNvSpPr txBox="1"/>
          <p:nvPr/>
        </p:nvSpPr>
        <p:spPr>
          <a:xfrm>
            <a:off x="6558437" y="5395283"/>
            <a:ext cx="2071678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原文详情</a:t>
            </a: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D58D0581-D603-4851-9F51-1A7D506BE398}"/>
              </a:ext>
            </a:extLst>
          </p:cNvPr>
          <p:cNvSpPr txBox="1"/>
          <p:nvPr/>
        </p:nvSpPr>
        <p:spPr>
          <a:xfrm>
            <a:off x="9218550" y="5501210"/>
            <a:ext cx="2071678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课堂讨论</a:t>
            </a:r>
          </a:p>
        </p:txBody>
      </p: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5EBB9012-0A5E-4211-BAAD-96F2FED43D63}"/>
              </a:ext>
            </a:extLst>
          </p:cNvPr>
          <p:cNvGrpSpPr/>
          <p:nvPr/>
        </p:nvGrpSpPr>
        <p:grpSpPr>
          <a:xfrm>
            <a:off x="910571" y="3484548"/>
            <a:ext cx="2328884" cy="1981199"/>
            <a:chOff x="874713" y="1133768"/>
            <a:chExt cx="2328884" cy="1981199"/>
          </a:xfrm>
        </p:grpSpPr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F061E2C8-7E50-42D2-A120-C5C65221D646}"/>
                </a:ext>
              </a:extLst>
            </p:cNvPr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>
                <a:extLst>
                  <a:ext uri="{FF2B5EF4-FFF2-40B4-BE49-F238E27FC236}">
                    <a16:creationId xmlns:a16="http://schemas.microsoft.com/office/drawing/2014/main" id="{2338E075-7F51-4579-B0FD-58AFAABE6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gdLst>
                  <a:gd fmla="*/ 421 w 422" name="T0"/>
                  <a:gd fmla="*/ 65 h 358" name="T1"/>
                  <a:gd fmla="*/ 419 w 422" name="T2"/>
                  <a:gd fmla="*/ 134 h 358" name="T3"/>
                  <a:gd fmla="*/ 403 w 422" name="T4"/>
                  <a:gd fmla="*/ 164 h 358" name="T5"/>
                  <a:gd fmla="*/ 354 w 422" name="T6"/>
                  <a:gd fmla="*/ 193 h 358" name="T7"/>
                  <a:gd fmla="*/ 299 w 422" name="T8"/>
                  <a:gd fmla="*/ 220 h 358" name="T9"/>
                  <a:gd fmla="*/ 181 w 422" name="T10"/>
                  <a:gd fmla="*/ 268 h 358" name="T11"/>
                  <a:gd fmla="*/ 295 w 422" name="T12"/>
                  <a:gd fmla="*/ 327 h 358" name="T13"/>
                  <a:gd fmla="*/ 297 w 422" name="T14"/>
                  <a:gd fmla="*/ 334 h 358" name="T15"/>
                  <a:gd fmla="*/ 136 w 422" name="T16"/>
                  <a:gd fmla="*/ 287 h 358" name="T17"/>
                  <a:gd fmla="*/ 28 w 422" name="T18"/>
                  <a:gd fmla="*/ 254 h 358" name="T19"/>
                  <a:gd fmla="*/ 3 w 422" name="T20"/>
                  <a:gd fmla="*/ 137 h 358" name="T21"/>
                  <a:gd fmla="*/ 24 w 422" name="T22"/>
                  <a:gd fmla="*/ 45 h 358" name="T23"/>
                  <a:gd fmla="*/ 106 w 422" name="T24"/>
                  <a:gd fmla="*/ 15 h 358" name="T25"/>
                  <a:gd fmla="*/ 248 w 422" name="T26"/>
                  <a:gd fmla="*/ 6 h 358" name="T27"/>
                  <a:gd fmla="*/ 326 w 422" name="T28"/>
                  <a:gd fmla="*/ 3 h 358" name="T29"/>
                  <a:gd fmla="*/ 381 w 422" name="T30"/>
                  <a:gd fmla="*/ 5 h 358" name="T31"/>
                  <a:gd fmla="*/ 421 w 422" name="T32"/>
                  <a:gd fmla="*/ 65 h 358" name="T33"/>
                  <a:gd fmla="*/ 410 w 422" name="T34"/>
                  <a:gd fmla="*/ 139 h 358" name="T35"/>
                  <a:gd fmla="*/ 413 w 422" name="T36"/>
                  <a:gd fmla="*/ 73 h 358" name="T37"/>
                  <a:gd fmla="*/ 366 w 422" name="T38"/>
                  <a:gd fmla="*/ 11 h 358" name="T39"/>
                  <a:gd fmla="*/ 240 w 422" name="T40"/>
                  <a:gd fmla="*/ 14 h 358" name="T41"/>
                  <a:gd fmla="*/ 111 w 422" name="T42"/>
                  <a:gd fmla="*/ 23 h 358" name="T43"/>
                  <a:gd fmla="*/ 42 w 422" name="T44"/>
                  <a:gd fmla="*/ 38 h 358" name="T45"/>
                  <a:gd fmla="*/ 13 w 422" name="T46"/>
                  <a:gd fmla="*/ 94 h 358" name="T47"/>
                  <a:gd fmla="*/ 17 w 422" name="T48"/>
                  <a:gd fmla="*/ 219 h 358" name="T49"/>
                  <a:gd fmla="*/ 137 w 422" name="T50"/>
                  <a:gd fmla="*/ 281 h 358" name="T51"/>
                  <a:gd fmla="*/ 139 w 422" name="T52"/>
                  <a:gd fmla="*/ 284 h 358" name="T53"/>
                  <a:gd fmla="*/ 279 w 422" name="T54"/>
                  <a:gd fmla="*/ 333 h 358" name="T55"/>
                  <a:gd fmla="*/ 172 w 422" name="T56"/>
                  <a:gd fmla="*/ 268 h 358" name="T57"/>
                  <a:gd fmla="*/ 172 w 422" name="T58"/>
                  <a:gd fmla="*/ 267 h 358" name="T59"/>
                  <a:gd fmla="*/ 175 w 422" name="T60"/>
                  <a:gd fmla="*/ 262 h 358" name="T61"/>
                  <a:gd fmla="*/ 303 w 422" name="T62"/>
                  <a:gd fmla="*/ 209 h 358" name="T63"/>
                  <a:gd fmla="*/ 361 w 422" name="T64"/>
                  <a:gd fmla="*/ 180 h 358" name="T65"/>
                  <a:gd fmla="*/ 410 w 422" name="T66"/>
                  <a:gd fmla="*/ 139 h 358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358" w="422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49" name="Freeform 6">
                <a:extLst>
                  <a:ext uri="{FF2B5EF4-FFF2-40B4-BE49-F238E27FC236}">
                    <a16:creationId xmlns:a16="http://schemas.microsoft.com/office/drawing/2014/main" id="{76BD6AFC-6C3E-4B2F-9767-F73A5F5336CE}"/>
                  </a:ext>
                </a:extLst>
              </p:cNvPr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gdLst>
                  <a:gd fmla="*/ 407 w 410" name="T0"/>
                  <a:gd fmla="*/ 65 h 339" name="T1"/>
                  <a:gd fmla="*/ 404 w 410" name="T2"/>
                  <a:gd fmla="*/ 131 h 339" name="T3"/>
                  <a:gd fmla="*/ 355 w 410" name="T4"/>
                  <a:gd fmla="*/ 172 h 339" name="T5"/>
                  <a:gd fmla="*/ 297 w 410" name="T6"/>
                  <a:gd fmla="*/ 201 h 339" name="T7"/>
                  <a:gd fmla="*/ 169 w 410" name="T8"/>
                  <a:gd fmla="*/ 254 h 339" name="T9"/>
                  <a:gd fmla="*/ 166 w 410" name="T10"/>
                  <a:gd fmla="*/ 259 h 339" name="T11"/>
                  <a:gd fmla="*/ 166 w 410" name="T12"/>
                  <a:gd fmla="*/ 260 h 339" name="T13"/>
                  <a:gd fmla="*/ 273 w 410" name="T14"/>
                  <a:gd fmla="*/ 325 h 339" name="T15"/>
                  <a:gd fmla="*/ 133 w 410" name="T16"/>
                  <a:gd fmla="*/ 276 h 339" name="T17"/>
                  <a:gd fmla="*/ 131 w 410" name="T18"/>
                  <a:gd fmla="*/ 273 h 339" name="T19"/>
                  <a:gd fmla="*/ 11 w 410" name="T20"/>
                  <a:gd fmla="*/ 211 h 339" name="T21"/>
                  <a:gd fmla="*/ 7 w 410" name="T22"/>
                  <a:gd fmla="*/ 86 h 339" name="T23"/>
                  <a:gd fmla="*/ 36 w 410" name="T24"/>
                  <a:gd fmla="*/ 30 h 339" name="T25"/>
                  <a:gd fmla="*/ 105 w 410" name="T26"/>
                  <a:gd fmla="*/ 15 h 339" name="T27"/>
                  <a:gd fmla="*/ 234 w 410" name="T28"/>
                  <a:gd fmla="*/ 6 h 339" name="T29"/>
                  <a:gd fmla="*/ 360 w 410" name="T30"/>
                  <a:gd fmla="*/ 3 h 339" name="T31"/>
                  <a:gd fmla="*/ 407 w 410" name="T32"/>
                  <a:gd fmla="*/ 65 h 33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39" w="410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50" name="Freeform 10">
                <a:extLst>
                  <a:ext uri="{FF2B5EF4-FFF2-40B4-BE49-F238E27FC236}">
                    <a16:creationId xmlns:a16="http://schemas.microsoft.com/office/drawing/2014/main" id="{454853A2-4ADB-4DF9-A683-ABD69DB1C0CD}"/>
                  </a:ext>
                </a:extLst>
              </p:cNvPr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gdLst>
                  <a:gd fmla="*/ 4 w 141" name="T0"/>
                  <a:gd fmla="*/ 0 h 61" name="T1"/>
                  <a:gd fmla="*/ 0 w 141" name="T2"/>
                  <a:gd fmla="*/ 4 h 61" name="T3"/>
                  <a:gd fmla="*/ 1 w 141" name="T4"/>
                  <a:gd fmla="*/ 6 h 61" name="T5"/>
                  <a:gd fmla="*/ 1 w 141" name="T6"/>
                  <a:gd fmla="*/ 7 h 61" name="T7"/>
                  <a:gd fmla="*/ 1 w 141" name="T8"/>
                  <a:gd fmla="*/ 8 h 61" name="T9"/>
                  <a:gd fmla="*/ 2 w 141" name="T10"/>
                  <a:gd fmla="*/ 8 h 61" name="T11"/>
                  <a:gd fmla="*/ 63 w 141" name="T12"/>
                  <a:gd fmla="*/ 53 h 61" name="T13"/>
                  <a:gd fmla="*/ 102 w 141" name="T14"/>
                  <a:gd fmla="*/ 61 h 61" name="T15"/>
                  <a:gd fmla="*/ 110 w 141" name="T16"/>
                  <a:gd fmla="*/ 61 h 61" name="T17"/>
                  <a:gd fmla="*/ 110 w 141" name="T18"/>
                  <a:gd fmla="*/ 61 h 61" name="T19"/>
                  <a:gd fmla="*/ 110 w 141" name="T20"/>
                  <a:gd fmla="*/ 61 h 61" name="T21"/>
                  <a:gd fmla="*/ 110 w 141" name="T22"/>
                  <a:gd fmla="*/ 61 h 61" name="T23"/>
                  <a:gd fmla="*/ 140 w 141" name="T24"/>
                  <a:gd fmla="*/ 57 h 61" name="T25"/>
                  <a:gd fmla="*/ 141 w 141" name="T26"/>
                  <a:gd fmla="*/ 57 h 61" name="T27"/>
                  <a:gd fmla="*/ 110 w 141" name="T28"/>
                  <a:gd fmla="*/ 51 h 61" name="T29"/>
                  <a:gd fmla="*/ 6 w 141" name="T30"/>
                  <a:gd fmla="*/ 2 h 61" name="T31"/>
                  <a:gd fmla="*/ 4 w 141" name="T32"/>
                  <a:gd fmla="*/ 0 h 6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1" w="14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571E422B-A3E5-492B-A94B-315936F6ECEB}"/>
                  </a:ext>
                </a:extLst>
              </p:cNvPr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gdLst>
                  <a:gd fmla="*/ 328 w 394" name="T0"/>
                  <a:gd fmla="*/ 0 h 271" name="T1"/>
                  <a:gd fmla="*/ 328 w 394" name="T2"/>
                  <a:gd fmla="*/ 0 h 271" name="T3"/>
                  <a:gd fmla="*/ 246 w 394" name="T4"/>
                  <a:gd fmla="*/ 3 h 271" name="T5"/>
                  <a:gd fmla="*/ 246 w 394" name="T6"/>
                  <a:gd fmla="*/ 3 h 271" name="T7"/>
                  <a:gd fmla="*/ 245 w 394" name="T8"/>
                  <a:gd fmla="*/ 3 h 271" name="T9"/>
                  <a:gd fmla="*/ 245 w 394" name="T10"/>
                  <a:gd fmla="*/ 4 h 271" name="T11"/>
                  <a:gd fmla="*/ 245 w 394" name="T12"/>
                  <a:gd fmla="*/ 4 h 271" name="T13"/>
                  <a:gd fmla="*/ 243 w 394" name="T14"/>
                  <a:gd fmla="*/ 4 h 271" name="T15"/>
                  <a:gd fmla="*/ 243 w 394" name="T16"/>
                  <a:gd fmla="*/ 4 h 271" name="T17"/>
                  <a:gd fmla="*/ 242 w 394" name="T18"/>
                  <a:gd fmla="*/ 4 h 271" name="T19"/>
                  <a:gd fmla="*/ 240 w 394" name="T20"/>
                  <a:gd fmla="*/ 4 h 271" name="T21"/>
                  <a:gd fmla="*/ 239 w 394" name="T22"/>
                  <a:gd fmla="*/ 4 h 271" name="T23"/>
                  <a:gd fmla="*/ 239 w 394" name="T24"/>
                  <a:gd fmla="*/ 4 h 271" name="T25"/>
                  <a:gd fmla="*/ 238 w 394" name="T26"/>
                  <a:gd fmla="*/ 4 h 271" name="T27"/>
                  <a:gd fmla="*/ 236 w 394" name="T28"/>
                  <a:gd fmla="*/ 4 h 271" name="T29"/>
                  <a:gd fmla="*/ 235 w 394" name="T30"/>
                  <a:gd fmla="*/ 4 h 271" name="T31"/>
                  <a:gd fmla="*/ 234 w 394" name="T32"/>
                  <a:gd fmla="*/ 4 h 271" name="T33"/>
                  <a:gd fmla="*/ 233 w 394" name="T34"/>
                  <a:gd fmla="*/ 4 h 271" name="T35"/>
                  <a:gd fmla="*/ 231 w 394" name="T36"/>
                  <a:gd fmla="*/ 4 h 271" name="T37"/>
                  <a:gd fmla="*/ 231 w 394" name="T38"/>
                  <a:gd fmla="*/ 4 h 271" name="T39"/>
                  <a:gd fmla="*/ 102 w 394" name="T40"/>
                  <a:gd fmla="*/ 13 h 271" name="T41"/>
                  <a:gd fmla="*/ 72 w 394" name="T42"/>
                  <a:gd fmla="*/ 15 h 271" name="T43"/>
                  <a:gd fmla="*/ 25 w 394" name="T44"/>
                  <a:gd fmla="*/ 42 h 271" name="T45"/>
                  <a:gd fmla="*/ 1 w 394" name="T46"/>
                  <a:gd fmla="*/ 124 h 271" name="T47"/>
                  <a:gd fmla="*/ 0 w 394" name="T48"/>
                  <a:gd fmla="*/ 141 h 271" name="T49"/>
                  <a:gd fmla="*/ 8 w 394" name="T50"/>
                  <a:gd fmla="*/ 209 h 271" name="T51"/>
                  <a:gd fmla="*/ 8 w 394" name="T52"/>
                  <a:gd fmla="*/ 210 h 271" name="T53"/>
                  <a:gd fmla="*/ 8 w 394" name="T54"/>
                  <a:gd fmla="*/ 210 h 271" name="T55"/>
                  <a:gd fmla="*/ 9 w 394" name="T56"/>
                  <a:gd fmla="*/ 210 h 271" name="T57"/>
                  <a:gd fmla="*/ 9 w 394" name="T58"/>
                  <a:gd fmla="*/ 211 h 271" name="T59"/>
                  <a:gd fmla="*/ 62 w 394" name="T60"/>
                  <a:gd fmla="*/ 262 h 271" name="T61"/>
                  <a:gd fmla="*/ 123 w 394" name="T62"/>
                  <a:gd fmla="*/ 271 h 271" name="T63"/>
                  <a:gd fmla="*/ 123 w 394" name="T64"/>
                  <a:gd fmla="*/ 271 h 271" name="T65"/>
                  <a:gd fmla="*/ 123 w 394" name="T66"/>
                  <a:gd fmla="*/ 271 h 271" name="T67"/>
                  <a:gd fmla="*/ 123 w 394" name="T68"/>
                  <a:gd fmla="*/ 271 h 271" name="T69"/>
                  <a:gd fmla="*/ 125 w 394" name="T70"/>
                  <a:gd fmla="*/ 271 h 271" name="T71"/>
                  <a:gd fmla="*/ 127 w 394" name="T72"/>
                  <a:gd fmla="*/ 271 h 271" name="T73"/>
                  <a:gd fmla="*/ 127 w 394" name="T74"/>
                  <a:gd fmla="*/ 265 h 271" name="T75"/>
                  <a:gd fmla="*/ 63 w 394" name="T76"/>
                  <a:gd fmla="*/ 245 h 271" name="T77"/>
                  <a:gd fmla="*/ 30 w 394" name="T78"/>
                  <a:gd fmla="*/ 184 h 271" name="T79"/>
                  <a:gd fmla="*/ 34 w 394" name="T80"/>
                  <a:gd fmla="*/ 102 h 271" name="T81"/>
                  <a:gd fmla="*/ 73 w 394" name="T82"/>
                  <a:gd fmla="*/ 44 h 271" name="T83"/>
                  <a:gd fmla="*/ 143 w 394" name="T84"/>
                  <a:gd fmla="*/ 33 h 271" name="T85"/>
                  <a:gd fmla="*/ 222 w 394" name="T86"/>
                  <a:gd fmla="*/ 25 h 271" name="T87"/>
                  <a:gd fmla="*/ 328 w 394" name="T88"/>
                  <a:gd fmla="*/ 18 h 271" name="T89"/>
                  <a:gd fmla="*/ 385 w 394" name="T90"/>
                  <a:gd fmla="*/ 23 h 271" name="T91"/>
                  <a:gd fmla="*/ 387 w 394" name="T92"/>
                  <a:gd fmla="*/ 24 h 271" name="T93"/>
                  <a:gd fmla="*/ 394 w 394" name="T94"/>
                  <a:gd fmla="*/ 21 h 271" name="T95"/>
                  <a:gd fmla="*/ 357 w 394" name="T96"/>
                  <a:gd fmla="*/ 1 h 271" name="T97"/>
                  <a:gd fmla="*/ 357 w 394" name="T98"/>
                  <a:gd fmla="*/ 1 h 271" name="T99"/>
                  <a:gd fmla="*/ 357 w 394" name="T100"/>
                  <a:gd fmla="*/ 1 h 271" name="T101"/>
                  <a:gd fmla="*/ 356 w 394" name="T102"/>
                  <a:gd fmla="*/ 1 h 271" name="T103"/>
                  <a:gd fmla="*/ 356 w 394" name="T104"/>
                  <a:gd fmla="*/ 1 h 271" name="T105"/>
                  <a:gd fmla="*/ 328 w 394" name="T106"/>
                  <a:gd fmla="*/ 0 h 271" name="T107"/>
                  <a:gd fmla="*/ 328 w 394" name="T108"/>
                  <a:gd fmla="*/ 0 h 271" name="T109"/>
                  <a:gd fmla="*/ 328 w 394" name="T110"/>
                  <a:gd fmla="*/ 0 h 271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71" w="394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id="{A2CA8797-6012-4D51-955E-23EE93DA2D6C}"/>
                </a:ext>
              </a:extLst>
            </p:cNvPr>
            <p:cNvSpPr txBox="1"/>
            <p:nvPr/>
          </p:nvSpPr>
          <p:spPr>
            <a:xfrm rot="20915362">
              <a:off x="988238" y="1567845"/>
              <a:ext cx="2071678" cy="701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40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第1章</a:t>
              </a:r>
            </a:p>
          </p:txBody>
        </p:sp>
      </p:grp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AA74DC28-D553-4ED8-9889-5C9A5A52030E}"/>
              </a:ext>
            </a:extLst>
          </p:cNvPr>
          <p:cNvGrpSpPr/>
          <p:nvPr/>
        </p:nvGrpSpPr>
        <p:grpSpPr>
          <a:xfrm>
            <a:off x="3593478" y="3429000"/>
            <a:ext cx="2328884" cy="1981199"/>
            <a:chOff x="3558646" y="1133768"/>
            <a:chExt cx="2328884" cy="198119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1166E818-A022-4AD1-B73F-86F7B4AB8A45}"/>
                </a:ext>
              </a:extLst>
            </p:cNvPr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53" name="Freeform 5">
                <a:extLst>
                  <a:ext uri="{FF2B5EF4-FFF2-40B4-BE49-F238E27FC236}">
                    <a16:creationId xmlns:a16="http://schemas.microsoft.com/office/drawing/2014/main" id="{D81E3675-E11B-4FAE-97A3-1360CC1F8A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gdLst>
                  <a:gd fmla="*/ 421 w 422" name="T0"/>
                  <a:gd fmla="*/ 65 h 358" name="T1"/>
                  <a:gd fmla="*/ 419 w 422" name="T2"/>
                  <a:gd fmla="*/ 134 h 358" name="T3"/>
                  <a:gd fmla="*/ 403 w 422" name="T4"/>
                  <a:gd fmla="*/ 164 h 358" name="T5"/>
                  <a:gd fmla="*/ 354 w 422" name="T6"/>
                  <a:gd fmla="*/ 193 h 358" name="T7"/>
                  <a:gd fmla="*/ 299 w 422" name="T8"/>
                  <a:gd fmla="*/ 220 h 358" name="T9"/>
                  <a:gd fmla="*/ 181 w 422" name="T10"/>
                  <a:gd fmla="*/ 268 h 358" name="T11"/>
                  <a:gd fmla="*/ 295 w 422" name="T12"/>
                  <a:gd fmla="*/ 327 h 358" name="T13"/>
                  <a:gd fmla="*/ 297 w 422" name="T14"/>
                  <a:gd fmla="*/ 334 h 358" name="T15"/>
                  <a:gd fmla="*/ 136 w 422" name="T16"/>
                  <a:gd fmla="*/ 287 h 358" name="T17"/>
                  <a:gd fmla="*/ 28 w 422" name="T18"/>
                  <a:gd fmla="*/ 254 h 358" name="T19"/>
                  <a:gd fmla="*/ 3 w 422" name="T20"/>
                  <a:gd fmla="*/ 137 h 358" name="T21"/>
                  <a:gd fmla="*/ 24 w 422" name="T22"/>
                  <a:gd fmla="*/ 45 h 358" name="T23"/>
                  <a:gd fmla="*/ 106 w 422" name="T24"/>
                  <a:gd fmla="*/ 15 h 358" name="T25"/>
                  <a:gd fmla="*/ 248 w 422" name="T26"/>
                  <a:gd fmla="*/ 6 h 358" name="T27"/>
                  <a:gd fmla="*/ 326 w 422" name="T28"/>
                  <a:gd fmla="*/ 3 h 358" name="T29"/>
                  <a:gd fmla="*/ 381 w 422" name="T30"/>
                  <a:gd fmla="*/ 5 h 358" name="T31"/>
                  <a:gd fmla="*/ 421 w 422" name="T32"/>
                  <a:gd fmla="*/ 65 h 358" name="T33"/>
                  <a:gd fmla="*/ 410 w 422" name="T34"/>
                  <a:gd fmla="*/ 139 h 358" name="T35"/>
                  <a:gd fmla="*/ 413 w 422" name="T36"/>
                  <a:gd fmla="*/ 73 h 358" name="T37"/>
                  <a:gd fmla="*/ 366 w 422" name="T38"/>
                  <a:gd fmla="*/ 11 h 358" name="T39"/>
                  <a:gd fmla="*/ 240 w 422" name="T40"/>
                  <a:gd fmla="*/ 14 h 358" name="T41"/>
                  <a:gd fmla="*/ 111 w 422" name="T42"/>
                  <a:gd fmla="*/ 23 h 358" name="T43"/>
                  <a:gd fmla="*/ 42 w 422" name="T44"/>
                  <a:gd fmla="*/ 38 h 358" name="T45"/>
                  <a:gd fmla="*/ 13 w 422" name="T46"/>
                  <a:gd fmla="*/ 94 h 358" name="T47"/>
                  <a:gd fmla="*/ 17 w 422" name="T48"/>
                  <a:gd fmla="*/ 219 h 358" name="T49"/>
                  <a:gd fmla="*/ 137 w 422" name="T50"/>
                  <a:gd fmla="*/ 281 h 358" name="T51"/>
                  <a:gd fmla="*/ 139 w 422" name="T52"/>
                  <a:gd fmla="*/ 284 h 358" name="T53"/>
                  <a:gd fmla="*/ 279 w 422" name="T54"/>
                  <a:gd fmla="*/ 333 h 358" name="T55"/>
                  <a:gd fmla="*/ 172 w 422" name="T56"/>
                  <a:gd fmla="*/ 268 h 358" name="T57"/>
                  <a:gd fmla="*/ 172 w 422" name="T58"/>
                  <a:gd fmla="*/ 267 h 358" name="T59"/>
                  <a:gd fmla="*/ 175 w 422" name="T60"/>
                  <a:gd fmla="*/ 262 h 358" name="T61"/>
                  <a:gd fmla="*/ 303 w 422" name="T62"/>
                  <a:gd fmla="*/ 209 h 358" name="T63"/>
                  <a:gd fmla="*/ 361 w 422" name="T64"/>
                  <a:gd fmla="*/ 180 h 358" name="T65"/>
                  <a:gd fmla="*/ 410 w 422" name="T66"/>
                  <a:gd fmla="*/ 139 h 358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358" w="422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54" name="Freeform 6">
                <a:extLst>
                  <a:ext uri="{FF2B5EF4-FFF2-40B4-BE49-F238E27FC236}">
                    <a16:creationId xmlns:a16="http://schemas.microsoft.com/office/drawing/2014/main" id="{520C6A0D-440F-4530-B7EE-4939E527D7B9}"/>
                  </a:ext>
                </a:extLst>
              </p:cNvPr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gdLst>
                  <a:gd fmla="*/ 407 w 410" name="T0"/>
                  <a:gd fmla="*/ 65 h 339" name="T1"/>
                  <a:gd fmla="*/ 404 w 410" name="T2"/>
                  <a:gd fmla="*/ 131 h 339" name="T3"/>
                  <a:gd fmla="*/ 355 w 410" name="T4"/>
                  <a:gd fmla="*/ 172 h 339" name="T5"/>
                  <a:gd fmla="*/ 297 w 410" name="T6"/>
                  <a:gd fmla="*/ 201 h 339" name="T7"/>
                  <a:gd fmla="*/ 169 w 410" name="T8"/>
                  <a:gd fmla="*/ 254 h 339" name="T9"/>
                  <a:gd fmla="*/ 166 w 410" name="T10"/>
                  <a:gd fmla="*/ 259 h 339" name="T11"/>
                  <a:gd fmla="*/ 166 w 410" name="T12"/>
                  <a:gd fmla="*/ 260 h 339" name="T13"/>
                  <a:gd fmla="*/ 273 w 410" name="T14"/>
                  <a:gd fmla="*/ 325 h 339" name="T15"/>
                  <a:gd fmla="*/ 133 w 410" name="T16"/>
                  <a:gd fmla="*/ 276 h 339" name="T17"/>
                  <a:gd fmla="*/ 131 w 410" name="T18"/>
                  <a:gd fmla="*/ 273 h 339" name="T19"/>
                  <a:gd fmla="*/ 11 w 410" name="T20"/>
                  <a:gd fmla="*/ 211 h 339" name="T21"/>
                  <a:gd fmla="*/ 7 w 410" name="T22"/>
                  <a:gd fmla="*/ 86 h 339" name="T23"/>
                  <a:gd fmla="*/ 36 w 410" name="T24"/>
                  <a:gd fmla="*/ 30 h 339" name="T25"/>
                  <a:gd fmla="*/ 105 w 410" name="T26"/>
                  <a:gd fmla="*/ 15 h 339" name="T27"/>
                  <a:gd fmla="*/ 234 w 410" name="T28"/>
                  <a:gd fmla="*/ 6 h 339" name="T29"/>
                  <a:gd fmla="*/ 360 w 410" name="T30"/>
                  <a:gd fmla="*/ 3 h 339" name="T31"/>
                  <a:gd fmla="*/ 407 w 410" name="T32"/>
                  <a:gd fmla="*/ 65 h 33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39" w="410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55" name="Freeform 10">
                <a:extLst>
                  <a:ext uri="{FF2B5EF4-FFF2-40B4-BE49-F238E27FC236}">
                    <a16:creationId xmlns:a16="http://schemas.microsoft.com/office/drawing/2014/main" id="{7D1B9AE9-1BC4-4C66-9672-CEF0A59A65D5}"/>
                  </a:ext>
                </a:extLst>
              </p:cNvPr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gdLst>
                  <a:gd fmla="*/ 4 w 141" name="T0"/>
                  <a:gd fmla="*/ 0 h 61" name="T1"/>
                  <a:gd fmla="*/ 0 w 141" name="T2"/>
                  <a:gd fmla="*/ 4 h 61" name="T3"/>
                  <a:gd fmla="*/ 1 w 141" name="T4"/>
                  <a:gd fmla="*/ 6 h 61" name="T5"/>
                  <a:gd fmla="*/ 1 w 141" name="T6"/>
                  <a:gd fmla="*/ 7 h 61" name="T7"/>
                  <a:gd fmla="*/ 1 w 141" name="T8"/>
                  <a:gd fmla="*/ 8 h 61" name="T9"/>
                  <a:gd fmla="*/ 2 w 141" name="T10"/>
                  <a:gd fmla="*/ 8 h 61" name="T11"/>
                  <a:gd fmla="*/ 63 w 141" name="T12"/>
                  <a:gd fmla="*/ 53 h 61" name="T13"/>
                  <a:gd fmla="*/ 102 w 141" name="T14"/>
                  <a:gd fmla="*/ 61 h 61" name="T15"/>
                  <a:gd fmla="*/ 110 w 141" name="T16"/>
                  <a:gd fmla="*/ 61 h 61" name="T17"/>
                  <a:gd fmla="*/ 110 w 141" name="T18"/>
                  <a:gd fmla="*/ 61 h 61" name="T19"/>
                  <a:gd fmla="*/ 110 w 141" name="T20"/>
                  <a:gd fmla="*/ 61 h 61" name="T21"/>
                  <a:gd fmla="*/ 110 w 141" name="T22"/>
                  <a:gd fmla="*/ 61 h 61" name="T23"/>
                  <a:gd fmla="*/ 140 w 141" name="T24"/>
                  <a:gd fmla="*/ 57 h 61" name="T25"/>
                  <a:gd fmla="*/ 141 w 141" name="T26"/>
                  <a:gd fmla="*/ 57 h 61" name="T27"/>
                  <a:gd fmla="*/ 110 w 141" name="T28"/>
                  <a:gd fmla="*/ 51 h 61" name="T29"/>
                  <a:gd fmla="*/ 6 w 141" name="T30"/>
                  <a:gd fmla="*/ 2 h 61" name="T31"/>
                  <a:gd fmla="*/ 4 w 141" name="T32"/>
                  <a:gd fmla="*/ 0 h 6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1" w="14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56" name="Freeform 13">
                <a:extLst>
                  <a:ext uri="{FF2B5EF4-FFF2-40B4-BE49-F238E27FC236}">
                    <a16:creationId xmlns:a16="http://schemas.microsoft.com/office/drawing/2014/main" id="{AA56745D-608E-4119-9D69-B0AE300FC98E}"/>
                  </a:ext>
                </a:extLst>
              </p:cNvPr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gdLst>
                  <a:gd fmla="*/ 328 w 394" name="T0"/>
                  <a:gd fmla="*/ 0 h 271" name="T1"/>
                  <a:gd fmla="*/ 328 w 394" name="T2"/>
                  <a:gd fmla="*/ 0 h 271" name="T3"/>
                  <a:gd fmla="*/ 246 w 394" name="T4"/>
                  <a:gd fmla="*/ 3 h 271" name="T5"/>
                  <a:gd fmla="*/ 246 w 394" name="T6"/>
                  <a:gd fmla="*/ 3 h 271" name="T7"/>
                  <a:gd fmla="*/ 245 w 394" name="T8"/>
                  <a:gd fmla="*/ 3 h 271" name="T9"/>
                  <a:gd fmla="*/ 245 w 394" name="T10"/>
                  <a:gd fmla="*/ 4 h 271" name="T11"/>
                  <a:gd fmla="*/ 245 w 394" name="T12"/>
                  <a:gd fmla="*/ 4 h 271" name="T13"/>
                  <a:gd fmla="*/ 243 w 394" name="T14"/>
                  <a:gd fmla="*/ 4 h 271" name="T15"/>
                  <a:gd fmla="*/ 243 w 394" name="T16"/>
                  <a:gd fmla="*/ 4 h 271" name="T17"/>
                  <a:gd fmla="*/ 242 w 394" name="T18"/>
                  <a:gd fmla="*/ 4 h 271" name="T19"/>
                  <a:gd fmla="*/ 240 w 394" name="T20"/>
                  <a:gd fmla="*/ 4 h 271" name="T21"/>
                  <a:gd fmla="*/ 239 w 394" name="T22"/>
                  <a:gd fmla="*/ 4 h 271" name="T23"/>
                  <a:gd fmla="*/ 239 w 394" name="T24"/>
                  <a:gd fmla="*/ 4 h 271" name="T25"/>
                  <a:gd fmla="*/ 238 w 394" name="T26"/>
                  <a:gd fmla="*/ 4 h 271" name="T27"/>
                  <a:gd fmla="*/ 236 w 394" name="T28"/>
                  <a:gd fmla="*/ 4 h 271" name="T29"/>
                  <a:gd fmla="*/ 235 w 394" name="T30"/>
                  <a:gd fmla="*/ 4 h 271" name="T31"/>
                  <a:gd fmla="*/ 234 w 394" name="T32"/>
                  <a:gd fmla="*/ 4 h 271" name="T33"/>
                  <a:gd fmla="*/ 233 w 394" name="T34"/>
                  <a:gd fmla="*/ 4 h 271" name="T35"/>
                  <a:gd fmla="*/ 231 w 394" name="T36"/>
                  <a:gd fmla="*/ 4 h 271" name="T37"/>
                  <a:gd fmla="*/ 231 w 394" name="T38"/>
                  <a:gd fmla="*/ 4 h 271" name="T39"/>
                  <a:gd fmla="*/ 102 w 394" name="T40"/>
                  <a:gd fmla="*/ 13 h 271" name="T41"/>
                  <a:gd fmla="*/ 72 w 394" name="T42"/>
                  <a:gd fmla="*/ 15 h 271" name="T43"/>
                  <a:gd fmla="*/ 25 w 394" name="T44"/>
                  <a:gd fmla="*/ 42 h 271" name="T45"/>
                  <a:gd fmla="*/ 1 w 394" name="T46"/>
                  <a:gd fmla="*/ 124 h 271" name="T47"/>
                  <a:gd fmla="*/ 0 w 394" name="T48"/>
                  <a:gd fmla="*/ 141 h 271" name="T49"/>
                  <a:gd fmla="*/ 8 w 394" name="T50"/>
                  <a:gd fmla="*/ 209 h 271" name="T51"/>
                  <a:gd fmla="*/ 8 w 394" name="T52"/>
                  <a:gd fmla="*/ 210 h 271" name="T53"/>
                  <a:gd fmla="*/ 8 w 394" name="T54"/>
                  <a:gd fmla="*/ 210 h 271" name="T55"/>
                  <a:gd fmla="*/ 9 w 394" name="T56"/>
                  <a:gd fmla="*/ 210 h 271" name="T57"/>
                  <a:gd fmla="*/ 9 w 394" name="T58"/>
                  <a:gd fmla="*/ 211 h 271" name="T59"/>
                  <a:gd fmla="*/ 62 w 394" name="T60"/>
                  <a:gd fmla="*/ 262 h 271" name="T61"/>
                  <a:gd fmla="*/ 123 w 394" name="T62"/>
                  <a:gd fmla="*/ 271 h 271" name="T63"/>
                  <a:gd fmla="*/ 123 w 394" name="T64"/>
                  <a:gd fmla="*/ 271 h 271" name="T65"/>
                  <a:gd fmla="*/ 123 w 394" name="T66"/>
                  <a:gd fmla="*/ 271 h 271" name="T67"/>
                  <a:gd fmla="*/ 123 w 394" name="T68"/>
                  <a:gd fmla="*/ 271 h 271" name="T69"/>
                  <a:gd fmla="*/ 125 w 394" name="T70"/>
                  <a:gd fmla="*/ 271 h 271" name="T71"/>
                  <a:gd fmla="*/ 127 w 394" name="T72"/>
                  <a:gd fmla="*/ 271 h 271" name="T73"/>
                  <a:gd fmla="*/ 127 w 394" name="T74"/>
                  <a:gd fmla="*/ 265 h 271" name="T75"/>
                  <a:gd fmla="*/ 63 w 394" name="T76"/>
                  <a:gd fmla="*/ 245 h 271" name="T77"/>
                  <a:gd fmla="*/ 30 w 394" name="T78"/>
                  <a:gd fmla="*/ 184 h 271" name="T79"/>
                  <a:gd fmla="*/ 34 w 394" name="T80"/>
                  <a:gd fmla="*/ 102 h 271" name="T81"/>
                  <a:gd fmla="*/ 73 w 394" name="T82"/>
                  <a:gd fmla="*/ 44 h 271" name="T83"/>
                  <a:gd fmla="*/ 143 w 394" name="T84"/>
                  <a:gd fmla="*/ 33 h 271" name="T85"/>
                  <a:gd fmla="*/ 222 w 394" name="T86"/>
                  <a:gd fmla="*/ 25 h 271" name="T87"/>
                  <a:gd fmla="*/ 328 w 394" name="T88"/>
                  <a:gd fmla="*/ 18 h 271" name="T89"/>
                  <a:gd fmla="*/ 385 w 394" name="T90"/>
                  <a:gd fmla="*/ 23 h 271" name="T91"/>
                  <a:gd fmla="*/ 387 w 394" name="T92"/>
                  <a:gd fmla="*/ 24 h 271" name="T93"/>
                  <a:gd fmla="*/ 394 w 394" name="T94"/>
                  <a:gd fmla="*/ 21 h 271" name="T95"/>
                  <a:gd fmla="*/ 357 w 394" name="T96"/>
                  <a:gd fmla="*/ 1 h 271" name="T97"/>
                  <a:gd fmla="*/ 357 w 394" name="T98"/>
                  <a:gd fmla="*/ 1 h 271" name="T99"/>
                  <a:gd fmla="*/ 357 w 394" name="T100"/>
                  <a:gd fmla="*/ 1 h 271" name="T101"/>
                  <a:gd fmla="*/ 356 w 394" name="T102"/>
                  <a:gd fmla="*/ 1 h 271" name="T103"/>
                  <a:gd fmla="*/ 356 w 394" name="T104"/>
                  <a:gd fmla="*/ 1 h 271" name="T105"/>
                  <a:gd fmla="*/ 328 w 394" name="T106"/>
                  <a:gd fmla="*/ 0 h 271" name="T107"/>
                  <a:gd fmla="*/ 328 w 394" name="T108"/>
                  <a:gd fmla="*/ 0 h 271" name="T109"/>
                  <a:gd fmla="*/ 328 w 394" name="T110"/>
                  <a:gd fmla="*/ 0 h 271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71" w="394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sp>
          <p:nvSpPr>
            <p:cNvPr id="172" name="文本框 171">
              <a:extLst>
                <a:ext uri="{FF2B5EF4-FFF2-40B4-BE49-F238E27FC236}">
                  <a16:creationId xmlns:a16="http://schemas.microsoft.com/office/drawing/2014/main" id="{4F8EDDF5-4696-4608-B4F3-3FD71CC245D0}"/>
                </a:ext>
              </a:extLst>
            </p:cNvPr>
            <p:cNvSpPr txBox="1"/>
            <p:nvPr/>
          </p:nvSpPr>
          <p:spPr>
            <a:xfrm rot="20915362">
              <a:off x="3693620" y="1567843"/>
              <a:ext cx="2071678" cy="701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40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第2章</a:t>
              </a:r>
            </a:p>
          </p:txBody>
        </p:sp>
      </p:grp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CC540E2E-96F2-42FB-AE68-0F1EDA1EEB09}"/>
              </a:ext>
            </a:extLst>
          </p:cNvPr>
          <p:cNvGrpSpPr/>
          <p:nvPr/>
        </p:nvGrpSpPr>
        <p:grpSpPr>
          <a:xfrm>
            <a:off x="6301231" y="3323073"/>
            <a:ext cx="2328884" cy="1981199"/>
            <a:chOff x="6242578" y="1133768"/>
            <a:chExt cx="2328884" cy="1981199"/>
          </a:xfrm>
        </p:grpSpPr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93D01763-44B8-412D-A374-491ABAC9EDAB}"/>
                </a:ext>
              </a:extLst>
            </p:cNvPr>
            <p:cNvGrpSpPr/>
            <p:nvPr/>
          </p:nvGrpSpPr>
          <p:grpSpPr>
            <a:xfrm>
              <a:off x="6242578" y="1133768"/>
              <a:ext cx="2328884" cy="1981199"/>
              <a:chOff x="6470649" y="1849438"/>
              <a:chExt cx="1797049" cy="1528763"/>
            </a:xfrm>
          </p:grpSpPr>
          <p:sp>
            <p:nvSpPr>
              <p:cNvPr id="158" name="Freeform 5">
                <a:extLst>
                  <a:ext uri="{FF2B5EF4-FFF2-40B4-BE49-F238E27FC236}">
                    <a16:creationId xmlns:a16="http://schemas.microsoft.com/office/drawing/2014/main" id="{E1E3747C-0FCC-4917-90D1-A51DB2F3A0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49" y="1849438"/>
                <a:ext cx="1797049" cy="1528763"/>
              </a:xfrm>
              <a:custGeom>
                <a:gdLst>
                  <a:gd fmla="*/ 421 w 422" name="T0"/>
                  <a:gd fmla="*/ 65 h 358" name="T1"/>
                  <a:gd fmla="*/ 419 w 422" name="T2"/>
                  <a:gd fmla="*/ 134 h 358" name="T3"/>
                  <a:gd fmla="*/ 403 w 422" name="T4"/>
                  <a:gd fmla="*/ 164 h 358" name="T5"/>
                  <a:gd fmla="*/ 354 w 422" name="T6"/>
                  <a:gd fmla="*/ 193 h 358" name="T7"/>
                  <a:gd fmla="*/ 299 w 422" name="T8"/>
                  <a:gd fmla="*/ 220 h 358" name="T9"/>
                  <a:gd fmla="*/ 181 w 422" name="T10"/>
                  <a:gd fmla="*/ 268 h 358" name="T11"/>
                  <a:gd fmla="*/ 295 w 422" name="T12"/>
                  <a:gd fmla="*/ 327 h 358" name="T13"/>
                  <a:gd fmla="*/ 297 w 422" name="T14"/>
                  <a:gd fmla="*/ 334 h 358" name="T15"/>
                  <a:gd fmla="*/ 136 w 422" name="T16"/>
                  <a:gd fmla="*/ 287 h 358" name="T17"/>
                  <a:gd fmla="*/ 28 w 422" name="T18"/>
                  <a:gd fmla="*/ 254 h 358" name="T19"/>
                  <a:gd fmla="*/ 3 w 422" name="T20"/>
                  <a:gd fmla="*/ 137 h 358" name="T21"/>
                  <a:gd fmla="*/ 24 w 422" name="T22"/>
                  <a:gd fmla="*/ 45 h 358" name="T23"/>
                  <a:gd fmla="*/ 106 w 422" name="T24"/>
                  <a:gd fmla="*/ 15 h 358" name="T25"/>
                  <a:gd fmla="*/ 248 w 422" name="T26"/>
                  <a:gd fmla="*/ 6 h 358" name="T27"/>
                  <a:gd fmla="*/ 326 w 422" name="T28"/>
                  <a:gd fmla="*/ 3 h 358" name="T29"/>
                  <a:gd fmla="*/ 381 w 422" name="T30"/>
                  <a:gd fmla="*/ 5 h 358" name="T31"/>
                  <a:gd fmla="*/ 421 w 422" name="T32"/>
                  <a:gd fmla="*/ 65 h 358" name="T33"/>
                  <a:gd fmla="*/ 410 w 422" name="T34"/>
                  <a:gd fmla="*/ 139 h 358" name="T35"/>
                  <a:gd fmla="*/ 413 w 422" name="T36"/>
                  <a:gd fmla="*/ 73 h 358" name="T37"/>
                  <a:gd fmla="*/ 366 w 422" name="T38"/>
                  <a:gd fmla="*/ 11 h 358" name="T39"/>
                  <a:gd fmla="*/ 240 w 422" name="T40"/>
                  <a:gd fmla="*/ 14 h 358" name="T41"/>
                  <a:gd fmla="*/ 111 w 422" name="T42"/>
                  <a:gd fmla="*/ 23 h 358" name="T43"/>
                  <a:gd fmla="*/ 42 w 422" name="T44"/>
                  <a:gd fmla="*/ 38 h 358" name="T45"/>
                  <a:gd fmla="*/ 13 w 422" name="T46"/>
                  <a:gd fmla="*/ 94 h 358" name="T47"/>
                  <a:gd fmla="*/ 17 w 422" name="T48"/>
                  <a:gd fmla="*/ 219 h 358" name="T49"/>
                  <a:gd fmla="*/ 137 w 422" name="T50"/>
                  <a:gd fmla="*/ 281 h 358" name="T51"/>
                  <a:gd fmla="*/ 139 w 422" name="T52"/>
                  <a:gd fmla="*/ 284 h 358" name="T53"/>
                  <a:gd fmla="*/ 279 w 422" name="T54"/>
                  <a:gd fmla="*/ 333 h 358" name="T55"/>
                  <a:gd fmla="*/ 172 w 422" name="T56"/>
                  <a:gd fmla="*/ 268 h 358" name="T57"/>
                  <a:gd fmla="*/ 172 w 422" name="T58"/>
                  <a:gd fmla="*/ 267 h 358" name="T59"/>
                  <a:gd fmla="*/ 175 w 422" name="T60"/>
                  <a:gd fmla="*/ 262 h 358" name="T61"/>
                  <a:gd fmla="*/ 303 w 422" name="T62"/>
                  <a:gd fmla="*/ 209 h 358" name="T63"/>
                  <a:gd fmla="*/ 361 w 422" name="T64"/>
                  <a:gd fmla="*/ 180 h 358" name="T65"/>
                  <a:gd fmla="*/ 410 w 422" name="T66"/>
                  <a:gd fmla="*/ 139 h 358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358" w="422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59" name="Freeform 6">
                <a:extLst>
                  <a:ext uri="{FF2B5EF4-FFF2-40B4-BE49-F238E27FC236}">
                    <a16:creationId xmlns:a16="http://schemas.microsoft.com/office/drawing/2014/main" id="{71CF59C8-19B2-44C7-8F2B-9AB9635C83B5}"/>
                  </a:ext>
                </a:extLst>
              </p:cNvPr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gdLst>
                  <a:gd fmla="*/ 407 w 410" name="T0"/>
                  <a:gd fmla="*/ 65 h 339" name="T1"/>
                  <a:gd fmla="*/ 404 w 410" name="T2"/>
                  <a:gd fmla="*/ 131 h 339" name="T3"/>
                  <a:gd fmla="*/ 355 w 410" name="T4"/>
                  <a:gd fmla="*/ 172 h 339" name="T5"/>
                  <a:gd fmla="*/ 297 w 410" name="T6"/>
                  <a:gd fmla="*/ 201 h 339" name="T7"/>
                  <a:gd fmla="*/ 169 w 410" name="T8"/>
                  <a:gd fmla="*/ 254 h 339" name="T9"/>
                  <a:gd fmla="*/ 166 w 410" name="T10"/>
                  <a:gd fmla="*/ 259 h 339" name="T11"/>
                  <a:gd fmla="*/ 166 w 410" name="T12"/>
                  <a:gd fmla="*/ 260 h 339" name="T13"/>
                  <a:gd fmla="*/ 273 w 410" name="T14"/>
                  <a:gd fmla="*/ 325 h 339" name="T15"/>
                  <a:gd fmla="*/ 133 w 410" name="T16"/>
                  <a:gd fmla="*/ 276 h 339" name="T17"/>
                  <a:gd fmla="*/ 131 w 410" name="T18"/>
                  <a:gd fmla="*/ 273 h 339" name="T19"/>
                  <a:gd fmla="*/ 11 w 410" name="T20"/>
                  <a:gd fmla="*/ 211 h 339" name="T21"/>
                  <a:gd fmla="*/ 7 w 410" name="T22"/>
                  <a:gd fmla="*/ 86 h 339" name="T23"/>
                  <a:gd fmla="*/ 36 w 410" name="T24"/>
                  <a:gd fmla="*/ 30 h 339" name="T25"/>
                  <a:gd fmla="*/ 105 w 410" name="T26"/>
                  <a:gd fmla="*/ 15 h 339" name="T27"/>
                  <a:gd fmla="*/ 234 w 410" name="T28"/>
                  <a:gd fmla="*/ 6 h 339" name="T29"/>
                  <a:gd fmla="*/ 360 w 410" name="T30"/>
                  <a:gd fmla="*/ 3 h 339" name="T31"/>
                  <a:gd fmla="*/ 407 w 410" name="T32"/>
                  <a:gd fmla="*/ 65 h 33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39" w="410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60" name="Freeform 10">
                <a:extLst>
                  <a:ext uri="{FF2B5EF4-FFF2-40B4-BE49-F238E27FC236}">
                    <a16:creationId xmlns:a16="http://schemas.microsoft.com/office/drawing/2014/main" id="{B353A0C0-FE68-44CB-BFA7-CDBD4C0086C6}"/>
                  </a:ext>
                </a:extLst>
              </p:cNvPr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gdLst>
                  <a:gd fmla="*/ 4 w 141" name="T0"/>
                  <a:gd fmla="*/ 0 h 61" name="T1"/>
                  <a:gd fmla="*/ 0 w 141" name="T2"/>
                  <a:gd fmla="*/ 4 h 61" name="T3"/>
                  <a:gd fmla="*/ 1 w 141" name="T4"/>
                  <a:gd fmla="*/ 6 h 61" name="T5"/>
                  <a:gd fmla="*/ 1 w 141" name="T6"/>
                  <a:gd fmla="*/ 7 h 61" name="T7"/>
                  <a:gd fmla="*/ 1 w 141" name="T8"/>
                  <a:gd fmla="*/ 8 h 61" name="T9"/>
                  <a:gd fmla="*/ 2 w 141" name="T10"/>
                  <a:gd fmla="*/ 8 h 61" name="T11"/>
                  <a:gd fmla="*/ 63 w 141" name="T12"/>
                  <a:gd fmla="*/ 53 h 61" name="T13"/>
                  <a:gd fmla="*/ 102 w 141" name="T14"/>
                  <a:gd fmla="*/ 61 h 61" name="T15"/>
                  <a:gd fmla="*/ 110 w 141" name="T16"/>
                  <a:gd fmla="*/ 61 h 61" name="T17"/>
                  <a:gd fmla="*/ 110 w 141" name="T18"/>
                  <a:gd fmla="*/ 61 h 61" name="T19"/>
                  <a:gd fmla="*/ 110 w 141" name="T20"/>
                  <a:gd fmla="*/ 61 h 61" name="T21"/>
                  <a:gd fmla="*/ 110 w 141" name="T22"/>
                  <a:gd fmla="*/ 61 h 61" name="T23"/>
                  <a:gd fmla="*/ 140 w 141" name="T24"/>
                  <a:gd fmla="*/ 57 h 61" name="T25"/>
                  <a:gd fmla="*/ 141 w 141" name="T26"/>
                  <a:gd fmla="*/ 57 h 61" name="T27"/>
                  <a:gd fmla="*/ 110 w 141" name="T28"/>
                  <a:gd fmla="*/ 51 h 61" name="T29"/>
                  <a:gd fmla="*/ 6 w 141" name="T30"/>
                  <a:gd fmla="*/ 2 h 61" name="T31"/>
                  <a:gd fmla="*/ 4 w 141" name="T32"/>
                  <a:gd fmla="*/ 0 h 6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1" w="14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61" name="Freeform 13">
                <a:extLst>
                  <a:ext uri="{FF2B5EF4-FFF2-40B4-BE49-F238E27FC236}">
                    <a16:creationId xmlns:a16="http://schemas.microsoft.com/office/drawing/2014/main" id="{793FDD67-C7C9-4B0B-86BE-B6FAA2B72300}"/>
                  </a:ext>
                </a:extLst>
              </p:cNvPr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gdLst>
                  <a:gd fmla="*/ 328 w 394" name="T0"/>
                  <a:gd fmla="*/ 0 h 271" name="T1"/>
                  <a:gd fmla="*/ 328 w 394" name="T2"/>
                  <a:gd fmla="*/ 0 h 271" name="T3"/>
                  <a:gd fmla="*/ 246 w 394" name="T4"/>
                  <a:gd fmla="*/ 3 h 271" name="T5"/>
                  <a:gd fmla="*/ 246 w 394" name="T6"/>
                  <a:gd fmla="*/ 3 h 271" name="T7"/>
                  <a:gd fmla="*/ 245 w 394" name="T8"/>
                  <a:gd fmla="*/ 3 h 271" name="T9"/>
                  <a:gd fmla="*/ 245 w 394" name="T10"/>
                  <a:gd fmla="*/ 4 h 271" name="T11"/>
                  <a:gd fmla="*/ 245 w 394" name="T12"/>
                  <a:gd fmla="*/ 4 h 271" name="T13"/>
                  <a:gd fmla="*/ 243 w 394" name="T14"/>
                  <a:gd fmla="*/ 4 h 271" name="T15"/>
                  <a:gd fmla="*/ 243 w 394" name="T16"/>
                  <a:gd fmla="*/ 4 h 271" name="T17"/>
                  <a:gd fmla="*/ 242 w 394" name="T18"/>
                  <a:gd fmla="*/ 4 h 271" name="T19"/>
                  <a:gd fmla="*/ 240 w 394" name="T20"/>
                  <a:gd fmla="*/ 4 h 271" name="T21"/>
                  <a:gd fmla="*/ 239 w 394" name="T22"/>
                  <a:gd fmla="*/ 4 h 271" name="T23"/>
                  <a:gd fmla="*/ 239 w 394" name="T24"/>
                  <a:gd fmla="*/ 4 h 271" name="T25"/>
                  <a:gd fmla="*/ 238 w 394" name="T26"/>
                  <a:gd fmla="*/ 4 h 271" name="T27"/>
                  <a:gd fmla="*/ 236 w 394" name="T28"/>
                  <a:gd fmla="*/ 4 h 271" name="T29"/>
                  <a:gd fmla="*/ 235 w 394" name="T30"/>
                  <a:gd fmla="*/ 4 h 271" name="T31"/>
                  <a:gd fmla="*/ 234 w 394" name="T32"/>
                  <a:gd fmla="*/ 4 h 271" name="T33"/>
                  <a:gd fmla="*/ 233 w 394" name="T34"/>
                  <a:gd fmla="*/ 4 h 271" name="T35"/>
                  <a:gd fmla="*/ 231 w 394" name="T36"/>
                  <a:gd fmla="*/ 4 h 271" name="T37"/>
                  <a:gd fmla="*/ 231 w 394" name="T38"/>
                  <a:gd fmla="*/ 4 h 271" name="T39"/>
                  <a:gd fmla="*/ 102 w 394" name="T40"/>
                  <a:gd fmla="*/ 13 h 271" name="T41"/>
                  <a:gd fmla="*/ 72 w 394" name="T42"/>
                  <a:gd fmla="*/ 15 h 271" name="T43"/>
                  <a:gd fmla="*/ 25 w 394" name="T44"/>
                  <a:gd fmla="*/ 42 h 271" name="T45"/>
                  <a:gd fmla="*/ 1 w 394" name="T46"/>
                  <a:gd fmla="*/ 124 h 271" name="T47"/>
                  <a:gd fmla="*/ 0 w 394" name="T48"/>
                  <a:gd fmla="*/ 141 h 271" name="T49"/>
                  <a:gd fmla="*/ 8 w 394" name="T50"/>
                  <a:gd fmla="*/ 209 h 271" name="T51"/>
                  <a:gd fmla="*/ 8 w 394" name="T52"/>
                  <a:gd fmla="*/ 210 h 271" name="T53"/>
                  <a:gd fmla="*/ 8 w 394" name="T54"/>
                  <a:gd fmla="*/ 210 h 271" name="T55"/>
                  <a:gd fmla="*/ 9 w 394" name="T56"/>
                  <a:gd fmla="*/ 210 h 271" name="T57"/>
                  <a:gd fmla="*/ 9 w 394" name="T58"/>
                  <a:gd fmla="*/ 211 h 271" name="T59"/>
                  <a:gd fmla="*/ 62 w 394" name="T60"/>
                  <a:gd fmla="*/ 262 h 271" name="T61"/>
                  <a:gd fmla="*/ 123 w 394" name="T62"/>
                  <a:gd fmla="*/ 271 h 271" name="T63"/>
                  <a:gd fmla="*/ 123 w 394" name="T64"/>
                  <a:gd fmla="*/ 271 h 271" name="T65"/>
                  <a:gd fmla="*/ 123 w 394" name="T66"/>
                  <a:gd fmla="*/ 271 h 271" name="T67"/>
                  <a:gd fmla="*/ 123 w 394" name="T68"/>
                  <a:gd fmla="*/ 271 h 271" name="T69"/>
                  <a:gd fmla="*/ 125 w 394" name="T70"/>
                  <a:gd fmla="*/ 271 h 271" name="T71"/>
                  <a:gd fmla="*/ 127 w 394" name="T72"/>
                  <a:gd fmla="*/ 271 h 271" name="T73"/>
                  <a:gd fmla="*/ 127 w 394" name="T74"/>
                  <a:gd fmla="*/ 265 h 271" name="T75"/>
                  <a:gd fmla="*/ 63 w 394" name="T76"/>
                  <a:gd fmla="*/ 245 h 271" name="T77"/>
                  <a:gd fmla="*/ 30 w 394" name="T78"/>
                  <a:gd fmla="*/ 184 h 271" name="T79"/>
                  <a:gd fmla="*/ 34 w 394" name="T80"/>
                  <a:gd fmla="*/ 102 h 271" name="T81"/>
                  <a:gd fmla="*/ 73 w 394" name="T82"/>
                  <a:gd fmla="*/ 44 h 271" name="T83"/>
                  <a:gd fmla="*/ 143 w 394" name="T84"/>
                  <a:gd fmla="*/ 33 h 271" name="T85"/>
                  <a:gd fmla="*/ 222 w 394" name="T86"/>
                  <a:gd fmla="*/ 25 h 271" name="T87"/>
                  <a:gd fmla="*/ 328 w 394" name="T88"/>
                  <a:gd fmla="*/ 18 h 271" name="T89"/>
                  <a:gd fmla="*/ 385 w 394" name="T90"/>
                  <a:gd fmla="*/ 23 h 271" name="T91"/>
                  <a:gd fmla="*/ 387 w 394" name="T92"/>
                  <a:gd fmla="*/ 24 h 271" name="T93"/>
                  <a:gd fmla="*/ 394 w 394" name="T94"/>
                  <a:gd fmla="*/ 21 h 271" name="T95"/>
                  <a:gd fmla="*/ 357 w 394" name="T96"/>
                  <a:gd fmla="*/ 1 h 271" name="T97"/>
                  <a:gd fmla="*/ 357 w 394" name="T98"/>
                  <a:gd fmla="*/ 1 h 271" name="T99"/>
                  <a:gd fmla="*/ 357 w 394" name="T100"/>
                  <a:gd fmla="*/ 1 h 271" name="T101"/>
                  <a:gd fmla="*/ 356 w 394" name="T102"/>
                  <a:gd fmla="*/ 1 h 271" name="T103"/>
                  <a:gd fmla="*/ 356 w 394" name="T104"/>
                  <a:gd fmla="*/ 1 h 271" name="T105"/>
                  <a:gd fmla="*/ 328 w 394" name="T106"/>
                  <a:gd fmla="*/ 0 h 271" name="T107"/>
                  <a:gd fmla="*/ 328 w 394" name="T108"/>
                  <a:gd fmla="*/ 0 h 271" name="T109"/>
                  <a:gd fmla="*/ 328 w 394" name="T110"/>
                  <a:gd fmla="*/ 0 h 271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71" w="394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itchFamily="2" typeface="华文细黑"/>
                  <a:sym charset="-122" panose="02010600030101010101" pitchFamily="2" typeface="HappyZcool-2016"/>
                </a:endParaRPr>
              </a:p>
            </p:txBody>
          </p:sp>
        </p:grpSp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A2958B96-8E13-4365-BBB8-A90948FBB030}"/>
                </a:ext>
              </a:extLst>
            </p:cNvPr>
            <p:cNvSpPr txBox="1"/>
            <p:nvPr/>
          </p:nvSpPr>
          <p:spPr>
            <a:xfrm rot="20915362">
              <a:off x="6380639" y="1567843"/>
              <a:ext cx="2071678" cy="701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40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第3章</a:t>
              </a:r>
            </a:p>
          </p:txBody>
        </p:sp>
      </p:grp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4EF36CF8-B622-4169-8C4A-D12C64E2C7EF}"/>
              </a:ext>
            </a:extLst>
          </p:cNvPr>
          <p:cNvGrpSpPr/>
          <p:nvPr/>
        </p:nvGrpSpPr>
        <p:grpSpPr>
          <a:xfrm>
            <a:off x="8961345" y="3429000"/>
            <a:ext cx="2328884" cy="1981199"/>
            <a:chOff x="8926513" y="1133768"/>
            <a:chExt cx="2328884" cy="1981199"/>
          </a:xfrm>
        </p:grpSpPr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C5B7F8CD-9AFE-4AAC-855A-1F2DADDDB13A}"/>
                </a:ext>
              </a:extLst>
            </p:cNvPr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3" name="Freeform 5">
                <a:extLst>
                  <a:ext uri="{FF2B5EF4-FFF2-40B4-BE49-F238E27FC236}">
                    <a16:creationId xmlns:a16="http://schemas.microsoft.com/office/drawing/2014/main" id="{F451715E-4302-4CCF-9915-CE5C5F428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gdLst>
                  <a:gd fmla="*/ 421 w 422" name="T0"/>
                  <a:gd fmla="*/ 65 h 358" name="T1"/>
                  <a:gd fmla="*/ 419 w 422" name="T2"/>
                  <a:gd fmla="*/ 134 h 358" name="T3"/>
                  <a:gd fmla="*/ 403 w 422" name="T4"/>
                  <a:gd fmla="*/ 164 h 358" name="T5"/>
                  <a:gd fmla="*/ 354 w 422" name="T6"/>
                  <a:gd fmla="*/ 193 h 358" name="T7"/>
                  <a:gd fmla="*/ 299 w 422" name="T8"/>
                  <a:gd fmla="*/ 220 h 358" name="T9"/>
                  <a:gd fmla="*/ 181 w 422" name="T10"/>
                  <a:gd fmla="*/ 268 h 358" name="T11"/>
                  <a:gd fmla="*/ 295 w 422" name="T12"/>
                  <a:gd fmla="*/ 327 h 358" name="T13"/>
                  <a:gd fmla="*/ 297 w 422" name="T14"/>
                  <a:gd fmla="*/ 334 h 358" name="T15"/>
                  <a:gd fmla="*/ 136 w 422" name="T16"/>
                  <a:gd fmla="*/ 287 h 358" name="T17"/>
                  <a:gd fmla="*/ 28 w 422" name="T18"/>
                  <a:gd fmla="*/ 254 h 358" name="T19"/>
                  <a:gd fmla="*/ 3 w 422" name="T20"/>
                  <a:gd fmla="*/ 137 h 358" name="T21"/>
                  <a:gd fmla="*/ 24 w 422" name="T22"/>
                  <a:gd fmla="*/ 45 h 358" name="T23"/>
                  <a:gd fmla="*/ 106 w 422" name="T24"/>
                  <a:gd fmla="*/ 15 h 358" name="T25"/>
                  <a:gd fmla="*/ 248 w 422" name="T26"/>
                  <a:gd fmla="*/ 6 h 358" name="T27"/>
                  <a:gd fmla="*/ 326 w 422" name="T28"/>
                  <a:gd fmla="*/ 3 h 358" name="T29"/>
                  <a:gd fmla="*/ 381 w 422" name="T30"/>
                  <a:gd fmla="*/ 5 h 358" name="T31"/>
                  <a:gd fmla="*/ 421 w 422" name="T32"/>
                  <a:gd fmla="*/ 65 h 358" name="T33"/>
                  <a:gd fmla="*/ 410 w 422" name="T34"/>
                  <a:gd fmla="*/ 139 h 358" name="T35"/>
                  <a:gd fmla="*/ 413 w 422" name="T36"/>
                  <a:gd fmla="*/ 73 h 358" name="T37"/>
                  <a:gd fmla="*/ 366 w 422" name="T38"/>
                  <a:gd fmla="*/ 11 h 358" name="T39"/>
                  <a:gd fmla="*/ 240 w 422" name="T40"/>
                  <a:gd fmla="*/ 14 h 358" name="T41"/>
                  <a:gd fmla="*/ 111 w 422" name="T42"/>
                  <a:gd fmla="*/ 23 h 358" name="T43"/>
                  <a:gd fmla="*/ 42 w 422" name="T44"/>
                  <a:gd fmla="*/ 38 h 358" name="T45"/>
                  <a:gd fmla="*/ 13 w 422" name="T46"/>
                  <a:gd fmla="*/ 94 h 358" name="T47"/>
                  <a:gd fmla="*/ 17 w 422" name="T48"/>
                  <a:gd fmla="*/ 219 h 358" name="T49"/>
                  <a:gd fmla="*/ 137 w 422" name="T50"/>
                  <a:gd fmla="*/ 281 h 358" name="T51"/>
                  <a:gd fmla="*/ 139 w 422" name="T52"/>
                  <a:gd fmla="*/ 284 h 358" name="T53"/>
                  <a:gd fmla="*/ 279 w 422" name="T54"/>
                  <a:gd fmla="*/ 333 h 358" name="T55"/>
                  <a:gd fmla="*/ 172 w 422" name="T56"/>
                  <a:gd fmla="*/ 268 h 358" name="T57"/>
                  <a:gd fmla="*/ 172 w 422" name="T58"/>
                  <a:gd fmla="*/ 267 h 358" name="T59"/>
                  <a:gd fmla="*/ 175 w 422" name="T60"/>
                  <a:gd fmla="*/ 262 h 358" name="T61"/>
                  <a:gd fmla="*/ 303 w 422" name="T62"/>
                  <a:gd fmla="*/ 209 h 358" name="T63"/>
                  <a:gd fmla="*/ 361 w 422" name="T64"/>
                  <a:gd fmla="*/ 180 h 358" name="T65"/>
                  <a:gd fmla="*/ 410 w 422" name="T66"/>
                  <a:gd fmla="*/ 139 h 358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358" w="422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64" name="Freeform 6">
                <a:extLst>
                  <a:ext uri="{FF2B5EF4-FFF2-40B4-BE49-F238E27FC236}">
                    <a16:creationId xmlns:a16="http://schemas.microsoft.com/office/drawing/2014/main" id="{28D6BB2F-612E-453E-9A44-974E36C42491}"/>
                  </a:ext>
                </a:extLst>
              </p:cNvPr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gdLst>
                  <a:gd fmla="*/ 407 w 410" name="T0"/>
                  <a:gd fmla="*/ 65 h 339" name="T1"/>
                  <a:gd fmla="*/ 404 w 410" name="T2"/>
                  <a:gd fmla="*/ 131 h 339" name="T3"/>
                  <a:gd fmla="*/ 355 w 410" name="T4"/>
                  <a:gd fmla="*/ 172 h 339" name="T5"/>
                  <a:gd fmla="*/ 297 w 410" name="T6"/>
                  <a:gd fmla="*/ 201 h 339" name="T7"/>
                  <a:gd fmla="*/ 169 w 410" name="T8"/>
                  <a:gd fmla="*/ 254 h 339" name="T9"/>
                  <a:gd fmla="*/ 166 w 410" name="T10"/>
                  <a:gd fmla="*/ 259 h 339" name="T11"/>
                  <a:gd fmla="*/ 166 w 410" name="T12"/>
                  <a:gd fmla="*/ 260 h 339" name="T13"/>
                  <a:gd fmla="*/ 273 w 410" name="T14"/>
                  <a:gd fmla="*/ 325 h 339" name="T15"/>
                  <a:gd fmla="*/ 133 w 410" name="T16"/>
                  <a:gd fmla="*/ 276 h 339" name="T17"/>
                  <a:gd fmla="*/ 131 w 410" name="T18"/>
                  <a:gd fmla="*/ 273 h 339" name="T19"/>
                  <a:gd fmla="*/ 11 w 410" name="T20"/>
                  <a:gd fmla="*/ 211 h 339" name="T21"/>
                  <a:gd fmla="*/ 7 w 410" name="T22"/>
                  <a:gd fmla="*/ 86 h 339" name="T23"/>
                  <a:gd fmla="*/ 36 w 410" name="T24"/>
                  <a:gd fmla="*/ 30 h 339" name="T25"/>
                  <a:gd fmla="*/ 105 w 410" name="T26"/>
                  <a:gd fmla="*/ 15 h 339" name="T27"/>
                  <a:gd fmla="*/ 234 w 410" name="T28"/>
                  <a:gd fmla="*/ 6 h 339" name="T29"/>
                  <a:gd fmla="*/ 360 w 410" name="T30"/>
                  <a:gd fmla="*/ 3 h 339" name="T31"/>
                  <a:gd fmla="*/ 407 w 410" name="T32"/>
                  <a:gd fmla="*/ 65 h 33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39" w="410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65" name="Freeform 10">
                <a:extLst>
                  <a:ext uri="{FF2B5EF4-FFF2-40B4-BE49-F238E27FC236}">
                    <a16:creationId xmlns:a16="http://schemas.microsoft.com/office/drawing/2014/main" id="{8CC9B3ED-D610-469E-B537-F91B7E4BC22A}"/>
                  </a:ext>
                </a:extLst>
              </p:cNvPr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gdLst>
                  <a:gd fmla="*/ 4 w 141" name="T0"/>
                  <a:gd fmla="*/ 0 h 61" name="T1"/>
                  <a:gd fmla="*/ 0 w 141" name="T2"/>
                  <a:gd fmla="*/ 4 h 61" name="T3"/>
                  <a:gd fmla="*/ 1 w 141" name="T4"/>
                  <a:gd fmla="*/ 6 h 61" name="T5"/>
                  <a:gd fmla="*/ 1 w 141" name="T6"/>
                  <a:gd fmla="*/ 7 h 61" name="T7"/>
                  <a:gd fmla="*/ 1 w 141" name="T8"/>
                  <a:gd fmla="*/ 8 h 61" name="T9"/>
                  <a:gd fmla="*/ 2 w 141" name="T10"/>
                  <a:gd fmla="*/ 8 h 61" name="T11"/>
                  <a:gd fmla="*/ 63 w 141" name="T12"/>
                  <a:gd fmla="*/ 53 h 61" name="T13"/>
                  <a:gd fmla="*/ 102 w 141" name="T14"/>
                  <a:gd fmla="*/ 61 h 61" name="T15"/>
                  <a:gd fmla="*/ 110 w 141" name="T16"/>
                  <a:gd fmla="*/ 61 h 61" name="T17"/>
                  <a:gd fmla="*/ 110 w 141" name="T18"/>
                  <a:gd fmla="*/ 61 h 61" name="T19"/>
                  <a:gd fmla="*/ 110 w 141" name="T20"/>
                  <a:gd fmla="*/ 61 h 61" name="T21"/>
                  <a:gd fmla="*/ 110 w 141" name="T22"/>
                  <a:gd fmla="*/ 61 h 61" name="T23"/>
                  <a:gd fmla="*/ 140 w 141" name="T24"/>
                  <a:gd fmla="*/ 57 h 61" name="T25"/>
                  <a:gd fmla="*/ 141 w 141" name="T26"/>
                  <a:gd fmla="*/ 57 h 61" name="T27"/>
                  <a:gd fmla="*/ 110 w 141" name="T28"/>
                  <a:gd fmla="*/ 51 h 61" name="T29"/>
                  <a:gd fmla="*/ 6 w 141" name="T30"/>
                  <a:gd fmla="*/ 2 h 61" name="T31"/>
                  <a:gd fmla="*/ 4 w 141" name="T32"/>
                  <a:gd fmla="*/ 0 h 6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1" w="14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66" name="Freeform 13">
                <a:extLst>
                  <a:ext uri="{FF2B5EF4-FFF2-40B4-BE49-F238E27FC236}">
                    <a16:creationId xmlns:a16="http://schemas.microsoft.com/office/drawing/2014/main" id="{95166B31-B2F8-423B-881D-062E67855FD3}"/>
                  </a:ext>
                </a:extLst>
              </p:cNvPr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gdLst>
                  <a:gd fmla="*/ 328 w 394" name="T0"/>
                  <a:gd fmla="*/ 0 h 271" name="T1"/>
                  <a:gd fmla="*/ 328 w 394" name="T2"/>
                  <a:gd fmla="*/ 0 h 271" name="T3"/>
                  <a:gd fmla="*/ 246 w 394" name="T4"/>
                  <a:gd fmla="*/ 3 h 271" name="T5"/>
                  <a:gd fmla="*/ 246 w 394" name="T6"/>
                  <a:gd fmla="*/ 3 h 271" name="T7"/>
                  <a:gd fmla="*/ 245 w 394" name="T8"/>
                  <a:gd fmla="*/ 3 h 271" name="T9"/>
                  <a:gd fmla="*/ 245 w 394" name="T10"/>
                  <a:gd fmla="*/ 4 h 271" name="T11"/>
                  <a:gd fmla="*/ 245 w 394" name="T12"/>
                  <a:gd fmla="*/ 4 h 271" name="T13"/>
                  <a:gd fmla="*/ 243 w 394" name="T14"/>
                  <a:gd fmla="*/ 4 h 271" name="T15"/>
                  <a:gd fmla="*/ 243 w 394" name="T16"/>
                  <a:gd fmla="*/ 4 h 271" name="T17"/>
                  <a:gd fmla="*/ 242 w 394" name="T18"/>
                  <a:gd fmla="*/ 4 h 271" name="T19"/>
                  <a:gd fmla="*/ 240 w 394" name="T20"/>
                  <a:gd fmla="*/ 4 h 271" name="T21"/>
                  <a:gd fmla="*/ 239 w 394" name="T22"/>
                  <a:gd fmla="*/ 4 h 271" name="T23"/>
                  <a:gd fmla="*/ 239 w 394" name="T24"/>
                  <a:gd fmla="*/ 4 h 271" name="T25"/>
                  <a:gd fmla="*/ 238 w 394" name="T26"/>
                  <a:gd fmla="*/ 4 h 271" name="T27"/>
                  <a:gd fmla="*/ 236 w 394" name="T28"/>
                  <a:gd fmla="*/ 4 h 271" name="T29"/>
                  <a:gd fmla="*/ 235 w 394" name="T30"/>
                  <a:gd fmla="*/ 4 h 271" name="T31"/>
                  <a:gd fmla="*/ 234 w 394" name="T32"/>
                  <a:gd fmla="*/ 4 h 271" name="T33"/>
                  <a:gd fmla="*/ 233 w 394" name="T34"/>
                  <a:gd fmla="*/ 4 h 271" name="T35"/>
                  <a:gd fmla="*/ 231 w 394" name="T36"/>
                  <a:gd fmla="*/ 4 h 271" name="T37"/>
                  <a:gd fmla="*/ 231 w 394" name="T38"/>
                  <a:gd fmla="*/ 4 h 271" name="T39"/>
                  <a:gd fmla="*/ 102 w 394" name="T40"/>
                  <a:gd fmla="*/ 13 h 271" name="T41"/>
                  <a:gd fmla="*/ 72 w 394" name="T42"/>
                  <a:gd fmla="*/ 15 h 271" name="T43"/>
                  <a:gd fmla="*/ 25 w 394" name="T44"/>
                  <a:gd fmla="*/ 42 h 271" name="T45"/>
                  <a:gd fmla="*/ 1 w 394" name="T46"/>
                  <a:gd fmla="*/ 124 h 271" name="T47"/>
                  <a:gd fmla="*/ 0 w 394" name="T48"/>
                  <a:gd fmla="*/ 141 h 271" name="T49"/>
                  <a:gd fmla="*/ 8 w 394" name="T50"/>
                  <a:gd fmla="*/ 209 h 271" name="T51"/>
                  <a:gd fmla="*/ 8 w 394" name="T52"/>
                  <a:gd fmla="*/ 210 h 271" name="T53"/>
                  <a:gd fmla="*/ 8 w 394" name="T54"/>
                  <a:gd fmla="*/ 210 h 271" name="T55"/>
                  <a:gd fmla="*/ 9 w 394" name="T56"/>
                  <a:gd fmla="*/ 210 h 271" name="T57"/>
                  <a:gd fmla="*/ 9 w 394" name="T58"/>
                  <a:gd fmla="*/ 211 h 271" name="T59"/>
                  <a:gd fmla="*/ 62 w 394" name="T60"/>
                  <a:gd fmla="*/ 262 h 271" name="T61"/>
                  <a:gd fmla="*/ 123 w 394" name="T62"/>
                  <a:gd fmla="*/ 271 h 271" name="T63"/>
                  <a:gd fmla="*/ 123 w 394" name="T64"/>
                  <a:gd fmla="*/ 271 h 271" name="T65"/>
                  <a:gd fmla="*/ 123 w 394" name="T66"/>
                  <a:gd fmla="*/ 271 h 271" name="T67"/>
                  <a:gd fmla="*/ 123 w 394" name="T68"/>
                  <a:gd fmla="*/ 271 h 271" name="T69"/>
                  <a:gd fmla="*/ 125 w 394" name="T70"/>
                  <a:gd fmla="*/ 271 h 271" name="T71"/>
                  <a:gd fmla="*/ 127 w 394" name="T72"/>
                  <a:gd fmla="*/ 271 h 271" name="T73"/>
                  <a:gd fmla="*/ 127 w 394" name="T74"/>
                  <a:gd fmla="*/ 265 h 271" name="T75"/>
                  <a:gd fmla="*/ 63 w 394" name="T76"/>
                  <a:gd fmla="*/ 245 h 271" name="T77"/>
                  <a:gd fmla="*/ 30 w 394" name="T78"/>
                  <a:gd fmla="*/ 184 h 271" name="T79"/>
                  <a:gd fmla="*/ 34 w 394" name="T80"/>
                  <a:gd fmla="*/ 102 h 271" name="T81"/>
                  <a:gd fmla="*/ 73 w 394" name="T82"/>
                  <a:gd fmla="*/ 44 h 271" name="T83"/>
                  <a:gd fmla="*/ 143 w 394" name="T84"/>
                  <a:gd fmla="*/ 33 h 271" name="T85"/>
                  <a:gd fmla="*/ 222 w 394" name="T86"/>
                  <a:gd fmla="*/ 25 h 271" name="T87"/>
                  <a:gd fmla="*/ 328 w 394" name="T88"/>
                  <a:gd fmla="*/ 18 h 271" name="T89"/>
                  <a:gd fmla="*/ 385 w 394" name="T90"/>
                  <a:gd fmla="*/ 23 h 271" name="T91"/>
                  <a:gd fmla="*/ 387 w 394" name="T92"/>
                  <a:gd fmla="*/ 24 h 271" name="T93"/>
                  <a:gd fmla="*/ 394 w 394" name="T94"/>
                  <a:gd fmla="*/ 21 h 271" name="T95"/>
                  <a:gd fmla="*/ 357 w 394" name="T96"/>
                  <a:gd fmla="*/ 1 h 271" name="T97"/>
                  <a:gd fmla="*/ 357 w 394" name="T98"/>
                  <a:gd fmla="*/ 1 h 271" name="T99"/>
                  <a:gd fmla="*/ 357 w 394" name="T100"/>
                  <a:gd fmla="*/ 1 h 271" name="T101"/>
                  <a:gd fmla="*/ 356 w 394" name="T102"/>
                  <a:gd fmla="*/ 1 h 271" name="T103"/>
                  <a:gd fmla="*/ 356 w 394" name="T104"/>
                  <a:gd fmla="*/ 1 h 271" name="T105"/>
                  <a:gd fmla="*/ 328 w 394" name="T106"/>
                  <a:gd fmla="*/ 0 h 271" name="T107"/>
                  <a:gd fmla="*/ 328 w 394" name="T108"/>
                  <a:gd fmla="*/ 0 h 271" name="T109"/>
                  <a:gd fmla="*/ 328 w 394" name="T110"/>
                  <a:gd fmla="*/ 0 h 271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71" w="394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EBBD647A-3A6F-421C-BE8B-5695B2798B7C}"/>
                </a:ext>
              </a:extLst>
            </p:cNvPr>
            <p:cNvSpPr txBox="1"/>
            <p:nvPr/>
          </p:nvSpPr>
          <p:spPr>
            <a:xfrm rot="20915362">
              <a:off x="9008302" y="1567842"/>
              <a:ext cx="2071678" cy="701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en-US" lang="zh-CN" sz="40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第4章</a:t>
              </a: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6E466EF1-1F61-4411-9180-0AF898B4D6F4}"/>
              </a:ext>
            </a:extLst>
          </p:cNvPr>
          <p:cNvSpPr txBox="1"/>
          <p:nvPr/>
        </p:nvSpPr>
        <p:spPr>
          <a:xfrm rot="20915362">
            <a:off x="1786009" y="1795203"/>
            <a:ext cx="4000762" cy="15544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9600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目录</a:t>
            </a:r>
          </a:p>
        </p:txBody>
      </p:sp>
    </p:spTree>
    <p:extLst>
      <p:ext uri="{BB962C8B-B14F-4D97-AF65-F5344CB8AC3E}">
        <p14:creationId val="4211365958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7"/>
      <p:bldP grpId="0" spid="168"/>
      <p:bldP grpId="0" spid="169"/>
      <p:bldP grpId="0" spid="17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775043" y="2207994"/>
            <a:ext cx="4431973" cy="3422869"/>
            <a:chOff x="4451350" y="511175"/>
            <a:chExt cx="3092450" cy="2387601"/>
          </a:xfrm>
          <a:solidFill>
            <a:schemeClr val="accent2"/>
          </a:solidFill>
        </p:grpSpPr>
        <p:sp>
          <p:nvSpPr>
            <p:cNvPr id="6" name="Freeform 51"/>
            <p:cNvSpPr/>
            <p:nvPr/>
          </p:nvSpPr>
          <p:spPr bwMode="auto">
            <a:xfrm>
              <a:off x="5808663" y="1974850"/>
              <a:ext cx="39688" cy="141288"/>
            </a:xfrm>
            <a:custGeom>
              <a:gdLst>
                <a:gd fmla="*/ 1 w 2" name="T0"/>
                <a:gd fmla="*/ 3 h 7" name="T1"/>
                <a:gd fmla="*/ 0 w 2" name="T2"/>
                <a:gd fmla="*/ 6 h 7" name="T3"/>
                <a:gd fmla="*/ 1 w 2" name="T4"/>
                <a:gd fmla="*/ 6 h 7" name="T5"/>
                <a:gd fmla="*/ 1 w 2" name="T6"/>
                <a:gd fmla="*/ 2 h 7" name="T7"/>
                <a:gd fmla="*/ 1 w 2" name="T8"/>
                <a:gd fmla="*/ 0 h 7" name="T9"/>
                <a:gd fmla="*/ 1 w 2" name="T10"/>
                <a:gd fmla="*/ 3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2">
                  <a:moveTo>
                    <a:pt x="1" y="3"/>
                  </a:move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1" y="7"/>
                    <a:pt x="1" y="6"/>
                  </a:cubicBezTo>
                  <a:cubicBezTo>
                    <a:pt x="1" y="5"/>
                    <a:pt x="1" y="4"/>
                    <a:pt x="1" y="2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/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" name="Freeform 52"/>
            <p:cNvSpPr/>
            <p:nvPr/>
          </p:nvSpPr>
          <p:spPr bwMode="auto">
            <a:xfrm>
              <a:off x="5349875" y="2116138"/>
              <a:ext cx="19050" cy="200025"/>
            </a:xfrm>
            <a:custGeom>
              <a:gdLst>
                <a:gd fmla="*/ 1 w 1" name="T0"/>
                <a:gd fmla="*/ 0 h 10" name="T1"/>
                <a:gd fmla="*/ 1 w 1" name="T2"/>
                <a:gd fmla="*/ 0 h 10" name="T3"/>
                <a:gd fmla="*/ 1 w 1" name="T4"/>
                <a:gd fmla="*/ 2 h 10" name="T5"/>
                <a:gd fmla="*/ 0 w 1" name="T6"/>
                <a:gd fmla="*/ 9 h 10" name="T7"/>
                <a:gd fmla="*/ 1 w 1" name="T8"/>
                <a:gd fmla="*/ 10 h 10" name="T9"/>
                <a:gd fmla="*/ 1 w 1" name="T10"/>
                <a:gd fmla="*/ 0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5"/>
                    <a:pt x="1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/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" name="Freeform 53"/>
            <p:cNvSpPr>
              <a:spLocks noEditPoints="1"/>
            </p:cNvSpPr>
            <p:nvPr/>
          </p:nvSpPr>
          <p:spPr bwMode="auto">
            <a:xfrm>
              <a:off x="4791075" y="911225"/>
              <a:ext cx="2254250" cy="1606550"/>
            </a:xfrm>
            <a:custGeom>
              <a:gdLst>
                <a:gd fmla="*/ 87 w 113" name="T0"/>
                <a:gd fmla="*/ 18 h 80" name="T1"/>
                <a:gd fmla="*/ 88 w 113" name="T2"/>
                <a:gd fmla="*/ 27 h 80" name="T3"/>
                <a:gd fmla="*/ 63 w 113" name="T4"/>
                <a:gd fmla="*/ 46 h 80" name="T5"/>
                <a:gd fmla="*/ 35 w 113" name="T6"/>
                <a:gd fmla="*/ 57 h 80" name="T7"/>
                <a:gd fmla="*/ 1 w 113" name="T8"/>
                <a:gd fmla="*/ 74 h 80" name="T9"/>
                <a:gd fmla="*/ 19 w 113" name="T10"/>
                <a:gd fmla="*/ 76 h 80" name="T11"/>
                <a:gd fmla="*/ 67 w 113" name="T12"/>
                <a:gd fmla="*/ 54 h 80" name="T13"/>
                <a:gd fmla="*/ 91 w 113" name="T14"/>
                <a:gd fmla="*/ 33 h 80" name="T15"/>
                <a:gd fmla="*/ 107 w 113" name="T16"/>
                <a:gd fmla="*/ 19 h 80" name="T17"/>
                <a:gd fmla="*/ 92 w 113" name="T18"/>
                <a:gd fmla="*/ 17 h 80" name="T19"/>
                <a:gd fmla="*/ 1 w 113" name="T20"/>
                <a:gd fmla="*/ 67 h 80" name="T21"/>
                <a:gd fmla="*/ 3 w 113" name="T22"/>
                <a:gd fmla="*/ 67 h 80" name="T23"/>
                <a:gd fmla="*/ 6 w 113" name="T24"/>
                <a:gd fmla="*/ 68 h 80" name="T25"/>
                <a:gd fmla="*/ 6 w 113" name="T26"/>
                <a:gd fmla="*/ 63 h 80" name="T27"/>
                <a:gd fmla="*/ 8 w 113" name="T28"/>
                <a:gd fmla="*/ 62 h 80" name="T29"/>
                <a:gd fmla="*/ 9 w 113" name="T30"/>
                <a:gd fmla="*/ 62 h 80" name="T31"/>
                <a:gd fmla="*/ 11 w 113" name="T32"/>
                <a:gd fmla="*/ 75 h 80" name="T33"/>
                <a:gd fmla="*/ 13 w 113" name="T34"/>
                <a:gd fmla="*/ 74 h 80" name="T35"/>
                <a:gd fmla="*/ 17 w 113" name="T36"/>
                <a:gd fmla="*/ 65 h 80" name="T37"/>
                <a:gd fmla="*/ 21 w 113" name="T38"/>
                <a:gd fmla="*/ 73 h 80" name="T39"/>
                <a:gd fmla="*/ 19 w 113" name="T40"/>
                <a:gd fmla="*/ 68 h 80" name="T41"/>
                <a:gd fmla="*/ 21 w 113" name="T42"/>
                <a:gd fmla="*/ 61 h 80" name="T43"/>
                <a:gd fmla="*/ 22 w 113" name="T44"/>
                <a:gd fmla="*/ 72 h 80" name="T45"/>
                <a:gd fmla="*/ 26 w 113" name="T46"/>
                <a:gd fmla="*/ 67 h 80" name="T47"/>
                <a:gd fmla="*/ 26 w 113" name="T48"/>
                <a:gd fmla="*/ 67 h 80" name="T49"/>
                <a:gd fmla="*/ 31 w 113" name="T50"/>
                <a:gd fmla="*/ 69 h 80" name="T51"/>
                <a:gd fmla="*/ 34 w 113" name="T52"/>
                <a:gd fmla="*/ 68 h 80" name="T53"/>
                <a:gd fmla="*/ 38 w 113" name="T54"/>
                <a:gd fmla="*/ 58 h 80" name="T55"/>
                <a:gd fmla="*/ 41 w 113" name="T56"/>
                <a:gd fmla="*/ 58 h 80" name="T57"/>
                <a:gd fmla="*/ 42 w 113" name="T58"/>
                <a:gd fmla="*/ 64 h 80" name="T59"/>
                <a:gd fmla="*/ 45 w 113" name="T60"/>
                <a:gd fmla="*/ 57 h 80" name="T61"/>
                <a:gd fmla="*/ 47 w 113" name="T62"/>
                <a:gd fmla="*/ 55 h 80" name="T63"/>
                <a:gd fmla="*/ 50 w 113" name="T64"/>
                <a:gd fmla="*/ 60 h 80" name="T65"/>
                <a:gd fmla="*/ 55 w 113" name="T66"/>
                <a:gd fmla="*/ 51 h 80" name="T67"/>
                <a:gd fmla="*/ 57 w 113" name="T68"/>
                <a:gd fmla="*/ 57 h 80" name="T69"/>
                <a:gd fmla="*/ 59 w 113" name="T70"/>
                <a:gd fmla="*/ 56 h 80" name="T71"/>
                <a:gd fmla="*/ 62 w 113" name="T72"/>
                <a:gd fmla="*/ 48 h 80" name="T73"/>
                <a:gd fmla="*/ 64 w 113" name="T74"/>
                <a:gd fmla="*/ 53 h 80" name="T75"/>
                <a:gd fmla="*/ 66 w 113" name="T76"/>
                <a:gd fmla="*/ 45 h 80" name="T77"/>
                <a:gd fmla="*/ 71 w 113" name="T78"/>
                <a:gd fmla="*/ 47 h 80" name="T79"/>
                <a:gd fmla="*/ 74 w 113" name="T80"/>
                <a:gd fmla="*/ 40 h 80" name="T81"/>
                <a:gd fmla="*/ 76 w 113" name="T82"/>
                <a:gd fmla="*/ 39 h 80" name="T83"/>
                <a:gd fmla="*/ 79 w 113" name="T84"/>
                <a:gd fmla="*/ 36 h 80" name="T85"/>
                <a:gd fmla="*/ 82 w 113" name="T86"/>
                <a:gd fmla="*/ 40 h 80" name="T87"/>
                <a:gd fmla="*/ 87 w 113" name="T88"/>
                <a:gd fmla="*/ 34 h 80" name="T89"/>
                <a:gd fmla="*/ 89 w 113" name="T90"/>
                <a:gd fmla="*/ 28 h 80" name="T91"/>
                <a:gd fmla="*/ 94 w 113" name="T92"/>
                <a:gd fmla="*/ 15 h 80" name="T93"/>
                <a:gd fmla="*/ 93 w 113" name="T94"/>
                <a:gd fmla="*/ 24 h 80" name="T95"/>
                <a:gd fmla="*/ 96 w 113" name="T96"/>
                <a:gd fmla="*/ 20 h 80" name="T97"/>
                <a:gd fmla="*/ 97 w 113" name="T98"/>
                <a:gd fmla="*/ 23 h 80" name="T99"/>
                <a:gd fmla="*/ 98 w 113" name="T100"/>
                <a:gd fmla="*/ 23 h 80" name="T101"/>
                <a:gd fmla="*/ 100 w 113" name="T102"/>
                <a:gd fmla="*/ 24 h 80" name="T103"/>
                <a:gd fmla="*/ 101 w 113" name="T104"/>
                <a:gd fmla="*/ 19 h 80" name="T105"/>
                <a:gd fmla="*/ 101 w 113" name="T106"/>
                <a:gd fmla="*/ 12 h 80" name="T107"/>
                <a:gd fmla="*/ 102 w 113" name="T108"/>
                <a:gd fmla="*/ 24 h 80" name="T109"/>
                <a:gd fmla="*/ 106 w 113" name="T110"/>
                <a:gd fmla="*/ 16 h 80" name="T111"/>
                <a:gd fmla="*/ 108 w 113" name="T112"/>
                <a:gd fmla="*/ 11 h 80" name="T113"/>
                <a:gd fmla="*/ 109 w 113" name="T114"/>
                <a:gd fmla="*/ 9 h 80" name="T115"/>
                <a:gd fmla="*/ 110 w 113" name="T116"/>
                <a:gd fmla="*/ 6 h 8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0" w="113">
                  <a:moveTo>
                    <a:pt x="112" y="0"/>
                  </a:moveTo>
                  <a:cubicBezTo>
                    <a:pt x="111" y="1"/>
                    <a:pt x="109" y="2"/>
                    <a:pt x="108" y="3"/>
                  </a:cubicBezTo>
                  <a:cubicBezTo>
                    <a:pt x="108" y="4"/>
                    <a:pt x="107" y="5"/>
                    <a:pt x="106" y="6"/>
                  </a:cubicBezTo>
                  <a:cubicBezTo>
                    <a:pt x="106" y="6"/>
                    <a:pt x="106" y="6"/>
                    <a:pt x="105" y="6"/>
                  </a:cubicBezTo>
                  <a:cubicBezTo>
                    <a:pt x="101" y="10"/>
                    <a:pt x="96" y="13"/>
                    <a:pt x="91" y="16"/>
                  </a:cubicBezTo>
                  <a:cubicBezTo>
                    <a:pt x="90" y="16"/>
                    <a:pt x="90" y="17"/>
                    <a:pt x="89" y="17"/>
                  </a:cubicBezTo>
                  <a:cubicBezTo>
                    <a:pt x="89" y="17"/>
                    <a:pt x="88" y="17"/>
                    <a:pt x="87" y="18"/>
                  </a:cubicBezTo>
                  <a:cubicBezTo>
                    <a:pt x="88" y="19"/>
                    <a:pt x="90" y="19"/>
                    <a:pt x="92" y="19"/>
                  </a:cubicBezTo>
                  <a:cubicBezTo>
                    <a:pt x="93" y="19"/>
                    <a:pt x="93" y="20"/>
                    <a:pt x="94" y="20"/>
                  </a:cubicBezTo>
                  <a:cubicBezTo>
                    <a:pt x="94" y="20"/>
                    <a:pt x="95" y="20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3" y="22"/>
                    <a:pt x="93" y="22"/>
                    <a:pt x="92" y="23"/>
                  </a:cubicBezTo>
                  <a:cubicBezTo>
                    <a:pt x="91" y="25"/>
                    <a:pt x="89" y="26"/>
                    <a:pt x="89" y="27"/>
                  </a:cubicBezTo>
                  <a:cubicBezTo>
                    <a:pt x="88" y="26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7" y="28"/>
                    <a:pt x="87" y="29"/>
                    <a:pt x="86" y="29"/>
                  </a:cubicBezTo>
                  <a:cubicBezTo>
                    <a:pt x="86" y="29"/>
                    <a:pt x="86" y="30"/>
                    <a:pt x="86" y="30"/>
                  </a:cubicBezTo>
                  <a:cubicBezTo>
                    <a:pt x="84" y="31"/>
                    <a:pt x="83" y="33"/>
                    <a:pt x="81" y="33"/>
                  </a:cubicBezTo>
                  <a:cubicBezTo>
                    <a:pt x="81" y="34"/>
                    <a:pt x="80" y="34"/>
                    <a:pt x="80" y="34"/>
                  </a:cubicBezTo>
                  <a:cubicBezTo>
                    <a:pt x="78" y="36"/>
                    <a:pt x="76" y="37"/>
                    <a:pt x="74" y="39"/>
                  </a:cubicBezTo>
                  <a:cubicBezTo>
                    <a:pt x="70" y="42"/>
                    <a:pt x="67" y="44"/>
                    <a:pt x="63" y="46"/>
                  </a:cubicBezTo>
                  <a:cubicBezTo>
                    <a:pt x="62" y="46"/>
                    <a:pt x="61" y="47"/>
                    <a:pt x="60" y="48"/>
                  </a:cubicBezTo>
                  <a:cubicBezTo>
                    <a:pt x="60" y="47"/>
                    <a:pt x="60" y="48"/>
                    <a:pt x="59" y="48"/>
                  </a:cubicBezTo>
                  <a:cubicBezTo>
                    <a:pt x="57" y="49"/>
                    <a:pt x="53" y="51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3"/>
                    <a:pt x="47" y="53"/>
                    <a:pt x="47" y="54"/>
                  </a:cubicBezTo>
                  <a:cubicBezTo>
                    <a:pt x="44" y="54"/>
                    <a:pt x="40" y="56"/>
                    <a:pt x="37" y="57"/>
                  </a:cubicBezTo>
                  <a:cubicBezTo>
                    <a:pt x="36" y="57"/>
                    <a:pt x="35" y="57"/>
                    <a:pt x="35" y="57"/>
                  </a:cubicBezTo>
                  <a:cubicBezTo>
                    <a:pt x="34" y="57"/>
                    <a:pt x="33" y="58"/>
                    <a:pt x="32" y="58"/>
                  </a:cubicBezTo>
                  <a:cubicBezTo>
                    <a:pt x="30" y="58"/>
                    <a:pt x="27" y="59"/>
                    <a:pt x="26" y="60"/>
                  </a:cubicBezTo>
                  <a:cubicBezTo>
                    <a:pt x="21" y="60"/>
                    <a:pt x="17" y="62"/>
                    <a:pt x="13" y="61"/>
                  </a:cubicBezTo>
                  <a:cubicBezTo>
                    <a:pt x="11" y="61"/>
                    <a:pt x="8" y="61"/>
                    <a:pt x="5" y="61"/>
                  </a:cubicBezTo>
                  <a:cubicBezTo>
                    <a:pt x="3" y="61"/>
                    <a:pt x="2" y="61"/>
                    <a:pt x="0" y="61"/>
                  </a:cubicBezTo>
                  <a:cubicBezTo>
                    <a:pt x="0" y="63"/>
                    <a:pt x="0" y="64"/>
                    <a:pt x="1" y="65"/>
                  </a:cubicBezTo>
                  <a:cubicBezTo>
                    <a:pt x="1" y="68"/>
                    <a:pt x="0" y="71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5"/>
                    <a:pt x="1" y="75"/>
                    <a:pt x="1" y="76"/>
                  </a:cubicBezTo>
                  <a:cubicBezTo>
                    <a:pt x="1" y="76"/>
                    <a:pt x="1" y="76"/>
                    <a:pt x="0" y="77"/>
                  </a:cubicBezTo>
                  <a:cubicBezTo>
                    <a:pt x="1" y="78"/>
                    <a:pt x="1" y="79"/>
                    <a:pt x="1" y="80"/>
                  </a:cubicBezTo>
                  <a:cubicBezTo>
                    <a:pt x="2" y="80"/>
                    <a:pt x="3" y="80"/>
                    <a:pt x="3" y="80"/>
                  </a:cubicBezTo>
                  <a:cubicBezTo>
                    <a:pt x="7" y="79"/>
                    <a:pt x="11" y="78"/>
                    <a:pt x="14" y="78"/>
                  </a:cubicBezTo>
                  <a:cubicBezTo>
                    <a:pt x="16" y="77"/>
                    <a:pt x="17" y="77"/>
                    <a:pt x="19" y="76"/>
                  </a:cubicBezTo>
                  <a:cubicBezTo>
                    <a:pt x="24" y="74"/>
                    <a:pt x="29" y="73"/>
                    <a:pt x="34" y="72"/>
                  </a:cubicBezTo>
                  <a:cubicBezTo>
                    <a:pt x="37" y="70"/>
                    <a:pt x="41" y="69"/>
                    <a:pt x="44" y="67"/>
                  </a:cubicBezTo>
                  <a:cubicBezTo>
                    <a:pt x="46" y="67"/>
                    <a:pt x="47" y="65"/>
                    <a:pt x="49" y="65"/>
                  </a:cubicBezTo>
                  <a:cubicBezTo>
                    <a:pt x="52" y="63"/>
                    <a:pt x="56" y="61"/>
                    <a:pt x="60" y="59"/>
                  </a:cubicBezTo>
                  <a:cubicBezTo>
                    <a:pt x="61" y="58"/>
                    <a:pt x="63" y="57"/>
                    <a:pt x="64" y="56"/>
                  </a:cubicBezTo>
                  <a:cubicBezTo>
                    <a:pt x="65" y="56"/>
                    <a:pt x="65" y="56"/>
                    <a:pt x="66" y="55"/>
                  </a:cubicBezTo>
                  <a:cubicBezTo>
                    <a:pt x="66" y="55"/>
                    <a:pt x="66" y="55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8" y="53"/>
                    <a:pt x="69" y="53"/>
                    <a:pt x="69" y="53"/>
                  </a:cubicBezTo>
                  <a:cubicBezTo>
                    <a:pt x="70" y="52"/>
                    <a:pt x="71" y="52"/>
                    <a:pt x="71" y="51"/>
                  </a:cubicBezTo>
                  <a:cubicBezTo>
                    <a:pt x="75" y="48"/>
                    <a:pt x="79" y="45"/>
                    <a:pt x="83" y="42"/>
                  </a:cubicBezTo>
                  <a:cubicBezTo>
                    <a:pt x="83" y="42"/>
                    <a:pt x="83" y="41"/>
                    <a:pt x="83" y="41"/>
                  </a:cubicBezTo>
                  <a:cubicBezTo>
                    <a:pt x="86" y="39"/>
                    <a:pt x="88" y="36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3" y="31"/>
                    <a:pt x="95" y="28"/>
                    <a:pt x="97" y="25"/>
                  </a:cubicBezTo>
                  <a:cubicBezTo>
                    <a:pt x="98" y="25"/>
                    <a:pt x="98" y="24"/>
                    <a:pt x="99" y="24"/>
                  </a:cubicBezTo>
                  <a:cubicBezTo>
                    <a:pt x="99" y="26"/>
                    <a:pt x="99" y="28"/>
                    <a:pt x="99" y="29"/>
                  </a:cubicBezTo>
                  <a:cubicBezTo>
                    <a:pt x="100" y="30"/>
                    <a:pt x="100" y="30"/>
                    <a:pt x="100" y="31"/>
                  </a:cubicBezTo>
                  <a:cubicBezTo>
                    <a:pt x="102" y="31"/>
                    <a:pt x="102" y="29"/>
                    <a:pt x="103" y="28"/>
                  </a:cubicBezTo>
                  <a:cubicBezTo>
                    <a:pt x="103" y="26"/>
                    <a:pt x="105" y="24"/>
                    <a:pt x="105" y="22"/>
                  </a:cubicBezTo>
                  <a:cubicBezTo>
                    <a:pt x="106" y="21"/>
                    <a:pt x="106" y="20"/>
                    <a:pt x="107" y="19"/>
                  </a:cubicBezTo>
                  <a:cubicBezTo>
                    <a:pt x="107" y="18"/>
                    <a:pt x="107" y="17"/>
                    <a:pt x="108" y="16"/>
                  </a:cubicBezTo>
                  <a:cubicBezTo>
                    <a:pt x="108" y="15"/>
                    <a:pt x="109" y="15"/>
                    <a:pt x="109" y="13"/>
                  </a:cubicBezTo>
                  <a:cubicBezTo>
                    <a:pt x="111" y="9"/>
                    <a:pt x="112" y="6"/>
                    <a:pt x="113" y="1"/>
                  </a:cubicBezTo>
                  <a:cubicBezTo>
                    <a:pt x="113" y="1"/>
                    <a:pt x="112" y="0"/>
                    <a:pt x="112" y="0"/>
                  </a:cubicBezTo>
                  <a:close/>
                  <a:moveTo>
                    <a:pt x="91" y="18"/>
                  </a:moveTo>
                  <a:cubicBezTo>
                    <a:pt x="91" y="18"/>
                    <a:pt x="90" y="18"/>
                    <a:pt x="89" y="18"/>
                  </a:cubicBezTo>
                  <a:cubicBezTo>
                    <a:pt x="90" y="18"/>
                    <a:pt x="91" y="17"/>
                    <a:pt x="92" y="17"/>
                  </a:cubicBezTo>
                  <a:cubicBezTo>
                    <a:pt x="92" y="17"/>
                    <a:pt x="92" y="18"/>
                    <a:pt x="91" y="18"/>
                  </a:cubicBezTo>
                  <a:close/>
                  <a:moveTo>
                    <a:pt x="2" y="75"/>
                  </a:moveTo>
                  <a:cubicBezTo>
                    <a:pt x="2" y="75"/>
                    <a:pt x="2" y="75"/>
                    <a:pt x="2" y="75"/>
                  </a:cubicBezTo>
                  <a:cubicBezTo>
                    <a:pt x="2" y="74"/>
                    <a:pt x="2" y="75"/>
                    <a:pt x="2" y="75"/>
                  </a:cubicBezTo>
                  <a:close/>
                  <a:moveTo>
                    <a:pt x="2" y="74"/>
                  </a:moveTo>
                  <a:cubicBezTo>
                    <a:pt x="1" y="74"/>
                    <a:pt x="2" y="72"/>
                    <a:pt x="2" y="72"/>
                  </a:cubicBezTo>
                  <a:cubicBezTo>
                    <a:pt x="2" y="70"/>
                    <a:pt x="2" y="68"/>
                    <a:pt x="1" y="67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5"/>
                    <a:pt x="2" y="69"/>
                    <a:pt x="2" y="74"/>
                  </a:cubicBezTo>
                  <a:close/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4"/>
                    <a:pt x="3" y="72"/>
                    <a:pt x="3" y="69"/>
                  </a:cubicBezTo>
                  <a:cubicBezTo>
                    <a:pt x="3" y="68"/>
                    <a:pt x="3" y="68"/>
                    <a:pt x="3" y="67"/>
                  </a:cubicBezTo>
                  <a:cubicBezTo>
                    <a:pt x="3" y="65"/>
                    <a:pt x="3" y="63"/>
                    <a:pt x="3" y="62"/>
                  </a:cubicBezTo>
                  <a:cubicBezTo>
                    <a:pt x="3" y="62"/>
                    <a:pt x="4" y="62"/>
                    <a:pt x="4" y="62"/>
                  </a:cubicBezTo>
                  <a:cubicBezTo>
                    <a:pt x="4" y="67"/>
                    <a:pt x="4" y="70"/>
                    <a:pt x="4" y="74"/>
                  </a:cubicBezTo>
                  <a:cubicBezTo>
                    <a:pt x="4" y="74"/>
                    <a:pt x="4" y="74"/>
                    <a:pt x="4" y="75"/>
                  </a:cubicBezTo>
                  <a:cubicBezTo>
                    <a:pt x="4" y="75"/>
                    <a:pt x="3" y="76"/>
                    <a:pt x="3" y="76"/>
                  </a:cubicBezTo>
                  <a:close/>
                  <a:moveTo>
                    <a:pt x="6" y="63"/>
                  </a:moveTo>
                  <a:cubicBezTo>
                    <a:pt x="6" y="65"/>
                    <a:pt x="6" y="66"/>
                    <a:pt x="6" y="68"/>
                  </a:cubicBezTo>
                  <a:cubicBezTo>
                    <a:pt x="6" y="68"/>
                    <a:pt x="6" y="69"/>
                    <a:pt x="6" y="70"/>
                  </a:cubicBezTo>
                  <a:cubicBezTo>
                    <a:pt x="6" y="72"/>
                    <a:pt x="6" y="74"/>
                    <a:pt x="6" y="76"/>
                  </a:cubicBezTo>
                  <a:cubicBezTo>
                    <a:pt x="5" y="76"/>
                    <a:pt x="5" y="76"/>
                    <a:pt x="4" y="76"/>
                  </a:cubicBezTo>
                  <a:cubicBezTo>
                    <a:pt x="5" y="70"/>
                    <a:pt x="4" y="67"/>
                    <a:pt x="5" y="62"/>
                  </a:cubicBezTo>
                  <a:cubicBezTo>
                    <a:pt x="5" y="62"/>
                    <a:pt x="5" y="62"/>
                    <a:pt x="6" y="62"/>
                  </a:cubicBezTo>
                  <a:cubicBezTo>
                    <a:pt x="6" y="62"/>
                    <a:pt x="6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lose/>
                  <a:moveTo>
                    <a:pt x="10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71"/>
                    <a:pt x="10" y="72"/>
                    <a:pt x="10" y="75"/>
                  </a:cubicBezTo>
                  <a:cubicBezTo>
                    <a:pt x="9" y="75"/>
                    <a:pt x="10" y="75"/>
                    <a:pt x="10" y="75"/>
                  </a:cubicBezTo>
                  <a:cubicBezTo>
                    <a:pt x="9" y="76"/>
                    <a:pt x="7" y="76"/>
                    <a:pt x="7" y="76"/>
                  </a:cubicBezTo>
                  <a:cubicBezTo>
                    <a:pt x="6" y="71"/>
                    <a:pt x="6" y="66"/>
                    <a:pt x="7" y="62"/>
                  </a:cubicBezTo>
                  <a:cubicBezTo>
                    <a:pt x="7" y="62"/>
                    <a:pt x="8" y="62"/>
                    <a:pt x="8" y="62"/>
                  </a:cubicBezTo>
                  <a:cubicBezTo>
                    <a:pt x="9" y="63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8"/>
                    <a:pt x="8" y="72"/>
                    <a:pt x="7" y="75"/>
                  </a:cubicBezTo>
                  <a:cubicBezTo>
                    <a:pt x="7" y="76"/>
                    <a:pt x="9" y="76"/>
                    <a:pt x="9" y="75"/>
                  </a:cubicBezTo>
                  <a:cubicBezTo>
                    <a:pt x="9" y="75"/>
                    <a:pt x="9" y="74"/>
                    <a:pt x="8" y="74"/>
                  </a:cubicBezTo>
                  <a:cubicBezTo>
                    <a:pt x="8" y="71"/>
                    <a:pt x="9" y="68"/>
                    <a:pt x="9" y="65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9" y="62"/>
                    <a:pt x="9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4"/>
                    <a:pt x="10" y="67"/>
                    <a:pt x="10" y="68"/>
                  </a:cubicBezTo>
                  <a:close/>
                  <a:moveTo>
                    <a:pt x="15" y="63"/>
                  </a:moveTo>
                  <a:cubicBezTo>
                    <a:pt x="15" y="66"/>
                    <a:pt x="15" y="68"/>
                    <a:pt x="15" y="71"/>
                  </a:cubicBezTo>
                  <a:cubicBezTo>
                    <a:pt x="14" y="71"/>
                    <a:pt x="14" y="73"/>
                    <a:pt x="14" y="74"/>
                  </a:cubicBezTo>
                  <a:cubicBezTo>
                    <a:pt x="13" y="75"/>
                    <a:pt x="12" y="75"/>
                    <a:pt x="11" y="75"/>
                  </a:cubicBezTo>
                  <a:cubicBezTo>
                    <a:pt x="11" y="70"/>
                    <a:pt x="11" y="66"/>
                    <a:pt x="11" y="62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3"/>
                    <a:pt x="12" y="67"/>
                    <a:pt x="13" y="68"/>
                  </a:cubicBezTo>
                  <a:cubicBezTo>
                    <a:pt x="13" y="69"/>
                    <a:pt x="12" y="69"/>
                    <a:pt x="12" y="69"/>
                  </a:cubicBezTo>
                  <a:cubicBezTo>
                    <a:pt x="13" y="70"/>
                    <a:pt x="12" y="72"/>
                    <a:pt x="12" y="74"/>
                  </a:cubicBezTo>
                  <a:cubicBezTo>
                    <a:pt x="12" y="75"/>
                    <a:pt x="13" y="75"/>
                    <a:pt x="13" y="74"/>
                  </a:cubicBezTo>
                  <a:cubicBezTo>
                    <a:pt x="13" y="74"/>
                    <a:pt x="13" y="73"/>
                    <a:pt x="13" y="73"/>
                  </a:cubicBezTo>
                  <a:cubicBezTo>
                    <a:pt x="13" y="69"/>
                    <a:pt x="12" y="66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lose/>
                  <a:moveTo>
                    <a:pt x="17" y="64"/>
                  </a:moveTo>
                  <a:cubicBezTo>
                    <a:pt x="17" y="64"/>
                    <a:pt x="17" y="64"/>
                    <a:pt x="17" y="65"/>
                  </a:cubicBezTo>
                  <a:cubicBezTo>
                    <a:pt x="17" y="68"/>
                    <a:pt x="17" y="70"/>
                    <a:pt x="16" y="74"/>
                  </a:cubicBezTo>
                  <a:cubicBezTo>
                    <a:pt x="16" y="74"/>
                    <a:pt x="16" y="74"/>
                    <a:pt x="15" y="74"/>
                  </a:cubicBezTo>
                  <a:cubicBezTo>
                    <a:pt x="15" y="69"/>
                    <a:pt x="15" y="66"/>
                    <a:pt x="15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8" y="62"/>
                    <a:pt x="17" y="62"/>
                    <a:pt x="17" y="62"/>
                  </a:cubicBezTo>
                  <a:cubicBezTo>
                    <a:pt x="17" y="63"/>
                    <a:pt x="18" y="64"/>
                    <a:pt x="17" y="64"/>
                  </a:cubicBezTo>
                  <a:close/>
                  <a:moveTo>
                    <a:pt x="21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1"/>
                    <a:pt x="20" y="70"/>
                    <a:pt x="20" y="69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19" y="67"/>
                    <a:pt x="20" y="64"/>
                    <a:pt x="20" y="62"/>
                  </a:cubicBezTo>
                  <a:cubicBezTo>
                    <a:pt x="19" y="63"/>
                    <a:pt x="20" y="65"/>
                    <a:pt x="19" y="65"/>
                  </a:cubicBezTo>
                  <a:cubicBezTo>
                    <a:pt x="20" y="66"/>
                    <a:pt x="19" y="66"/>
                    <a:pt x="19" y="67"/>
                  </a:cubicBezTo>
                  <a:cubicBezTo>
                    <a:pt x="19" y="67"/>
                    <a:pt x="19" y="68"/>
                    <a:pt x="19" y="68"/>
                  </a:cubicBezTo>
                  <a:cubicBezTo>
                    <a:pt x="19" y="69"/>
                    <a:pt x="19" y="69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1"/>
                    <a:pt x="19" y="72"/>
                    <a:pt x="19" y="73"/>
                  </a:cubicBezTo>
                  <a:cubicBezTo>
                    <a:pt x="18" y="73"/>
                    <a:pt x="18" y="73"/>
                    <a:pt x="17" y="73"/>
                  </a:cubicBezTo>
                  <a:cubicBezTo>
                    <a:pt x="17" y="70"/>
                    <a:pt x="17" y="66"/>
                    <a:pt x="18" y="62"/>
                  </a:cubicBezTo>
                  <a:cubicBezTo>
                    <a:pt x="18" y="62"/>
                    <a:pt x="17" y="62"/>
                    <a:pt x="17" y="62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22" y="64"/>
                    <a:pt x="21" y="66"/>
                    <a:pt x="22" y="69"/>
                  </a:cubicBezTo>
                  <a:cubicBezTo>
                    <a:pt x="21" y="70"/>
                    <a:pt x="21" y="71"/>
                    <a:pt x="21" y="73"/>
                  </a:cubicBezTo>
                  <a:close/>
                  <a:moveTo>
                    <a:pt x="24" y="66"/>
                  </a:moveTo>
                  <a:cubicBezTo>
                    <a:pt x="24" y="67"/>
                    <a:pt x="24" y="68"/>
                    <a:pt x="24" y="68"/>
                  </a:cubicBezTo>
                  <a:cubicBezTo>
                    <a:pt x="24" y="69"/>
                    <a:pt x="24" y="69"/>
                    <a:pt x="24" y="70"/>
                  </a:cubicBezTo>
                  <a:cubicBezTo>
                    <a:pt x="23" y="70"/>
                    <a:pt x="24" y="71"/>
                    <a:pt x="23" y="72"/>
                  </a:cubicBezTo>
                  <a:cubicBezTo>
                    <a:pt x="23" y="72"/>
                    <a:pt x="23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69"/>
                    <a:pt x="22" y="65"/>
                    <a:pt x="22" y="61"/>
                  </a:cubicBezTo>
                  <a:cubicBezTo>
                    <a:pt x="22" y="61"/>
                    <a:pt x="23" y="61"/>
                    <a:pt x="23" y="61"/>
                  </a:cubicBezTo>
                  <a:cubicBezTo>
                    <a:pt x="23" y="61"/>
                    <a:pt x="24" y="61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3"/>
                    <a:pt x="23" y="65"/>
                    <a:pt x="24" y="66"/>
                  </a:cubicBezTo>
                  <a:close/>
                  <a:moveTo>
                    <a:pt x="26" y="67"/>
                  </a:moveTo>
                  <a:cubicBezTo>
                    <a:pt x="26" y="67"/>
                    <a:pt x="26" y="68"/>
                    <a:pt x="26" y="68"/>
                  </a:cubicBezTo>
                  <a:cubicBezTo>
                    <a:pt x="26" y="68"/>
                    <a:pt x="26" y="69"/>
                    <a:pt x="26" y="69"/>
                  </a:cubicBezTo>
                  <a:cubicBezTo>
                    <a:pt x="26" y="70"/>
                    <a:pt x="26" y="70"/>
                    <a:pt x="26" y="71"/>
                  </a:cubicBezTo>
                  <a:cubicBezTo>
                    <a:pt x="25" y="71"/>
                    <a:pt x="25" y="72"/>
                    <a:pt x="24" y="72"/>
                  </a:cubicBezTo>
                  <a:cubicBezTo>
                    <a:pt x="24" y="67"/>
                    <a:pt x="24" y="65"/>
                    <a:pt x="24" y="60"/>
                  </a:cubicBezTo>
                  <a:cubicBezTo>
                    <a:pt x="27" y="59"/>
                    <a:pt x="26" y="63"/>
                    <a:pt x="26" y="65"/>
                  </a:cubicBezTo>
                  <a:cubicBezTo>
                    <a:pt x="26" y="65"/>
                    <a:pt x="27" y="66"/>
                    <a:pt x="26" y="67"/>
                  </a:cubicBezTo>
                  <a:close/>
                  <a:moveTo>
                    <a:pt x="33" y="69"/>
                  </a:moveTo>
                  <a:cubicBezTo>
                    <a:pt x="33" y="69"/>
                    <a:pt x="32" y="69"/>
                    <a:pt x="32" y="69"/>
                  </a:cubicBezTo>
                  <a:cubicBezTo>
                    <a:pt x="31" y="66"/>
                    <a:pt x="32" y="63"/>
                    <a:pt x="32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1"/>
                    <a:pt x="31" y="63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6"/>
                    <a:pt x="30" y="67"/>
                    <a:pt x="31" y="69"/>
                  </a:cubicBezTo>
                  <a:cubicBezTo>
                    <a:pt x="29" y="70"/>
                    <a:pt x="28" y="70"/>
                    <a:pt x="27" y="71"/>
                  </a:cubicBezTo>
                  <a:cubicBezTo>
                    <a:pt x="27" y="67"/>
                    <a:pt x="27" y="63"/>
                    <a:pt x="27" y="60"/>
                  </a:cubicBezTo>
                  <a:cubicBezTo>
                    <a:pt x="29" y="59"/>
                    <a:pt x="31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2"/>
                    <a:pt x="32" y="65"/>
                    <a:pt x="33" y="69"/>
                  </a:cubicBezTo>
                  <a:close/>
                  <a:moveTo>
                    <a:pt x="35" y="67"/>
                  </a:moveTo>
                  <a:cubicBezTo>
                    <a:pt x="35" y="68"/>
                    <a:pt x="34" y="68"/>
                    <a:pt x="34" y="68"/>
                  </a:cubicBezTo>
                  <a:cubicBezTo>
                    <a:pt x="33" y="65"/>
                    <a:pt x="34" y="61"/>
                    <a:pt x="33" y="59"/>
                  </a:cubicBezTo>
                  <a:cubicBezTo>
                    <a:pt x="34" y="58"/>
                    <a:pt x="35" y="58"/>
                    <a:pt x="35" y="58"/>
                  </a:cubicBezTo>
                  <a:cubicBezTo>
                    <a:pt x="36" y="61"/>
                    <a:pt x="36" y="64"/>
                    <a:pt x="35" y="67"/>
                  </a:cubicBezTo>
                  <a:close/>
                  <a:moveTo>
                    <a:pt x="38" y="66"/>
                  </a:moveTo>
                  <a:cubicBezTo>
                    <a:pt x="37" y="66"/>
                    <a:pt x="37" y="67"/>
                    <a:pt x="36" y="67"/>
                  </a:cubicBezTo>
                  <a:cubicBezTo>
                    <a:pt x="36" y="64"/>
                    <a:pt x="36" y="60"/>
                    <a:pt x="36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7" y="58"/>
                    <a:pt x="38" y="59"/>
                    <a:pt x="38" y="61"/>
                  </a:cubicBezTo>
                  <a:cubicBezTo>
                    <a:pt x="38" y="62"/>
                    <a:pt x="38" y="64"/>
                    <a:pt x="38" y="66"/>
                  </a:cubicBezTo>
                  <a:close/>
                  <a:moveTo>
                    <a:pt x="40" y="65"/>
                  </a:moveTo>
                  <a:cubicBezTo>
                    <a:pt x="40" y="65"/>
                    <a:pt x="40" y="66"/>
                    <a:pt x="39" y="66"/>
                  </a:cubicBezTo>
                  <a:cubicBezTo>
                    <a:pt x="38" y="63"/>
                    <a:pt x="39" y="60"/>
                    <a:pt x="38" y="57"/>
                  </a:cubicBezTo>
                  <a:cubicBezTo>
                    <a:pt x="39" y="57"/>
                    <a:pt x="40" y="57"/>
                    <a:pt x="40" y="57"/>
                  </a:cubicBezTo>
                  <a:cubicBezTo>
                    <a:pt x="40" y="57"/>
                    <a:pt x="40" y="58"/>
                    <a:pt x="41" y="58"/>
                  </a:cubicBezTo>
                  <a:cubicBezTo>
                    <a:pt x="40" y="59"/>
                    <a:pt x="41" y="62"/>
                    <a:pt x="40" y="63"/>
                  </a:cubicBezTo>
                  <a:cubicBezTo>
                    <a:pt x="40" y="64"/>
                    <a:pt x="40" y="64"/>
                    <a:pt x="40" y="65"/>
                  </a:cubicBezTo>
                  <a:close/>
                  <a:moveTo>
                    <a:pt x="41" y="65"/>
                  </a:moveTo>
                  <a:cubicBezTo>
                    <a:pt x="41" y="62"/>
                    <a:pt x="41" y="58"/>
                    <a:pt x="41" y="56"/>
                  </a:cubicBezTo>
                  <a:cubicBezTo>
                    <a:pt x="42" y="56"/>
                    <a:pt x="42" y="56"/>
                    <a:pt x="43" y="56"/>
                  </a:cubicBezTo>
                  <a:cubicBezTo>
                    <a:pt x="43" y="58"/>
                    <a:pt x="43" y="61"/>
                    <a:pt x="43" y="63"/>
                  </a:cubicBezTo>
                  <a:cubicBezTo>
                    <a:pt x="42" y="63"/>
                    <a:pt x="42" y="64"/>
                    <a:pt x="42" y="64"/>
                  </a:cubicBezTo>
                  <a:cubicBezTo>
                    <a:pt x="42" y="64"/>
                    <a:pt x="42" y="65"/>
                    <a:pt x="41" y="65"/>
                  </a:cubicBezTo>
                  <a:close/>
                  <a:moveTo>
                    <a:pt x="45" y="63"/>
                  </a:moveTo>
                  <a:cubicBezTo>
                    <a:pt x="44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0"/>
                    <a:pt x="43" y="58"/>
                    <a:pt x="44" y="56"/>
                  </a:cubicBezTo>
                  <a:cubicBezTo>
                    <a:pt x="44" y="55"/>
                    <a:pt x="44" y="55"/>
                    <a:pt x="45" y="55"/>
                  </a:cubicBezTo>
                  <a:cubicBezTo>
                    <a:pt x="45" y="56"/>
                    <a:pt x="45" y="56"/>
                    <a:pt x="45" y="57"/>
                  </a:cubicBezTo>
                  <a:cubicBezTo>
                    <a:pt x="45" y="58"/>
                    <a:pt x="44" y="62"/>
                    <a:pt x="45" y="63"/>
                  </a:cubicBezTo>
                  <a:close/>
                  <a:moveTo>
                    <a:pt x="47" y="55"/>
                  </a:moveTo>
                  <a:cubicBezTo>
                    <a:pt x="47" y="57"/>
                    <a:pt x="46" y="60"/>
                    <a:pt x="46" y="62"/>
                  </a:cubicBezTo>
                  <a:cubicBezTo>
                    <a:pt x="46" y="63"/>
                    <a:pt x="46" y="63"/>
                    <a:pt x="45" y="63"/>
                  </a:cubicBezTo>
                  <a:cubicBezTo>
                    <a:pt x="45" y="60"/>
                    <a:pt x="46" y="57"/>
                    <a:pt x="45" y="55"/>
                  </a:cubicBezTo>
                  <a:cubicBezTo>
                    <a:pt x="46" y="55"/>
                    <a:pt x="47" y="55"/>
                    <a:pt x="47" y="54"/>
                  </a:cubicBezTo>
                  <a:cubicBezTo>
                    <a:pt x="47" y="54"/>
                    <a:pt x="47" y="55"/>
                    <a:pt x="47" y="55"/>
                  </a:cubicBezTo>
                  <a:close/>
                  <a:moveTo>
                    <a:pt x="47" y="62"/>
                  </a:moveTo>
                  <a:cubicBezTo>
                    <a:pt x="47" y="59"/>
                    <a:pt x="48" y="56"/>
                    <a:pt x="47" y="54"/>
                  </a:cubicBezTo>
                  <a:cubicBezTo>
                    <a:pt x="48" y="54"/>
                    <a:pt x="49" y="54"/>
                    <a:pt x="49" y="53"/>
                  </a:cubicBezTo>
                  <a:cubicBezTo>
                    <a:pt x="50" y="56"/>
                    <a:pt x="49" y="58"/>
                    <a:pt x="50" y="61"/>
                  </a:cubicBezTo>
                  <a:cubicBezTo>
                    <a:pt x="49" y="61"/>
                    <a:pt x="48" y="62"/>
                    <a:pt x="47" y="62"/>
                  </a:cubicBezTo>
                  <a:close/>
                  <a:moveTo>
                    <a:pt x="53" y="59"/>
                  </a:moveTo>
                  <a:cubicBezTo>
                    <a:pt x="52" y="60"/>
                    <a:pt x="52" y="60"/>
                    <a:pt x="50" y="60"/>
                  </a:cubicBezTo>
                  <a:cubicBezTo>
                    <a:pt x="50" y="57"/>
                    <a:pt x="50" y="56"/>
                    <a:pt x="50" y="53"/>
                  </a:cubicBezTo>
                  <a:cubicBezTo>
                    <a:pt x="51" y="53"/>
                    <a:pt x="52" y="52"/>
                    <a:pt x="53" y="52"/>
                  </a:cubicBezTo>
                  <a:cubicBezTo>
                    <a:pt x="54" y="54"/>
                    <a:pt x="53" y="56"/>
                    <a:pt x="53" y="59"/>
                  </a:cubicBezTo>
                  <a:close/>
                  <a:moveTo>
                    <a:pt x="57" y="57"/>
                  </a:moveTo>
                  <a:cubicBezTo>
                    <a:pt x="56" y="58"/>
                    <a:pt x="55" y="58"/>
                    <a:pt x="54" y="59"/>
                  </a:cubicBezTo>
                  <a:cubicBezTo>
                    <a:pt x="54" y="56"/>
                    <a:pt x="54" y="54"/>
                    <a:pt x="54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3"/>
                    <a:pt x="55" y="55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6" y="55"/>
                    <a:pt x="56" y="53"/>
                    <a:pt x="56" y="51"/>
                  </a:cubicBezTo>
                  <a:cubicBezTo>
                    <a:pt x="56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1"/>
                  </a:cubicBezTo>
                  <a:cubicBezTo>
                    <a:pt x="57" y="53"/>
                    <a:pt x="57" y="55"/>
                    <a:pt x="57" y="57"/>
                  </a:cubicBezTo>
                  <a:close/>
                  <a:moveTo>
                    <a:pt x="59" y="56"/>
                  </a:moveTo>
                  <a:cubicBezTo>
                    <a:pt x="59" y="56"/>
                    <a:pt x="59" y="56"/>
                    <a:pt x="58" y="56"/>
                  </a:cubicBezTo>
                  <a:cubicBezTo>
                    <a:pt x="58" y="54"/>
                    <a:pt x="58" y="52"/>
                    <a:pt x="58" y="50"/>
                  </a:cubicBezTo>
                  <a:cubicBezTo>
                    <a:pt x="58" y="49"/>
                    <a:pt x="59" y="49"/>
                    <a:pt x="59" y="49"/>
                  </a:cubicBezTo>
                  <a:cubicBezTo>
                    <a:pt x="60" y="49"/>
                    <a:pt x="59" y="50"/>
                    <a:pt x="60" y="50"/>
                  </a:cubicBezTo>
                  <a:cubicBezTo>
                    <a:pt x="59" y="50"/>
                    <a:pt x="59" y="50"/>
                    <a:pt x="59" y="51"/>
                  </a:cubicBezTo>
                  <a:cubicBezTo>
                    <a:pt x="59" y="52"/>
                    <a:pt x="60" y="54"/>
                    <a:pt x="59" y="56"/>
                  </a:cubicBezTo>
                  <a:close/>
                  <a:moveTo>
                    <a:pt x="61" y="55"/>
                  </a:moveTo>
                  <a:cubicBezTo>
                    <a:pt x="61" y="55"/>
                    <a:pt x="61" y="56"/>
                    <a:pt x="60" y="56"/>
                  </a:cubicBezTo>
                  <a:cubicBezTo>
                    <a:pt x="61" y="53"/>
                    <a:pt x="60" y="51"/>
                    <a:pt x="60" y="49"/>
                  </a:cubicBezTo>
                  <a:cubicBezTo>
                    <a:pt x="60" y="48"/>
                    <a:pt x="61" y="48"/>
                    <a:pt x="62" y="48"/>
                  </a:cubicBezTo>
                  <a:cubicBezTo>
                    <a:pt x="62" y="50"/>
                    <a:pt x="61" y="53"/>
                    <a:pt x="61" y="55"/>
                  </a:cubicBezTo>
                  <a:close/>
                  <a:moveTo>
                    <a:pt x="62" y="54"/>
                  </a:moveTo>
                  <a:cubicBezTo>
                    <a:pt x="62" y="52"/>
                    <a:pt x="63" y="49"/>
                    <a:pt x="62" y="48"/>
                  </a:cubicBezTo>
                  <a:cubicBezTo>
                    <a:pt x="62" y="47"/>
                    <a:pt x="63" y="47"/>
                    <a:pt x="63" y="47"/>
                  </a:cubicBezTo>
                  <a:cubicBezTo>
                    <a:pt x="64" y="47"/>
                    <a:pt x="63" y="49"/>
                    <a:pt x="63" y="49"/>
                  </a:cubicBezTo>
                  <a:cubicBezTo>
                    <a:pt x="63" y="51"/>
                    <a:pt x="64" y="52"/>
                    <a:pt x="63" y="53"/>
                  </a:cubicBezTo>
                  <a:cubicBezTo>
                    <a:pt x="63" y="53"/>
                    <a:pt x="63" y="54"/>
                    <a:pt x="63" y="53"/>
                  </a:cubicBezTo>
                  <a:cubicBezTo>
                    <a:pt x="63" y="54"/>
                    <a:pt x="63" y="54"/>
                    <a:pt x="62" y="54"/>
                  </a:cubicBezTo>
                  <a:close/>
                  <a:moveTo>
                    <a:pt x="65" y="52"/>
                  </a:moveTo>
                  <a:cubicBezTo>
                    <a:pt x="65" y="52"/>
                    <a:pt x="65" y="53"/>
                    <a:pt x="64" y="53"/>
                  </a:cubicBezTo>
                  <a:cubicBezTo>
                    <a:pt x="64" y="51"/>
                    <a:pt x="64" y="48"/>
                    <a:pt x="64" y="46"/>
                  </a:cubicBezTo>
                  <a:cubicBezTo>
                    <a:pt x="65" y="46"/>
                    <a:pt x="65" y="46"/>
                    <a:pt x="66" y="46"/>
                  </a:cubicBezTo>
                  <a:cubicBezTo>
                    <a:pt x="66" y="48"/>
                    <a:pt x="66" y="51"/>
                    <a:pt x="65" y="52"/>
                  </a:cubicBezTo>
                  <a:close/>
                  <a:moveTo>
                    <a:pt x="73" y="47"/>
                  </a:moveTo>
                  <a:cubicBezTo>
                    <a:pt x="72" y="48"/>
                    <a:pt x="70" y="49"/>
                    <a:pt x="69" y="50"/>
                  </a:cubicBezTo>
                  <a:cubicBezTo>
                    <a:pt x="68" y="50"/>
                    <a:pt x="68" y="52"/>
                    <a:pt x="66" y="52"/>
                  </a:cubicBezTo>
                  <a:cubicBezTo>
                    <a:pt x="66" y="49"/>
                    <a:pt x="66" y="48"/>
                    <a:pt x="66" y="45"/>
                  </a:cubicBezTo>
                  <a:cubicBezTo>
                    <a:pt x="67" y="45"/>
                    <a:pt x="67" y="44"/>
                    <a:pt x="68" y="44"/>
                  </a:cubicBezTo>
                  <a:cubicBezTo>
                    <a:pt x="68" y="47"/>
                    <a:pt x="68" y="48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9" y="48"/>
                    <a:pt x="68" y="45"/>
                    <a:pt x="69" y="44"/>
                  </a:cubicBezTo>
                  <a:cubicBezTo>
                    <a:pt x="69" y="44"/>
                    <a:pt x="70" y="43"/>
                    <a:pt x="70" y="43"/>
                  </a:cubicBezTo>
                  <a:cubicBezTo>
                    <a:pt x="71" y="44"/>
                    <a:pt x="69" y="47"/>
                    <a:pt x="71" y="48"/>
                  </a:cubicBezTo>
                  <a:cubicBezTo>
                    <a:pt x="71" y="48"/>
                    <a:pt x="71" y="48"/>
                    <a:pt x="71" y="47"/>
                  </a:cubicBezTo>
                  <a:cubicBezTo>
                    <a:pt x="71" y="46"/>
                    <a:pt x="71" y="44"/>
                    <a:pt x="71" y="42"/>
                  </a:cubicBezTo>
                  <a:cubicBezTo>
                    <a:pt x="71" y="42"/>
                    <a:pt x="72" y="41"/>
                    <a:pt x="72" y="42"/>
                  </a:cubicBezTo>
                  <a:cubicBezTo>
                    <a:pt x="72" y="43"/>
                    <a:pt x="73" y="45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6"/>
                    <a:pt x="73" y="45"/>
                    <a:pt x="73" y="44"/>
                  </a:cubicBezTo>
                  <a:cubicBezTo>
                    <a:pt x="73" y="43"/>
                    <a:pt x="73" y="42"/>
                    <a:pt x="73" y="41"/>
                  </a:cubicBezTo>
                  <a:cubicBezTo>
                    <a:pt x="73" y="41"/>
                    <a:pt x="74" y="40"/>
                    <a:pt x="74" y="40"/>
                  </a:cubicBezTo>
                  <a:cubicBezTo>
                    <a:pt x="74" y="43"/>
                    <a:pt x="74" y="43"/>
                    <a:pt x="74" y="45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3" y="47"/>
                    <a:pt x="73" y="47"/>
                  </a:cubicBezTo>
                  <a:close/>
                  <a:moveTo>
                    <a:pt x="76" y="44"/>
                  </a:moveTo>
                  <a:cubicBezTo>
                    <a:pt x="76" y="44"/>
                    <a:pt x="76" y="45"/>
                    <a:pt x="75" y="45"/>
                  </a:cubicBezTo>
                  <a:cubicBezTo>
                    <a:pt x="75" y="43"/>
                    <a:pt x="75" y="42"/>
                    <a:pt x="75" y="39"/>
                  </a:cubicBezTo>
                  <a:cubicBezTo>
                    <a:pt x="75" y="39"/>
                    <a:pt x="76" y="38"/>
                    <a:pt x="76" y="39"/>
                  </a:cubicBezTo>
                  <a:cubicBezTo>
                    <a:pt x="76" y="41"/>
                    <a:pt x="76" y="42"/>
                    <a:pt x="76" y="44"/>
                  </a:cubicBezTo>
                  <a:close/>
                  <a:moveTo>
                    <a:pt x="77" y="43"/>
                  </a:moveTo>
                  <a:cubicBezTo>
                    <a:pt x="77" y="41"/>
                    <a:pt x="77" y="39"/>
                    <a:pt x="77" y="38"/>
                  </a:cubicBezTo>
                  <a:cubicBezTo>
                    <a:pt x="78" y="38"/>
                    <a:pt x="78" y="37"/>
                    <a:pt x="79" y="37"/>
                  </a:cubicBezTo>
                  <a:cubicBezTo>
                    <a:pt x="78" y="39"/>
                    <a:pt x="79" y="42"/>
                    <a:pt x="77" y="43"/>
                  </a:cubicBezTo>
                  <a:close/>
                  <a:moveTo>
                    <a:pt x="79" y="42"/>
                  </a:moveTo>
                  <a:cubicBezTo>
                    <a:pt x="79" y="40"/>
                    <a:pt x="79" y="38"/>
                    <a:pt x="79" y="36"/>
                  </a:cubicBezTo>
                  <a:cubicBezTo>
                    <a:pt x="80" y="36"/>
                    <a:pt x="80" y="35"/>
                    <a:pt x="81" y="35"/>
                  </a:cubicBezTo>
                  <a:cubicBezTo>
                    <a:pt x="81" y="37"/>
                    <a:pt x="81" y="40"/>
                    <a:pt x="79" y="42"/>
                  </a:cubicBezTo>
                  <a:close/>
                  <a:moveTo>
                    <a:pt x="82" y="40"/>
                  </a:moveTo>
                  <a:cubicBezTo>
                    <a:pt x="82" y="38"/>
                    <a:pt x="81" y="36"/>
                    <a:pt x="82" y="34"/>
                  </a:cubicBezTo>
                  <a:cubicBezTo>
                    <a:pt x="82" y="34"/>
                    <a:pt x="83" y="34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6"/>
                    <a:pt x="84" y="39"/>
                    <a:pt x="82" y="40"/>
                  </a:cubicBezTo>
                  <a:close/>
                  <a:moveTo>
                    <a:pt x="84" y="38"/>
                  </a:moveTo>
                  <a:cubicBezTo>
                    <a:pt x="84" y="35"/>
                    <a:pt x="84" y="34"/>
                    <a:pt x="84" y="32"/>
                  </a:cubicBezTo>
                  <a:cubicBezTo>
                    <a:pt x="84" y="32"/>
                    <a:pt x="85" y="31"/>
                    <a:pt x="86" y="31"/>
                  </a:cubicBezTo>
                  <a:cubicBezTo>
                    <a:pt x="86" y="32"/>
                    <a:pt x="85" y="34"/>
                    <a:pt x="85" y="35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5" y="36"/>
                    <a:pt x="85" y="37"/>
                    <a:pt x="84" y="38"/>
                  </a:cubicBezTo>
                  <a:close/>
                  <a:moveTo>
                    <a:pt x="87" y="34"/>
                  </a:moveTo>
                  <a:cubicBezTo>
                    <a:pt x="87" y="35"/>
                    <a:pt x="87" y="35"/>
                    <a:pt x="86" y="35"/>
                  </a:cubicBezTo>
                  <a:cubicBezTo>
                    <a:pt x="86" y="33"/>
                    <a:pt x="86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7" y="33"/>
                    <a:pt x="87" y="34"/>
                  </a:cubicBezTo>
                  <a:close/>
                  <a:moveTo>
                    <a:pt x="89" y="32"/>
                  </a:moveTo>
                  <a:cubicBezTo>
                    <a:pt x="89" y="32"/>
                    <a:pt x="89" y="33"/>
                    <a:pt x="88" y="33"/>
                  </a:cubicBezTo>
                  <a:cubicBezTo>
                    <a:pt x="89" y="31"/>
                    <a:pt x="88" y="29"/>
                    <a:pt x="89" y="28"/>
                  </a:cubicBezTo>
                  <a:cubicBezTo>
                    <a:pt x="90" y="29"/>
                    <a:pt x="89" y="31"/>
                    <a:pt x="89" y="32"/>
                  </a:cubicBezTo>
                  <a:close/>
                  <a:moveTo>
                    <a:pt x="94" y="19"/>
                  </a:moveTo>
                  <a:cubicBezTo>
                    <a:pt x="93" y="19"/>
                    <a:pt x="93" y="18"/>
                    <a:pt x="92" y="18"/>
                  </a:cubicBezTo>
                  <a:cubicBezTo>
                    <a:pt x="92" y="18"/>
                    <a:pt x="92" y="17"/>
                    <a:pt x="93" y="16"/>
                  </a:cubicBezTo>
                  <a:cubicBezTo>
                    <a:pt x="93" y="16"/>
                    <a:pt x="93" y="17"/>
                    <a:pt x="93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5" y="18"/>
                    <a:pt x="93" y="15"/>
                    <a:pt x="94" y="15"/>
                  </a:cubicBezTo>
                  <a:cubicBezTo>
                    <a:pt x="94" y="16"/>
                    <a:pt x="95" y="18"/>
                    <a:pt x="94" y="19"/>
                  </a:cubicBezTo>
                  <a:close/>
                  <a:moveTo>
                    <a:pt x="90" y="31"/>
                  </a:moveTo>
                  <a:cubicBezTo>
                    <a:pt x="90" y="29"/>
                    <a:pt x="89" y="27"/>
                    <a:pt x="91" y="25"/>
                  </a:cubicBezTo>
                  <a:cubicBezTo>
                    <a:pt x="92" y="26"/>
                    <a:pt x="91" y="27"/>
                    <a:pt x="91" y="27"/>
                  </a:cubicBezTo>
                  <a:cubicBezTo>
                    <a:pt x="91" y="28"/>
                    <a:pt x="91" y="30"/>
                    <a:pt x="90" y="31"/>
                  </a:cubicBezTo>
                  <a:close/>
                  <a:moveTo>
                    <a:pt x="92" y="29"/>
                  </a:moveTo>
                  <a:cubicBezTo>
                    <a:pt x="92" y="27"/>
                    <a:pt x="91" y="25"/>
                    <a:pt x="93" y="24"/>
                  </a:cubicBezTo>
                  <a:cubicBezTo>
                    <a:pt x="93" y="25"/>
                    <a:pt x="93" y="28"/>
                    <a:pt x="92" y="29"/>
                  </a:cubicBezTo>
                  <a:close/>
                  <a:moveTo>
                    <a:pt x="93" y="27"/>
                  </a:moveTo>
                  <a:cubicBezTo>
                    <a:pt x="93" y="25"/>
                    <a:pt x="93" y="22"/>
                    <a:pt x="95" y="22"/>
                  </a:cubicBezTo>
                  <a:cubicBezTo>
                    <a:pt x="94" y="24"/>
                    <a:pt x="95" y="26"/>
                    <a:pt x="93" y="27"/>
                  </a:cubicBezTo>
                  <a:close/>
                  <a:moveTo>
                    <a:pt x="96" y="24"/>
                  </a:moveTo>
                  <a:cubicBezTo>
                    <a:pt x="96" y="24"/>
                    <a:pt x="95" y="25"/>
                    <a:pt x="95" y="25"/>
                  </a:cubicBezTo>
                  <a:cubicBezTo>
                    <a:pt x="95" y="23"/>
                    <a:pt x="95" y="21"/>
                    <a:pt x="96" y="20"/>
                  </a:cubicBezTo>
                  <a:cubicBezTo>
                    <a:pt x="97" y="21"/>
                    <a:pt x="95" y="23"/>
                    <a:pt x="96" y="24"/>
                  </a:cubicBezTo>
                  <a:close/>
                  <a:moveTo>
                    <a:pt x="95" y="19"/>
                  </a:moveTo>
                  <a:cubicBezTo>
                    <a:pt x="95" y="17"/>
                    <a:pt x="95" y="16"/>
                    <a:pt x="95" y="14"/>
                  </a:cubicBezTo>
                  <a:cubicBezTo>
                    <a:pt x="96" y="16"/>
                    <a:pt x="96" y="17"/>
                    <a:pt x="96" y="19"/>
                  </a:cubicBezTo>
                  <a:cubicBezTo>
                    <a:pt x="96" y="19"/>
                    <a:pt x="95" y="19"/>
                    <a:pt x="95" y="19"/>
                  </a:cubicBezTo>
                  <a:close/>
                  <a:moveTo>
                    <a:pt x="98" y="21"/>
                  </a:moveTo>
                  <a:cubicBezTo>
                    <a:pt x="97" y="21"/>
                    <a:pt x="98" y="23"/>
                    <a:pt x="97" y="23"/>
                  </a:cubicBezTo>
                  <a:cubicBezTo>
                    <a:pt x="96" y="20"/>
                    <a:pt x="96" y="17"/>
                    <a:pt x="96" y="14"/>
                  </a:cubicBezTo>
                  <a:cubicBezTo>
                    <a:pt x="97" y="14"/>
                    <a:pt x="97" y="14"/>
                    <a:pt x="97" y="13"/>
                  </a:cubicBezTo>
                  <a:cubicBezTo>
                    <a:pt x="98" y="14"/>
                    <a:pt x="97" y="15"/>
                    <a:pt x="98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8"/>
                    <a:pt x="98" y="19"/>
                    <a:pt x="98" y="21"/>
                  </a:cubicBezTo>
                  <a:close/>
                  <a:moveTo>
                    <a:pt x="98" y="23"/>
                  </a:moveTo>
                  <a:cubicBezTo>
                    <a:pt x="98" y="23"/>
                    <a:pt x="98" y="23"/>
                    <a:pt x="98" y="23"/>
                  </a:cubicBezTo>
                  <a:cubicBezTo>
                    <a:pt x="99" y="23"/>
                    <a:pt x="98" y="23"/>
                    <a:pt x="98" y="23"/>
                  </a:cubicBezTo>
                  <a:close/>
                  <a:moveTo>
                    <a:pt x="98" y="22"/>
                  </a:moveTo>
                  <a:cubicBezTo>
                    <a:pt x="98" y="19"/>
                    <a:pt x="99" y="16"/>
                    <a:pt x="98" y="13"/>
                  </a:cubicBezTo>
                  <a:cubicBezTo>
                    <a:pt x="98" y="13"/>
                    <a:pt x="98" y="14"/>
                    <a:pt x="98" y="13"/>
                  </a:cubicBezTo>
                  <a:cubicBezTo>
                    <a:pt x="98" y="13"/>
                    <a:pt x="99" y="13"/>
                    <a:pt x="99" y="12"/>
                  </a:cubicBezTo>
                  <a:cubicBezTo>
                    <a:pt x="100" y="15"/>
                    <a:pt x="99" y="20"/>
                    <a:pt x="100" y="24"/>
                  </a:cubicBezTo>
                  <a:cubicBezTo>
                    <a:pt x="99" y="23"/>
                    <a:pt x="100" y="22"/>
                    <a:pt x="98" y="22"/>
                  </a:cubicBezTo>
                  <a:close/>
                  <a:moveTo>
                    <a:pt x="101" y="27"/>
                  </a:moveTo>
                  <a:cubicBezTo>
                    <a:pt x="100" y="22"/>
                    <a:pt x="100" y="18"/>
                    <a:pt x="100" y="12"/>
                  </a:cubicBezTo>
                  <a:cubicBezTo>
                    <a:pt x="100" y="12"/>
                    <a:pt x="100" y="11"/>
                    <a:pt x="100" y="11"/>
                  </a:cubicBezTo>
                  <a:cubicBezTo>
                    <a:pt x="101" y="12"/>
                    <a:pt x="100" y="14"/>
                    <a:pt x="101" y="14"/>
                  </a:cubicBezTo>
                  <a:cubicBezTo>
                    <a:pt x="101" y="16"/>
                    <a:pt x="102" y="17"/>
                    <a:pt x="101" y="18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2" y="21"/>
                    <a:pt x="101" y="23"/>
                    <a:pt x="101" y="25"/>
                  </a:cubicBezTo>
                  <a:cubicBezTo>
                    <a:pt x="101" y="25"/>
                    <a:pt x="101" y="26"/>
                    <a:pt x="102" y="26"/>
                  </a:cubicBezTo>
                  <a:cubicBezTo>
                    <a:pt x="101" y="26"/>
                    <a:pt x="101" y="27"/>
                    <a:pt x="101" y="27"/>
                  </a:cubicBezTo>
                  <a:close/>
                  <a:moveTo>
                    <a:pt x="102" y="24"/>
                  </a:moveTo>
                  <a:cubicBezTo>
                    <a:pt x="102" y="20"/>
                    <a:pt x="101" y="17"/>
                    <a:pt x="102" y="13"/>
                  </a:cubicBezTo>
                  <a:cubicBezTo>
                    <a:pt x="101" y="13"/>
                    <a:pt x="102" y="12"/>
                    <a:pt x="101" y="12"/>
                  </a:cubicBezTo>
                  <a:cubicBezTo>
                    <a:pt x="102" y="12"/>
                    <a:pt x="101" y="10"/>
                    <a:pt x="102" y="10"/>
                  </a:cubicBezTo>
                  <a:cubicBezTo>
                    <a:pt x="102" y="11"/>
                    <a:pt x="102" y="11"/>
                    <a:pt x="102" y="12"/>
                  </a:cubicBezTo>
                  <a:cubicBezTo>
                    <a:pt x="103" y="12"/>
                    <a:pt x="102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5"/>
                    <a:pt x="103" y="16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9"/>
                    <a:pt x="104" y="22"/>
                    <a:pt x="102" y="24"/>
                  </a:cubicBezTo>
                  <a:close/>
                  <a:moveTo>
                    <a:pt x="104" y="21"/>
                  </a:moveTo>
                  <a:cubicBezTo>
                    <a:pt x="103" y="19"/>
                    <a:pt x="103" y="17"/>
                    <a:pt x="103" y="16"/>
                  </a:cubicBezTo>
                  <a:cubicBezTo>
                    <a:pt x="103" y="14"/>
                    <a:pt x="103" y="12"/>
                    <a:pt x="103" y="9"/>
                  </a:cubicBezTo>
                  <a:cubicBezTo>
                    <a:pt x="103" y="9"/>
                    <a:pt x="104" y="9"/>
                    <a:pt x="104" y="9"/>
                  </a:cubicBezTo>
                  <a:cubicBezTo>
                    <a:pt x="104" y="9"/>
                    <a:pt x="104" y="10"/>
                    <a:pt x="104" y="10"/>
                  </a:cubicBezTo>
                  <a:cubicBezTo>
                    <a:pt x="104" y="13"/>
                    <a:pt x="106" y="18"/>
                    <a:pt x="104" y="21"/>
                  </a:cubicBezTo>
                  <a:close/>
                  <a:moveTo>
                    <a:pt x="106" y="16"/>
                  </a:moveTo>
                  <a:cubicBezTo>
                    <a:pt x="105" y="14"/>
                    <a:pt x="105" y="11"/>
                    <a:pt x="104" y="8"/>
                  </a:cubicBezTo>
                  <a:cubicBezTo>
                    <a:pt x="105" y="8"/>
                    <a:pt x="105" y="8"/>
                    <a:pt x="106" y="7"/>
                  </a:cubicBezTo>
                  <a:cubicBezTo>
                    <a:pt x="106" y="7"/>
                    <a:pt x="106" y="8"/>
                    <a:pt x="106" y="9"/>
                  </a:cubicBezTo>
                  <a:cubicBezTo>
                    <a:pt x="106" y="9"/>
                    <a:pt x="106" y="9"/>
                    <a:pt x="106" y="10"/>
                  </a:cubicBezTo>
                  <a:cubicBezTo>
                    <a:pt x="106" y="10"/>
                    <a:pt x="106" y="11"/>
                    <a:pt x="106" y="11"/>
                  </a:cubicBezTo>
                  <a:cubicBezTo>
                    <a:pt x="106" y="12"/>
                    <a:pt x="107" y="15"/>
                    <a:pt x="106" y="16"/>
                  </a:cubicBezTo>
                  <a:close/>
                  <a:moveTo>
                    <a:pt x="108" y="11"/>
                  </a:moveTo>
                  <a:cubicBezTo>
                    <a:pt x="108" y="12"/>
                    <a:pt x="107" y="12"/>
                    <a:pt x="107" y="12"/>
                  </a:cubicBezTo>
                  <a:cubicBezTo>
                    <a:pt x="106" y="11"/>
                    <a:pt x="107" y="9"/>
                    <a:pt x="107" y="7"/>
                  </a:cubicBezTo>
                  <a:cubicBezTo>
                    <a:pt x="107" y="6"/>
                    <a:pt x="107" y="6"/>
                    <a:pt x="108" y="5"/>
                  </a:cubicBezTo>
                  <a:cubicBezTo>
                    <a:pt x="108" y="7"/>
                    <a:pt x="108" y="8"/>
                    <a:pt x="108" y="9"/>
                  </a:cubicBezTo>
                  <a:cubicBezTo>
                    <a:pt x="108" y="10"/>
                    <a:pt x="107" y="9"/>
                    <a:pt x="107" y="10"/>
                  </a:cubicBezTo>
                  <a:cubicBezTo>
                    <a:pt x="107" y="10"/>
                    <a:pt x="108" y="11"/>
                    <a:pt x="108" y="11"/>
                  </a:cubicBezTo>
                  <a:close/>
                  <a:moveTo>
                    <a:pt x="109" y="9"/>
                  </a:moveTo>
                  <a:cubicBezTo>
                    <a:pt x="109" y="7"/>
                    <a:pt x="108" y="6"/>
                    <a:pt x="109" y="4"/>
                  </a:cubicBezTo>
                  <a:cubicBezTo>
                    <a:pt x="110" y="5"/>
                    <a:pt x="108" y="7"/>
                    <a:pt x="109" y="7"/>
                  </a:cubicBezTo>
                  <a:cubicBezTo>
                    <a:pt x="109" y="8"/>
                    <a:pt x="109" y="9"/>
                    <a:pt x="109" y="9"/>
                  </a:cubicBezTo>
                  <a:close/>
                  <a:moveTo>
                    <a:pt x="110" y="6"/>
                  </a:moveTo>
                  <a:cubicBezTo>
                    <a:pt x="109" y="5"/>
                    <a:pt x="110" y="4"/>
                    <a:pt x="110" y="4"/>
                  </a:cubicBezTo>
                  <a:cubicBezTo>
                    <a:pt x="110" y="3"/>
                    <a:pt x="110" y="3"/>
                    <a:pt x="111" y="3"/>
                  </a:cubicBezTo>
                  <a:cubicBezTo>
                    <a:pt x="111" y="4"/>
                    <a:pt x="110" y="5"/>
                    <a:pt x="11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/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9" name="Freeform 54"/>
            <p:cNvSpPr>
              <a:spLocks noEditPoints="1"/>
            </p:cNvSpPr>
            <p:nvPr/>
          </p:nvSpPr>
          <p:spPr bwMode="auto">
            <a:xfrm>
              <a:off x="4451350" y="511175"/>
              <a:ext cx="3092450" cy="2387601"/>
            </a:xfrm>
            <a:custGeom>
              <a:gdLst>
                <a:gd fmla="*/ 135 w 155" name="T0"/>
                <a:gd fmla="*/ 101 h 119" name="T1"/>
                <a:gd fmla="*/ 134 w 155" name="T2"/>
                <a:gd fmla="*/ 50 h 119" name="T3"/>
                <a:gd fmla="*/ 121 w 155" name="T4"/>
                <a:gd fmla="*/ 96 h 119" name="T5"/>
                <a:gd fmla="*/ 106 w 155" name="T6"/>
                <a:gd fmla="*/ 70 h 119" name="T7"/>
                <a:gd fmla="*/ 93 w 155" name="T8"/>
                <a:gd fmla="*/ 113 h 119" name="T9"/>
                <a:gd fmla="*/ 78 w 155" name="T10"/>
                <a:gd fmla="*/ 84 h 119" name="T11"/>
                <a:gd fmla="*/ 71 w 155" name="T12"/>
                <a:gd fmla="*/ 106 h 119" name="T13"/>
                <a:gd fmla="*/ 46 w 155" name="T14"/>
                <a:gd fmla="*/ 101 h 119" name="T15"/>
                <a:gd fmla="*/ 11 w 155" name="T16"/>
                <a:gd fmla="*/ 113 h 119" name="T17"/>
                <a:gd fmla="*/ 10 w 155" name="T18"/>
                <a:gd fmla="*/ 39 h 119" name="T19"/>
                <a:gd fmla="*/ 10 w 155" name="T20"/>
                <a:gd fmla="*/ 0 h 119" name="T21"/>
                <a:gd fmla="*/ 9 w 155" name="T22"/>
                <a:gd fmla="*/ 35 h 119" name="T23"/>
                <a:gd fmla="*/ 1 w 155" name="T24"/>
                <a:gd fmla="*/ 114 h 119" name="T25"/>
                <a:gd fmla="*/ 37 w 155" name="T26"/>
                <a:gd fmla="*/ 115 h 119" name="T27"/>
                <a:gd fmla="*/ 116 w 155" name="T28"/>
                <a:gd fmla="*/ 114 h 119" name="T29"/>
                <a:gd fmla="*/ 155 w 155" name="T30"/>
                <a:gd fmla="*/ 113 h 119" name="T31"/>
                <a:gd fmla="*/ 18 w 155" name="T32"/>
                <a:gd fmla="*/ 113 h 119" name="T33"/>
                <a:gd fmla="*/ 25 w 155" name="T34"/>
                <a:gd fmla="*/ 108 h 119" name="T35"/>
                <a:gd fmla="*/ 38 w 155" name="T36"/>
                <a:gd fmla="*/ 103 h 119" name="T37"/>
                <a:gd fmla="*/ 41 w 155" name="T38"/>
                <a:gd fmla="*/ 108 h 119" name="T39"/>
                <a:gd fmla="*/ 47 w 155" name="T40"/>
                <a:gd fmla="*/ 103 h 119" name="T41"/>
                <a:gd fmla="*/ 42 w 155" name="T42"/>
                <a:gd fmla="*/ 113 h 119" name="T43"/>
                <a:gd fmla="*/ 62 w 155" name="T44"/>
                <a:gd fmla="*/ 96 h 119" name="T45"/>
                <a:gd fmla="*/ 59 w 155" name="T46"/>
                <a:gd fmla="*/ 105 h 119" name="T47"/>
                <a:gd fmla="*/ 66 w 155" name="T48"/>
                <a:gd fmla="*/ 103 h 119" name="T49"/>
                <a:gd fmla="*/ 69 w 155" name="T50"/>
                <a:gd fmla="*/ 110 h 119" name="T51"/>
                <a:gd fmla="*/ 69 w 155" name="T52"/>
                <a:gd fmla="*/ 105 h 119" name="T53"/>
                <a:gd fmla="*/ 62 w 155" name="T54"/>
                <a:gd fmla="*/ 109 h 119" name="T55"/>
                <a:gd fmla="*/ 81 w 155" name="T56"/>
                <a:gd fmla="*/ 89 h 119" name="T57"/>
                <a:gd fmla="*/ 80 w 155" name="T58"/>
                <a:gd fmla="*/ 84 h 119" name="T59"/>
                <a:gd fmla="*/ 91 w 155" name="T60"/>
                <a:gd fmla="*/ 87 h 119" name="T61"/>
                <a:gd fmla="*/ 87 w 155" name="T62"/>
                <a:gd fmla="*/ 93 h 119" name="T63"/>
                <a:gd fmla="*/ 85 w 155" name="T64"/>
                <a:gd fmla="*/ 112 h 119" name="T65"/>
                <a:gd fmla="*/ 87 w 155" name="T66"/>
                <a:gd fmla="*/ 104 h 119" name="T67"/>
                <a:gd fmla="*/ 80 w 155" name="T68"/>
                <a:gd fmla="*/ 111 h 119" name="T69"/>
                <a:gd fmla="*/ 99 w 155" name="T70"/>
                <a:gd fmla="*/ 113 h 119" name="T71"/>
                <a:gd fmla="*/ 109 w 155" name="T72"/>
                <a:gd fmla="*/ 92 h 119" name="T73"/>
                <a:gd fmla="*/ 101 w 155" name="T74"/>
                <a:gd fmla="*/ 97 h 119" name="T75"/>
                <a:gd fmla="*/ 101 w 155" name="T76"/>
                <a:gd fmla="*/ 73 h 119" name="T77"/>
                <a:gd fmla="*/ 104 w 155" name="T78"/>
                <a:gd fmla="*/ 79 h 119" name="T79"/>
                <a:gd fmla="*/ 105 w 155" name="T80"/>
                <a:gd fmla="*/ 85 h 119" name="T81"/>
                <a:gd fmla="*/ 112 w 155" name="T82"/>
                <a:gd fmla="*/ 89 h 119" name="T83"/>
                <a:gd fmla="*/ 101 w 155" name="T84"/>
                <a:gd fmla="*/ 113 h 119" name="T85"/>
                <a:gd fmla="*/ 103 w 155" name="T86"/>
                <a:gd fmla="*/ 112 h 119" name="T87"/>
                <a:gd fmla="*/ 104 w 155" name="T88"/>
                <a:gd fmla="*/ 112 h 119" name="T89"/>
                <a:gd fmla="*/ 124 w 155" name="T90"/>
                <a:gd fmla="*/ 51 h 119" name="T91"/>
                <a:gd fmla="*/ 122 w 155" name="T92"/>
                <a:gd fmla="*/ 57 h 119" name="T93"/>
                <a:gd fmla="*/ 132 w 155" name="T94"/>
                <a:gd fmla="*/ 57 h 119" name="T95"/>
                <a:gd fmla="*/ 127 w 155" name="T96"/>
                <a:gd fmla="*/ 67 h 119" name="T97"/>
                <a:gd fmla="*/ 127 w 155" name="T98"/>
                <a:gd fmla="*/ 73 h 119" name="T99"/>
                <a:gd fmla="*/ 129 w 155" name="T100"/>
                <a:gd fmla="*/ 72 h 119" name="T101"/>
                <a:gd fmla="*/ 124 w 155" name="T102"/>
                <a:gd fmla="*/ 87 h 119" name="T103"/>
                <a:gd fmla="*/ 122 w 155" name="T104"/>
                <a:gd fmla="*/ 86 h 119" name="T105"/>
                <a:gd fmla="*/ 127 w 155" name="T106"/>
                <a:gd fmla="*/ 95 h 119" name="T107"/>
                <a:gd fmla="*/ 128 w 155" name="T108"/>
                <a:gd fmla="*/ 94 h 119" name="T109"/>
                <a:gd fmla="*/ 125 w 155" name="T110"/>
                <a:gd fmla="*/ 112 h 119" name="T111"/>
                <a:gd fmla="*/ 129 w 155" name="T112"/>
                <a:gd fmla="*/ 106 h 119" name="T113"/>
                <a:gd fmla="*/ 126 w 155" name="T114"/>
                <a:gd fmla="*/ 112 h 119" name="T115"/>
                <a:gd fmla="*/ 134 w 155" name="T116"/>
                <a:gd fmla="*/ 70 h 11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19" w="155">
                  <a:moveTo>
                    <a:pt x="153" y="112"/>
                  </a:moveTo>
                  <a:cubicBezTo>
                    <a:pt x="152" y="113"/>
                    <a:pt x="152" y="112"/>
                    <a:pt x="151" y="112"/>
                  </a:cubicBezTo>
                  <a:cubicBezTo>
                    <a:pt x="150" y="112"/>
                    <a:pt x="149" y="112"/>
                    <a:pt x="148" y="112"/>
                  </a:cubicBezTo>
                  <a:cubicBezTo>
                    <a:pt x="146" y="112"/>
                    <a:pt x="144" y="111"/>
                    <a:pt x="142" y="111"/>
                  </a:cubicBezTo>
                  <a:cubicBezTo>
                    <a:pt x="141" y="111"/>
                    <a:pt x="140" y="110"/>
                    <a:pt x="139" y="110"/>
                  </a:cubicBezTo>
                  <a:cubicBezTo>
                    <a:pt x="138" y="110"/>
                    <a:pt x="137" y="109"/>
                    <a:pt x="136" y="110"/>
                  </a:cubicBezTo>
                  <a:cubicBezTo>
                    <a:pt x="136" y="111"/>
                    <a:pt x="137" y="111"/>
                    <a:pt x="137" y="112"/>
                  </a:cubicBezTo>
                  <a:cubicBezTo>
                    <a:pt x="136" y="112"/>
                    <a:pt x="136" y="112"/>
                    <a:pt x="135" y="112"/>
                  </a:cubicBezTo>
                  <a:cubicBezTo>
                    <a:pt x="135" y="108"/>
                    <a:pt x="135" y="105"/>
                    <a:pt x="135" y="101"/>
                  </a:cubicBezTo>
                  <a:cubicBezTo>
                    <a:pt x="136" y="94"/>
                    <a:pt x="135" y="88"/>
                    <a:pt x="135" y="81"/>
                  </a:cubicBezTo>
                  <a:cubicBezTo>
                    <a:pt x="135" y="80"/>
                    <a:pt x="135" y="80"/>
                    <a:pt x="135" y="79"/>
                  </a:cubicBezTo>
                  <a:cubicBezTo>
                    <a:pt x="135" y="79"/>
                    <a:pt x="135" y="78"/>
                    <a:pt x="135" y="78"/>
                  </a:cubicBezTo>
                  <a:cubicBezTo>
                    <a:pt x="136" y="75"/>
                    <a:pt x="135" y="71"/>
                    <a:pt x="136" y="68"/>
                  </a:cubicBezTo>
                  <a:cubicBezTo>
                    <a:pt x="135" y="66"/>
                    <a:pt x="135" y="64"/>
                    <a:pt x="135" y="62"/>
                  </a:cubicBezTo>
                  <a:cubicBezTo>
                    <a:pt x="135" y="62"/>
                    <a:pt x="135" y="61"/>
                    <a:pt x="135" y="61"/>
                  </a:cubicBezTo>
                  <a:cubicBezTo>
                    <a:pt x="135" y="61"/>
                    <a:pt x="135" y="60"/>
                    <a:pt x="135" y="60"/>
                  </a:cubicBezTo>
                  <a:cubicBezTo>
                    <a:pt x="135" y="57"/>
                    <a:pt x="135" y="54"/>
                    <a:pt x="135" y="50"/>
                  </a:cubicBezTo>
                  <a:cubicBezTo>
                    <a:pt x="135" y="50"/>
                    <a:pt x="134" y="50"/>
                    <a:pt x="134" y="50"/>
                  </a:cubicBezTo>
                  <a:cubicBezTo>
                    <a:pt x="134" y="50"/>
                    <a:pt x="134" y="50"/>
                    <a:pt x="134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0" y="49"/>
                    <a:pt x="127" y="49"/>
                    <a:pt x="124" y="49"/>
                  </a:cubicBezTo>
                  <a:cubicBezTo>
                    <a:pt x="122" y="49"/>
                    <a:pt x="120" y="49"/>
                    <a:pt x="119" y="50"/>
                  </a:cubicBezTo>
                  <a:cubicBezTo>
                    <a:pt x="119" y="50"/>
                    <a:pt x="120" y="50"/>
                    <a:pt x="120" y="51"/>
                  </a:cubicBezTo>
                  <a:cubicBezTo>
                    <a:pt x="119" y="55"/>
                    <a:pt x="120" y="59"/>
                    <a:pt x="120" y="63"/>
                  </a:cubicBezTo>
                  <a:cubicBezTo>
                    <a:pt x="120" y="65"/>
                    <a:pt x="120" y="67"/>
                    <a:pt x="120" y="70"/>
                  </a:cubicBezTo>
                  <a:cubicBezTo>
                    <a:pt x="120" y="74"/>
                    <a:pt x="120" y="78"/>
                    <a:pt x="120" y="82"/>
                  </a:cubicBezTo>
                  <a:cubicBezTo>
                    <a:pt x="120" y="86"/>
                    <a:pt x="120" y="91"/>
                    <a:pt x="121" y="96"/>
                  </a:cubicBezTo>
                  <a:cubicBezTo>
                    <a:pt x="121" y="97"/>
                    <a:pt x="120" y="99"/>
                    <a:pt x="120" y="100"/>
                  </a:cubicBezTo>
                  <a:cubicBezTo>
                    <a:pt x="120" y="105"/>
                    <a:pt x="120" y="108"/>
                    <a:pt x="120" y="112"/>
                  </a:cubicBezTo>
                  <a:cubicBezTo>
                    <a:pt x="119" y="112"/>
                    <a:pt x="117" y="112"/>
                    <a:pt x="115" y="112"/>
                  </a:cubicBezTo>
                  <a:cubicBezTo>
                    <a:pt x="115" y="108"/>
                    <a:pt x="115" y="101"/>
                    <a:pt x="114" y="96"/>
                  </a:cubicBezTo>
                  <a:cubicBezTo>
                    <a:pt x="115" y="93"/>
                    <a:pt x="114" y="91"/>
                    <a:pt x="115" y="89"/>
                  </a:cubicBezTo>
                  <a:cubicBezTo>
                    <a:pt x="114" y="84"/>
                    <a:pt x="114" y="78"/>
                    <a:pt x="114" y="74"/>
                  </a:cubicBezTo>
                  <a:cubicBezTo>
                    <a:pt x="113" y="73"/>
                    <a:pt x="114" y="71"/>
                    <a:pt x="114" y="70"/>
                  </a:cubicBezTo>
                  <a:cubicBezTo>
                    <a:pt x="112" y="69"/>
                    <a:pt x="111" y="70"/>
                    <a:pt x="109" y="70"/>
                  </a:cubicBezTo>
                  <a:cubicBezTo>
                    <a:pt x="108" y="70"/>
                    <a:pt x="107" y="70"/>
                    <a:pt x="106" y="70"/>
                  </a:cubicBezTo>
                  <a:cubicBezTo>
                    <a:pt x="104" y="70"/>
                    <a:pt x="102" y="71"/>
                    <a:pt x="100" y="71"/>
                  </a:cubicBezTo>
                  <a:cubicBezTo>
                    <a:pt x="100" y="71"/>
                    <a:pt x="99" y="71"/>
                    <a:pt x="99" y="71"/>
                  </a:cubicBezTo>
                  <a:cubicBezTo>
                    <a:pt x="98" y="72"/>
                    <a:pt x="98" y="73"/>
                    <a:pt x="98" y="73"/>
                  </a:cubicBezTo>
                  <a:cubicBezTo>
                    <a:pt x="98" y="77"/>
                    <a:pt x="98" y="80"/>
                    <a:pt x="98" y="83"/>
                  </a:cubicBezTo>
                  <a:cubicBezTo>
                    <a:pt x="98" y="84"/>
                    <a:pt x="98" y="85"/>
                    <a:pt x="98" y="86"/>
                  </a:cubicBezTo>
                  <a:cubicBezTo>
                    <a:pt x="98" y="87"/>
                    <a:pt x="99" y="88"/>
                    <a:pt x="99" y="89"/>
                  </a:cubicBezTo>
                  <a:cubicBezTo>
                    <a:pt x="99" y="93"/>
                    <a:pt x="99" y="97"/>
                    <a:pt x="99" y="102"/>
                  </a:cubicBezTo>
                  <a:cubicBezTo>
                    <a:pt x="99" y="105"/>
                    <a:pt x="98" y="109"/>
                    <a:pt x="98" y="113"/>
                  </a:cubicBezTo>
                  <a:cubicBezTo>
                    <a:pt x="96" y="113"/>
                    <a:pt x="94" y="113"/>
                    <a:pt x="93" y="113"/>
                  </a:cubicBezTo>
                  <a:cubicBezTo>
                    <a:pt x="93" y="108"/>
                    <a:pt x="93" y="103"/>
                    <a:pt x="93" y="97"/>
                  </a:cubicBezTo>
                  <a:cubicBezTo>
                    <a:pt x="93" y="97"/>
                    <a:pt x="92" y="98"/>
                    <a:pt x="92" y="97"/>
                  </a:cubicBezTo>
                  <a:cubicBezTo>
                    <a:pt x="93" y="96"/>
                    <a:pt x="93" y="95"/>
                    <a:pt x="92" y="94"/>
                  </a:cubicBezTo>
                  <a:cubicBezTo>
                    <a:pt x="92" y="94"/>
                    <a:pt x="92" y="94"/>
                    <a:pt x="92" y="93"/>
                  </a:cubicBezTo>
                  <a:cubicBezTo>
                    <a:pt x="92" y="92"/>
                    <a:pt x="92" y="90"/>
                    <a:pt x="92" y="88"/>
                  </a:cubicBezTo>
                  <a:cubicBezTo>
                    <a:pt x="92" y="86"/>
                    <a:pt x="93" y="83"/>
                    <a:pt x="92" y="82"/>
                  </a:cubicBezTo>
                  <a:cubicBezTo>
                    <a:pt x="90" y="82"/>
                    <a:pt x="88" y="82"/>
                    <a:pt x="87" y="82"/>
                  </a:cubicBezTo>
                  <a:cubicBezTo>
                    <a:pt x="84" y="81"/>
                    <a:pt x="81" y="82"/>
                    <a:pt x="79" y="82"/>
                  </a:cubicBezTo>
                  <a:cubicBezTo>
                    <a:pt x="78" y="83"/>
                    <a:pt x="78" y="83"/>
                    <a:pt x="78" y="84"/>
                  </a:cubicBezTo>
                  <a:cubicBezTo>
                    <a:pt x="77" y="85"/>
                    <a:pt x="78" y="87"/>
                    <a:pt x="78" y="89"/>
                  </a:cubicBezTo>
                  <a:cubicBezTo>
                    <a:pt x="78" y="91"/>
                    <a:pt x="78" y="93"/>
                    <a:pt x="78" y="95"/>
                  </a:cubicBezTo>
                  <a:cubicBezTo>
                    <a:pt x="78" y="96"/>
                    <a:pt x="78" y="97"/>
                    <a:pt x="78" y="99"/>
                  </a:cubicBezTo>
                  <a:cubicBezTo>
                    <a:pt x="78" y="99"/>
                    <a:pt x="78" y="100"/>
                    <a:pt x="78" y="101"/>
                  </a:cubicBezTo>
                  <a:cubicBezTo>
                    <a:pt x="78" y="102"/>
                    <a:pt x="78" y="103"/>
                    <a:pt x="78" y="104"/>
                  </a:cubicBezTo>
                  <a:cubicBezTo>
                    <a:pt x="78" y="107"/>
                    <a:pt x="78" y="111"/>
                    <a:pt x="78" y="113"/>
                  </a:cubicBezTo>
                  <a:cubicBezTo>
                    <a:pt x="76" y="113"/>
                    <a:pt x="73" y="114"/>
                    <a:pt x="72" y="114"/>
                  </a:cubicBezTo>
                  <a:cubicBezTo>
                    <a:pt x="71" y="112"/>
                    <a:pt x="71" y="110"/>
                    <a:pt x="71" y="108"/>
                  </a:cubicBezTo>
                  <a:cubicBezTo>
                    <a:pt x="71" y="107"/>
                    <a:pt x="71" y="107"/>
                    <a:pt x="71" y="106"/>
                  </a:cubicBezTo>
                  <a:cubicBezTo>
                    <a:pt x="71" y="105"/>
                    <a:pt x="71" y="105"/>
                    <a:pt x="71" y="104"/>
                  </a:cubicBezTo>
                  <a:cubicBezTo>
                    <a:pt x="71" y="101"/>
                    <a:pt x="71" y="97"/>
                    <a:pt x="71" y="94"/>
                  </a:cubicBezTo>
                  <a:cubicBezTo>
                    <a:pt x="66" y="94"/>
                    <a:pt x="62" y="94"/>
                    <a:pt x="57" y="94"/>
                  </a:cubicBezTo>
                  <a:cubicBezTo>
                    <a:pt x="56" y="95"/>
                    <a:pt x="57" y="96"/>
                    <a:pt x="57" y="97"/>
                  </a:cubicBezTo>
                  <a:cubicBezTo>
                    <a:pt x="56" y="101"/>
                    <a:pt x="57" y="106"/>
                    <a:pt x="57" y="110"/>
                  </a:cubicBezTo>
                  <a:cubicBezTo>
                    <a:pt x="57" y="111"/>
                    <a:pt x="57" y="112"/>
                    <a:pt x="57" y="113"/>
                  </a:cubicBezTo>
                  <a:cubicBezTo>
                    <a:pt x="55" y="113"/>
                    <a:pt x="52" y="113"/>
                    <a:pt x="51" y="113"/>
                  </a:cubicBezTo>
                  <a:cubicBezTo>
                    <a:pt x="51" y="110"/>
                    <a:pt x="51" y="105"/>
                    <a:pt x="51" y="101"/>
                  </a:cubicBezTo>
                  <a:cubicBezTo>
                    <a:pt x="50" y="100"/>
                    <a:pt x="47" y="101"/>
                    <a:pt x="46" y="101"/>
                  </a:cubicBezTo>
                  <a:cubicBezTo>
                    <a:pt x="43" y="101"/>
                    <a:pt x="39" y="100"/>
                    <a:pt x="37" y="101"/>
                  </a:cubicBezTo>
                  <a:cubicBezTo>
                    <a:pt x="36" y="105"/>
                    <a:pt x="37" y="109"/>
                    <a:pt x="36" y="113"/>
                  </a:cubicBezTo>
                  <a:cubicBezTo>
                    <a:pt x="33" y="113"/>
                    <a:pt x="31" y="113"/>
                    <a:pt x="29" y="113"/>
                  </a:cubicBezTo>
                  <a:cubicBezTo>
                    <a:pt x="29" y="111"/>
                    <a:pt x="29" y="109"/>
                    <a:pt x="29" y="107"/>
                  </a:cubicBezTo>
                  <a:cubicBezTo>
                    <a:pt x="28" y="106"/>
                    <a:pt x="27" y="106"/>
                    <a:pt x="26" y="106"/>
                  </a:cubicBezTo>
                  <a:cubicBezTo>
                    <a:pt x="24" y="106"/>
                    <a:pt x="23" y="106"/>
                    <a:pt x="22" y="106"/>
                  </a:cubicBezTo>
                  <a:cubicBezTo>
                    <a:pt x="20" y="106"/>
                    <a:pt x="18" y="106"/>
                    <a:pt x="16" y="107"/>
                  </a:cubicBezTo>
                  <a:cubicBezTo>
                    <a:pt x="16" y="109"/>
                    <a:pt x="16" y="112"/>
                    <a:pt x="16" y="114"/>
                  </a:cubicBezTo>
                  <a:cubicBezTo>
                    <a:pt x="14" y="114"/>
                    <a:pt x="13" y="114"/>
                    <a:pt x="11" y="113"/>
                  </a:cubicBezTo>
                  <a:cubicBezTo>
                    <a:pt x="11" y="112"/>
                    <a:pt x="11" y="110"/>
                    <a:pt x="11" y="108"/>
                  </a:cubicBezTo>
                  <a:cubicBezTo>
                    <a:pt x="11" y="104"/>
                    <a:pt x="11" y="102"/>
                    <a:pt x="11" y="99"/>
                  </a:cubicBezTo>
                  <a:cubicBezTo>
                    <a:pt x="11" y="95"/>
                    <a:pt x="11" y="90"/>
                    <a:pt x="11" y="87"/>
                  </a:cubicBezTo>
                  <a:cubicBezTo>
                    <a:pt x="11" y="86"/>
                    <a:pt x="11" y="85"/>
                    <a:pt x="11" y="84"/>
                  </a:cubicBezTo>
                  <a:cubicBezTo>
                    <a:pt x="11" y="83"/>
                    <a:pt x="10" y="82"/>
                    <a:pt x="10" y="81"/>
                  </a:cubicBezTo>
                  <a:cubicBezTo>
                    <a:pt x="10" y="78"/>
                    <a:pt x="11" y="75"/>
                    <a:pt x="10" y="72"/>
                  </a:cubicBezTo>
                  <a:cubicBezTo>
                    <a:pt x="10" y="70"/>
                    <a:pt x="10" y="67"/>
                    <a:pt x="10" y="65"/>
                  </a:cubicBezTo>
                  <a:cubicBezTo>
                    <a:pt x="10" y="58"/>
                    <a:pt x="11" y="51"/>
                    <a:pt x="10" y="44"/>
                  </a:cubicBezTo>
                  <a:cubicBezTo>
                    <a:pt x="10" y="42"/>
                    <a:pt x="10" y="41"/>
                    <a:pt x="10" y="39"/>
                  </a:cubicBezTo>
                  <a:cubicBezTo>
                    <a:pt x="10" y="36"/>
                    <a:pt x="10" y="33"/>
                    <a:pt x="10" y="30"/>
                  </a:cubicBezTo>
                  <a:cubicBezTo>
                    <a:pt x="10" y="28"/>
                    <a:pt x="10" y="26"/>
                    <a:pt x="10" y="24"/>
                  </a:cubicBezTo>
                  <a:cubicBezTo>
                    <a:pt x="10" y="22"/>
                    <a:pt x="10" y="20"/>
                    <a:pt x="10" y="18"/>
                  </a:cubicBezTo>
                  <a:cubicBezTo>
                    <a:pt x="11" y="18"/>
                    <a:pt x="11" y="19"/>
                    <a:pt x="12" y="19"/>
                  </a:cubicBezTo>
                  <a:cubicBezTo>
                    <a:pt x="12" y="18"/>
                    <a:pt x="12" y="15"/>
                    <a:pt x="11" y="14"/>
                  </a:cubicBezTo>
                  <a:cubicBezTo>
                    <a:pt x="12" y="14"/>
                    <a:pt x="11" y="13"/>
                    <a:pt x="12" y="13"/>
                  </a:cubicBezTo>
                  <a:cubicBezTo>
                    <a:pt x="11" y="11"/>
                    <a:pt x="11" y="9"/>
                    <a:pt x="11" y="7"/>
                  </a:cubicBezTo>
                  <a:cubicBezTo>
                    <a:pt x="11" y="6"/>
                    <a:pt x="10" y="4"/>
                    <a:pt x="10" y="2"/>
                  </a:cubicBezTo>
                  <a:cubicBezTo>
                    <a:pt x="10" y="1"/>
                    <a:pt x="11" y="1"/>
                    <a:pt x="10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9"/>
                    <a:pt x="8" y="14"/>
                    <a:pt x="8" y="17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8" y="19"/>
                    <a:pt x="8" y="18"/>
                    <a:pt x="9" y="18"/>
                  </a:cubicBezTo>
                  <a:cubicBezTo>
                    <a:pt x="9" y="19"/>
                    <a:pt x="9" y="21"/>
                    <a:pt x="9" y="22"/>
                  </a:cubicBezTo>
                  <a:cubicBezTo>
                    <a:pt x="9" y="23"/>
                    <a:pt x="9" y="24"/>
                    <a:pt x="9" y="26"/>
                  </a:cubicBezTo>
                  <a:cubicBezTo>
                    <a:pt x="9" y="27"/>
                    <a:pt x="9" y="29"/>
                    <a:pt x="9" y="30"/>
                  </a:cubicBezTo>
                  <a:cubicBezTo>
                    <a:pt x="9" y="31"/>
                    <a:pt x="9" y="33"/>
                    <a:pt x="9" y="35"/>
                  </a:cubicBezTo>
                  <a:cubicBezTo>
                    <a:pt x="9" y="36"/>
                    <a:pt x="9" y="38"/>
                    <a:pt x="9" y="40"/>
                  </a:cubicBezTo>
                  <a:cubicBezTo>
                    <a:pt x="9" y="49"/>
                    <a:pt x="9" y="59"/>
                    <a:pt x="9" y="67"/>
                  </a:cubicBezTo>
                  <a:cubicBezTo>
                    <a:pt x="8" y="70"/>
                    <a:pt x="9" y="73"/>
                    <a:pt x="9" y="75"/>
                  </a:cubicBezTo>
                  <a:cubicBezTo>
                    <a:pt x="8" y="79"/>
                    <a:pt x="9" y="83"/>
                    <a:pt x="9" y="87"/>
                  </a:cubicBezTo>
                  <a:cubicBezTo>
                    <a:pt x="9" y="89"/>
                    <a:pt x="9" y="90"/>
                    <a:pt x="9" y="92"/>
                  </a:cubicBezTo>
                  <a:cubicBezTo>
                    <a:pt x="9" y="99"/>
                    <a:pt x="9" y="107"/>
                    <a:pt x="9" y="113"/>
                  </a:cubicBezTo>
                  <a:cubicBezTo>
                    <a:pt x="7" y="114"/>
                    <a:pt x="5" y="113"/>
                    <a:pt x="4" y="113"/>
                  </a:cubicBezTo>
                  <a:cubicBezTo>
                    <a:pt x="3" y="114"/>
                    <a:pt x="3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5"/>
                    <a:pt x="0" y="115"/>
                    <a:pt x="0" y="116"/>
                  </a:cubicBezTo>
                  <a:cubicBezTo>
                    <a:pt x="1" y="116"/>
                    <a:pt x="1" y="116"/>
                    <a:pt x="2" y="115"/>
                  </a:cubicBezTo>
                  <a:cubicBezTo>
                    <a:pt x="2" y="116"/>
                    <a:pt x="2" y="116"/>
                    <a:pt x="3" y="116"/>
                  </a:cubicBezTo>
                  <a:cubicBezTo>
                    <a:pt x="5" y="116"/>
                    <a:pt x="7" y="116"/>
                    <a:pt x="9" y="116"/>
                  </a:cubicBezTo>
                  <a:cubicBezTo>
                    <a:pt x="9" y="117"/>
                    <a:pt x="9" y="117"/>
                    <a:pt x="9" y="119"/>
                  </a:cubicBezTo>
                  <a:cubicBezTo>
                    <a:pt x="10" y="119"/>
                    <a:pt x="10" y="119"/>
                    <a:pt x="11" y="119"/>
                  </a:cubicBezTo>
                  <a:cubicBezTo>
                    <a:pt x="11" y="118"/>
                    <a:pt x="11" y="117"/>
                    <a:pt x="11" y="116"/>
                  </a:cubicBezTo>
                  <a:cubicBezTo>
                    <a:pt x="17" y="115"/>
                    <a:pt x="22" y="115"/>
                    <a:pt x="27" y="115"/>
                  </a:cubicBezTo>
                  <a:cubicBezTo>
                    <a:pt x="31" y="115"/>
                    <a:pt x="34" y="115"/>
                    <a:pt x="37" y="115"/>
                  </a:cubicBezTo>
                  <a:cubicBezTo>
                    <a:pt x="39" y="115"/>
                    <a:pt x="41" y="115"/>
                    <a:pt x="43" y="115"/>
                  </a:cubicBezTo>
                  <a:cubicBezTo>
                    <a:pt x="47" y="115"/>
                    <a:pt x="51" y="115"/>
                    <a:pt x="54" y="115"/>
                  </a:cubicBezTo>
                  <a:cubicBezTo>
                    <a:pt x="56" y="115"/>
                    <a:pt x="57" y="115"/>
                    <a:pt x="58" y="115"/>
                  </a:cubicBezTo>
                  <a:cubicBezTo>
                    <a:pt x="65" y="115"/>
                    <a:pt x="71" y="115"/>
                    <a:pt x="77" y="114"/>
                  </a:cubicBezTo>
                  <a:cubicBezTo>
                    <a:pt x="78" y="115"/>
                    <a:pt x="81" y="115"/>
                    <a:pt x="83" y="114"/>
                  </a:cubicBezTo>
                  <a:cubicBezTo>
                    <a:pt x="84" y="115"/>
                    <a:pt x="84" y="114"/>
                    <a:pt x="85" y="114"/>
                  </a:cubicBezTo>
                  <a:cubicBezTo>
                    <a:pt x="86" y="114"/>
                    <a:pt x="86" y="115"/>
                    <a:pt x="87" y="115"/>
                  </a:cubicBezTo>
                  <a:cubicBezTo>
                    <a:pt x="88" y="115"/>
                    <a:pt x="89" y="114"/>
                    <a:pt x="90" y="114"/>
                  </a:cubicBezTo>
                  <a:cubicBezTo>
                    <a:pt x="99" y="115"/>
                    <a:pt x="107" y="114"/>
                    <a:pt x="116" y="114"/>
                  </a:cubicBezTo>
                  <a:cubicBezTo>
                    <a:pt x="119" y="114"/>
                    <a:pt x="121" y="114"/>
                    <a:pt x="124" y="113"/>
                  </a:cubicBezTo>
                  <a:cubicBezTo>
                    <a:pt x="126" y="114"/>
                    <a:pt x="129" y="113"/>
                    <a:pt x="131" y="113"/>
                  </a:cubicBezTo>
                  <a:cubicBezTo>
                    <a:pt x="132" y="113"/>
                    <a:pt x="134" y="113"/>
                    <a:pt x="136" y="113"/>
                  </a:cubicBezTo>
                  <a:cubicBezTo>
                    <a:pt x="136" y="114"/>
                    <a:pt x="135" y="114"/>
                    <a:pt x="135" y="115"/>
                  </a:cubicBezTo>
                  <a:cubicBezTo>
                    <a:pt x="137" y="115"/>
                    <a:pt x="140" y="115"/>
                    <a:pt x="143" y="114"/>
                  </a:cubicBezTo>
                  <a:cubicBezTo>
                    <a:pt x="144" y="114"/>
                    <a:pt x="145" y="114"/>
                    <a:pt x="147" y="114"/>
                  </a:cubicBezTo>
                  <a:cubicBezTo>
                    <a:pt x="148" y="114"/>
                    <a:pt x="150" y="113"/>
                    <a:pt x="151" y="114"/>
                  </a:cubicBezTo>
                  <a:cubicBezTo>
                    <a:pt x="152" y="114"/>
                    <a:pt x="153" y="114"/>
                    <a:pt x="153" y="113"/>
                  </a:cubicBezTo>
                  <a:cubicBezTo>
                    <a:pt x="154" y="113"/>
                    <a:pt x="155" y="114"/>
                    <a:pt x="155" y="113"/>
                  </a:cubicBezTo>
                  <a:cubicBezTo>
                    <a:pt x="155" y="112"/>
                    <a:pt x="154" y="113"/>
                    <a:pt x="153" y="112"/>
                  </a:cubicBezTo>
                  <a:close/>
                  <a:moveTo>
                    <a:pt x="10" y="11"/>
                  </a:moveTo>
                  <a:cubicBezTo>
                    <a:pt x="11" y="12"/>
                    <a:pt x="10" y="13"/>
                    <a:pt x="11" y="14"/>
                  </a:cubicBezTo>
                  <a:cubicBezTo>
                    <a:pt x="10" y="13"/>
                    <a:pt x="10" y="12"/>
                    <a:pt x="10" y="11"/>
                  </a:cubicBezTo>
                  <a:close/>
                  <a:moveTo>
                    <a:pt x="18" y="108"/>
                  </a:moveTo>
                  <a:cubicBezTo>
                    <a:pt x="19" y="107"/>
                    <a:pt x="20" y="108"/>
                    <a:pt x="21" y="107"/>
                  </a:cubicBezTo>
                  <a:cubicBezTo>
                    <a:pt x="20" y="109"/>
                    <a:pt x="19" y="110"/>
                    <a:pt x="18" y="111"/>
                  </a:cubicBezTo>
                  <a:cubicBezTo>
                    <a:pt x="18" y="110"/>
                    <a:pt x="18" y="109"/>
                    <a:pt x="18" y="108"/>
                  </a:cubicBezTo>
                  <a:close/>
                  <a:moveTo>
                    <a:pt x="18" y="113"/>
                  </a:moveTo>
                  <a:cubicBezTo>
                    <a:pt x="18" y="113"/>
                    <a:pt x="18" y="113"/>
                    <a:pt x="18" y="112"/>
                  </a:cubicBezTo>
                  <a:cubicBezTo>
                    <a:pt x="18" y="112"/>
                    <a:pt x="18" y="112"/>
                    <a:pt x="19" y="112"/>
                  </a:cubicBezTo>
                  <a:cubicBezTo>
                    <a:pt x="19" y="111"/>
                    <a:pt x="20" y="110"/>
                    <a:pt x="20" y="109"/>
                  </a:cubicBezTo>
                  <a:cubicBezTo>
                    <a:pt x="21" y="109"/>
                    <a:pt x="21" y="108"/>
                    <a:pt x="22" y="108"/>
                  </a:cubicBezTo>
                  <a:cubicBezTo>
                    <a:pt x="23" y="108"/>
                    <a:pt x="23" y="108"/>
                    <a:pt x="24" y="108"/>
                  </a:cubicBezTo>
                  <a:cubicBezTo>
                    <a:pt x="24" y="109"/>
                    <a:pt x="22" y="111"/>
                    <a:pt x="20" y="112"/>
                  </a:cubicBezTo>
                  <a:cubicBezTo>
                    <a:pt x="20" y="113"/>
                    <a:pt x="19" y="114"/>
                    <a:pt x="18" y="113"/>
                  </a:cubicBezTo>
                  <a:close/>
                  <a:moveTo>
                    <a:pt x="21" y="113"/>
                  </a:moveTo>
                  <a:cubicBezTo>
                    <a:pt x="22" y="111"/>
                    <a:pt x="24" y="110"/>
                    <a:pt x="25" y="108"/>
                  </a:cubicBezTo>
                  <a:cubicBezTo>
                    <a:pt x="26" y="108"/>
                    <a:pt x="26" y="107"/>
                    <a:pt x="27" y="108"/>
                  </a:cubicBezTo>
                  <a:cubicBezTo>
                    <a:pt x="27" y="108"/>
                    <a:pt x="27" y="109"/>
                    <a:pt x="27" y="109"/>
                  </a:cubicBezTo>
                  <a:cubicBezTo>
                    <a:pt x="26" y="111"/>
                    <a:pt x="25" y="112"/>
                    <a:pt x="24" y="113"/>
                  </a:cubicBezTo>
                  <a:cubicBezTo>
                    <a:pt x="23" y="113"/>
                    <a:pt x="22" y="113"/>
                    <a:pt x="21" y="113"/>
                  </a:cubicBezTo>
                  <a:close/>
                  <a:moveTo>
                    <a:pt x="27" y="113"/>
                  </a:moveTo>
                  <a:cubicBezTo>
                    <a:pt x="26" y="113"/>
                    <a:pt x="26" y="113"/>
                    <a:pt x="25" y="113"/>
                  </a:cubicBezTo>
                  <a:cubicBezTo>
                    <a:pt x="25" y="112"/>
                    <a:pt x="26" y="111"/>
                    <a:pt x="27" y="110"/>
                  </a:cubicBezTo>
                  <a:cubicBezTo>
                    <a:pt x="28" y="111"/>
                    <a:pt x="27" y="112"/>
                    <a:pt x="27" y="113"/>
                  </a:cubicBezTo>
                  <a:close/>
                  <a:moveTo>
                    <a:pt x="38" y="103"/>
                  </a:moveTo>
                  <a:cubicBezTo>
                    <a:pt x="39" y="103"/>
                    <a:pt x="40" y="103"/>
                    <a:pt x="41" y="102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5"/>
                    <a:pt x="38" y="104"/>
                    <a:pt x="38" y="103"/>
                  </a:cubicBezTo>
                  <a:close/>
                  <a:moveTo>
                    <a:pt x="38" y="108"/>
                  </a:moveTo>
                  <a:cubicBezTo>
                    <a:pt x="38" y="107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04"/>
                    <a:pt x="41" y="103"/>
                    <a:pt x="42" y="102"/>
                  </a:cubicBezTo>
                  <a:cubicBezTo>
                    <a:pt x="43" y="102"/>
                    <a:pt x="45" y="102"/>
                    <a:pt x="45" y="103"/>
                  </a:cubicBezTo>
                  <a:cubicBezTo>
                    <a:pt x="44" y="105"/>
                    <a:pt x="42" y="106"/>
                    <a:pt x="41" y="108"/>
                  </a:cubicBezTo>
                  <a:cubicBezTo>
                    <a:pt x="40" y="109"/>
                    <a:pt x="40" y="111"/>
                    <a:pt x="38" y="111"/>
                  </a:cubicBezTo>
                  <a:cubicBezTo>
                    <a:pt x="38" y="110"/>
                    <a:pt x="38" y="108"/>
                    <a:pt x="38" y="108"/>
                  </a:cubicBezTo>
                  <a:close/>
                  <a:moveTo>
                    <a:pt x="41" y="113"/>
                  </a:moveTo>
                  <a:cubicBezTo>
                    <a:pt x="40" y="113"/>
                    <a:pt x="39" y="113"/>
                    <a:pt x="38" y="113"/>
                  </a:cubicBezTo>
                  <a:cubicBezTo>
                    <a:pt x="38" y="112"/>
                    <a:pt x="38" y="113"/>
                    <a:pt x="38" y="113"/>
                  </a:cubicBezTo>
                  <a:cubicBezTo>
                    <a:pt x="39" y="112"/>
                    <a:pt x="39" y="111"/>
                    <a:pt x="40" y="110"/>
                  </a:cubicBezTo>
                  <a:cubicBezTo>
                    <a:pt x="42" y="109"/>
                    <a:pt x="42" y="107"/>
                    <a:pt x="44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4"/>
                    <a:pt x="46" y="103"/>
                    <a:pt x="47" y="103"/>
                  </a:cubicBezTo>
                  <a:cubicBezTo>
                    <a:pt x="48" y="103"/>
                    <a:pt x="48" y="103"/>
                    <a:pt x="49" y="103"/>
                  </a:cubicBezTo>
                  <a:cubicBezTo>
                    <a:pt x="47" y="106"/>
                    <a:pt x="44" y="108"/>
                    <a:pt x="43" y="111"/>
                  </a:cubicBezTo>
                  <a:cubicBezTo>
                    <a:pt x="42" y="111"/>
                    <a:pt x="42" y="112"/>
                    <a:pt x="41" y="113"/>
                  </a:cubicBezTo>
                  <a:close/>
                  <a:moveTo>
                    <a:pt x="49" y="113"/>
                  </a:moveTo>
                  <a:cubicBezTo>
                    <a:pt x="48" y="113"/>
                    <a:pt x="47" y="113"/>
                    <a:pt x="46" y="113"/>
                  </a:cubicBezTo>
                  <a:cubicBezTo>
                    <a:pt x="47" y="112"/>
                    <a:pt x="48" y="111"/>
                    <a:pt x="49" y="110"/>
                  </a:cubicBezTo>
                  <a:cubicBezTo>
                    <a:pt x="49" y="111"/>
                    <a:pt x="49" y="112"/>
                    <a:pt x="49" y="113"/>
                  </a:cubicBezTo>
                  <a:close/>
                  <a:moveTo>
                    <a:pt x="45" y="113"/>
                  </a:moveTo>
                  <a:cubicBezTo>
                    <a:pt x="44" y="113"/>
                    <a:pt x="43" y="113"/>
                    <a:pt x="42" y="113"/>
                  </a:cubicBezTo>
                  <a:cubicBezTo>
                    <a:pt x="42" y="112"/>
                    <a:pt x="44" y="111"/>
                    <a:pt x="44" y="109"/>
                  </a:cubicBezTo>
                  <a:cubicBezTo>
                    <a:pt x="44" y="109"/>
                    <a:pt x="44" y="109"/>
                    <a:pt x="45" y="109"/>
                  </a:cubicBezTo>
                  <a:cubicBezTo>
                    <a:pt x="46" y="108"/>
                    <a:pt x="47" y="106"/>
                    <a:pt x="49" y="105"/>
                  </a:cubicBezTo>
                  <a:cubicBezTo>
                    <a:pt x="49" y="106"/>
                    <a:pt x="49" y="108"/>
                    <a:pt x="49" y="108"/>
                  </a:cubicBezTo>
                  <a:cubicBezTo>
                    <a:pt x="48" y="110"/>
                    <a:pt x="47" y="111"/>
                    <a:pt x="45" y="113"/>
                  </a:cubicBezTo>
                  <a:close/>
                  <a:moveTo>
                    <a:pt x="62" y="96"/>
                  </a:moveTo>
                  <a:cubicBezTo>
                    <a:pt x="61" y="97"/>
                    <a:pt x="60" y="99"/>
                    <a:pt x="59" y="100"/>
                  </a:cubicBezTo>
                  <a:cubicBezTo>
                    <a:pt x="59" y="98"/>
                    <a:pt x="59" y="98"/>
                    <a:pt x="59" y="97"/>
                  </a:cubicBezTo>
                  <a:cubicBezTo>
                    <a:pt x="59" y="96"/>
                    <a:pt x="61" y="97"/>
                    <a:pt x="62" y="96"/>
                  </a:cubicBezTo>
                  <a:close/>
                  <a:moveTo>
                    <a:pt x="59" y="100"/>
                  </a:moveTo>
                  <a:cubicBezTo>
                    <a:pt x="59" y="100"/>
                    <a:pt x="60" y="100"/>
                    <a:pt x="60" y="100"/>
                  </a:cubicBezTo>
                  <a:cubicBezTo>
                    <a:pt x="61" y="99"/>
                    <a:pt x="62" y="97"/>
                    <a:pt x="63" y="96"/>
                  </a:cubicBezTo>
                  <a:cubicBezTo>
                    <a:pt x="64" y="96"/>
                    <a:pt x="66" y="96"/>
                    <a:pt x="66" y="96"/>
                  </a:cubicBezTo>
                  <a:cubicBezTo>
                    <a:pt x="67" y="96"/>
                    <a:pt x="66" y="96"/>
                    <a:pt x="66" y="97"/>
                  </a:cubicBezTo>
                  <a:cubicBezTo>
                    <a:pt x="66" y="97"/>
                    <a:pt x="65" y="98"/>
                    <a:pt x="65" y="99"/>
                  </a:cubicBezTo>
                  <a:cubicBezTo>
                    <a:pt x="65" y="99"/>
                    <a:pt x="64" y="99"/>
                    <a:pt x="64" y="100"/>
                  </a:cubicBezTo>
                  <a:cubicBezTo>
                    <a:pt x="63" y="101"/>
                    <a:pt x="62" y="102"/>
                    <a:pt x="61" y="103"/>
                  </a:cubicBezTo>
                  <a:cubicBezTo>
                    <a:pt x="60" y="103"/>
                    <a:pt x="60" y="105"/>
                    <a:pt x="59" y="105"/>
                  </a:cubicBezTo>
                  <a:cubicBezTo>
                    <a:pt x="59" y="104"/>
                    <a:pt x="59" y="103"/>
                    <a:pt x="59" y="102"/>
                  </a:cubicBezTo>
                  <a:cubicBezTo>
                    <a:pt x="59" y="101"/>
                    <a:pt x="59" y="101"/>
                    <a:pt x="59" y="100"/>
                  </a:cubicBezTo>
                  <a:close/>
                  <a:moveTo>
                    <a:pt x="59" y="106"/>
                  </a:move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2" y="103"/>
                    <a:pt x="64" y="101"/>
                    <a:pt x="66" y="98"/>
                  </a:cubicBezTo>
                  <a:cubicBezTo>
                    <a:pt x="67" y="98"/>
                    <a:pt x="67" y="95"/>
                    <a:pt x="69" y="96"/>
                  </a:cubicBezTo>
                  <a:cubicBezTo>
                    <a:pt x="70" y="100"/>
                    <a:pt x="67" y="101"/>
                    <a:pt x="66" y="103"/>
                  </a:cubicBezTo>
                  <a:cubicBezTo>
                    <a:pt x="65" y="104"/>
                    <a:pt x="64" y="104"/>
                    <a:pt x="64" y="105"/>
                  </a:cubicBezTo>
                  <a:cubicBezTo>
                    <a:pt x="62" y="107"/>
                    <a:pt x="61" y="109"/>
                    <a:pt x="60" y="110"/>
                  </a:cubicBezTo>
                  <a:cubicBezTo>
                    <a:pt x="60" y="111"/>
                    <a:pt x="60" y="111"/>
                    <a:pt x="59" y="111"/>
                  </a:cubicBezTo>
                  <a:cubicBezTo>
                    <a:pt x="59" y="110"/>
                    <a:pt x="59" y="108"/>
                    <a:pt x="59" y="106"/>
                  </a:cubicBezTo>
                  <a:close/>
                  <a:moveTo>
                    <a:pt x="69" y="114"/>
                  </a:moveTo>
                  <a:cubicBezTo>
                    <a:pt x="68" y="114"/>
                    <a:pt x="67" y="114"/>
                    <a:pt x="66" y="114"/>
                  </a:cubicBezTo>
                  <a:cubicBezTo>
                    <a:pt x="66" y="113"/>
                    <a:pt x="67" y="113"/>
                    <a:pt x="67" y="111"/>
                  </a:cubicBezTo>
                  <a:cubicBezTo>
                    <a:pt x="68" y="112"/>
                    <a:pt x="68" y="110"/>
                    <a:pt x="68" y="110"/>
                  </a:cubicBezTo>
                  <a:cubicBezTo>
                    <a:pt x="68" y="110"/>
                    <a:pt x="69" y="110"/>
                    <a:pt x="69" y="110"/>
                  </a:cubicBezTo>
                  <a:cubicBezTo>
                    <a:pt x="69" y="111"/>
                    <a:pt x="69" y="112"/>
                    <a:pt x="69" y="114"/>
                  </a:cubicBezTo>
                  <a:close/>
                  <a:moveTo>
                    <a:pt x="69" y="109"/>
                  </a:moveTo>
                  <a:cubicBezTo>
                    <a:pt x="68" y="110"/>
                    <a:pt x="66" y="112"/>
                    <a:pt x="65" y="114"/>
                  </a:cubicBezTo>
                  <a:cubicBezTo>
                    <a:pt x="64" y="114"/>
                    <a:pt x="63" y="114"/>
                    <a:pt x="62" y="113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3" y="111"/>
                    <a:pt x="63" y="111"/>
                    <a:pt x="64" y="111"/>
                  </a:cubicBezTo>
                  <a:cubicBezTo>
                    <a:pt x="65" y="109"/>
                    <a:pt x="67" y="108"/>
                    <a:pt x="68" y="106"/>
                  </a:cubicBezTo>
                  <a:cubicBezTo>
                    <a:pt x="68" y="106"/>
                    <a:pt x="69" y="106"/>
                    <a:pt x="69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107"/>
                    <a:pt x="69" y="107"/>
                    <a:pt x="69" y="109"/>
                  </a:cubicBezTo>
                  <a:close/>
                  <a:moveTo>
                    <a:pt x="69" y="103"/>
                  </a:moveTo>
                  <a:cubicBezTo>
                    <a:pt x="69" y="106"/>
                    <a:pt x="65" y="107"/>
                    <a:pt x="64" y="110"/>
                  </a:cubicBezTo>
                  <a:cubicBezTo>
                    <a:pt x="63" y="111"/>
                    <a:pt x="62" y="112"/>
                    <a:pt x="61" y="114"/>
                  </a:cubicBezTo>
                  <a:cubicBezTo>
                    <a:pt x="60" y="114"/>
                    <a:pt x="60" y="114"/>
                    <a:pt x="59" y="113"/>
                  </a:cubicBezTo>
                  <a:cubicBezTo>
                    <a:pt x="59" y="113"/>
                    <a:pt x="59" y="113"/>
                    <a:pt x="59" y="112"/>
                  </a:cubicBezTo>
                  <a:cubicBezTo>
                    <a:pt x="59" y="112"/>
                    <a:pt x="60" y="112"/>
                    <a:pt x="60" y="112"/>
                  </a:cubicBezTo>
                  <a:cubicBezTo>
                    <a:pt x="60" y="112"/>
                    <a:pt x="60" y="112"/>
                    <a:pt x="60" y="111"/>
                  </a:cubicBezTo>
                  <a:cubicBezTo>
                    <a:pt x="61" y="111"/>
                    <a:pt x="61" y="109"/>
                    <a:pt x="62" y="109"/>
                  </a:cubicBezTo>
                  <a:cubicBezTo>
                    <a:pt x="63" y="107"/>
                    <a:pt x="64" y="106"/>
                    <a:pt x="65" y="104"/>
                  </a:cubicBezTo>
                  <a:cubicBezTo>
                    <a:pt x="66" y="104"/>
                    <a:pt x="67" y="103"/>
                    <a:pt x="67" y="102"/>
                  </a:cubicBezTo>
                  <a:cubicBezTo>
                    <a:pt x="68" y="102"/>
                    <a:pt x="68" y="101"/>
                    <a:pt x="69" y="100"/>
                  </a:cubicBezTo>
                  <a:cubicBezTo>
                    <a:pt x="69" y="101"/>
                    <a:pt x="70" y="102"/>
                    <a:pt x="69" y="103"/>
                  </a:cubicBezTo>
                  <a:close/>
                  <a:moveTo>
                    <a:pt x="80" y="84"/>
                  </a:moveTo>
                  <a:cubicBezTo>
                    <a:pt x="81" y="84"/>
                    <a:pt x="82" y="84"/>
                    <a:pt x="83" y="84"/>
                  </a:cubicBezTo>
                  <a:cubicBezTo>
                    <a:pt x="83" y="85"/>
                    <a:pt x="82" y="86"/>
                    <a:pt x="82" y="86"/>
                  </a:cubicBezTo>
                  <a:cubicBezTo>
                    <a:pt x="81" y="87"/>
                    <a:pt x="80" y="88"/>
                    <a:pt x="80" y="89"/>
                  </a:cubicBezTo>
                  <a:cubicBezTo>
                    <a:pt x="80" y="89"/>
                    <a:pt x="80" y="89"/>
                    <a:pt x="81" y="89"/>
                  </a:cubicBezTo>
                  <a:cubicBezTo>
                    <a:pt x="81" y="89"/>
                    <a:pt x="81" y="89"/>
                    <a:pt x="81" y="88"/>
                  </a:cubicBezTo>
                  <a:cubicBezTo>
                    <a:pt x="82" y="87"/>
                    <a:pt x="83" y="85"/>
                    <a:pt x="84" y="84"/>
                  </a:cubicBezTo>
                  <a:cubicBezTo>
                    <a:pt x="85" y="84"/>
                    <a:pt x="86" y="84"/>
                    <a:pt x="87" y="84"/>
                  </a:cubicBezTo>
                  <a:cubicBezTo>
                    <a:pt x="86" y="86"/>
                    <a:pt x="83" y="89"/>
                    <a:pt x="81" y="92"/>
                  </a:cubicBezTo>
                  <a:cubicBezTo>
                    <a:pt x="81" y="92"/>
                    <a:pt x="81" y="92"/>
                    <a:pt x="81" y="93"/>
                  </a:cubicBezTo>
                  <a:cubicBezTo>
                    <a:pt x="80" y="93"/>
                    <a:pt x="81" y="93"/>
                    <a:pt x="80" y="94"/>
                  </a:cubicBezTo>
                  <a:cubicBezTo>
                    <a:pt x="79" y="93"/>
                    <a:pt x="80" y="91"/>
                    <a:pt x="80" y="90"/>
                  </a:cubicBezTo>
                  <a:cubicBezTo>
                    <a:pt x="80" y="89"/>
                    <a:pt x="79" y="89"/>
                    <a:pt x="79" y="88"/>
                  </a:cubicBezTo>
                  <a:cubicBezTo>
                    <a:pt x="79" y="86"/>
                    <a:pt x="80" y="85"/>
                    <a:pt x="80" y="84"/>
                  </a:cubicBezTo>
                  <a:close/>
                  <a:moveTo>
                    <a:pt x="80" y="100"/>
                  </a:moveTo>
                  <a:cubicBezTo>
                    <a:pt x="79" y="99"/>
                    <a:pt x="80" y="97"/>
                    <a:pt x="80" y="9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4"/>
                    <a:pt x="81" y="94"/>
                    <a:pt x="80" y="94"/>
                  </a:cubicBezTo>
                  <a:cubicBezTo>
                    <a:pt x="81" y="94"/>
                    <a:pt x="81" y="93"/>
                    <a:pt x="81" y="92"/>
                  </a:cubicBezTo>
                  <a:cubicBezTo>
                    <a:pt x="82" y="92"/>
                    <a:pt x="82" y="92"/>
                    <a:pt x="83" y="91"/>
                  </a:cubicBezTo>
                  <a:cubicBezTo>
                    <a:pt x="85" y="89"/>
                    <a:pt x="86" y="86"/>
                    <a:pt x="89" y="84"/>
                  </a:cubicBezTo>
                  <a:cubicBezTo>
                    <a:pt x="89" y="84"/>
                    <a:pt x="90" y="84"/>
                    <a:pt x="90" y="84"/>
                  </a:cubicBezTo>
                  <a:cubicBezTo>
                    <a:pt x="90" y="85"/>
                    <a:pt x="91" y="86"/>
                    <a:pt x="91" y="87"/>
                  </a:cubicBezTo>
                  <a:cubicBezTo>
                    <a:pt x="90" y="88"/>
                    <a:pt x="89" y="89"/>
                    <a:pt x="88" y="90"/>
                  </a:cubicBezTo>
                  <a:cubicBezTo>
                    <a:pt x="87" y="91"/>
                    <a:pt x="87" y="92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5" y="94"/>
                    <a:pt x="85" y="94"/>
                    <a:pt x="85" y="95"/>
                  </a:cubicBezTo>
                  <a:cubicBezTo>
                    <a:pt x="84" y="96"/>
                    <a:pt x="83" y="97"/>
                    <a:pt x="82" y="98"/>
                  </a:cubicBezTo>
                  <a:cubicBezTo>
                    <a:pt x="81" y="99"/>
                    <a:pt x="81" y="100"/>
                    <a:pt x="80" y="100"/>
                  </a:cubicBezTo>
                  <a:close/>
                  <a:moveTo>
                    <a:pt x="80" y="102"/>
                  </a:moveTo>
                  <a:cubicBezTo>
                    <a:pt x="82" y="98"/>
                    <a:pt x="85" y="96"/>
                    <a:pt x="87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2"/>
                    <a:pt x="89" y="91"/>
                    <a:pt x="89" y="90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90" y="88"/>
                    <a:pt x="90" y="88"/>
                    <a:pt x="91" y="88"/>
                  </a:cubicBezTo>
                  <a:cubicBezTo>
                    <a:pt x="91" y="90"/>
                    <a:pt x="91" y="92"/>
                    <a:pt x="91" y="93"/>
                  </a:cubicBezTo>
                  <a:cubicBezTo>
                    <a:pt x="87" y="97"/>
                    <a:pt x="84" y="102"/>
                    <a:pt x="80" y="106"/>
                  </a:cubicBezTo>
                  <a:cubicBezTo>
                    <a:pt x="80" y="105"/>
                    <a:pt x="80" y="103"/>
                    <a:pt x="80" y="102"/>
                  </a:cubicBezTo>
                  <a:close/>
                  <a:moveTo>
                    <a:pt x="91" y="113"/>
                  </a:moveTo>
                  <a:cubicBezTo>
                    <a:pt x="88" y="113"/>
                    <a:pt x="87" y="113"/>
                    <a:pt x="85" y="113"/>
                  </a:cubicBezTo>
                  <a:cubicBezTo>
                    <a:pt x="84" y="112"/>
                    <a:pt x="85" y="112"/>
                    <a:pt x="85" y="112"/>
                  </a:cubicBezTo>
                  <a:cubicBezTo>
                    <a:pt x="87" y="110"/>
                    <a:pt x="89" y="108"/>
                    <a:pt x="91" y="105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1" y="107"/>
                    <a:pt x="91" y="111"/>
                    <a:pt x="91" y="113"/>
                  </a:cubicBezTo>
                  <a:close/>
                  <a:moveTo>
                    <a:pt x="91" y="104"/>
                  </a:moveTo>
                  <a:cubicBezTo>
                    <a:pt x="89" y="107"/>
                    <a:pt x="85" y="110"/>
                    <a:pt x="83" y="113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0" y="112"/>
                    <a:pt x="81" y="112"/>
                    <a:pt x="82" y="111"/>
                  </a:cubicBezTo>
                  <a:cubicBezTo>
                    <a:pt x="83" y="109"/>
                    <a:pt x="83" y="108"/>
                    <a:pt x="85" y="107"/>
                  </a:cubicBezTo>
                  <a:cubicBezTo>
                    <a:pt x="86" y="106"/>
                    <a:pt x="87" y="105"/>
                    <a:pt x="87" y="104"/>
                  </a:cubicBezTo>
                  <a:cubicBezTo>
                    <a:pt x="87" y="104"/>
                    <a:pt x="88" y="104"/>
                    <a:pt x="88" y="103"/>
                  </a:cubicBezTo>
                  <a:cubicBezTo>
                    <a:pt x="88" y="103"/>
                    <a:pt x="89" y="102"/>
                    <a:pt x="89" y="102"/>
                  </a:cubicBezTo>
                  <a:cubicBezTo>
                    <a:pt x="90" y="101"/>
                    <a:pt x="90" y="100"/>
                    <a:pt x="91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101"/>
                    <a:pt x="91" y="102"/>
                    <a:pt x="91" y="104"/>
                  </a:cubicBezTo>
                  <a:close/>
                  <a:moveTo>
                    <a:pt x="91" y="98"/>
                  </a:moveTo>
                  <a:cubicBezTo>
                    <a:pt x="89" y="100"/>
                    <a:pt x="88" y="102"/>
                    <a:pt x="87" y="103"/>
                  </a:cubicBezTo>
                  <a:cubicBezTo>
                    <a:pt x="86" y="105"/>
                    <a:pt x="84" y="106"/>
                    <a:pt x="83" y="108"/>
                  </a:cubicBezTo>
                  <a:cubicBezTo>
                    <a:pt x="82" y="109"/>
                    <a:pt x="81" y="111"/>
                    <a:pt x="80" y="111"/>
                  </a:cubicBezTo>
                  <a:cubicBezTo>
                    <a:pt x="80" y="110"/>
                    <a:pt x="80" y="109"/>
                    <a:pt x="80" y="108"/>
                  </a:cubicBezTo>
                  <a:cubicBezTo>
                    <a:pt x="81" y="107"/>
                    <a:pt x="81" y="106"/>
                    <a:pt x="82" y="105"/>
                  </a:cubicBezTo>
                  <a:cubicBezTo>
                    <a:pt x="83" y="104"/>
                    <a:pt x="84" y="103"/>
                    <a:pt x="85" y="102"/>
                  </a:cubicBezTo>
                  <a:cubicBezTo>
                    <a:pt x="85" y="101"/>
                    <a:pt x="86" y="101"/>
                    <a:pt x="86" y="99"/>
                  </a:cubicBezTo>
                  <a:cubicBezTo>
                    <a:pt x="86" y="99"/>
                    <a:pt x="86" y="99"/>
                    <a:pt x="87" y="99"/>
                  </a:cubicBezTo>
                  <a:cubicBezTo>
                    <a:pt x="88" y="98"/>
                    <a:pt x="89" y="96"/>
                    <a:pt x="91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6"/>
                    <a:pt x="91" y="96"/>
                    <a:pt x="91" y="98"/>
                  </a:cubicBezTo>
                  <a:close/>
                  <a:moveTo>
                    <a:pt x="99" y="113"/>
                  </a:moveTo>
                  <a:cubicBezTo>
                    <a:pt x="99" y="112"/>
                    <a:pt x="99" y="112"/>
                    <a:pt x="99" y="111"/>
                  </a:cubicBezTo>
                  <a:cubicBezTo>
                    <a:pt x="99" y="112"/>
                    <a:pt x="100" y="112"/>
                    <a:pt x="99" y="113"/>
                  </a:cubicBezTo>
                  <a:close/>
                  <a:moveTo>
                    <a:pt x="101" y="99"/>
                  </a:moveTo>
                  <a:cubicBezTo>
                    <a:pt x="102" y="96"/>
                    <a:pt x="104" y="94"/>
                    <a:pt x="106" y="92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0"/>
                    <a:pt x="108" y="90"/>
                    <a:pt x="108" y="88"/>
                  </a:cubicBezTo>
                  <a:cubicBezTo>
                    <a:pt x="110" y="87"/>
                    <a:pt x="111" y="85"/>
                    <a:pt x="112" y="83"/>
                  </a:cubicBezTo>
                  <a:cubicBezTo>
                    <a:pt x="113" y="85"/>
                    <a:pt x="113" y="87"/>
                    <a:pt x="112" y="89"/>
                  </a:cubicBezTo>
                  <a:cubicBezTo>
                    <a:pt x="111" y="90"/>
                    <a:pt x="110" y="91"/>
                    <a:pt x="109" y="92"/>
                  </a:cubicBezTo>
                  <a:cubicBezTo>
                    <a:pt x="108" y="94"/>
                    <a:pt x="107" y="95"/>
                    <a:pt x="106" y="96"/>
                  </a:cubicBezTo>
                  <a:cubicBezTo>
                    <a:pt x="104" y="98"/>
                    <a:pt x="103" y="101"/>
                    <a:pt x="101" y="103"/>
                  </a:cubicBezTo>
                  <a:cubicBezTo>
                    <a:pt x="100" y="102"/>
                    <a:pt x="101" y="100"/>
                    <a:pt x="101" y="99"/>
                  </a:cubicBezTo>
                  <a:close/>
                  <a:moveTo>
                    <a:pt x="112" y="81"/>
                  </a:moveTo>
                  <a:cubicBezTo>
                    <a:pt x="112" y="82"/>
                    <a:pt x="111" y="83"/>
                    <a:pt x="110" y="84"/>
                  </a:cubicBezTo>
                  <a:cubicBezTo>
                    <a:pt x="109" y="86"/>
                    <a:pt x="109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9"/>
                    <a:pt x="107" y="90"/>
                    <a:pt x="106" y="91"/>
                  </a:cubicBezTo>
                  <a:cubicBezTo>
                    <a:pt x="104" y="93"/>
                    <a:pt x="103" y="95"/>
                    <a:pt x="101" y="97"/>
                  </a:cubicBezTo>
                  <a:cubicBezTo>
                    <a:pt x="101" y="96"/>
                    <a:pt x="101" y="93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1"/>
                    <a:pt x="102" y="90"/>
                    <a:pt x="102" y="89"/>
                  </a:cubicBezTo>
                  <a:cubicBezTo>
                    <a:pt x="103" y="88"/>
                    <a:pt x="104" y="88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7" y="83"/>
                    <a:pt x="110" y="80"/>
                    <a:pt x="112" y="76"/>
                  </a:cubicBezTo>
                  <a:cubicBezTo>
                    <a:pt x="113" y="77"/>
                    <a:pt x="113" y="77"/>
                    <a:pt x="112" y="78"/>
                  </a:cubicBezTo>
                  <a:cubicBezTo>
                    <a:pt x="112" y="79"/>
                    <a:pt x="113" y="81"/>
                    <a:pt x="112" y="81"/>
                  </a:cubicBezTo>
                  <a:close/>
                  <a:moveTo>
                    <a:pt x="101" y="73"/>
                  </a:moveTo>
                  <a:cubicBezTo>
                    <a:pt x="102" y="72"/>
                    <a:pt x="103" y="72"/>
                    <a:pt x="103" y="73"/>
                  </a:cubicBezTo>
                  <a:cubicBezTo>
                    <a:pt x="102" y="74"/>
                    <a:pt x="101" y="75"/>
                    <a:pt x="101" y="77"/>
                  </a:cubicBezTo>
                  <a:cubicBezTo>
                    <a:pt x="100" y="76"/>
                    <a:pt x="101" y="76"/>
                    <a:pt x="101" y="75"/>
                  </a:cubicBezTo>
                  <a:cubicBezTo>
                    <a:pt x="101" y="74"/>
                    <a:pt x="100" y="73"/>
                    <a:pt x="101" y="73"/>
                  </a:cubicBezTo>
                  <a:close/>
                  <a:moveTo>
                    <a:pt x="101" y="76"/>
                  </a:moveTo>
                  <a:cubicBezTo>
                    <a:pt x="102" y="76"/>
                    <a:pt x="103" y="74"/>
                    <a:pt x="104" y="73"/>
                  </a:cubicBezTo>
                  <a:cubicBezTo>
                    <a:pt x="105" y="72"/>
                    <a:pt x="107" y="72"/>
                    <a:pt x="108" y="72"/>
                  </a:cubicBezTo>
                  <a:cubicBezTo>
                    <a:pt x="108" y="73"/>
                    <a:pt x="107" y="74"/>
                    <a:pt x="106" y="75"/>
                  </a:cubicBezTo>
                  <a:cubicBezTo>
                    <a:pt x="105" y="77"/>
                    <a:pt x="105" y="78"/>
                    <a:pt x="104" y="79"/>
                  </a:cubicBezTo>
                  <a:cubicBezTo>
                    <a:pt x="103" y="80"/>
                    <a:pt x="102" y="82"/>
                    <a:pt x="101" y="83"/>
                  </a:cubicBezTo>
                  <a:cubicBezTo>
                    <a:pt x="100" y="82"/>
                    <a:pt x="100" y="80"/>
                    <a:pt x="100" y="79"/>
                  </a:cubicBezTo>
                  <a:cubicBezTo>
                    <a:pt x="100" y="78"/>
                    <a:pt x="102" y="77"/>
                    <a:pt x="101" y="76"/>
                  </a:cubicBezTo>
                  <a:close/>
                  <a:moveTo>
                    <a:pt x="101" y="85"/>
                  </a:moveTo>
                  <a:cubicBezTo>
                    <a:pt x="101" y="84"/>
                    <a:pt x="102" y="83"/>
                    <a:pt x="102" y="82"/>
                  </a:cubicBezTo>
                  <a:cubicBezTo>
                    <a:pt x="105" y="79"/>
                    <a:pt x="107" y="75"/>
                    <a:pt x="109" y="73"/>
                  </a:cubicBezTo>
                  <a:cubicBezTo>
                    <a:pt x="111" y="73"/>
                    <a:pt x="112" y="72"/>
                    <a:pt x="112" y="73"/>
                  </a:cubicBezTo>
                  <a:cubicBezTo>
                    <a:pt x="112" y="74"/>
                    <a:pt x="112" y="75"/>
                    <a:pt x="111" y="76"/>
                  </a:cubicBezTo>
                  <a:cubicBezTo>
                    <a:pt x="110" y="79"/>
                    <a:pt x="107" y="82"/>
                    <a:pt x="105" y="85"/>
                  </a:cubicBezTo>
                  <a:cubicBezTo>
                    <a:pt x="104" y="86"/>
                    <a:pt x="103" y="87"/>
                    <a:pt x="102" y="88"/>
                  </a:cubicBezTo>
                  <a:cubicBezTo>
                    <a:pt x="102" y="89"/>
                    <a:pt x="101" y="90"/>
                    <a:pt x="101" y="90"/>
                  </a:cubicBezTo>
                  <a:cubicBezTo>
                    <a:pt x="101" y="89"/>
                    <a:pt x="100" y="87"/>
                    <a:pt x="101" y="85"/>
                  </a:cubicBezTo>
                  <a:close/>
                  <a:moveTo>
                    <a:pt x="103" y="102"/>
                  </a:moveTo>
                  <a:cubicBezTo>
                    <a:pt x="104" y="101"/>
                    <a:pt x="105" y="100"/>
                    <a:pt x="106" y="98"/>
                  </a:cubicBezTo>
                  <a:cubicBezTo>
                    <a:pt x="106" y="98"/>
                    <a:pt x="107" y="97"/>
                    <a:pt x="107" y="97"/>
                  </a:cubicBezTo>
                  <a:cubicBezTo>
                    <a:pt x="107" y="97"/>
                    <a:pt x="107" y="96"/>
                    <a:pt x="107" y="96"/>
                  </a:cubicBezTo>
                  <a:cubicBezTo>
                    <a:pt x="108" y="95"/>
                    <a:pt x="108" y="95"/>
                    <a:pt x="109" y="94"/>
                  </a:cubicBezTo>
                  <a:cubicBezTo>
                    <a:pt x="110" y="93"/>
                    <a:pt x="111" y="91"/>
                    <a:pt x="112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2" y="91"/>
                    <a:pt x="113" y="92"/>
                    <a:pt x="113" y="94"/>
                  </a:cubicBezTo>
                  <a:cubicBezTo>
                    <a:pt x="113" y="95"/>
                    <a:pt x="112" y="95"/>
                    <a:pt x="112" y="96"/>
                  </a:cubicBezTo>
                  <a:cubicBezTo>
                    <a:pt x="111" y="97"/>
                    <a:pt x="110" y="98"/>
                    <a:pt x="109" y="99"/>
                  </a:cubicBezTo>
                  <a:cubicBezTo>
                    <a:pt x="107" y="102"/>
                    <a:pt x="104" y="106"/>
                    <a:pt x="102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108"/>
                    <a:pt x="101" y="107"/>
                    <a:pt x="101" y="105"/>
                  </a:cubicBezTo>
                  <a:cubicBezTo>
                    <a:pt x="101" y="104"/>
                    <a:pt x="102" y="103"/>
                    <a:pt x="103" y="102"/>
                  </a:cubicBezTo>
                  <a:close/>
                  <a:moveTo>
                    <a:pt x="101" y="113"/>
                  </a:moveTo>
                  <a:cubicBezTo>
                    <a:pt x="101" y="112"/>
                    <a:pt x="101" y="111"/>
                    <a:pt x="101" y="110"/>
                  </a:cubicBezTo>
                  <a:cubicBezTo>
                    <a:pt x="101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09"/>
                  </a:cubicBezTo>
                  <a:cubicBezTo>
                    <a:pt x="105" y="105"/>
                    <a:pt x="109" y="101"/>
                    <a:pt x="112" y="97"/>
                  </a:cubicBezTo>
                  <a:cubicBezTo>
                    <a:pt x="112" y="96"/>
                    <a:pt x="113" y="96"/>
                    <a:pt x="113" y="95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113" y="97"/>
                    <a:pt x="113" y="98"/>
                    <a:pt x="113" y="99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0" y="103"/>
                    <a:pt x="107" y="108"/>
                    <a:pt x="103" y="112"/>
                  </a:cubicBezTo>
                  <a:cubicBezTo>
                    <a:pt x="103" y="112"/>
                    <a:pt x="104" y="112"/>
                    <a:pt x="104" y="113"/>
                  </a:cubicBezTo>
                  <a:cubicBezTo>
                    <a:pt x="102" y="113"/>
                    <a:pt x="102" y="113"/>
                    <a:pt x="101" y="113"/>
                  </a:cubicBezTo>
                  <a:close/>
                  <a:moveTo>
                    <a:pt x="113" y="112"/>
                  </a:moveTo>
                  <a:cubicBezTo>
                    <a:pt x="112" y="113"/>
                    <a:pt x="109" y="113"/>
                    <a:pt x="108" y="113"/>
                  </a:cubicBezTo>
                  <a:cubicBezTo>
                    <a:pt x="109" y="110"/>
                    <a:pt x="111" y="108"/>
                    <a:pt x="113" y="106"/>
                  </a:cubicBezTo>
                  <a:cubicBezTo>
                    <a:pt x="112" y="106"/>
                    <a:pt x="112" y="106"/>
                    <a:pt x="112" y="107"/>
                  </a:cubicBezTo>
                  <a:cubicBezTo>
                    <a:pt x="110" y="108"/>
                    <a:pt x="108" y="111"/>
                    <a:pt x="106" y="113"/>
                  </a:cubicBezTo>
                  <a:cubicBezTo>
                    <a:pt x="106" y="113"/>
                    <a:pt x="104" y="113"/>
                    <a:pt x="104" y="113"/>
                  </a:cubicBezTo>
                  <a:cubicBezTo>
                    <a:pt x="103" y="112"/>
                    <a:pt x="105" y="112"/>
                    <a:pt x="104" y="112"/>
                  </a:cubicBezTo>
                  <a:cubicBezTo>
                    <a:pt x="106" y="111"/>
                    <a:pt x="107" y="109"/>
                    <a:pt x="107" y="108"/>
                  </a:cubicBezTo>
                  <a:cubicBezTo>
                    <a:pt x="108" y="107"/>
                    <a:pt x="109" y="106"/>
                    <a:pt x="109" y="105"/>
                  </a:cubicBezTo>
                  <a:cubicBezTo>
                    <a:pt x="110" y="105"/>
                    <a:pt x="109" y="105"/>
                    <a:pt x="110" y="105"/>
                  </a:cubicBezTo>
                  <a:cubicBezTo>
                    <a:pt x="110" y="105"/>
                    <a:pt x="110" y="104"/>
                    <a:pt x="110" y="104"/>
                  </a:cubicBezTo>
                  <a:cubicBezTo>
                    <a:pt x="111" y="103"/>
                    <a:pt x="112" y="102"/>
                    <a:pt x="11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3" y="105"/>
                    <a:pt x="113" y="108"/>
                    <a:pt x="113" y="112"/>
                  </a:cubicBezTo>
                  <a:close/>
                  <a:moveTo>
                    <a:pt x="122" y="52"/>
                  </a:moveTo>
                  <a:cubicBezTo>
                    <a:pt x="122" y="51"/>
                    <a:pt x="124" y="51"/>
                    <a:pt x="124" y="51"/>
                  </a:cubicBezTo>
                  <a:cubicBezTo>
                    <a:pt x="123" y="53"/>
                    <a:pt x="123" y="54"/>
                    <a:pt x="122" y="55"/>
                  </a:cubicBezTo>
                  <a:cubicBezTo>
                    <a:pt x="121" y="54"/>
                    <a:pt x="122" y="53"/>
                    <a:pt x="122" y="52"/>
                  </a:cubicBezTo>
                  <a:close/>
                  <a:moveTo>
                    <a:pt x="122" y="57"/>
                  </a:moveTo>
                  <a:cubicBezTo>
                    <a:pt x="122" y="54"/>
                    <a:pt x="124" y="53"/>
                    <a:pt x="125" y="51"/>
                  </a:cubicBezTo>
                  <a:cubicBezTo>
                    <a:pt x="127" y="51"/>
                    <a:pt x="128" y="51"/>
                    <a:pt x="130" y="51"/>
                  </a:cubicBezTo>
                  <a:cubicBezTo>
                    <a:pt x="129" y="53"/>
                    <a:pt x="128" y="54"/>
                    <a:pt x="127" y="56"/>
                  </a:cubicBezTo>
                  <a:cubicBezTo>
                    <a:pt x="126" y="57"/>
                    <a:pt x="125" y="59"/>
                    <a:pt x="124" y="60"/>
                  </a:cubicBezTo>
                  <a:cubicBezTo>
                    <a:pt x="123" y="61"/>
                    <a:pt x="123" y="63"/>
                    <a:pt x="122" y="64"/>
                  </a:cubicBezTo>
                  <a:cubicBezTo>
                    <a:pt x="122" y="61"/>
                    <a:pt x="122" y="59"/>
                    <a:pt x="122" y="57"/>
                  </a:cubicBezTo>
                  <a:cubicBezTo>
                    <a:pt x="122" y="57"/>
                    <a:pt x="122" y="57"/>
                    <a:pt x="122" y="57"/>
                  </a:cubicBezTo>
                  <a:close/>
                  <a:moveTo>
                    <a:pt x="122" y="66"/>
                  </a:moveTo>
                  <a:cubicBezTo>
                    <a:pt x="122" y="66"/>
                    <a:pt x="122" y="65"/>
                    <a:pt x="123" y="65"/>
                  </a:cubicBezTo>
                  <a:cubicBezTo>
                    <a:pt x="123" y="64"/>
                    <a:pt x="124" y="63"/>
                    <a:pt x="124" y="62"/>
                  </a:cubicBezTo>
                  <a:cubicBezTo>
                    <a:pt x="125" y="61"/>
                    <a:pt x="126" y="60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8" y="56"/>
                    <a:pt x="129" y="53"/>
                    <a:pt x="131" y="51"/>
                  </a:cubicBezTo>
                  <a:cubicBezTo>
                    <a:pt x="132" y="51"/>
                    <a:pt x="132" y="51"/>
                    <a:pt x="133" y="51"/>
                  </a:cubicBezTo>
                  <a:cubicBezTo>
                    <a:pt x="132" y="53"/>
                    <a:pt x="134" y="56"/>
                    <a:pt x="132" y="57"/>
                  </a:cubicBezTo>
                  <a:cubicBezTo>
                    <a:pt x="130" y="61"/>
                    <a:pt x="128" y="64"/>
                    <a:pt x="126" y="67"/>
                  </a:cubicBezTo>
                  <a:cubicBezTo>
                    <a:pt x="124" y="69"/>
                    <a:pt x="123" y="72"/>
                    <a:pt x="122" y="73"/>
                  </a:cubicBezTo>
                  <a:cubicBezTo>
                    <a:pt x="122" y="70"/>
                    <a:pt x="122" y="69"/>
                    <a:pt x="122" y="66"/>
                  </a:cubicBezTo>
                  <a:close/>
                  <a:moveTo>
                    <a:pt x="122" y="75"/>
                  </a:moveTo>
                  <a:cubicBezTo>
                    <a:pt x="122" y="74"/>
                    <a:pt x="124" y="72"/>
                    <a:pt x="124" y="71"/>
                  </a:cubicBezTo>
                  <a:cubicBezTo>
                    <a:pt x="125" y="70"/>
                    <a:pt x="125" y="69"/>
                    <a:pt x="126" y="69"/>
                  </a:cubicBezTo>
                  <a:cubicBezTo>
                    <a:pt x="125" y="68"/>
                    <a:pt x="126" y="68"/>
                    <a:pt x="126" y="68"/>
                  </a:cubicBezTo>
                  <a:cubicBezTo>
                    <a:pt x="126" y="67"/>
                    <a:pt x="126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8" y="66"/>
                    <a:pt x="127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30" y="62"/>
                    <a:pt x="131" y="59"/>
                    <a:pt x="133" y="57"/>
                  </a:cubicBezTo>
                  <a:cubicBezTo>
                    <a:pt x="133" y="59"/>
                    <a:pt x="133" y="61"/>
                    <a:pt x="133" y="63"/>
                  </a:cubicBezTo>
                  <a:cubicBezTo>
                    <a:pt x="133" y="64"/>
                    <a:pt x="132" y="64"/>
                    <a:pt x="131" y="66"/>
                  </a:cubicBezTo>
                  <a:cubicBezTo>
                    <a:pt x="130" y="67"/>
                    <a:pt x="130" y="69"/>
                    <a:pt x="129" y="70"/>
                  </a:cubicBezTo>
                  <a:cubicBezTo>
                    <a:pt x="128" y="71"/>
                    <a:pt x="127" y="72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6" y="74"/>
                    <a:pt x="126" y="74"/>
                    <a:pt x="125" y="75"/>
                  </a:cubicBezTo>
                  <a:cubicBezTo>
                    <a:pt x="125" y="76"/>
                    <a:pt x="124" y="77"/>
                    <a:pt x="124" y="78"/>
                  </a:cubicBezTo>
                  <a:cubicBezTo>
                    <a:pt x="123" y="78"/>
                    <a:pt x="123" y="79"/>
                    <a:pt x="122" y="80"/>
                  </a:cubicBezTo>
                  <a:cubicBezTo>
                    <a:pt x="122" y="79"/>
                    <a:pt x="121" y="76"/>
                    <a:pt x="122" y="75"/>
                  </a:cubicBezTo>
                  <a:close/>
                  <a:moveTo>
                    <a:pt x="122" y="86"/>
                  </a:moveTo>
                  <a:cubicBezTo>
                    <a:pt x="122" y="84"/>
                    <a:pt x="122" y="83"/>
                    <a:pt x="122" y="82"/>
                  </a:cubicBezTo>
                  <a:cubicBezTo>
                    <a:pt x="124" y="79"/>
                    <a:pt x="126" y="76"/>
                    <a:pt x="128" y="72"/>
                  </a:cubicBezTo>
                  <a:cubicBezTo>
                    <a:pt x="128" y="72"/>
                    <a:pt x="128" y="72"/>
                    <a:pt x="129" y="72"/>
                  </a:cubicBezTo>
                  <a:cubicBezTo>
                    <a:pt x="129" y="70"/>
                    <a:pt x="130" y="69"/>
                    <a:pt x="130" y="68"/>
                  </a:cubicBezTo>
                  <a:cubicBezTo>
                    <a:pt x="131" y="67"/>
                    <a:pt x="132" y="67"/>
                    <a:pt x="132" y="66"/>
                  </a:cubicBezTo>
                  <a:cubicBezTo>
                    <a:pt x="133" y="66"/>
                    <a:pt x="132" y="65"/>
                    <a:pt x="133" y="65"/>
                  </a:cubicBezTo>
                  <a:cubicBezTo>
                    <a:pt x="134" y="67"/>
                    <a:pt x="133" y="68"/>
                    <a:pt x="133" y="71"/>
                  </a:cubicBezTo>
                  <a:cubicBezTo>
                    <a:pt x="131" y="73"/>
                    <a:pt x="130" y="76"/>
                    <a:pt x="128" y="78"/>
                  </a:cubicBezTo>
                  <a:cubicBezTo>
                    <a:pt x="127" y="80"/>
                    <a:pt x="127" y="81"/>
                    <a:pt x="126" y="83"/>
                  </a:cubicBezTo>
                  <a:cubicBezTo>
                    <a:pt x="125" y="84"/>
                    <a:pt x="123" y="86"/>
                    <a:pt x="123" y="87"/>
                  </a:cubicBezTo>
                  <a:cubicBezTo>
                    <a:pt x="123" y="88"/>
                    <a:pt x="123" y="88"/>
                    <a:pt x="123" y="89"/>
                  </a:cubicBezTo>
                  <a:cubicBezTo>
                    <a:pt x="124" y="88"/>
                    <a:pt x="124" y="87"/>
                    <a:pt x="124" y="87"/>
                  </a:cubicBezTo>
                  <a:cubicBezTo>
                    <a:pt x="125" y="84"/>
                    <a:pt x="127" y="83"/>
                    <a:pt x="128" y="80"/>
                  </a:cubicBezTo>
                  <a:cubicBezTo>
                    <a:pt x="129" y="79"/>
                    <a:pt x="129" y="78"/>
                    <a:pt x="130" y="77"/>
                  </a:cubicBezTo>
                  <a:cubicBezTo>
                    <a:pt x="131" y="76"/>
                    <a:pt x="132" y="74"/>
                    <a:pt x="133" y="72"/>
                  </a:cubicBezTo>
                  <a:cubicBezTo>
                    <a:pt x="133" y="75"/>
                    <a:pt x="133" y="76"/>
                    <a:pt x="133" y="79"/>
                  </a:cubicBezTo>
                  <a:cubicBezTo>
                    <a:pt x="133" y="80"/>
                    <a:pt x="131" y="81"/>
                    <a:pt x="131" y="83"/>
                  </a:cubicBezTo>
                  <a:cubicBezTo>
                    <a:pt x="129" y="85"/>
                    <a:pt x="128" y="86"/>
                    <a:pt x="127" y="88"/>
                  </a:cubicBezTo>
                  <a:cubicBezTo>
                    <a:pt x="126" y="89"/>
                    <a:pt x="126" y="90"/>
                    <a:pt x="125" y="92"/>
                  </a:cubicBezTo>
                  <a:cubicBezTo>
                    <a:pt x="124" y="93"/>
                    <a:pt x="123" y="94"/>
                    <a:pt x="122" y="95"/>
                  </a:cubicBezTo>
                  <a:cubicBezTo>
                    <a:pt x="122" y="92"/>
                    <a:pt x="122" y="88"/>
                    <a:pt x="122" y="86"/>
                  </a:cubicBezTo>
                  <a:close/>
                  <a:moveTo>
                    <a:pt x="123" y="96"/>
                  </a:moveTo>
                  <a:cubicBezTo>
                    <a:pt x="124" y="93"/>
                    <a:pt x="126" y="92"/>
                    <a:pt x="126" y="90"/>
                  </a:cubicBezTo>
                  <a:cubicBezTo>
                    <a:pt x="127" y="90"/>
                    <a:pt x="127" y="89"/>
                    <a:pt x="127" y="89"/>
                  </a:cubicBezTo>
                  <a:cubicBezTo>
                    <a:pt x="127" y="89"/>
                    <a:pt x="128" y="89"/>
                    <a:pt x="127" y="89"/>
                  </a:cubicBezTo>
                  <a:cubicBezTo>
                    <a:pt x="130" y="86"/>
                    <a:pt x="131" y="83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3" y="82"/>
                    <a:pt x="133" y="83"/>
                    <a:pt x="133" y="85"/>
                  </a:cubicBezTo>
                  <a:cubicBezTo>
                    <a:pt x="133" y="86"/>
                    <a:pt x="132" y="87"/>
                    <a:pt x="131" y="88"/>
                  </a:cubicBezTo>
                  <a:cubicBezTo>
                    <a:pt x="130" y="90"/>
                    <a:pt x="128" y="93"/>
                    <a:pt x="127" y="95"/>
                  </a:cubicBezTo>
                  <a:cubicBezTo>
                    <a:pt x="126" y="96"/>
                    <a:pt x="125" y="97"/>
                    <a:pt x="125" y="98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1"/>
                    <a:pt x="122" y="101"/>
                  </a:cubicBezTo>
                  <a:cubicBezTo>
                    <a:pt x="122" y="99"/>
                    <a:pt x="122" y="98"/>
                    <a:pt x="122" y="96"/>
                  </a:cubicBezTo>
                  <a:cubicBezTo>
                    <a:pt x="123" y="96"/>
                    <a:pt x="123" y="96"/>
                    <a:pt x="123" y="96"/>
                  </a:cubicBezTo>
                  <a:close/>
                  <a:moveTo>
                    <a:pt x="122" y="102"/>
                  </a:moveTo>
                  <a:cubicBezTo>
                    <a:pt x="123" y="102"/>
                    <a:pt x="123" y="102"/>
                    <a:pt x="123" y="102"/>
                  </a:cubicBezTo>
                  <a:cubicBezTo>
                    <a:pt x="124" y="99"/>
                    <a:pt x="127" y="97"/>
                    <a:pt x="128" y="94"/>
                  </a:cubicBezTo>
                  <a:cubicBezTo>
                    <a:pt x="128" y="94"/>
                    <a:pt x="129" y="93"/>
                    <a:pt x="129" y="92"/>
                  </a:cubicBezTo>
                  <a:cubicBezTo>
                    <a:pt x="130" y="91"/>
                    <a:pt x="132" y="89"/>
                    <a:pt x="133" y="87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3" y="88"/>
                    <a:pt x="134" y="90"/>
                    <a:pt x="133" y="92"/>
                  </a:cubicBezTo>
                  <a:cubicBezTo>
                    <a:pt x="133" y="93"/>
                    <a:pt x="131" y="94"/>
                    <a:pt x="131" y="96"/>
                  </a:cubicBezTo>
                  <a:cubicBezTo>
                    <a:pt x="128" y="99"/>
                    <a:pt x="126" y="104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6"/>
                    <a:pt x="122" y="104"/>
                    <a:pt x="122" y="102"/>
                  </a:cubicBezTo>
                  <a:close/>
                  <a:moveTo>
                    <a:pt x="125" y="112"/>
                  </a:moveTo>
                  <a:cubicBezTo>
                    <a:pt x="124" y="113"/>
                    <a:pt x="124" y="112"/>
                    <a:pt x="123" y="112"/>
                  </a:cubicBezTo>
                  <a:cubicBezTo>
                    <a:pt x="123" y="111"/>
                    <a:pt x="122" y="110"/>
                    <a:pt x="122" y="109"/>
                  </a:cubicBezTo>
                  <a:cubicBezTo>
                    <a:pt x="123" y="109"/>
                    <a:pt x="123" y="108"/>
                    <a:pt x="124" y="108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6" y="104"/>
                    <a:pt x="128" y="102"/>
                    <a:pt x="129" y="99"/>
                  </a:cubicBezTo>
                  <a:cubicBezTo>
                    <a:pt x="131" y="97"/>
                    <a:pt x="132" y="95"/>
                    <a:pt x="133" y="93"/>
                  </a:cubicBezTo>
                  <a:cubicBezTo>
                    <a:pt x="133" y="95"/>
                    <a:pt x="133" y="96"/>
                    <a:pt x="134" y="98"/>
                  </a:cubicBezTo>
                  <a:cubicBezTo>
                    <a:pt x="134" y="100"/>
                    <a:pt x="132" y="101"/>
                    <a:pt x="131" y="104"/>
                  </a:cubicBezTo>
                  <a:cubicBezTo>
                    <a:pt x="130" y="105"/>
                    <a:pt x="130" y="106"/>
                    <a:pt x="129" y="106"/>
                  </a:cubicBezTo>
                  <a:cubicBezTo>
                    <a:pt x="129" y="108"/>
                    <a:pt x="128" y="108"/>
                    <a:pt x="127" y="110"/>
                  </a:cubicBezTo>
                  <a:cubicBezTo>
                    <a:pt x="126" y="110"/>
                    <a:pt x="126" y="111"/>
                    <a:pt x="125" y="112"/>
                  </a:cubicBezTo>
                  <a:close/>
                  <a:moveTo>
                    <a:pt x="130" y="112"/>
                  </a:moveTo>
                  <a:cubicBezTo>
                    <a:pt x="130" y="111"/>
                    <a:pt x="132" y="110"/>
                    <a:pt x="132" y="109"/>
                  </a:cubicBezTo>
                  <a:cubicBezTo>
                    <a:pt x="132" y="108"/>
                    <a:pt x="133" y="108"/>
                    <a:pt x="133" y="107"/>
                  </a:cubicBezTo>
                  <a:cubicBezTo>
                    <a:pt x="134" y="108"/>
                    <a:pt x="133" y="111"/>
                    <a:pt x="134" y="112"/>
                  </a:cubicBezTo>
                  <a:cubicBezTo>
                    <a:pt x="133" y="112"/>
                    <a:pt x="131" y="112"/>
                    <a:pt x="130" y="112"/>
                  </a:cubicBezTo>
                  <a:close/>
                  <a:moveTo>
                    <a:pt x="129" y="112"/>
                  </a:moveTo>
                  <a:cubicBezTo>
                    <a:pt x="128" y="112"/>
                    <a:pt x="127" y="112"/>
                    <a:pt x="126" y="112"/>
                  </a:cubicBezTo>
                  <a:cubicBezTo>
                    <a:pt x="126" y="111"/>
                    <a:pt x="127" y="111"/>
                    <a:pt x="127" y="110"/>
                  </a:cubicBezTo>
                  <a:cubicBezTo>
                    <a:pt x="128" y="110"/>
                    <a:pt x="128" y="109"/>
                    <a:pt x="128" y="109"/>
                  </a:cubicBezTo>
                  <a:cubicBezTo>
                    <a:pt x="128" y="108"/>
                    <a:pt x="130" y="107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5"/>
                  </a:cubicBezTo>
                  <a:cubicBezTo>
                    <a:pt x="132" y="104"/>
                    <a:pt x="132" y="102"/>
                    <a:pt x="133" y="101"/>
                  </a:cubicBezTo>
                  <a:cubicBezTo>
                    <a:pt x="134" y="106"/>
                    <a:pt x="131" y="108"/>
                    <a:pt x="129" y="112"/>
                  </a:cubicBezTo>
                  <a:close/>
                  <a:moveTo>
                    <a:pt x="134" y="72"/>
                  </a:moveTo>
                  <a:cubicBezTo>
                    <a:pt x="134" y="71"/>
                    <a:pt x="134" y="71"/>
                    <a:pt x="134" y="70"/>
                  </a:cubicBezTo>
                  <a:cubicBezTo>
                    <a:pt x="135" y="71"/>
                    <a:pt x="135" y="71"/>
                    <a:pt x="134" y="72"/>
                  </a:cubicBezTo>
                  <a:close/>
                  <a:moveTo>
                    <a:pt x="135" y="104"/>
                  </a:moveTo>
                  <a:cubicBezTo>
                    <a:pt x="134" y="104"/>
                    <a:pt x="135" y="103"/>
                    <a:pt x="134" y="103"/>
                  </a:cubicBezTo>
                  <a:cubicBezTo>
                    <a:pt x="135" y="103"/>
                    <a:pt x="135" y="104"/>
                    <a:pt x="13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/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0" name="Freeform 55"/>
            <p:cNvSpPr/>
            <p:nvPr/>
          </p:nvSpPr>
          <p:spPr bwMode="auto">
            <a:xfrm flipH="1">
              <a:off x="6985000" y="18542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/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899940" y="2299725"/>
            <a:ext cx="2653712" cy="37579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>
            <a:defPPr>
              <a:defRPr lang="zh-CN"/>
            </a:defPPr>
            <a:lvl1pPr algn="ctr">
              <a:defRPr b="1" sz="3200">
                <a:solidFill>
                  <a:srgbClr val="808080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/>
            <a:r>
              <a:rPr altLang="en-US" b="0" lang="zh-CN" sz="1866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单击输入标题文字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99940" y="4489243"/>
            <a:ext cx="2653712" cy="37579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>
            <a:defPPr>
              <a:defRPr lang="zh-CN"/>
            </a:defPPr>
            <a:lvl1pPr algn="ctr">
              <a:defRPr b="1" sz="3200">
                <a:solidFill>
                  <a:srgbClr val="808080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/>
            <a:r>
              <a:rPr altLang="en-US" b="0" lang="zh-CN" sz="1866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单击输入标题文字</a:t>
            </a: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7899938" y="2781506"/>
            <a:ext cx="3523009" cy="4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2" lIns="91402" rIns="91402" tIns="45702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请在这里输入您的主要叙述内容</a:t>
            </a:r>
          </a:p>
          <a:p>
            <a:pPr>
              <a:buNone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请在这里输入您的主要叙述内容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7899938" y="4974275"/>
            <a:ext cx="3523009" cy="4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2" lIns="91402" rIns="91402" tIns="45702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请在这里输入您的主要叙述内容</a:t>
            </a:r>
          </a:p>
          <a:p>
            <a:pPr>
              <a:buNone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请在这里输入您的主要叙述内容</a:t>
            </a:r>
          </a:p>
        </p:txBody>
      </p:sp>
      <p:sp>
        <p:nvSpPr>
          <p:cNvPr id="15" name="椭圆 31"/>
          <p:cNvSpPr/>
          <p:nvPr/>
        </p:nvSpPr>
        <p:spPr>
          <a:xfrm>
            <a:off x="6837233" y="2287419"/>
            <a:ext cx="904178" cy="483158"/>
          </a:xfrm>
          <a:custGeom>
            <a:gdLst>
              <a:gd fmla="*/ 0 w 656493" name="connsiteX0"/>
              <a:gd fmla="*/ 316523 h 633046" name="connsiteY0"/>
              <a:gd fmla="*/ 328247 w 656493" name="connsiteX1"/>
              <a:gd fmla="*/ 0 h 633046" name="connsiteY1"/>
              <a:gd fmla="*/ 656494 w 656493" name="connsiteX2"/>
              <a:gd fmla="*/ 316523 h 633046" name="connsiteY2"/>
              <a:gd fmla="*/ 328247 w 656493" name="connsiteX3"/>
              <a:gd fmla="*/ 633046 h 633046" name="connsiteY3"/>
              <a:gd fmla="*/ 0 w 656493" name="connsiteX4"/>
              <a:gd fmla="*/ 316523 h 633046" name="connsiteY4"/>
              <a:gd fmla="*/ 328247 w 656494" name="connsiteX0-1"/>
              <a:gd fmla="*/ 0 h 633046" name="connsiteY0-2"/>
              <a:gd fmla="*/ 656494 w 656494" name="connsiteX1-3"/>
              <a:gd fmla="*/ 316523 h 633046" name="connsiteY1-4"/>
              <a:gd fmla="*/ 328247 w 656494" name="connsiteX2-5"/>
              <a:gd fmla="*/ 633046 h 633046" name="connsiteY2-6"/>
              <a:gd fmla="*/ 0 w 656494" name="connsiteX3-7"/>
              <a:gd fmla="*/ 316523 h 633046" name="connsiteY3-8"/>
              <a:gd fmla="*/ 419687 w 656494" name="connsiteX4-9"/>
              <a:gd fmla="*/ 91440 h 633046" name="connsiteY4-10"/>
              <a:gd fmla="*/ 402964 w 731211" name="connsiteX0-11"/>
              <a:gd fmla="*/ 0 h 633046" name="connsiteY0-12"/>
              <a:gd fmla="*/ 731211 w 731211" name="connsiteX1-13"/>
              <a:gd fmla="*/ 316523 h 633046" name="connsiteY1-14"/>
              <a:gd fmla="*/ 402964 w 731211" name="connsiteX2-15"/>
              <a:gd fmla="*/ 633046 h 633046" name="connsiteY2-16"/>
              <a:gd fmla="*/ 74717 w 731211" name="connsiteX3-17"/>
              <a:gd fmla="*/ 316523 h 633046" name="connsiteY3-18"/>
              <a:gd fmla="*/ 161895 w 731211" name="connsiteX4-19"/>
              <a:gd fmla="*/ 152400 h 633046" name="connsiteY4-20"/>
              <a:gd fmla="*/ 353700 w 681947" name="connsiteX0-21"/>
              <a:gd fmla="*/ 0 h 633046" name="connsiteY0-22"/>
              <a:gd fmla="*/ 681947 w 681947" name="connsiteX1-23"/>
              <a:gd fmla="*/ 316523 h 633046" name="connsiteY1-24"/>
              <a:gd fmla="*/ 353700 w 681947" name="connsiteX2-25"/>
              <a:gd fmla="*/ 633046 h 633046" name="connsiteY2-26"/>
              <a:gd fmla="*/ 25453 w 681947" name="connsiteX3-27"/>
              <a:gd fmla="*/ 316523 h 633046" name="connsiteY3-28"/>
              <a:gd fmla="*/ 112631 w 681947" name="connsiteX4-29"/>
              <a:gd fmla="*/ 152400 h 633046" name="connsiteY4-30"/>
              <a:gd fmla="*/ 341249 w 669496" name="connsiteX0-31"/>
              <a:gd fmla="*/ 0 h 633046" name="connsiteY0-32"/>
              <a:gd fmla="*/ 669496 w 669496" name="connsiteX1-33"/>
              <a:gd fmla="*/ 316523 h 633046" name="connsiteY1-34"/>
              <a:gd fmla="*/ 341249 w 669496" name="connsiteX2-35"/>
              <a:gd fmla="*/ 633046 h 633046" name="connsiteY2-36"/>
              <a:gd fmla="*/ 13002 w 669496" name="connsiteX3-37"/>
              <a:gd fmla="*/ 316523 h 633046" name="connsiteY3-38"/>
              <a:gd fmla="*/ 100180 w 669496" name="connsiteX4-39"/>
              <a:gd fmla="*/ 152400 h 633046" name="connsiteY4-40"/>
              <a:gd fmla="*/ 347951 w 676198" name="connsiteX0-41"/>
              <a:gd fmla="*/ 0 h 633046" name="connsiteY0-42"/>
              <a:gd fmla="*/ 676198 w 676198" name="connsiteX1-43"/>
              <a:gd fmla="*/ 316523 h 633046" name="connsiteY1-44"/>
              <a:gd fmla="*/ 347951 w 676198" name="connsiteX2-45"/>
              <a:gd fmla="*/ 633046 h 633046" name="connsiteY2-46"/>
              <a:gd fmla="*/ 19704 w 676198" name="connsiteX3-47"/>
              <a:gd fmla="*/ 316523 h 633046" name="connsiteY3-48"/>
              <a:gd fmla="*/ 79173 w 676198" name="connsiteX4-49"/>
              <a:gd fmla="*/ 113607 h 633046" name="connsiteY4-50"/>
              <a:gd fmla="*/ 333371 w 661618" name="connsiteX0-51"/>
              <a:gd fmla="*/ 0 h 633046" name="connsiteY0-52"/>
              <a:gd fmla="*/ 661618 w 661618" name="connsiteX1-53"/>
              <a:gd fmla="*/ 316523 h 633046" name="connsiteY1-54"/>
              <a:gd fmla="*/ 333371 w 661618" name="connsiteX2-55"/>
              <a:gd fmla="*/ 633046 h 633046" name="connsiteY2-56"/>
              <a:gd fmla="*/ 5124 w 661618" name="connsiteX3-57"/>
              <a:gd fmla="*/ 316523 h 633046" name="connsiteY3-58"/>
              <a:gd fmla="*/ 64593 w 661618" name="connsiteX4-59"/>
              <a:gd fmla="*/ 113607 h 633046" name="connsiteY4-60"/>
              <a:gd fmla="*/ 178200 w 661618" name="connsiteX0-61"/>
              <a:gd fmla="*/ 0 h 583170" name="connsiteY0-62"/>
              <a:gd fmla="*/ 661618 w 661618" name="connsiteX1-63"/>
              <a:gd fmla="*/ 266647 h 583170" name="connsiteY1-64"/>
              <a:gd fmla="*/ 333371 w 661618" name="connsiteX2-65"/>
              <a:gd fmla="*/ 583170 h 583170" name="connsiteY2-66"/>
              <a:gd fmla="*/ 5124 w 661618" name="connsiteX3-67"/>
              <a:gd fmla="*/ 266647 h 583170" name="connsiteY3-68"/>
              <a:gd fmla="*/ 64593 w 661618" name="connsiteX4-69"/>
              <a:gd fmla="*/ 63731 h 583170" name="connsiteY4-70"/>
              <a:gd fmla="*/ 178200 w 662133" name="connsiteX0-71"/>
              <a:gd fmla="*/ 66578 h 649748" name="connsiteY0-72"/>
              <a:gd fmla="*/ 412660 w 662133" name="connsiteX1-73"/>
              <a:gd fmla="*/ 10947 h 649748" name="connsiteY1-74"/>
              <a:gd fmla="*/ 661618 w 662133" name="connsiteX2-75"/>
              <a:gd fmla="*/ 333225 h 649748" name="connsiteY2-76"/>
              <a:gd fmla="*/ 333371 w 662133" name="connsiteX3-77"/>
              <a:gd fmla="*/ 649748 h 649748" name="connsiteY3-78"/>
              <a:gd fmla="*/ 5124 w 662133" name="connsiteX4-79"/>
              <a:gd fmla="*/ 333225 h 649748" name="connsiteY4-80"/>
              <a:gd fmla="*/ 64593 w 662133" name="connsiteX5"/>
              <a:gd fmla="*/ 130309 h 649748" name="connsiteY5"/>
              <a:gd fmla="*/ 178200 w 662148" name="connsiteX0-81"/>
              <a:gd fmla="*/ 66578 h 649748" name="connsiteY0-82"/>
              <a:gd fmla="*/ 412660 w 662148" name="connsiteX1-83"/>
              <a:gd fmla="*/ 10947 h 649748" name="connsiteY1-84"/>
              <a:gd fmla="*/ 661618 w 662148" name="connsiteX2-85"/>
              <a:gd fmla="*/ 333225 h 649748" name="connsiteY2-86"/>
              <a:gd fmla="*/ 333371 w 662148" name="connsiteX3-87"/>
              <a:gd fmla="*/ 649748 h 649748" name="connsiteY3-88"/>
              <a:gd fmla="*/ 5124 w 662148" name="connsiteX4-89"/>
              <a:gd fmla="*/ 333225 h 649748" name="connsiteY4-90"/>
              <a:gd fmla="*/ 64593 w 662148" name="connsiteX5-91"/>
              <a:gd fmla="*/ 130309 h 649748" name="connsiteY5-92"/>
              <a:gd fmla="*/ 178200 w 662148" name="connsiteX0-93"/>
              <a:gd fmla="*/ 61032 h 644202" name="connsiteY0-94"/>
              <a:gd fmla="*/ 412660 w 662148" name="connsiteX1-95"/>
              <a:gd fmla="*/ 5401 h 644202" name="connsiteY1-96"/>
              <a:gd fmla="*/ 661618 w 662148" name="connsiteX2-97"/>
              <a:gd fmla="*/ 327679 h 644202" name="connsiteY2-98"/>
              <a:gd fmla="*/ 333371 w 662148" name="connsiteX3-99"/>
              <a:gd fmla="*/ 644202 h 644202" name="connsiteY3-100"/>
              <a:gd fmla="*/ 5124 w 662148" name="connsiteX4-101"/>
              <a:gd fmla="*/ 327679 h 644202" name="connsiteY4-102"/>
              <a:gd fmla="*/ 64593 w 662148" name="connsiteX5-103"/>
              <a:gd fmla="*/ 124763 h 644202" name="connsiteY5-104"/>
              <a:gd fmla="*/ 178200 w 662148" name="connsiteX0-105"/>
              <a:gd fmla="*/ 75865 h 659035" name="connsiteY0-106"/>
              <a:gd fmla="*/ 168819 w 662148" name="connsiteX1-107"/>
              <a:gd fmla="*/ 31317 h 659035" name="connsiteY1-108"/>
              <a:gd fmla="*/ 412660 w 662148" name="connsiteX2-109"/>
              <a:gd fmla="*/ 20234 h 659035" name="connsiteY2-110"/>
              <a:gd fmla="*/ 661618 w 662148" name="connsiteX3-111"/>
              <a:gd fmla="*/ 342512 h 659035" name="connsiteY3-112"/>
              <a:gd fmla="*/ 333371 w 662148" name="connsiteX4-113"/>
              <a:gd fmla="*/ 659035 h 659035" name="connsiteY4-114"/>
              <a:gd fmla="*/ 5124 w 662148" name="connsiteX5-115"/>
              <a:gd fmla="*/ 342512 h 659035" name="connsiteY5-116"/>
              <a:gd fmla="*/ 64593 w 662148" name="connsiteX6"/>
              <a:gd fmla="*/ 139596 h 659035" name="connsiteY6"/>
              <a:gd fmla="*/ 178200 w 662148" name="connsiteX0-117"/>
              <a:gd fmla="*/ 68901 h 652071" name="connsiteY0-118"/>
              <a:gd fmla="*/ 130026 w 662148" name="connsiteX1-119"/>
              <a:gd fmla="*/ 68688 h 652071" name="connsiteY1-120"/>
              <a:gd fmla="*/ 412660 w 662148" name="connsiteX2-121"/>
              <a:gd fmla="*/ 13270 h 652071" name="connsiteY2-122"/>
              <a:gd fmla="*/ 661618 w 662148" name="connsiteX3-123"/>
              <a:gd fmla="*/ 335548 h 652071" name="connsiteY3-124"/>
              <a:gd fmla="*/ 333371 w 662148" name="connsiteX4-125"/>
              <a:gd fmla="*/ 652071 h 652071" name="connsiteY4-126"/>
              <a:gd fmla="*/ 5124 w 662148" name="connsiteX5-127"/>
              <a:gd fmla="*/ 335548 h 652071" name="connsiteY5-128"/>
              <a:gd fmla="*/ 64593 w 662148" name="connsiteX6-129"/>
              <a:gd fmla="*/ 132632 h 652071" name="connsiteY6-130"/>
              <a:gd fmla="*/ 178200 w 662220" name="connsiteX0-131"/>
              <a:gd fmla="*/ 68901 h 652071" name="connsiteY0-132"/>
              <a:gd fmla="*/ 130026 w 662220" name="connsiteX1-133"/>
              <a:gd fmla="*/ 68688 h 652071" name="connsiteY1-134"/>
              <a:gd fmla="*/ 412660 w 662220" name="connsiteX2-135"/>
              <a:gd fmla="*/ 13270 h 652071" name="connsiteY2-136"/>
              <a:gd fmla="*/ 661618 w 662220" name="connsiteX3-137"/>
              <a:gd fmla="*/ 335548 h 652071" name="connsiteY3-138"/>
              <a:gd fmla="*/ 333371 w 662220" name="connsiteX4-139"/>
              <a:gd fmla="*/ 652071 h 652071" name="connsiteY4-140"/>
              <a:gd fmla="*/ 5124 w 662220" name="connsiteX5-141"/>
              <a:gd fmla="*/ 335548 h 652071" name="connsiteY5-142"/>
              <a:gd fmla="*/ 64593 w 662220" name="connsiteX6-143"/>
              <a:gd fmla="*/ 132632 h 652071" name="connsiteY6-144"/>
              <a:gd fmla="*/ 178200 w 662220" name="connsiteX0-145"/>
              <a:gd fmla="*/ 58449 h 641619" name="connsiteY0-146"/>
              <a:gd fmla="*/ 130026 w 662220" name="connsiteX1-147"/>
              <a:gd fmla="*/ 58236 h 641619" name="connsiteY1-148"/>
              <a:gd fmla="*/ 412660 w 662220" name="connsiteX2-149"/>
              <a:gd fmla="*/ 2818 h 641619" name="connsiteY2-150"/>
              <a:gd fmla="*/ 661618 w 662220" name="connsiteX3-151"/>
              <a:gd fmla="*/ 325096 h 641619" name="connsiteY3-152"/>
              <a:gd fmla="*/ 333371 w 662220" name="connsiteX4-153"/>
              <a:gd fmla="*/ 641619 h 641619" name="connsiteY4-154"/>
              <a:gd fmla="*/ 5124 w 662220" name="connsiteX5-155"/>
              <a:gd fmla="*/ 325096 h 641619" name="connsiteY5-156"/>
              <a:gd fmla="*/ 64593 w 662220" name="connsiteX6-157"/>
              <a:gd fmla="*/ 122180 h 641619" name="connsiteY6-158"/>
              <a:gd fmla="*/ 178200 w 662220" name="connsiteX0-159"/>
              <a:gd fmla="*/ 58449 h 641619" name="connsiteY0-160"/>
              <a:gd fmla="*/ 130026 w 662220" name="connsiteX1-161"/>
              <a:gd fmla="*/ 58236 h 641619" name="connsiteY1-162"/>
              <a:gd fmla="*/ 412660 w 662220" name="connsiteX2-163"/>
              <a:gd fmla="*/ 2818 h 641619" name="connsiteY2-164"/>
              <a:gd fmla="*/ 661618 w 662220" name="connsiteX3-165"/>
              <a:gd fmla="*/ 325096 h 641619" name="connsiteY3-166"/>
              <a:gd fmla="*/ 333371 w 662220" name="connsiteX4-167"/>
              <a:gd fmla="*/ 641619 h 641619" name="connsiteY4-168"/>
              <a:gd fmla="*/ 5124 w 662220" name="connsiteX5-169"/>
              <a:gd fmla="*/ 325096 h 641619" name="connsiteY5-170"/>
              <a:gd fmla="*/ 64593 w 662220" name="connsiteX6-171"/>
              <a:gd fmla="*/ 122180 h 641619" name="connsiteY6-172"/>
              <a:gd fmla="*/ 178200 w 662220" name="connsiteX0-173"/>
              <a:gd fmla="*/ 58449 h 641619" name="connsiteY0-174"/>
              <a:gd fmla="*/ 130026 w 662220" name="connsiteX1-175"/>
              <a:gd fmla="*/ 58236 h 641619" name="connsiteY1-176"/>
              <a:gd fmla="*/ 412660 w 662220" name="connsiteX2-177"/>
              <a:gd fmla="*/ 2818 h 641619" name="connsiteY2-178"/>
              <a:gd fmla="*/ 661618 w 662220" name="connsiteX3-179"/>
              <a:gd fmla="*/ 325096 h 641619" name="connsiteY3-180"/>
              <a:gd fmla="*/ 333371 w 662220" name="connsiteX4-181"/>
              <a:gd fmla="*/ 641619 h 641619" name="connsiteY4-182"/>
              <a:gd fmla="*/ 5124 w 662220" name="connsiteX5-183"/>
              <a:gd fmla="*/ 325096 h 641619" name="connsiteY5-184"/>
              <a:gd fmla="*/ 64593 w 662220" name="connsiteX6-185"/>
              <a:gd fmla="*/ 122180 h 641619" name="connsiteY6-186"/>
              <a:gd fmla="*/ 178200 w 662220" name="connsiteX0-187"/>
              <a:gd fmla="*/ 58449 h 641619" name="connsiteY0-188"/>
              <a:gd fmla="*/ 130026 w 662220" name="connsiteX1-189"/>
              <a:gd fmla="*/ 58236 h 641619" name="connsiteY1-190"/>
              <a:gd fmla="*/ 412660 w 662220" name="connsiteX2-191"/>
              <a:gd fmla="*/ 2818 h 641619" name="connsiteY2-192"/>
              <a:gd fmla="*/ 661618 w 662220" name="connsiteX3-193"/>
              <a:gd fmla="*/ 325096 h 641619" name="connsiteY3-194"/>
              <a:gd fmla="*/ 333371 w 662220" name="connsiteX4-195"/>
              <a:gd fmla="*/ 641619 h 641619" name="connsiteY4-196"/>
              <a:gd fmla="*/ 5124 w 662220" name="connsiteX5-197"/>
              <a:gd fmla="*/ 325096 h 641619" name="connsiteY5-198"/>
              <a:gd fmla="*/ 64593 w 662220" name="connsiteX6-199"/>
              <a:gd fmla="*/ 122180 h 641619" name="connsiteY6-200"/>
              <a:gd fmla="*/ 178200 w 662220" name="connsiteX0-201"/>
              <a:gd fmla="*/ 58449 h 641619" name="connsiteY0-202"/>
              <a:gd fmla="*/ 130026 w 662220" name="connsiteX1-203"/>
              <a:gd fmla="*/ 58236 h 641619" name="connsiteY1-204"/>
              <a:gd fmla="*/ 412660 w 662220" name="connsiteX2-205"/>
              <a:gd fmla="*/ 2818 h 641619" name="connsiteY2-206"/>
              <a:gd fmla="*/ 661618 w 662220" name="connsiteX3-207"/>
              <a:gd fmla="*/ 325096 h 641619" name="connsiteY3-208"/>
              <a:gd fmla="*/ 333371 w 662220" name="connsiteX4-209"/>
              <a:gd fmla="*/ 641619 h 641619" name="connsiteY4-210"/>
              <a:gd fmla="*/ 5124 w 662220" name="connsiteX5-211"/>
              <a:gd fmla="*/ 325096 h 641619" name="connsiteY5-212"/>
              <a:gd fmla="*/ 64593 w 662220" name="connsiteX6-213"/>
              <a:gd fmla="*/ 122180 h 641619" name="connsiteY6-214"/>
              <a:gd fmla="*/ 176252 w 660272" name="connsiteX0-215"/>
              <a:gd fmla="*/ 58449 h 641619" name="connsiteY0-216"/>
              <a:gd fmla="*/ 128078 w 660272" name="connsiteX1-217"/>
              <a:gd fmla="*/ 58236 h 641619" name="connsiteY1-218"/>
              <a:gd fmla="*/ 410712 w 660272" name="connsiteX2-219"/>
              <a:gd fmla="*/ 2818 h 641619" name="connsiteY2-220"/>
              <a:gd fmla="*/ 659670 w 660272" name="connsiteX3-221"/>
              <a:gd fmla="*/ 325096 h 641619" name="connsiteY3-222"/>
              <a:gd fmla="*/ 331423 w 660272" name="connsiteX4-223"/>
              <a:gd fmla="*/ 641619 h 641619" name="connsiteY4-224"/>
              <a:gd fmla="*/ 3176 w 660272" name="connsiteX5-225"/>
              <a:gd fmla="*/ 325096 h 641619" name="connsiteY5-226"/>
              <a:gd fmla="*/ 62645 w 660272" name="connsiteX6-227"/>
              <a:gd fmla="*/ 122180 h 641619" name="connsiteY6-228"/>
              <a:gd fmla="*/ 253837 w 660272" name="connsiteX0-229"/>
              <a:gd fmla="*/ 30740 h 641619" name="connsiteY0-230"/>
              <a:gd fmla="*/ 128078 w 660272" name="connsiteX1-231"/>
              <a:gd fmla="*/ 58236 h 641619" name="connsiteY1-232"/>
              <a:gd fmla="*/ 410712 w 660272" name="connsiteX2-233"/>
              <a:gd fmla="*/ 2818 h 641619" name="connsiteY2-234"/>
              <a:gd fmla="*/ 659670 w 660272" name="connsiteX3-235"/>
              <a:gd fmla="*/ 325096 h 641619" name="connsiteY3-236"/>
              <a:gd fmla="*/ 331423 w 660272" name="connsiteX4-237"/>
              <a:gd fmla="*/ 641619 h 641619" name="connsiteY4-238"/>
              <a:gd fmla="*/ 3176 w 660272" name="connsiteX5-239"/>
              <a:gd fmla="*/ 325096 h 641619" name="connsiteY5-240"/>
              <a:gd fmla="*/ 62645 w 660272" name="connsiteX6-241"/>
              <a:gd fmla="*/ 122180 h 641619" name="connsiteY6-242"/>
              <a:gd fmla="*/ 253837 w 660191" name="connsiteX0-243"/>
              <a:gd fmla="*/ 41069 h 651948" name="connsiteY0-244"/>
              <a:gd fmla="*/ 161329 w 660191" name="connsiteX1-245"/>
              <a:gd fmla="*/ 63023 h 651948" name="connsiteY1-246"/>
              <a:gd fmla="*/ 410712 w 660191" name="connsiteX2-247"/>
              <a:gd fmla="*/ 13147 h 651948" name="connsiteY2-248"/>
              <a:gd fmla="*/ 659670 w 660191" name="connsiteX3-249"/>
              <a:gd fmla="*/ 335425 h 651948" name="connsiteY3-250"/>
              <a:gd fmla="*/ 331423 w 660191" name="connsiteX4-251"/>
              <a:gd fmla="*/ 651948 h 651948" name="connsiteY4-252"/>
              <a:gd fmla="*/ 3176 w 660191" name="connsiteX5-253"/>
              <a:gd fmla="*/ 335425 h 651948" name="connsiteY5-254"/>
              <a:gd fmla="*/ 62645 w 660191" name="connsiteX6-255"/>
              <a:gd fmla="*/ 132509 h 651948" name="connsiteY6-256"/>
              <a:gd fmla="*/ 253837 w 660897" name="connsiteX0-257"/>
              <a:gd fmla="*/ 45475 h 656354" name="connsiteY0-258"/>
              <a:gd fmla="*/ 161329 w 660897" name="connsiteX1-259"/>
              <a:gd fmla="*/ 67429 h 656354" name="connsiteY1-260"/>
              <a:gd fmla="*/ 410712 w 660897" name="connsiteX2-261"/>
              <a:gd fmla="*/ 17553 h 656354" name="connsiteY2-262"/>
              <a:gd fmla="*/ 659670 w 660897" name="connsiteX3-263"/>
              <a:gd fmla="*/ 339831 h 656354" name="connsiteY3-264"/>
              <a:gd fmla="*/ 331423 w 660897" name="connsiteX4-265"/>
              <a:gd fmla="*/ 656354 h 656354" name="connsiteY4-266"/>
              <a:gd fmla="*/ 3176 w 660897" name="connsiteX5-267"/>
              <a:gd fmla="*/ 339831 h 656354" name="connsiteY5-268"/>
              <a:gd fmla="*/ 62645 w 660897" name="connsiteX6-269"/>
              <a:gd fmla="*/ 136915 h 656354" name="connsiteY6-270"/>
              <a:gd fmla="*/ 253837 w 660406" name="connsiteX0-271"/>
              <a:gd fmla="*/ 41070 h 651949" name="connsiteY0-272"/>
              <a:gd fmla="*/ 161329 w 660406" name="connsiteX1-273"/>
              <a:gd fmla="*/ 63024 h 651949" name="connsiteY1-274"/>
              <a:gd fmla="*/ 410712 w 660406" name="connsiteX2-275"/>
              <a:gd fmla="*/ 13148 h 651949" name="connsiteY2-276"/>
              <a:gd fmla="*/ 659670 w 660406" name="connsiteX3-277"/>
              <a:gd fmla="*/ 335426 h 651949" name="connsiteY3-278"/>
              <a:gd fmla="*/ 331423 w 660406" name="connsiteX4-279"/>
              <a:gd fmla="*/ 651949 h 651949" name="connsiteY4-280"/>
              <a:gd fmla="*/ 3176 w 660406" name="connsiteX5-281"/>
              <a:gd fmla="*/ 335426 h 651949" name="connsiteY5-282"/>
              <a:gd fmla="*/ 62645 w 660406" name="connsiteX6-283"/>
              <a:gd fmla="*/ 132510 h 651949" name="connsiteY6-284"/>
              <a:gd fmla="*/ 161329 w 660406" name="connsiteX0-285"/>
              <a:gd fmla="*/ 63024 h 651949" name="connsiteY0-286"/>
              <a:gd fmla="*/ 410712 w 660406" name="connsiteX1-287"/>
              <a:gd fmla="*/ 13148 h 651949" name="connsiteY1-288"/>
              <a:gd fmla="*/ 659670 w 660406" name="connsiteX2-289"/>
              <a:gd fmla="*/ 335426 h 651949" name="connsiteY2-290"/>
              <a:gd fmla="*/ 331423 w 660406" name="connsiteX3-291"/>
              <a:gd fmla="*/ 651949 h 651949" name="connsiteY3-292"/>
              <a:gd fmla="*/ 3176 w 660406" name="connsiteX4-293"/>
              <a:gd fmla="*/ 335426 h 651949" name="connsiteY4-294"/>
              <a:gd fmla="*/ 62645 w 660406" name="connsiteX5-295"/>
              <a:gd fmla="*/ 132510 h 651949" name="connsiteY5-296"/>
              <a:gd fmla="*/ 128078 w 660207" name="connsiteX0-297"/>
              <a:gd fmla="*/ 63024 h 651949" name="connsiteY0-298"/>
              <a:gd fmla="*/ 410712 w 660207" name="connsiteX1-299"/>
              <a:gd fmla="*/ 13148 h 651949" name="connsiteY1-300"/>
              <a:gd fmla="*/ 659670 w 660207" name="connsiteX2-301"/>
              <a:gd fmla="*/ 335426 h 651949" name="connsiteY2-302"/>
              <a:gd fmla="*/ 331423 w 660207" name="connsiteX3-303"/>
              <a:gd fmla="*/ 651949 h 651949" name="connsiteY3-304"/>
              <a:gd fmla="*/ 3176 w 660207" name="connsiteX4-305"/>
              <a:gd fmla="*/ 335426 h 651949" name="connsiteY4-306"/>
              <a:gd fmla="*/ 62645 w 660207" name="connsiteX5-307"/>
              <a:gd fmla="*/ 132510 h 651949" name="connsiteY5-308"/>
              <a:gd fmla="*/ 128078 w 660438" name="connsiteX0-309"/>
              <a:gd fmla="*/ 60888 h 649813" name="connsiteY0-310"/>
              <a:gd fmla="*/ 410712 w 660438" name="connsiteX1-311"/>
              <a:gd fmla="*/ 11012 h 649813" name="connsiteY1-312"/>
              <a:gd fmla="*/ 659670 w 660438" name="connsiteX2-313"/>
              <a:gd fmla="*/ 333290 h 649813" name="connsiteY2-314"/>
              <a:gd fmla="*/ 331423 w 660438" name="connsiteX3-315"/>
              <a:gd fmla="*/ 649813 h 649813" name="connsiteY3-316"/>
              <a:gd fmla="*/ 3176 w 660438" name="connsiteX4-317"/>
              <a:gd fmla="*/ 333290 h 649813" name="connsiteY4-318"/>
              <a:gd fmla="*/ 62645 w 660438" name="connsiteX5-319"/>
              <a:gd fmla="*/ 130374 h 649813" name="connsiteY5-320"/>
              <a:gd fmla="*/ 128078 w 660438" name="connsiteX0-321"/>
              <a:gd fmla="*/ 64927 h 653852" name="connsiteY0-322"/>
              <a:gd fmla="*/ 410712 w 660438" name="connsiteX1-323"/>
              <a:gd fmla="*/ 15051 h 653852" name="connsiteY1-324"/>
              <a:gd fmla="*/ 659670 w 660438" name="connsiteX2-325"/>
              <a:gd fmla="*/ 337329 h 653852" name="connsiteY2-326"/>
              <a:gd fmla="*/ 331423 w 660438" name="connsiteX3-327"/>
              <a:gd fmla="*/ 653852 h 653852" name="connsiteY3-328"/>
              <a:gd fmla="*/ 3176 w 660438" name="connsiteX4-329"/>
              <a:gd fmla="*/ 337329 h 653852" name="connsiteY4-330"/>
              <a:gd fmla="*/ 62645 w 660438" name="connsiteX5-331"/>
              <a:gd fmla="*/ 134413 h 653852" name="connsiteY5-332"/>
              <a:gd fmla="*/ 128078 w 687378" name="connsiteX0-333"/>
              <a:gd fmla="*/ 58090 h 647015" name="connsiteY0-334"/>
              <a:gd fmla="*/ 571432 w 687378" name="connsiteX1-335"/>
              <a:gd fmla="*/ 16673 h 647015" name="connsiteY1-336"/>
              <a:gd fmla="*/ 659670 w 687378" name="connsiteX2-337"/>
              <a:gd fmla="*/ 330492 h 647015" name="connsiteY2-338"/>
              <a:gd fmla="*/ 331423 w 687378" name="connsiteX3-339"/>
              <a:gd fmla="*/ 647015 h 647015" name="connsiteY3-340"/>
              <a:gd fmla="*/ 3176 w 687378" name="connsiteX4-341"/>
              <a:gd fmla="*/ 330492 h 647015" name="connsiteY4-342"/>
              <a:gd fmla="*/ 62645 w 687378" name="connsiteX5-343"/>
              <a:gd fmla="*/ 127576 h 647015" name="connsiteY5-344"/>
              <a:gd fmla="*/ 128078 w 677145" name="connsiteX0-345"/>
              <a:gd fmla="*/ 58090 h 663933" name="connsiteY0-346"/>
              <a:gd fmla="*/ 571432 w 677145" name="connsiteX1-347"/>
              <a:gd fmla="*/ 16673 h 663933" name="connsiteY1-348"/>
              <a:gd fmla="*/ 659670 w 677145" name="connsiteX2-349"/>
              <a:gd fmla="*/ 330492 h 663933" name="connsiteY2-350"/>
              <a:gd fmla="*/ 559815 w 677145" name="connsiteX3-351"/>
              <a:gd fmla="*/ 663933 h 663933" name="connsiteY3-352"/>
              <a:gd fmla="*/ 3176 w 677145" name="connsiteX4-353"/>
              <a:gd fmla="*/ 330492 h 663933" name="connsiteY4-354"/>
              <a:gd fmla="*/ 62645 w 677145" name="connsiteX5-355"/>
              <a:gd fmla="*/ 127576 h 663933" name="connsiteY5-356"/>
              <a:gd fmla="*/ 101940 w 644966" name="connsiteX0-357"/>
              <a:gd fmla="*/ 58090 h 685888" name="connsiteY0-358"/>
              <a:gd fmla="*/ 545294 w 644966" name="connsiteX1-359"/>
              <a:gd fmla="*/ 16673 h 685888" name="connsiteY1-360"/>
              <a:gd fmla="*/ 633532 w 644966" name="connsiteX2-361"/>
              <a:gd fmla="*/ 330492 h 685888" name="connsiteY2-362"/>
              <a:gd fmla="*/ 533677 w 644966" name="connsiteX3-363"/>
              <a:gd fmla="*/ 663933 h 685888" name="connsiteY3-364"/>
              <a:gd fmla="*/ 10874 w 644966" name="connsiteX4-365"/>
              <a:gd fmla="*/ 575801 h 685888" name="connsiteY4-366"/>
              <a:gd fmla="*/ 36507 w 644966" name="connsiteX5-367"/>
              <a:gd fmla="*/ 127576 h 685888" name="connsiteY5-368"/>
              <a:gd fmla="*/ 101940 w 642626" name="connsiteX0-369"/>
              <a:gd fmla="*/ 58090 h 654766" name="connsiteY0-370"/>
              <a:gd fmla="*/ 545294 w 642626" name="connsiteX1-371"/>
              <a:gd fmla="*/ 16673 h 654766" name="connsiteY1-372"/>
              <a:gd fmla="*/ 633532 w 642626" name="connsiteX2-373"/>
              <a:gd fmla="*/ 330492 h 654766" name="connsiteY2-374"/>
              <a:gd fmla="*/ 567513 w 642626" name="connsiteX3-375"/>
              <a:gd fmla="*/ 613179 h 654766" name="connsiteY3-376"/>
              <a:gd fmla="*/ 10874 w 642626" name="connsiteX4-377"/>
              <a:gd fmla="*/ 575801 h 654766" name="connsiteY4-378"/>
              <a:gd fmla="*/ 36507 w 642626" name="connsiteX5-379"/>
              <a:gd fmla="*/ 127576 h 654766" name="connsiteY5-380"/>
              <a:gd fmla="*/ 101940 w 642626" name="connsiteX0-381"/>
              <a:gd fmla="*/ 30477 h 627153" name="connsiteY0-382"/>
              <a:gd fmla="*/ 545294 w 642626" name="connsiteX1-383"/>
              <a:gd fmla="*/ 31354 h 627153" name="connsiteY1-384"/>
              <a:gd fmla="*/ 633532 w 642626" name="connsiteX2-385"/>
              <a:gd fmla="*/ 302879 h 627153" name="connsiteY2-386"/>
              <a:gd fmla="*/ 567513 w 642626" name="connsiteX3-387"/>
              <a:gd fmla="*/ 585566 h 627153" name="connsiteY3-388"/>
              <a:gd fmla="*/ 10874 w 642626" name="connsiteX4-389"/>
              <a:gd fmla="*/ 548188 h 627153" name="connsiteY4-390"/>
              <a:gd fmla="*/ 36507 w 642626" name="connsiteX5-391"/>
              <a:gd fmla="*/ 99963 h 627153" name="connsiteY5-392"/>
              <a:gd fmla="*/ 101940 w 641803" name="connsiteX0-393"/>
              <a:gd fmla="*/ 32533 h 629209" name="connsiteY0-394"/>
              <a:gd fmla="*/ 545294 w 641803" name="connsiteX1-395"/>
              <a:gd fmla="*/ 33410 h 629209" name="connsiteY1-396"/>
              <a:gd fmla="*/ 633532 w 641803" name="connsiteX2-397"/>
              <a:gd fmla="*/ 304935 h 629209" name="connsiteY2-398"/>
              <a:gd fmla="*/ 567513 w 641803" name="connsiteX3-399"/>
              <a:gd fmla="*/ 587622 h 629209" name="connsiteY3-400"/>
              <a:gd fmla="*/ 10874 w 641803" name="connsiteX4-401"/>
              <a:gd fmla="*/ 550244 h 629209" name="connsiteY4-402"/>
              <a:gd fmla="*/ 36507 w 641803" name="connsiteX5-403"/>
              <a:gd fmla="*/ 102019 h 629209" name="connsiteY5-404"/>
              <a:gd fmla="*/ 93785 w 633648" name="connsiteX0-405"/>
              <a:gd fmla="*/ 32533 h 629209" name="connsiteY0-406"/>
              <a:gd fmla="*/ 537139 w 633648" name="connsiteX1-407"/>
              <a:gd fmla="*/ 33410 h 629209" name="connsiteY1-408"/>
              <a:gd fmla="*/ 625377 w 633648" name="connsiteX2-409"/>
              <a:gd fmla="*/ 304935 h 629209" name="connsiteY2-410"/>
              <a:gd fmla="*/ 559358 w 633648" name="connsiteX3-411"/>
              <a:gd fmla="*/ 587622 h 629209" name="connsiteY3-412"/>
              <a:gd fmla="*/ 2719 w 633648" name="connsiteX4-413"/>
              <a:gd fmla="*/ 550244 h 629209" name="connsiteY4-414"/>
              <a:gd fmla="*/ 28352 w 633648" name="connsiteX5-415"/>
              <a:gd fmla="*/ 102019 h 629209" name="connsiteY5-416"/>
              <a:gd fmla="*/ 103603 w 643466" name="connsiteX0-417"/>
              <a:gd fmla="*/ 32533 h 629209" name="connsiteY0-418"/>
              <a:gd fmla="*/ 546957 w 643466" name="connsiteX1-419"/>
              <a:gd fmla="*/ 33410 h 629209" name="connsiteY1-420"/>
              <a:gd fmla="*/ 635195 w 643466" name="connsiteX2-421"/>
              <a:gd fmla="*/ 304935 h 629209" name="connsiteY2-422"/>
              <a:gd fmla="*/ 569176 w 643466" name="connsiteX3-423"/>
              <a:gd fmla="*/ 587622 h 629209" name="connsiteY3-424"/>
              <a:gd fmla="*/ 12537 w 643466" name="connsiteX4-425"/>
              <a:gd fmla="*/ 550244 h 629209" name="connsiteY4-426"/>
              <a:gd fmla="*/ 4334 w 643466" name="connsiteX5-427"/>
              <a:gd fmla="*/ 102019 h 629209" name="connsiteY5-428"/>
              <a:gd fmla="*/ 103603 w 643466" name="connsiteX0-429"/>
              <a:gd fmla="*/ 32533 h 613248" name="connsiteY0-430"/>
              <a:gd fmla="*/ 546957 w 643466" name="connsiteX1-431"/>
              <a:gd fmla="*/ 33410 h 613248" name="connsiteY1-432"/>
              <a:gd fmla="*/ 635195 w 643466" name="connsiteX2-433"/>
              <a:gd fmla="*/ 304935 h 613248" name="connsiteY2-434"/>
              <a:gd fmla="*/ 569176 w 643466" name="connsiteX3-435"/>
              <a:gd fmla="*/ 587622 h 613248" name="connsiteY3-436"/>
              <a:gd fmla="*/ 12537 w 643466" name="connsiteX4-437"/>
              <a:gd fmla="*/ 518643 h 613248" name="connsiteY4-438"/>
              <a:gd fmla="*/ 4334 w 643466" name="connsiteX5-439"/>
              <a:gd fmla="*/ 102019 h 613248" name="connsiteY5-440"/>
              <a:gd fmla="*/ 103603 w 622280" name="connsiteX0-441"/>
              <a:gd fmla="*/ 51723 h 632438" name="connsiteY0-442"/>
              <a:gd fmla="*/ 546957 w 622280" name="connsiteX1-443"/>
              <a:gd fmla="*/ 52600 h 632438" name="connsiteY1-444"/>
              <a:gd fmla="*/ 569176 w 622280" name="connsiteX2-445"/>
              <a:gd fmla="*/ 606812 h 632438" name="connsiteY2-446"/>
              <a:gd fmla="*/ 12537 w 622280" name="connsiteX3-447"/>
              <a:gd fmla="*/ 537833 h 632438" name="connsiteY3-448"/>
              <a:gd fmla="*/ 4334 w 622280" name="connsiteX4-449"/>
              <a:gd fmla="*/ 121209 h 632438" name="connsiteY4-450"/>
              <a:gd fmla="*/ 103603 w 640916" name="connsiteX0-451"/>
              <a:gd fmla="*/ 51277 h 628066" name="connsiteY0-452"/>
              <a:gd fmla="*/ 546957 w 640916" name="connsiteX1-453"/>
              <a:gd fmla="*/ 52154 h 628066" name="connsiteY1-454"/>
              <a:gd fmla="*/ 595444 w 640916" name="connsiteX2-455"/>
              <a:gd fmla="*/ 600046 h 628066" name="connsiteY2-456"/>
              <a:gd fmla="*/ 12537 w 640916" name="connsiteX3-457"/>
              <a:gd fmla="*/ 537387 h 628066" name="connsiteY3-458"/>
              <a:gd fmla="*/ 4334 w 640916" name="connsiteX4-459"/>
              <a:gd fmla="*/ 120763 h 628066" name="connsiteY4-460"/>
              <a:gd fmla="*/ 103603 w 629940" name="connsiteX0-461"/>
              <a:gd fmla="*/ 26437 h 603226" name="connsiteY0-462"/>
              <a:gd fmla="*/ 546957 w 629940" name="connsiteX1-463"/>
              <a:gd fmla="*/ 27314 h 603226" name="connsiteY1-464"/>
              <a:gd fmla="*/ 595444 w 629940" name="connsiteX2-465"/>
              <a:gd fmla="*/ 575206 h 603226" name="connsiteY2-466"/>
              <a:gd fmla="*/ 12537 w 629940" name="connsiteX3-467"/>
              <a:gd fmla="*/ 512547 h 603226" name="connsiteY3-468"/>
              <a:gd fmla="*/ 4334 w 629940" name="connsiteX4-469"/>
              <a:gd fmla="*/ 95923 h 603226" name="connsiteY4-470"/>
              <a:gd fmla="*/ 103603 w 651443" name="connsiteX0-471"/>
              <a:gd fmla="*/ 20041 h 614843" name="connsiteY0-472"/>
              <a:gd fmla="*/ 608249 w 651443" name="connsiteX1-473"/>
              <a:gd fmla="*/ 39879 h 614843" name="connsiteY1-474"/>
              <a:gd fmla="*/ 595444 w 651443" name="connsiteX2-475"/>
              <a:gd fmla="*/ 568810 h 614843" name="connsiteY2-476"/>
              <a:gd fmla="*/ 12537 w 651443" name="connsiteX3-477"/>
              <a:gd fmla="*/ 506151 h 614843" name="connsiteY3-478"/>
              <a:gd fmla="*/ 4334 w 651443" name="connsiteX4-479"/>
              <a:gd fmla="*/ 89527 h 614843" name="connsiteY4-480"/>
              <a:gd fmla="*/ 103603 w 640788" name="connsiteX0-481"/>
              <a:gd fmla="*/ 20041 h 614843" name="connsiteY0-482"/>
              <a:gd fmla="*/ 581981 w 640788" name="connsiteX1-483"/>
              <a:gd fmla="*/ 39879 h 614843" name="connsiteY1-484"/>
              <a:gd fmla="*/ 595444 w 640788" name="connsiteX2-485"/>
              <a:gd fmla="*/ 568810 h 614843" name="connsiteY2-486"/>
              <a:gd fmla="*/ 12537 w 640788" name="connsiteX3-487"/>
              <a:gd fmla="*/ 506151 h 614843" name="connsiteY3-488"/>
              <a:gd fmla="*/ 4334 w 640788" name="connsiteX4-489"/>
              <a:gd fmla="*/ 89527 h 614843" name="connsiteY4-490"/>
              <a:gd fmla="*/ 103603 w 673655" name="connsiteX0-491"/>
              <a:gd fmla="*/ 38763 h 618146" name="connsiteY0-492"/>
              <a:gd fmla="*/ 581981 w 673655" name="connsiteX1-493"/>
              <a:gd fmla="*/ 58601 h 618146" name="connsiteY1-494"/>
              <a:gd fmla="*/ 621713 w 673655" name="connsiteX2-495"/>
              <a:gd fmla="*/ 562250 h 618146" name="connsiteY2-496"/>
              <a:gd fmla="*/ 12537 w 673655" name="connsiteX3-497"/>
              <a:gd fmla="*/ 524873 h 618146" name="connsiteY3-498"/>
              <a:gd fmla="*/ 4334 w 673655" name="connsiteX4-499"/>
              <a:gd fmla="*/ 108249 h 618146" name="connsiteY4-500"/>
              <a:gd fmla="*/ 103603 w 654750" name="connsiteX0-501"/>
              <a:gd fmla="*/ 38763 h 605787" name="connsiteY0-502"/>
              <a:gd fmla="*/ 581981 w 654750" name="connsiteX1-503"/>
              <a:gd fmla="*/ 58601 h 605787" name="connsiteY1-504"/>
              <a:gd fmla="*/ 621713 w 654750" name="connsiteX2-505"/>
              <a:gd fmla="*/ 562250 h 605787" name="connsiteY2-506"/>
              <a:gd fmla="*/ 12537 w 654750" name="connsiteX3-507"/>
              <a:gd fmla="*/ 524873 h 605787" name="connsiteY3-508"/>
              <a:gd fmla="*/ 4334 w 654750" name="connsiteX4-509"/>
              <a:gd fmla="*/ 108249 h 605787" name="connsiteY4-510"/>
              <a:gd fmla="*/ 103603 w 643734" name="connsiteX0-511"/>
              <a:gd fmla="*/ 31800 h 598824" name="connsiteY0-512"/>
              <a:gd fmla="*/ 581981 w 643734" name="connsiteX1-513"/>
              <a:gd fmla="*/ 51638 h 598824" name="connsiteY1-514"/>
              <a:gd fmla="*/ 621713 w 643734" name="connsiteX2-515"/>
              <a:gd fmla="*/ 555287 h 598824" name="connsiteY2-516"/>
              <a:gd fmla="*/ 12537 w 643734" name="connsiteX3-517"/>
              <a:gd fmla="*/ 517910 h 598824" name="connsiteY3-518"/>
              <a:gd fmla="*/ 4334 w 643734" name="connsiteX4-519"/>
              <a:gd fmla="*/ 101286 h 598824" name="connsiteY4-520"/>
              <a:gd fmla="*/ 103603 w 643734" name="connsiteX0-521"/>
              <a:gd fmla="*/ 24551 h 591575" name="connsiteY0-522"/>
              <a:gd fmla="*/ 581981 w 643734" name="connsiteX1-523"/>
              <a:gd fmla="*/ 44389 h 591575" name="connsiteY1-524"/>
              <a:gd fmla="*/ 621713 w 643734" name="connsiteX2-525"/>
              <a:gd fmla="*/ 548038 h 591575" name="connsiteY2-526"/>
              <a:gd fmla="*/ 12537 w 643734" name="connsiteX3-527"/>
              <a:gd fmla="*/ 510661 h 591575" name="connsiteY3-528"/>
              <a:gd fmla="*/ 4334 w 643734" name="connsiteX4-529"/>
              <a:gd fmla="*/ 94037 h 591575" name="connsiteY4-530"/>
              <a:gd fmla="*/ 103603 w 643734" name="connsiteX0-531"/>
              <a:gd fmla="*/ 20135 h 587159" name="connsiteY0-532"/>
              <a:gd fmla="*/ 581981 w 643734" name="connsiteX1-533"/>
              <a:gd fmla="*/ 39973 h 587159" name="connsiteY1-534"/>
              <a:gd fmla="*/ 621713 w 643734" name="connsiteX2-535"/>
              <a:gd fmla="*/ 543622 h 587159" name="connsiteY2-536"/>
              <a:gd fmla="*/ 12537 w 643734" name="connsiteX3-537"/>
              <a:gd fmla="*/ 506245 h 587159" name="connsiteY3-538"/>
              <a:gd fmla="*/ 4334 w 643734" name="connsiteX4-539"/>
              <a:gd fmla="*/ 89621 h 587159" name="connsiteY4-540"/>
              <a:gd fmla="*/ 51067 w 657504" name="connsiteX0-541"/>
              <a:gd fmla="*/ 31623 h 592327" name="connsiteY0-542"/>
              <a:gd fmla="*/ 581981 w 657504" name="connsiteX1-543"/>
              <a:gd fmla="*/ 45141 h 592327" name="connsiteY1-544"/>
              <a:gd fmla="*/ 621713 w 657504" name="connsiteX2-545"/>
              <a:gd fmla="*/ 548790 h 592327" name="connsiteY2-546"/>
              <a:gd fmla="*/ 12537 w 657504" name="connsiteX3-547"/>
              <a:gd fmla="*/ 511413 h 592327" name="connsiteY3-548"/>
              <a:gd fmla="*/ 4334 w 657504" name="connsiteX4-549"/>
              <a:gd fmla="*/ 94789 h 592327" name="connsiteY4-550"/>
              <a:gd fmla="*/ 51067 w 676118" name="connsiteX0-551"/>
              <a:gd fmla="*/ 31623 h 604686" name="connsiteY0-552"/>
              <a:gd fmla="*/ 581981 w 676118" name="connsiteX1-553"/>
              <a:gd fmla="*/ 45141 h 604686" name="connsiteY1-554"/>
              <a:gd fmla="*/ 621713 w 676118" name="connsiteX2-555"/>
              <a:gd fmla="*/ 548790 h 604686" name="connsiteY2-556"/>
              <a:gd fmla="*/ 12537 w 676118" name="connsiteX3-557"/>
              <a:gd fmla="*/ 511413 h 604686" name="connsiteY3-558"/>
              <a:gd fmla="*/ 4334 w 676118" name="connsiteX4-559"/>
              <a:gd fmla="*/ 94789 h 604686" name="connsiteY4-560"/>
              <a:gd fmla="*/ 51067 w 659741" name="connsiteX0-561"/>
              <a:gd fmla="*/ 18182 h 591245" name="connsiteY0-562"/>
              <a:gd fmla="*/ 581981 w 659741" name="connsiteX1-563"/>
              <a:gd fmla="*/ 31700 h 591245" name="connsiteY1-564"/>
              <a:gd fmla="*/ 621713 w 659741" name="connsiteX2-565"/>
              <a:gd fmla="*/ 535349 h 591245" name="connsiteY2-566"/>
              <a:gd fmla="*/ 12537 w 659741" name="connsiteX3-567"/>
              <a:gd fmla="*/ 497972 h 591245" name="connsiteY3-568"/>
              <a:gd fmla="*/ 4334 w 659741" name="connsiteX4-569"/>
              <a:gd fmla="*/ 81348 h 591245" name="connsiteY4-570"/>
              <a:gd fmla="*/ 51067 w 671131" name="connsiteX0-571"/>
              <a:gd fmla="*/ 18182 h 591245" name="connsiteY0-572"/>
              <a:gd fmla="*/ 617005 w 671131" name="connsiteX1-573"/>
              <a:gd fmla="*/ 31700 h 591245" name="connsiteY1-574"/>
              <a:gd fmla="*/ 621713 w 671131" name="connsiteX2-575"/>
              <a:gd fmla="*/ 535349 h 591245" name="connsiteY2-576"/>
              <a:gd fmla="*/ 12537 w 671131" name="connsiteX3-577"/>
              <a:gd fmla="*/ 497972 h 591245" name="connsiteY3-578"/>
              <a:gd fmla="*/ 4334 w 671131" name="connsiteX4-579"/>
              <a:gd fmla="*/ 81348 h 591245" name="connsiteY4-580"/>
              <a:gd fmla="*/ 51067 w 648099" name="connsiteX0-581"/>
              <a:gd fmla="*/ 18182 h 578886" name="connsiteY0-582"/>
              <a:gd fmla="*/ 617005 w 648099" name="connsiteX1-583"/>
              <a:gd fmla="*/ 31700 h 578886" name="connsiteY1-584"/>
              <a:gd fmla="*/ 621713 w 648099" name="connsiteX2-585"/>
              <a:gd fmla="*/ 535349 h 578886" name="connsiteY2-586"/>
              <a:gd fmla="*/ 12537 w 648099" name="connsiteX3-587"/>
              <a:gd fmla="*/ 497972 h 578886" name="connsiteY3-588"/>
              <a:gd fmla="*/ 4334 w 648099" name="connsiteX4-589"/>
              <a:gd fmla="*/ 81348 h 578886" name="connsiteY4-590"/>
              <a:gd fmla="*/ 51067 w 648099" name="connsiteX0-591"/>
              <a:gd fmla="*/ 18182 h 565791" name="connsiteY0-592"/>
              <a:gd fmla="*/ 617005 w 648099" name="connsiteX1-593"/>
              <a:gd fmla="*/ 31700 h 565791" name="connsiteY1-594"/>
              <a:gd fmla="*/ 621713 w 648099" name="connsiteX2-595"/>
              <a:gd fmla="*/ 535349 h 565791" name="connsiteY2-596"/>
              <a:gd fmla="*/ 12537 w 648099" name="connsiteX3-597"/>
              <a:gd fmla="*/ 497972 h 565791" name="connsiteY3-598"/>
              <a:gd fmla="*/ 4334 w 648099" name="connsiteX4-599"/>
              <a:gd fmla="*/ 81348 h 565791" name="connsiteY4-6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565791" w="648099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cap="rnd" w="22225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06" compatLnSpc="1" forceAA="0" fromWordArt="0" horzOverflow="overflow" lIns="91412" numCol="1" rIns="91412" rot="0" rtlCol="0" spcCol="0" spcFirstLastPara="0" tIns="45706" vert="horz" vertOverflow="overflow" wrap="square">
            <a:noAutofit/>
          </a:bodyPr>
          <a:lstStyle/>
          <a:p>
            <a:pPr algn="ctr"/>
            <a:r>
              <a:rPr altLang="en-US" b="1" lang="zh-CN" spc="-300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一季度</a:t>
            </a:r>
          </a:p>
        </p:txBody>
      </p:sp>
      <p:sp>
        <p:nvSpPr>
          <p:cNvPr id="16" name="椭圆 31"/>
          <p:cNvSpPr/>
          <p:nvPr/>
        </p:nvSpPr>
        <p:spPr>
          <a:xfrm>
            <a:off x="6837233" y="4407217"/>
            <a:ext cx="904178" cy="483158"/>
          </a:xfrm>
          <a:custGeom>
            <a:gdLst>
              <a:gd fmla="*/ 0 w 656493" name="connsiteX0"/>
              <a:gd fmla="*/ 316523 h 633046" name="connsiteY0"/>
              <a:gd fmla="*/ 328247 w 656493" name="connsiteX1"/>
              <a:gd fmla="*/ 0 h 633046" name="connsiteY1"/>
              <a:gd fmla="*/ 656494 w 656493" name="connsiteX2"/>
              <a:gd fmla="*/ 316523 h 633046" name="connsiteY2"/>
              <a:gd fmla="*/ 328247 w 656493" name="connsiteX3"/>
              <a:gd fmla="*/ 633046 h 633046" name="connsiteY3"/>
              <a:gd fmla="*/ 0 w 656493" name="connsiteX4"/>
              <a:gd fmla="*/ 316523 h 633046" name="connsiteY4"/>
              <a:gd fmla="*/ 328247 w 656494" name="connsiteX0-1"/>
              <a:gd fmla="*/ 0 h 633046" name="connsiteY0-2"/>
              <a:gd fmla="*/ 656494 w 656494" name="connsiteX1-3"/>
              <a:gd fmla="*/ 316523 h 633046" name="connsiteY1-4"/>
              <a:gd fmla="*/ 328247 w 656494" name="connsiteX2-5"/>
              <a:gd fmla="*/ 633046 h 633046" name="connsiteY2-6"/>
              <a:gd fmla="*/ 0 w 656494" name="connsiteX3-7"/>
              <a:gd fmla="*/ 316523 h 633046" name="connsiteY3-8"/>
              <a:gd fmla="*/ 419687 w 656494" name="connsiteX4-9"/>
              <a:gd fmla="*/ 91440 h 633046" name="connsiteY4-10"/>
              <a:gd fmla="*/ 402964 w 731211" name="connsiteX0-11"/>
              <a:gd fmla="*/ 0 h 633046" name="connsiteY0-12"/>
              <a:gd fmla="*/ 731211 w 731211" name="connsiteX1-13"/>
              <a:gd fmla="*/ 316523 h 633046" name="connsiteY1-14"/>
              <a:gd fmla="*/ 402964 w 731211" name="connsiteX2-15"/>
              <a:gd fmla="*/ 633046 h 633046" name="connsiteY2-16"/>
              <a:gd fmla="*/ 74717 w 731211" name="connsiteX3-17"/>
              <a:gd fmla="*/ 316523 h 633046" name="connsiteY3-18"/>
              <a:gd fmla="*/ 161895 w 731211" name="connsiteX4-19"/>
              <a:gd fmla="*/ 152400 h 633046" name="connsiteY4-20"/>
              <a:gd fmla="*/ 353700 w 681947" name="connsiteX0-21"/>
              <a:gd fmla="*/ 0 h 633046" name="connsiteY0-22"/>
              <a:gd fmla="*/ 681947 w 681947" name="connsiteX1-23"/>
              <a:gd fmla="*/ 316523 h 633046" name="connsiteY1-24"/>
              <a:gd fmla="*/ 353700 w 681947" name="connsiteX2-25"/>
              <a:gd fmla="*/ 633046 h 633046" name="connsiteY2-26"/>
              <a:gd fmla="*/ 25453 w 681947" name="connsiteX3-27"/>
              <a:gd fmla="*/ 316523 h 633046" name="connsiteY3-28"/>
              <a:gd fmla="*/ 112631 w 681947" name="connsiteX4-29"/>
              <a:gd fmla="*/ 152400 h 633046" name="connsiteY4-30"/>
              <a:gd fmla="*/ 341249 w 669496" name="connsiteX0-31"/>
              <a:gd fmla="*/ 0 h 633046" name="connsiteY0-32"/>
              <a:gd fmla="*/ 669496 w 669496" name="connsiteX1-33"/>
              <a:gd fmla="*/ 316523 h 633046" name="connsiteY1-34"/>
              <a:gd fmla="*/ 341249 w 669496" name="connsiteX2-35"/>
              <a:gd fmla="*/ 633046 h 633046" name="connsiteY2-36"/>
              <a:gd fmla="*/ 13002 w 669496" name="connsiteX3-37"/>
              <a:gd fmla="*/ 316523 h 633046" name="connsiteY3-38"/>
              <a:gd fmla="*/ 100180 w 669496" name="connsiteX4-39"/>
              <a:gd fmla="*/ 152400 h 633046" name="connsiteY4-40"/>
              <a:gd fmla="*/ 347951 w 676198" name="connsiteX0-41"/>
              <a:gd fmla="*/ 0 h 633046" name="connsiteY0-42"/>
              <a:gd fmla="*/ 676198 w 676198" name="connsiteX1-43"/>
              <a:gd fmla="*/ 316523 h 633046" name="connsiteY1-44"/>
              <a:gd fmla="*/ 347951 w 676198" name="connsiteX2-45"/>
              <a:gd fmla="*/ 633046 h 633046" name="connsiteY2-46"/>
              <a:gd fmla="*/ 19704 w 676198" name="connsiteX3-47"/>
              <a:gd fmla="*/ 316523 h 633046" name="connsiteY3-48"/>
              <a:gd fmla="*/ 79173 w 676198" name="connsiteX4-49"/>
              <a:gd fmla="*/ 113607 h 633046" name="connsiteY4-50"/>
              <a:gd fmla="*/ 333371 w 661618" name="connsiteX0-51"/>
              <a:gd fmla="*/ 0 h 633046" name="connsiteY0-52"/>
              <a:gd fmla="*/ 661618 w 661618" name="connsiteX1-53"/>
              <a:gd fmla="*/ 316523 h 633046" name="connsiteY1-54"/>
              <a:gd fmla="*/ 333371 w 661618" name="connsiteX2-55"/>
              <a:gd fmla="*/ 633046 h 633046" name="connsiteY2-56"/>
              <a:gd fmla="*/ 5124 w 661618" name="connsiteX3-57"/>
              <a:gd fmla="*/ 316523 h 633046" name="connsiteY3-58"/>
              <a:gd fmla="*/ 64593 w 661618" name="connsiteX4-59"/>
              <a:gd fmla="*/ 113607 h 633046" name="connsiteY4-60"/>
              <a:gd fmla="*/ 178200 w 661618" name="connsiteX0-61"/>
              <a:gd fmla="*/ 0 h 583170" name="connsiteY0-62"/>
              <a:gd fmla="*/ 661618 w 661618" name="connsiteX1-63"/>
              <a:gd fmla="*/ 266647 h 583170" name="connsiteY1-64"/>
              <a:gd fmla="*/ 333371 w 661618" name="connsiteX2-65"/>
              <a:gd fmla="*/ 583170 h 583170" name="connsiteY2-66"/>
              <a:gd fmla="*/ 5124 w 661618" name="connsiteX3-67"/>
              <a:gd fmla="*/ 266647 h 583170" name="connsiteY3-68"/>
              <a:gd fmla="*/ 64593 w 661618" name="connsiteX4-69"/>
              <a:gd fmla="*/ 63731 h 583170" name="connsiteY4-70"/>
              <a:gd fmla="*/ 178200 w 662133" name="connsiteX0-71"/>
              <a:gd fmla="*/ 66578 h 649748" name="connsiteY0-72"/>
              <a:gd fmla="*/ 412660 w 662133" name="connsiteX1-73"/>
              <a:gd fmla="*/ 10947 h 649748" name="connsiteY1-74"/>
              <a:gd fmla="*/ 661618 w 662133" name="connsiteX2-75"/>
              <a:gd fmla="*/ 333225 h 649748" name="connsiteY2-76"/>
              <a:gd fmla="*/ 333371 w 662133" name="connsiteX3-77"/>
              <a:gd fmla="*/ 649748 h 649748" name="connsiteY3-78"/>
              <a:gd fmla="*/ 5124 w 662133" name="connsiteX4-79"/>
              <a:gd fmla="*/ 333225 h 649748" name="connsiteY4-80"/>
              <a:gd fmla="*/ 64593 w 662133" name="connsiteX5"/>
              <a:gd fmla="*/ 130309 h 649748" name="connsiteY5"/>
              <a:gd fmla="*/ 178200 w 662148" name="connsiteX0-81"/>
              <a:gd fmla="*/ 66578 h 649748" name="connsiteY0-82"/>
              <a:gd fmla="*/ 412660 w 662148" name="connsiteX1-83"/>
              <a:gd fmla="*/ 10947 h 649748" name="connsiteY1-84"/>
              <a:gd fmla="*/ 661618 w 662148" name="connsiteX2-85"/>
              <a:gd fmla="*/ 333225 h 649748" name="connsiteY2-86"/>
              <a:gd fmla="*/ 333371 w 662148" name="connsiteX3-87"/>
              <a:gd fmla="*/ 649748 h 649748" name="connsiteY3-88"/>
              <a:gd fmla="*/ 5124 w 662148" name="connsiteX4-89"/>
              <a:gd fmla="*/ 333225 h 649748" name="connsiteY4-90"/>
              <a:gd fmla="*/ 64593 w 662148" name="connsiteX5-91"/>
              <a:gd fmla="*/ 130309 h 649748" name="connsiteY5-92"/>
              <a:gd fmla="*/ 178200 w 662148" name="connsiteX0-93"/>
              <a:gd fmla="*/ 61032 h 644202" name="connsiteY0-94"/>
              <a:gd fmla="*/ 412660 w 662148" name="connsiteX1-95"/>
              <a:gd fmla="*/ 5401 h 644202" name="connsiteY1-96"/>
              <a:gd fmla="*/ 661618 w 662148" name="connsiteX2-97"/>
              <a:gd fmla="*/ 327679 h 644202" name="connsiteY2-98"/>
              <a:gd fmla="*/ 333371 w 662148" name="connsiteX3-99"/>
              <a:gd fmla="*/ 644202 h 644202" name="connsiteY3-100"/>
              <a:gd fmla="*/ 5124 w 662148" name="connsiteX4-101"/>
              <a:gd fmla="*/ 327679 h 644202" name="connsiteY4-102"/>
              <a:gd fmla="*/ 64593 w 662148" name="connsiteX5-103"/>
              <a:gd fmla="*/ 124763 h 644202" name="connsiteY5-104"/>
              <a:gd fmla="*/ 178200 w 662148" name="connsiteX0-105"/>
              <a:gd fmla="*/ 75865 h 659035" name="connsiteY0-106"/>
              <a:gd fmla="*/ 168819 w 662148" name="connsiteX1-107"/>
              <a:gd fmla="*/ 31317 h 659035" name="connsiteY1-108"/>
              <a:gd fmla="*/ 412660 w 662148" name="connsiteX2-109"/>
              <a:gd fmla="*/ 20234 h 659035" name="connsiteY2-110"/>
              <a:gd fmla="*/ 661618 w 662148" name="connsiteX3-111"/>
              <a:gd fmla="*/ 342512 h 659035" name="connsiteY3-112"/>
              <a:gd fmla="*/ 333371 w 662148" name="connsiteX4-113"/>
              <a:gd fmla="*/ 659035 h 659035" name="connsiteY4-114"/>
              <a:gd fmla="*/ 5124 w 662148" name="connsiteX5-115"/>
              <a:gd fmla="*/ 342512 h 659035" name="connsiteY5-116"/>
              <a:gd fmla="*/ 64593 w 662148" name="connsiteX6"/>
              <a:gd fmla="*/ 139596 h 659035" name="connsiteY6"/>
              <a:gd fmla="*/ 178200 w 662148" name="connsiteX0-117"/>
              <a:gd fmla="*/ 68901 h 652071" name="connsiteY0-118"/>
              <a:gd fmla="*/ 130026 w 662148" name="connsiteX1-119"/>
              <a:gd fmla="*/ 68688 h 652071" name="connsiteY1-120"/>
              <a:gd fmla="*/ 412660 w 662148" name="connsiteX2-121"/>
              <a:gd fmla="*/ 13270 h 652071" name="connsiteY2-122"/>
              <a:gd fmla="*/ 661618 w 662148" name="connsiteX3-123"/>
              <a:gd fmla="*/ 335548 h 652071" name="connsiteY3-124"/>
              <a:gd fmla="*/ 333371 w 662148" name="connsiteX4-125"/>
              <a:gd fmla="*/ 652071 h 652071" name="connsiteY4-126"/>
              <a:gd fmla="*/ 5124 w 662148" name="connsiteX5-127"/>
              <a:gd fmla="*/ 335548 h 652071" name="connsiteY5-128"/>
              <a:gd fmla="*/ 64593 w 662148" name="connsiteX6-129"/>
              <a:gd fmla="*/ 132632 h 652071" name="connsiteY6-130"/>
              <a:gd fmla="*/ 178200 w 662220" name="connsiteX0-131"/>
              <a:gd fmla="*/ 68901 h 652071" name="connsiteY0-132"/>
              <a:gd fmla="*/ 130026 w 662220" name="connsiteX1-133"/>
              <a:gd fmla="*/ 68688 h 652071" name="connsiteY1-134"/>
              <a:gd fmla="*/ 412660 w 662220" name="connsiteX2-135"/>
              <a:gd fmla="*/ 13270 h 652071" name="connsiteY2-136"/>
              <a:gd fmla="*/ 661618 w 662220" name="connsiteX3-137"/>
              <a:gd fmla="*/ 335548 h 652071" name="connsiteY3-138"/>
              <a:gd fmla="*/ 333371 w 662220" name="connsiteX4-139"/>
              <a:gd fmla="*/ 652071 h 652071" name="connsiteY4-140"/>
              <a:gd fmla="*/ 5124 w 662220" name="connsiteX5-141"/>
              <a:gd fmla="*/ 335548 h 652071" name="connsiteY5-142"/>
              <a:gd fmla="*/ 64593 w 662220" name="connsiteX6-143"/>
              <a:gd fmla="*/ 132632 h 652071" name="connsiteY6-144"/>
              <a:gd fmla="*/ 178200 w 662220" name="connsiteX0-145"/>
              <a:gd fmla="*/ 58449 h 641619" name="connsiteY0-146"/>
              <a:gd fmla="*/ 130026 w 662220" name="connsiteX1-147"/>
              <a:gd fmla="*/ 58236 h 641619" name="connsiteY1-148"/>
              <a:gd fmla="*/ 412660 w 662220" name="connsiteX2-149"/>
              <a:gd fmla="*/ 2818 h 641619" name="connsiteY2-150"/>
              <a:gd fmla="*/ 661618 w 662220" name="connsiteX3-151"/>
              <a:gd fmla="*/ 325096 h 641619" name="connsiteY3-152"/>
              <a:gd fmla="*/ 333371 w 662220" name="connsiteX4-153"/>
              <a:gd fmla="*/ 641619 h 641619" name="connsiteY4-154"/>
              <a:gd fmla="*/ 5124 w 662220" name="connsiteX5-155"/>
              <a:gd fmla="*/ 325096 h 641619" name="connsiteY5-156"/>
              <a:gd fmla="*/ 64593 w 662220" name="connsiteX6-157"/>
              <a:gd fmla="*/ 122180 h 641619" name="connsiteY6-158"/>
              <a:gd fmla="*/ 178200 w 662220" name="connsiteX0-159"/>
              <a:gd fmla="*/ 58449 h 641619" name="connsiteY0-160"/>
              <a:gd fmla="*/ 130026 w 662220" name="connsiteX1-161"/>
              <a:gd fmla="*/ 58236 h 641619" name="connsiteY1-162"/>
              <a:gd fmla="*/ 412660 w 662220" name="connsiteX2-163"/>
              <a:gd fmla="*/ 2818 h 641619" name="connsiteY2-164"/>
              <a:gd fmla="*/ 661618 w 662220" name="connsiteX3-165"/>
              <a:gd fmla="*/ 325096 h 641619" name="connsiteY3-166"/>
              <a:gd fmla="*/ 333371 w 662220" name="connsiteX4-167"/>
              <a:gd fmla="*/ 641619 h 641619" name="connsiteY4-168"/>
              <a:gd fmla="*/ 5124 w 662220" name="connsiteX5-169"/>
              <a:gd fmla="*/ 325096 h 641619" name="connsiteY5-170"/>
              <a:gd fmla="*/ 64593 w 662220" name="connsiteX6-171"/>
              <a:gd fmla="*/ 122180 h 641619" name="connsiteY6-172"/>
              <a:gd fmla="*/ 178200 w 662220" name="connsiteX0-173"/>
              <a:gd fmla="*/ 58449 h 641619" name="connsiteY0-174"/>
              <a:gd fmla="*/ 130026 w 662220" name="connsiteX1-175"/>
              <a:gd fmla="*/ 58236 h 641619" name="connsiteY1-176"/>
              <a:gd fmla="*/ 412660 w 662220" name="connsiteX2-177"/>
              <a:gd fmla="*/ 2818 h 641619" name="connsiteY2-178"/>
              <a:gd fmla="*/ 661618 w 662220" name="connsiteX3-179"/>
              <a:gd fmla="*/ 325096 h 641619" name="connsiteY3-180"/>
              <a:gd fmla="*/ 333371 w 662220" name="connsiteX4-181"/>
              <a:gd fmla="*/ 641619 h 641619" name="connsiteY4-182"/>
              <a:gd fmla="*/ 5124 w 662220" name="connsiteX5-183"/>
              <a:gd fmla="*/ 325096 h 641619" name="connsiteY5-184"/>
              <a:gd fmla="*/ 64593 w 662220" name="connsiteX6-185"/>
              <a:gd fmla="*/ 122180 h 641619" name="connsiteY6-186"/>
              <a:gd fmla="*/ 178200 w 662220" name="connsiteX0-187"/>
              <a:gd fmla="*/ 58449 h 641619" name="connsiteY0-188"/>
              <a:gd fmla="*/ 130026 w 662220" name="connsiteX1-189"/>
              <a:gd fmla="*/ 58236 h 641619" name="connsiteY1-190"/>
              <a:gd fmla="*/ 412660 w 662220" name="connsiteX2-191"/>
              <a:gd fmla="*/ 2818 h 641619" name="connsiteY2-192"/>
              <a:gd fmla="*/ 661618 w 662220" name="connsiteX3-193"/>
              <a:gd fmla="*/ 325096 h 641619" name="connsiteY3-194"/>
              <a:gd fmla="*/ 333371 w 662220" name="connsiteX4-195"/>
              <a:gd fmla="*/ 641619 h 641619" name="connsiteY4-196"/>
              <a:gd fmla="*/ 5124 w 662220" name="connsiteX5-197"/>
              <a:gd fmla="*/ 325096 h 641619" name="connsiteY5-198"/>
              <a:gd fmla="*/ 64593 w 662220" name="connsiteX6-199"/>
              <a:gd fmla="*/ 122180 h 641619" name="connsiteY6-200"/>
              <a:gd fmla="*/ 178200 w 662220" name="connsiteX0-201"/>
              <a:gd fmla="*/ 58449 h 641619" name="connsiteY0-202"/>
              <a:gd fmla="*/ 130026 w 662220" name="connsiteX1-203"/>
              <a:gd fmla="*/ 58236 h 641619" name="connsiteY1-204"/>
              <a:gd fmla="*/ 412660 w 662220" name="connsiteX2-205"/>
              <a:gd fmla="*/ 2818 h 641619" name="connsiteY2-206"/>
              <a:gd fmla="*/ 661618 w 662220" name="connsiteX3-207"/>
              <a:gd fmla="*/ 325096 h 641619" name="connsiteY3-208"/>
              <a:gd fmla="*/ 333371 w 662220" name="connsiteX4-209"/>
              <a:gd fmla="*/ 641619 h 641619" name="connsiteY4-210"/>
              <a:gd fmla="*/ 5124 w 662220" name="connsiteX5-211"/>
              <a:gd fmla="*/ 325096 h 641619" name="connsiteY5-212"/>
              <a:gd fmla="*/ 64593 w 662220" name="connsiteX6-213"/>
              <a:gd fmla="*/ 122180 h 641619" name="connsiteY6-214"/>
              <a:gd fmla="*/ 176252 w 660272" name="connsiteX0-215"/>
              <a:gd fmla="*/ 58449 h 641619" name="connsiteY0-216"/>
              <a:gd fmla="*/ 128078 w 660272" name="connsiteX1-217"/>
              <a:gd fmla="*/ 58236 h 641619" name="connsiteY1-218"/>
              <a:gd fmla="*/ 410712 w 660272" name="connsiteX2-219"/>
              <a:gd fmla="*/ 2818 h 641619" name="connsiteY2-220"/>
              <a:gd fmla="*/ 659670 w 660272" name="connsiteX3-221"/>
              <a:gd fmla="*/ 325096 h 641619" name="connsiteY3-222"/>
              <a:gd fmla="*/ 331423 w 660272" name="connsiteX4-223"/>
              <a:gd fmla="*/ 641619 h 641619" name="connsiteY4-224"/>
              <a:gd fmla="*/ 3176 w 660272" name="connsiteX5-225"/>
              <a:gd fmla="*/ 325096 h 641619" name="connsiteY5-226"/>
              <a:gd fmla="*/ 62645 w 660272" name="connsiteX6-227"/>
              <a:gd fmla="*/ 122180 h 641619" name="connsiteY6-228"/>
              <a:gd fmla="*/ 253837 w 660272" name="connsiteX0-229"/>
              <a:gd fmla="*/ 30740 h 641619" name="connsiteY0-230"/>
              <a:gd fmla="*/ 128078 w 660272" name="connsiteX1-231"/>
              <a:gd fmla="*/ 58236 h 641619" name="connsiteY1-232"/>
              <a:gd fmla="*/ 410712 w 660272" name="connsiteX2-233"/>
              <a:gd fmla="*/ 2818 h 641619" name="connsiteY2-234"/>
              <a:gd fmla="*/ 659670 w 660272" name="connsiteX3-235"/>
              <a:gd fmla="*/ 325096 h 641619" name="connsiteY3-236"/>
              <a:gd fmla="*/ 331423 w 660272" name="connsiteX4-237"/>
              <a:gd fmla="*/ 641619 h 641619" name="connsiteY4-238"/>
              <a:gd fmla="*/ 3176 w 660272" name="connsiteX5-239"/>
              <a:gd fmla="*/ 325096 h 641619" name="connsiteY5-240"/>
              <a:gd fmla="*/ 62645 w 660272" name="connsiteX6-241"/>
              <a:gd fmla="*/ 122180 h 641619" name="connsiteY6-242"/>
              <a:gd fmla="*/ 253837 w 660191" name="connsiteX0-243"/>
              <a:gd fmla="*/ 41069 h 651948" name="connsiteY0-244"/>
              <a:gd fmla="*/ 161329 w 660191" name="connsiteX1-245"/>
              <a:gd fmla="*/ 63023 h 651948" name="connsiteY1-246"/>
              <a:gd fmla="*/ 410712 w 660191" name="connsiteX2-247"/>
              <a:gd fmla="*/ 13147 h 651948" name="connsiteY2-248"/>
              <a:gd fmla="*/ 659670 w 660191" name="connsiteX3-249"/>
              <a:gd fmla="*/ 335425 h 651948" name="connsiteY3-250"/>
              <a:gd fmla="*/ 331423 w 660191" name="connsiteX4-251"/>
              <a:gd fmla="*/ 651948 h 651948" name="connsiteY4-252"/>
              <a:gd fmla="*/ 3176 w 660191" name="connsiteX5-253"/>
              <a:gd fmla="*/ 335425 h 651948" name="connsiteY5-254"/>
              <a:gd fmla="*/ 62645 w 660191" name="connsiteX6-255"/>
              <a:gd fmla="*/ 132509 h 651948" name="connsiteY6-256"/>
              <a:gd fmla="*/ 253837 w 660897" name="connsiteX0-257"/>
              <a:gd fmla="*/ 45475 h 656354" name="connsiteY0-258"/>
              <a:gd fmla="*/ 161329 w 660897" name="connsiteX1-259"/>
              <a:gd fmla="*/ 67429 h 656354" name="connsiteY1-260"/>
              <a:gd fmla="*/ 410712 w 660897" name="connsiteX2-261"/>
              <a:gd fmla="*/ 17553 h 656354" name="connsiteY2-262"/>
              <a:gd fmla="*/ 659670 w 660897" name="connsiteX3-263"/>
              <a:gd fmla="*/ 339831 h 656354" name="connsiteY3-264"/>
              <a:gd fmla="*/ 331423 w 660897" name="connsiteX4-265"/>
              <a:gd fmla="*/ 656354 h 656354" name="connsiteY4-266"/>
              <a:gd fmla="*/ 3176 w 660897" name="connsiteX5-267"/>
              <a:gd fmla="*/ 339831 h 656354" name="connsiteY5-268"/>
              <a:gd fmla="*/ 62645 w 660897" name="connsiteX6-269"/>
              <a:gd fmla="*/ 136915 h 656354" name="connsiteY6-270"/>
              <a:gd fmla="*/ 253837 w 660406" name="connsiteX0-271"/>
              <a:gd fmla="*/ 41070 h 651949" name="connsiteY0-272"/>
              <a:gd fmla="*/ 161329 w 660406" name="connsiteX1-273"/>
              <a:gd fmla="*/ 63024 h 651949" name="connsiteY1-274"/>
              <a:gd fmla="*/ 410712 w 660406" name="connsiteX2-275"/>
              <a:gd fmla="*/ 13148 h 651949" name="connsiteY2-276"/>
              <a:gd fmla="*/ 659670 w 660406" name="connsiteX3-277"/>
              <a:gd fmla="*/ 335426 h 651949" name="connsiteY3-278"/>
              <a:gd fmla="*/ 331423 w 660406" name="connsiteX4-279"/>
              <a:gd fmla="*/ 651949 h 651949" name="connsiteY4-280"/>
              <a:gd fmla="*/ 3176 w 660406" name="connsiteX5-281"/>
              <a:gd fmla="*/ 335426 h 651949" name="connsiteY5-282"/>
              <a:gd fmla="*/ 62645 w 660406" name="connsiteX6-283"/>
              <a:gd fmla="*/ 132510 h 651949" name="connsiteY6-284"/>
              <a:gd fmla="*/ 161329 w 660406" name="connsiteX0-285"/>
              <a:gd fmla="*/ 63024 h 651949" name="connsiteY0-286"/>
              <a:gd fmla="*/ 410712 w 660406" name="connsiteX1-287"/>
              <a:gd fmla="*/ 13148 h 651949" name="connsiteY1-288"/>
              <a:gd fmla="*/ 659670 w 660406" name="connsiteX2-289"/>
              <a:gd fmla="*/ 335426 h 651949" name="connsiteY2-290"/>
              <a:gd fmla="*/ 331423 w 660406" name="connsiteX3-291"/>
              <a:gd fmla="*/ 651949 h 651949" name="connsiteY3-292"/>
              <a:gd fmla="*/ 3176 w 660406" name="connsiteX4-293"/>
              <a:gd fmla="*/ 335426 h 651949" name="connsiteY4-294"/>
              <a:gd fmla="*/ 62645 w 660406" name="connsiteX5-295"/>
              <a:gd fmla="*/ 132510 h 651949" name="connsiteY5-296"/>
              <a:gd fmla="*/ 128078 w 660207" name="connsiteX0-297"/>
              <a:gd fmla="*/ 63024 h 651949" name="connsiteY0-298"/>
              <a:gd fmla="*/ 410712 w 660207" name="connsiteX1-299"/>
              <a:gd fmla="*/ 13148 h 651949" name="connsiteY1-300"/>
              <a:gd fmla="*/ 659670 w 660207" name="connsiteX2-301"/>
              <a:gd fmla="*/ 335426 h 651949" name="connsiteY2-302"/>
              <a:gd fmla="*/ 331423 w 660207" name="connsiteX3-303"/>
              <a:gd fmla="*/ 651949 h 651949" name="connsiteY3-304"/>
              <a:gd fmla="*/ 3176 w 660207" name="connsiteX4-305"/>
              <a:gd fmla="*/ 335426 h 651949" name="connsiteY4-306"/>
              <a:gd fmla="*/ 62645 w 660207" name="connsiteX5-307"/>
              <a:gd fmla="*/ 132510 h 651949" name="connsiteY5-308"/>
              <a:gd fmla="*/ 128078 w 660438" name="connsiteX0-309"/>
              <a:gd fmla="*/ 60888 h 649813" name="connsiteY0-310"/>
              <a:gd fmla="*/ 410712 w 660438" name="connsiteX1-311"/>
              <a:gd fmla="*/ 11012 h 649813" name="connsiteY1-312"/>
              <a:gd fmla="*/ 659670 w 660438" name="connsiteX2-313"/>
              <a:gd fmla="*/ 333290 h 649813" name="connsiteY2-314"/>
              <a:gd fmla="*/ 331423 w 660438" name="connsiteX3-315"/>
              <a:gd fmla="*/ 649813 h 649813" name="connsiteY3-316"/>
              <a:gd fmla="*/ 3176 w 660438" name="connsiteX4-317"/>
              <a:gd fmla="*/ 333290 h 649813" name="connsiteY4-318"/>
              <a:gd fmla="*/ 62645 w 660438" name="connsiteX5-319"/>
              <a:gd fmla="*/ 130374 h 649813" name="connsiteY5-320"/>
              <a:gd fmla="*/ 128078 w 660438" name="connsiteX0-321"/>
              <a:gd fmla="*/ 64927 h 653852" name="connsiteY0-322"/>
              <a:gd fmla="*/ 410712 w 660438" name="connsiteX1-323"/>
              <a:gd fmla="*/ 15051 h 653852" name="connsiteY1-324"/>
              <a:gd fmla="*/ 659670 w 660438" name="connsiteX2-325"/>
              <a:gd fmla="*/ 337329 h 653852" name="connsiteY2-326"/>
              <a:gd fmla="*/ 331423 w 660438" name="connsiteX3-327"/>
              <a:gd fmla="*/ 653852 h 653852" name="connsiteY3-328"/>
              <a:gd fmla="*/ 3176 w 660438" name="connsiteX4-329"/>
              <a:gd fmla="*/ 337329 h 653852" name="connsiteY4-330"/>
              <a:gd fmla="*/ 62645 w 660438" name="connsiteX5-331"/>
              <a:gd fmla="*/ 134413 h 653852" name="connsiteY5-332"/>
              <a:gd fmla="*/ 128078 w 687378" name="connsiteX0-333"/>
              <a:gd fmla="*/ 58090 h 647015" name="connsiteY0-334"/>
              <a:gd fmla="*/ 571432 w 687378" name="connsiteX1-335"/>
              <a:gd fmla="*/ 16673 h 647015" name="connsiteY1-336"/>
              <a:gd fmla="*/ 659670 w 687378" name="connsiteX2-337"/>
              <a:gd fmla="*/ 330492 h 647015" name="connsiteY2-338"/>
              <a:gd fmla="*/ 331423 w 687378" name="connsiteX3-339"/>
              <a:gd fmla="*/ 647015 h 647015" name="connsiteY3-340"/>
              <a:gd fmla="*/ 3176 w 687378" name="connsiteX4-341"/>
              <a:gd fmla="*/ 330492 h 647015" name="connsiteY4-342"/>
              <a:gd fmla="*/ 62645 w 687378" name="connsiteX5-343"/>
              <a:gd fmla="*/ 127576 h 647015" name="connsiteY5-344"/>
              <a:gd fmla="*/ 128078 w 677145" name="connsiteX0-345"/>
              <a:gd fmla="*/ 58090 h 663933" name="connsiteY0-346"/>
              <a:gd fmla="*/ 571432 w 677145" name="connsiteX1-347"/>
              <a:gd fmla="*/ 16673 h 663933" name="connsiteY1-348"/>
              <a:gd fmla="*/ 659670 w 677145" name="connsiteX2-349"/>
              <a:gd fmla="*/ 330492 h 663933" name="connsiteY2-350"/>
              <a:gd fmla="*/ 559815 w 677145" name="connsiteX3-351"/>
              <a:gd fmla="*/ 663933 h 663933" name="connsiteY3-352"/>
              <a:gd fmla="*/ 3176 w 677145" name="connsiteX4-353"/>
              <a:gd fmla="*/ 330492 h 663933" name="connsiteY4-354"/>
              <a:gd fmla="*/ 62645 w 677145" name="connsiteX5-355"/>
              <a:gd fmla="*/ 127576 h 663933" name="connsiteY5-356"/>
              <a:gd fmla="*/ 101940 w 644966" name="connsiteX0-357"/>
              <a:gd fmla="*/ 58090 h 685888" name="connsiteY0-358"/>
              <a:gd fmla="*/ 545294 w 644966" name="connsiteX1-359"/>
              <a:gd fmla="*/ 16673 h 685888" name="connsiteY1-360"/>
              <a:gd fmla="*/ 633532 w 644966" name="connsiteX2-361"/>
              <a:gd fmla="*/ 330492 h 685888" name="connsiteY2-362"/>
              <a:gd fmla="*/ 533677 w 644966" name="connsiteX3-363"/>
              <a:gd fmla="*/ 663933 h 685888" name="connsiteY3-364"/>
              <a:gd fmla="*/ 10874 w 644966" name="connsiteX4-365"/>
              <a:gd fmla="*/ 575801 h 685888" name="connsiteY4-366"/>
              <a:gd fmla="*/ 36507 w 644966" name="connsiteX5-367"/>
              <a:gd fmla="*/ 127576 h 685888" name="connsiteY5-368"/>
              <a:gd fmla="*/ 101940 w 642626" name="connsiteX0-369"/>
              <a:gd fmla="*/ 58090 h 654766" name="connsiteY0-370"/>
              <a:gd fmla="*/ 545294 w 642626" name="connsiteX1-371"/>
              <a:gd fmla="*/ 16673 h 654766" name="connsiteY1-372"/>
              <a:gd fmla="*/ 633532 w 642626" name="connsiteX2-373"/>
              <a:gd fmla="*/ 330492 h 654766" name="connsiteY2-374"/>
              <a:gd fmla="*/ 567513 w 642626" name="connsiteX3-375"/>
              <a:gd fmla="*/ 613179 h 654766" name="connsiteY3-376"/>
              <a:gd fmla="*/ 10874 w 642626" name="connsiteX4-377"/>
              <a:gd fmla="*/ 575801 h 654766" name="connsiteY4-378"/>
              <a:gd fmla="*/ 36507 w 642626" name="connsiteX5-379"/>
              <a:gd fmla="*/ 127576 h 654766" name="connsiteY5-380"/>
              <a:gd fmla="*/ 101940 w 642626" name="connsiteX0-381"/>
              <a:gd fmla="*/ 30477 h 627153" name="connsiteY0-382"/>
              <a:gd fmla="*/ 545294 w 642626" name="connsiteX1-383"/>
              <a:gd fmla="*/ 31354 h 627153" name="connsiteY1-384"/>
              <a:gd fmla="*/ 633532 w 642626" name="connsiteX2-385"/>
              <a:gd fmla="*/ 302879 h 627153" name="connsiteY2-386"/>
              <a:gd fmla="*/ 567513 w 642626" name="connsiteX3-387"/>
              <a:gd fmla="*/ 585566 h 627153" name="connsiteY3-388"/>
              <a:gd fmla="*/ 10874 w 642626" name="connsiteX4-389"/>
              <a:gd fmla="*/ 548188 h 627153" name="connsiteY4-390"/>
              <a:gd fmla="*/ 36507 w 642626" name="connsiteX5-391"/>
              <a:gd fmla="*/ 99963 h 627153" name="connsiteY5-392"/>
              <a:gd fmla="*/ 101940 w 641803" name="connsiteX0-393"/>
              <a:gd fmla="*/ 32533 h 629209" name="connsiteY0-394"/>
              <a:gd fmla="*/ 545294 w 641803" name="connsiteX1-395"/>
              <a:gd fmla="*/ 33410 h 629209" name="connsiteY1-396"/>
              <a:gd fmla="*/ 633532 w 641803" name="connsiteX2-397"/>
              <a:gd fmla="*/ 304935 h 629209" name="connsiteY2-398"/>
              <a:gd fmla="*/ 567513 w 641803" name="connsiteX3-399"/>
              <a:gd fmla="*/ 587622 h 629209" name="connsiteY3-400"/>
              <a:gd fmla="*/ 10874 w 641803" name="connsiteX4-401"/>
              <a:gd fmla="*/ 550244 h 629209" name="connsiteY4-402"/>
              <a:gd fmla="*/ 36507 w 641803" name="connsiteX5-403"/>
              <a:gd fmla="*/ 102019 h 629209" name="connsiteY5-404"/>
              <a:gd fmla="*/ 93785 w 633648" name="connsiteX0-405"/>
              <a:gd fmla="*/ 32533 h 629209" name="connsiteY0-406"/>
              <a:gd fmla="*/ 537139 w 633648" name="connsiteX1-407"/>
              <a:gd fmla="*/ 33410 h 629209" name="connsiteY1-408"/>
              <a:gd fmla="*/ 625377 w 633648" name="connsiteX2-409"/>
              <a:gd fmla="*/ 304935 h 629209" name="connsiteY2-410"/>
              <a:gd fmla="*/ 559358 w 633648" name="connsiteX3-411"/>
              <a:gd fmla="*/ 587622 h 629209" name="connsiteY3-412"/>
              <a:gd fmla="*/ 2719 w 633648" name="connsiteX4-413"/>
              <a:gd fmla="*/ 550244 h 629209" name="connsiteY4-414"/>
              <a:gd fmla="*/ 28352 w 633648" name="connsiteX5-415"/>
              <a:gd fmla="*/ 102019 h 629209" name="connsiteY5-416"/>
              <a:gd fmla="*/ 103603 w 643466" name="connsiteX0-417"/>
              <a:gd fmla="*/ 32533 h 629209" name="connsiteY0-418"/>
              <a:gd fmla="*/ 546957 w 643466" name="connsiteX1-419"/>
              <a:gd fmla="*/ 33410 h 629209" name="connsiteY1-420"/>
              <a:gd fmla="*/ 635195 w 643466" name="connsiteX2-421"/>
              <a:gd fmla="*/ 304935 h 629209" name="connsiteY2-422"/>
              <a:gd fmla="*/ 569176 w 643466" name="connsiteX3-423"/>
              <a:gd fmla="*/ 587622 h 629209" name="connsiteY3-424"/>
              <a:gd fmla="*/ 12537 w 643466" name="connsiteX4-425"/>
              <a:gd fmla="*/ 550244 h 629209" name="connsiteY4-426"/>
              <a:gd fmla="*/ 4334 w 643466" name="connsiteX5-427"/>
              <a:gd fmla="*/ 102019 h 629209" name="connsiteY5-428"/>
              <a:gd fmla="*/ 103603 w 643466" name="connsiteX0-429"/>
              <a:gd fmla="*/ 32533 h 613248" name="connsiteY0-430"/>
              <a:gd fmla="*/ 546957 w 643466" name="connsiteX1-431"/>
              <a:gd fmla="*/ 33410 h 613248" name="connsiteY1-432"/>
              <a:gd fmla="*/ 635195 w 643466" name="connsiteX2-433"/>
              <a:gd fmla="*/ 304935 h 613248" name="connsiteY2-434"/>
              <a:gd fmla="*/ 569176 w 643466" name="connsiteX3-435"/>
              <a:gd fmla="*/ 587622 h 613248" name="connsiteY3-436"/>
              <a:gd fmla="*/ 12537 w 643466" name="connsiteX4-437"/>
              <a:gd fmla="*/ 518643 h 613248" name="connsiteY4-438"/>
              <a:gd fmla="*/ 4334 w 643466" name="connsiteX5-439"/>
              <a:gd fmla="*/ 102019 h 613248" name="connsiteY5-440"/>
              <a:gd fmla="*/ 103603 w 622280" name="connsiteX0-441"/>
              <a:gd fmla="*/ 51723 h 632438" name="connsiteY0-442"/>
              <a:gd fmla="*/ 546957 w 622280" name="connsiteX1-443"/>
              <a:gd fmla="*/ 52600 h 632438" name="connsiteY1-444"/>
              <a:gd fmla="*/ 569176 w 622280" name="connsiteX2-445"/>
              <a:gd fmla="*/ 606812 h 632438" name="connsiteY2-446"/>
              <a:gd fmla="*/ 12537 w 622280" name="connsiteX3-447"/>
              <a:gd fmla="*/ 537833 h 632438" name="connsiteY3-448"/>
              <a:gd fmla="*/ 4334 w 622280" name="connsiteX4-449"/>
              <a:gd fmla="*/ 121209 h 632438" name="connsiteY4-450"/>
              <a:gd fmla="*/ 103603 w 640916" name="connsiteX0-451"/>
              <a:gd fmla="*/ 51277 h 628066" name="connsiteY0-452"/>
              <a:gd fmla="*/ 546957 w 640916" name="connsiteX1-453"/>
              <a:gd fmla="*/ 52154 h 628066" name="connsiteY1-454"/>
              <a:gd fmla="*/ 595444 w 640916" name="connsiteX2-455"/>
              <a:gd fmla="*/ 600046 h 628066" name="connsiteY2-456"/>
              <a:gd fmla="*/ 12537 w 640916" name="connsiteX3-457"/>
              <a:gd fmla="*/ 537387 h 628066" name="connsiteY3-458"/>
              <a:gd fmla="*/ 4334 w 640916" name="connsiteX4-459"/>
              <a:gd fmla="*/ 120763 h 628066" name="connsiteY4-460"/>
              <a:gd fmla="*/ 103603 w 629940" name="connsiteX0-461"/>
              <a:gd fmla="*/ 26437 h 603226" name="connsiteY0-462"/>
              <a:gd fmla="*/ 546957 w 629940" name="connsiteX1-463"/>
              <a:gd fmla="*/ 27314 h 603226" name="connsiteY1-464"/>
              <a:gd fmla="*/ 595444 w 629940" name="connsiteX2-465"/>
              <a:gd fmla="*/ 575206 h 603226" name="connsiteY2-466"/>
              <a:gd fmla="*/ 12537 w 629940" name="connsiteX3-467"/>
              <a:gd fmla="*/ 512547 h 603226" name="connsiteY3-468"/>
              <a:gd fmla="*/ 4334 w 629940" name="connsiteX4-469"/>
              <a:gd fmla="*/ 95923 h 603226" name="connsiteY4-470"/>
              <a:gd fmla="*/ 103603 w 651443" name="connsiteX0-471"/>
              <a:gd fmla="*/ 20041 h 614843" name="connsiteY0-472"/>
              <a:gd fmla="*/ 608249 w 651443" name="connsiteX1-473"/>
              <a:gd fmla="*/ 39879 h 614843" name="connsiteY1-474"/>
              <a:gd fmla="*/ 595444 w 651443" name="connsiteX2-475"/>
              <a:gd fmla="*/ 568810 h 614843" name="connsiteY2-476"/>
              <a:gd fmla="*/ 12537 w 651443" name="connsiteX3-477"/>
              <a:gd fmla="*/ 506151 h 614843" name="connsiteY3-478"/>
              <a:gd fmla="*/ 4334 w 651443" name="connsiteX4-479"/>
              <a:gd fmla="*/ 89527 h 614843" name="connsiteY4-480"/>
              <a:gd fmla="*/ 103603 w 640788" name="connsiteX0-481"/>
              <a:gd fmla="*/ 20041 h 614843" name="connsiteY0-482"/>
              <a:gd fmla="*/ 581981 w 640788" name="connsiteX1-483"/>
              <a:gd fmla="*/ 39879 h 614843" name="connsiteY1-484"/>
              <a:gd fmla="*/ 595444 w 640788" name="connsiteX2-485"/>
              <a:gd fmla="*/ 568810 h 614843" name="connsiteY2-486"/>
              <a:gd fmla="*/ 12537 w 640788" name="connsiteX3-487"/>
              <a:gd fmla="*/ 506151 h 614843" name="connsiteY3-488"/>
              <a:gd fmla="*/ 4334 w 640788" name="connsiteX4-489"/>
              <a:gd fmla="*/ 89527 h 614843" name="connsiteY4-490"/>
              <a:gd fmla="*/ 103603 w 673655" name="connsiteX0-491"/>
              <a:gd fmla="*/ 38763 h 618146" name="connsiteY0-492"/>
              <a:gd fmla="*/ 581981 w 673655" name="connsiteX1-493"/>
              <a:gd fmla="*/ 58601 h 618146" name="connsiteY1-494"/>
              <a:gd fmla="*/ 621713 w 673655" name="connsiteX2-495"/>
              <a:gd fmla="*/ 562250 h 618146" name="connsiteY2-496"/>
              <a:gd fmla="*/ 12537 w 673655" name="connsiteX3-497"/>
              <a:gd fmla="*/ 524873 h 618146" name="connsiteY3-498"/>
              <a:gd fmla="*/ 4334 w 673655" name="connsiteX4-499"/>
              <a:gd fmla="*/ 108249 h 618146" name="connsiteY4-500"/>
              <a:gd fmla="*/ 103603 w 654750" name="connsiteX0-501"/>
              <a:gd fmla="*/ 38763 h 605787" name="connsiteY0-502"/>
              <a:gd fmla="*/ 581981 w 654750" name="connsiteX1-503"/>
              <a:gd fmla="*/ 58601 h 605787" name="connsiteY1-504"/>
              <a:gd fmla="*/ 621713 w 654750" name="connsiteX2-505"/>
              <a:gd fmla="*/ 562250 h 605787" name="connsiteY2-506"/>
              <a:gd fmla="*/ 12537 w 654750" name="connsiteX3-507"/>
              <a:gd fmla="*/ 524873 h 605787" name="connsiteY3-508"/>
              <a:gd fmla="*/ 4334 w 654750" name="connsiteX4-509"/>
              <a:gd fmla="*/ 108249 h 605787" name="connsiteY4-510"/>
              <a:gd fmla="*/ 103603 w 643734" name="connsiteX0-511"/>
              <a:gd fmla="*/ 31800 h 598824" name="connsiteY0-512"/>
              <a:gd fmla="*/ 581981 w 643734" name="connsiteX1-513"/>
              <a:gd fmla="*/ 51638 h 598824" name="connsiteY1-514"/>
              <a:gd fmla="*/ 621713 w 643734" name="connsiteX2-515"/>
              <a:gd fmla="*/ 555287 h 598824" name="connsiteY2-516"/>
              <a:gd fmla="*/ 12537 w 643734" name="connsiteX3-517"/>
              <a:gd fmla="*/ 517910 h 598824" name="connsiteY3-518"/>
              <a:gd fmla="*/ 4334 w 643734" name="connsiteX4-519"/>
              <a:gd fmla="*/ 101286 h 598824" name="connsiteY4-520"/>
              <a:gd fmla="*/ 103603 w 643734" name="connsiteX0-521"/>
              <a:gd fmla="*/ 24551 h 591575" name="connsiteY0-522"/>
              <a:gd fmla="*/ 581981 w 643734" name="connsiteX1-523"/>
              <a:gd fmla="*/ 44389 h 591575" name="connsiteY1-524"/>
              <a:gd fmla="*/ 621713 w 643734" name="connsiteX2-525"/>
              <a:gd fmla="*/ 548038 h 591575" name="connsiteY2-526"/>
              <a:gd fmla="*/ 12537 w 643734" name="connsiteX3-527"/>
              <a:gd fmla="*/ 510661 h 591575" name="connsiteY3-528"/>
              <a:gd fmla="*/ 4334 w 643734" name="connsiteX4-529"/>
              <a:gd fmla="*/ 94037 h 591575" name="connsiteY4-530"/>
              <a:gd fmla="*/ 103603 w 643734" name="connsiteX0-531"/>
              <a:gd fmla="*/ 20135 h 587159" name="connsiteY0-532"/>
              <a:gd fmla="*/ 581981 w 643734" name="connsiteX1-533"/>
              <a:gd fmla="*/ 39973 h 587159" name="connsiteY1-534"/>
              <a:gd fmla="*/ 621713 w 643734" name="connsiteX2-535"/>
              <a:gd fmla="*/ 543622 h 587159" name="connsiteY2-536"/>
              <a:gd fmla="*/ 12537 w 643734" name="connsiteX3-537"/>
              <a:gd fmla="*/ 506245 h 587159" name="connsiteY3-538"/>
              <a:gd fmla="*/ 4334 w 643734" name="connsiteX4-539"/>
              <a:gd fmla="*/ 89621 h 587159" name="connsiteY4-540"/>
              <a:gd fmla="*/ 51067 w 657504" name="connsiteX0-541"/>
              <a:gd fmla="*/ 31623 h 592327" name="connsiteY0-542"/>
              <a:gd fmla="*/ 581981 w 657504" name="connsiteX1-543"/>
              <a:gd fmla="*/ 45141 h 592327" name="connsiteY1-544"/>
              <a:gd fmla="*/ 621713 w 657504" name="connsiteX2-545"/>
              <a:gd fmla="*/ 548790 h 592327" name="connsiteY2-546"/>
              <a:gd fmla="*/ 12537 w 657504" name="connsiteX3-547"/>
              <a:gd fmla="*/ 511413 h 592327" name="connsiteY3-548"/>
              <a:gd fmla="*/ 4334 w 657504" name="connsiteX4-549"/>
              <a:gd fmla="*/ 94789 h 592327" name="connsiteY4-550"/>
              <a:gd fmla="*/ 51067 w 676118" name="connsiteX0-551"/>
              <a:gd fmla="*/ 31623 h 604686" name="connsiteY0-552"/>
              <a:gd fmla="*/ 581981 w 676118" name="connsiteX1-553"/>
              <a:gd fmla="*/ 45141 h 604686" name="connsiteY1-554"/>
              <a:gd fmla="*/ 621713 w 676118" name="connsiteX2-555"/>
              <a:gd fmla="*/ 548790 h 604686" name="connsiteY2-556"/>
              <a:gd fmla="*/ 12537 w 676118" name="connsiteX3-557"/>
              <a:gd fmla="*/ 511413 h 604686" name="connsiteY3-558"/>
              <a:gd fmla="*/ 4334 w 676118" name="connsiteX4-559"/>
              <a:gd fmla="*/ 94789 h 604686" name="connsiteY4-560"/>
              <a:gd fmla="*/ 51067 w 659741" name="connsiteX0-561"/>
              <a:gd fmla="*/ 18182 h 591245" name="connsiteY0-562"/>
              <a:gd fmla="*/ 581981 w 659741" name="connsiteX1-563"/>
              <a:gd fmla="*/ 31700 h 591245" name="connsiteY1-564"/>
              <a:gd fmla="*/ 621713 w 659741" name="connsiteX2-565"/>
              <a:gd fmla="*/ 535349 h 591245" name="connsiteY2-566"/>
              <a:gd fmla="*/ 12537 w 659741" name="connsiteX3-567"/>
              <a:gd fmla="*/ 497972 h 591245" name="connsiteY3-568"/>
              <a:gd fmla="*/ 4334 w 659741" name="connsiteX4-569"/>
              <a:gd fmla="*/ 81348 h 591245" name="connsiteY4-570"/>
              <a:gd fmla="*/ 51067 w 671131" name="connsiteX0-571"/>
              <a:gd fmla="*/ 18182 h 591245" name="connsiteY0-572"/>
              <a:gd fmla="*/ 617005 w 671131" name="connsiteX1-573"/>
              <a:gd fmla="*/ 31700 h 591245" name="connsiteY1-574"/>
              <a:gd fmla="*/ 621713 w 671131" name="connsiteX2-575"/>
              <a:gd fmla="*/ 535349 h 591245" name="connsiteY2-576"/>
              <a:gd fmla="*/ 12537 w 671131" name="connsiteX3-577"/>
              <a:gd fmla="*/ 497972 h 591245" name="connsiteY3-578"/>
              <a:gd fmla="*/ 4334 w 671131" name="connsiteX4-579"/>
              <a:gd fmla="*/ 81348 h 591245" name="connsiteY4-580"/>
              <a:gd fmla="*/ 51067 w 648099" name="connsiteX0-581"/>
              <a:gd fmla="*/ 18182 h 578886" name="connsiteY0-582"/>
              <a:gd fmla="*/ 617005 w 648099" name="connsiteX1-583"/>
              <a:gd fmla="*/ 31700 h 578886" name="connsiteY1-584"/>
              <a:gd fmla="*/ 621713 w 648099" name="connsiteX2-585"/>
              <a:gd fmla="*/ 535349 h 578886" name="connsiteY2-586"/>
              <a:gd fmla="*/ 12537 w 648099" name="connsiteX3-587"/>
              <a:gd fmla="*/ 497972 h 578886" name="connsiteY3-588"/>
              <a:gd fmla="*/ 4334 w 648099" name="connsiteX4-589"/>
              <a:gd fmla="*/ 81348 h 578886" name="connsiteY4-590"/>
              <a:gd fmla="*/ 51067 w 648099" name="connsiteX0-591"/>
              <a:gd fmla="*/ 18182 h 565791" name="connsiteY0-592"/>
              <a:gd fmla="*/ 617005 w 648099" name="connsiteX1-593"/>
              <a:gd fmla="*/ 31700 h 565791" name="connsiteY1-594"/>
              <a:gd fmla="*/ 621713 w 648099" name="connsiteX2-595"/>
              <a:gd fmla="*/ 535349 h 565791" name="connsiteY2-596"/>
              <a:gd fmla="*/ 12537 w 648099" name="connsiteX3-597"/>
              <a:gd fmla="*/ 497972 h 565791" name="connsiteY3-598"/>
              <a:gd fmla="*/ 4334 w 648099" name="connsiteX4-599"/>
              <a:gd fmla="*/ 81348 h 565791" name="connsiteY4-6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565791" w="648099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cap="rnd" w="22225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06" compatLnSpc="1" forceAA="0" fromWordArt="0" horzOverflow="overflow" lIns="91412" numCol="1" rIns="91412" rot="0" rtlCol="0" spcCol="0" spcFirstLastPara="0" tIns="45706" vert="horz" vertOverflow="overflow" wrap="square">
            <a:noAutofit/>
          </a:bodyPr>
          <a:lstStyle/>
          <a:p>
            <a:pPr algn="ctr"/>
            <a:r>
              <a:rPr altLang="en-US" b="1" lang="zh-CN" spc="-300" sz="1866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二季度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8B53D25F-7490-45E7-9BDF-6D80F662A3E9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1792357363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8DBB694B-7D59-4F1D-8681-19B83882F8B8}"/>
              </a:ext>
            </a:extLst>
          </p:cNvPr>
          <p:cNvGrpSpPr>
            <a:grpSpLocks noChangeAspect="1"/>
          </p:cNvGrpSpPr>
          <p:nvPr/>
        </p:nvGrpSpPr>
        <p:grpSpPr>
          <a:xfrm>
            <a:off x="3129826" y="1208885"/>
            <a:ext cx="6126176" cy="3860798"/>
            <a:chOff x="1192" y="654"/>
            <a:chExt cx="5011" cy="315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7C3A334-1BDB-4197-B725-9CD481AF0493}"/>
                </a:ext>
              </a:extLst>
            </p:cNvPr>
            <p:cNvSpPr/>
            <p:nvPr/>
          </p:nvSpPr>
          <p:spPr bwMode="auto">
            <a:xfrm>
              <a:off x="1192" y="654"/>
              <a:ext cx="5011" cy="3134"/>
            </a:xfrm>
            <a:custGeom>
              <a:gdLst>
                <a:gd fmla="*/ 73 w 1877" name="T0"/>
                <a:gd fmla="*/ 64 h 1172" name="T1"/>
                <a:gd fmla="*/ 1175 w 1877" name="T2"/>
                <a:gd fmla="*/ 77 h 1172" name="T3"/>
                <a:gd fmla="*/ 1762 w 1877" name="T4"/>
                <a:gd fmla="*/ 215 h 1172" name="T5"/>
                <a:gd fmla="*/ 1819 w 1877" name="T6"/>
                <a:gd fmla="*/ 844 h 1172" name="T7"/>
                <a:gd fmla="*/ 1299 w 1877" name="T8"/>
                <a:gd fmla="*/ 909 h 1172" name="T9"/>
                <a:gd fmla="*/ 1429 w 1877" name="T10"/>
                <a:gd fmla="*/ 1172 h 1172" name="T11"/>
                <a:gd fmla="*/ 912 w 1877" name="T12"/>
                <a:gd fmla="*/ 934 h 1172" name="T13"/>
                <a:gd fmla="*/ 281 w 1877" name="T14"/>
                <a:gd fmla="*/ 918 h 1172" name="T15"/>
                <a:gd fmla="*/ 16 w 1877" name="T16"/>
                <a:gd fmla="*/ 599 h 1172" name="T17"/>
                <a:gd fmla="*/ 60 w 1877" name="T18"/>
                <a:gd fmla="*/ 89 h 1172" name="T19"/>
                <a:gd fmla="*/ 73 w 1877" name="T20"/>
                <a:gd fmla="*/ 64 h 11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72" w="1876">
                  <a:moveTo>
                    <a:pt x="73" y="64"/>
                  </a:moveTo>
                  <a:cubicBezTo>
                    <a:pt x="375" y="54"/>
                    <a:pt x="836" y="76"/>
                    <a:pt x="1175" y="77"/>
                  </a:cubicBezTo>
                  <a:cubicBezTo>
                    <a:pt x="1406" y="81"/>
                    <a:pt x="1670" y="0"/>
                    <a:pt x="1762" y="215"/>
                  </a:cubicBezTo>
                  <a:cubicBezTo>
                    <a:pt x="1801" y="299"/>
                    <a:pt x="1877" y="769"/>
                    <a:pt x="1819" y="844"/>
                  </a:cubicBezTo>
                  <a:cubicBezTo>
                    <a:pt x="1749" y="955"/>
                    <a:pt x="1408" y="906"/>
                    <a:pt x="1299" y="909"/>
                  </a:cubicBezTo>
                  <a:cubicBezTo>
                    <a:pt x="1338" y="993"/>
                    <a:pt x="1390" y="1076"/>
                    <a:pt x="1429" y="1172"/>
                  </a:cubicBezTo>
                  <a:cubicBezTo>
                    <a:pt x="1221" y="1118"/>
                    <a:pt x="1119" y="963"/>
                    <a:pt x="912" y="934"/>
                  </a:cubicBezTo>
                  <a:cubicBezTo>
                    <a:pt x="718" y="916"/>
                    <a:pt x="488" y="923"/>
                    <a:pt x="281" y="918"/>
                  </a:cubicBezTo>
                  <a:cubicBezTo>
                    <a:pt x="51" y="913"/>
                    <a:pt x="0" y="854"/>
                    <a:pt x="16" y="599"/>
                  </a:cubicBezTo>
                  <a:cubicBezTo>
                    <a:pt x="35" y="429"/>
                    <a:pt x="37" y="264"/>
                    <a:pt x="60" y="89"/>
                  </a:cubicBezTo>
                  <a:lnTo>
                    <a:pt x="73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29332F-B845-43FE-85A3-67E6893F732E}"/>
                </a:ext>
              </a:extLst>
            </p:cNvPr>
            <p:cNvSpPr/>
            <p:nvPr/>
          </p:nvSpPr>
          <p:spPr bwMode="auto">
            <a:xfrm>
              <a:off x="1202" y="791"/>
              <a:ext cx="4926" cy="3021"/>
            </a:xfrm>
            <a:custGeom>
              <a:gdLst>
                <a:gd fmla="*/ 698 w 1845" name="T0"/>
                <a:gd fmla="*/ 25 h 1130" name="T1"/>
                <a:gd fmla="*/ 1320 w 1845" name="T2"/>
                <a:gd fmla="*/ 29 h 1130" name="T3"/>
                <a:gd fmla="*/ 1682 w 1845" name="T4"/>
                <a:gd fmla="*/ 76 h 1130" name="T5"/>
                <a:gd fmla="*/ 1769 w 1845" name="T6"/>
                <a:gd fmla="*/ 226 h 1130" name="T7"/>
                <a:gd fmla="*/ 1821 w 1845" name="T8"/>
                <a:gd fmla="*/ 539 h 1130" name="T9"/>
                <a:gd fmla="*/ 1808 w 1845" name="T10"/>
                <a:gd fmla="*/ 787 h 1130" name="T11"/>
                <a:gd fmla="*/ 1529 w 1845" name="T12"/>
                <a:gd fmla="*/ 858 h 1130" name="T13"/>
                <a:gd fmla="*/ 1295 w 1845" name="T14"/>
                <a:gd fmla="*/ 850 h 1130" name="T15"/>
                <a:gd fmla="*/ 1417 w 1845" name="T16"/>
                <a:gd fmla="*/ 1123 h 1130" name="T17"/>
                <a:gd fmla="*/ 1162 w 1845" name="T18"/>
                <a:gd fmla="*/ 980 h 1130" name="T19"/>
                <a:gd fmla="*/ 534 w 1845" name="T20"/>
                <a:gd fmla="*/ 862 h 1130" name="T21"/>
                <a:gd fmla="*/ 204 w 1845" name="T22"/>
                <a:gd fmla="*/ 855 h 1130" name="T23"/>
                <a:gd fmla="*/ 18 w 1845" name="T24"/>
                <a:gd fmla="*/ 609 h 1130" name="T25"/>
                <a:gd fmla="*/ 40 w 1845" name="T26"/>
                <a:gd fmla="*/ 299 h 1130" name="T27"/>
                <a:gd fmla="*/ 63 w 1845" name="T28"/>
                <a:gd fmla="*/ 46 h 1130" name="T29"/>
                <a:gd fmla="*/ 62 w 1845" name="T30"/>
                <a:gd fmla="*/ 9 h 1130" name="T31"/>
                <a:gd fmla="*/ 36 w 1845" name="T32"/>
                <a:gd fmla="*/ 143 h 1130" name="T33"/>
                <a:gd fmla="*/ 7 w 1845" name="T34"/>
                <a:gd fmla="*/ 522 h 1130" name="T35"/>
                <a:gd fmla="*/ 57 w 1845" name="T36"/>
                <a:gd fmla="*/ 819 h 1130" name="T37"/>
                <a:gd fmla="*/ 382 w 1845" name="T38"/>
                <a:gd fmla="*/ 877 h 1130" name="T39"/>
                <a:gd fmla="*/ 751 w 1845" name="T40"/>
                <a:gd fmla="*/ 881 h 1130" name="T41"/>
                <a:gd fmla="*/ 925 w 1845" name="T42"/>
                <a:gd fmla="*/ 894 h 1130" name="T43"/>
                <a:gd fmla="*/ 1423 w 1845" name="T44"/>
                <a:gd fmla="*/ 1128 h 1130" name="T45"/>
                <a:gd fmla="*/ 1302 w 1845" name="T46"/>
                <a:gd fmla="*/ 854 h 1130" name="T47"/>
                <a:gd fmla="*/ 1486 w 1845" name="T48"/>
                <a:gd fmla="*/ 873 h 1130" name="T49"/>
                <a:gd fmla="*/ 1833 w 1845" name="T50"/>
                <a:gd fmla="*/ 774 h 1130" name="T51"/>
                <a:gd fmla="*/ 1842 w 1845" name="T52"/>
                <a:gd fmla="*/ 605 h 1130" name="T53"/>
                <a:gd fmla="*/ 1778 w 1845" name="T54"/>
                <a:gd fmla="*/ 197 h 1130" name="T55"/>
                <a:gd fmla="*/ 1434 w 1845" name="T56"/>
                <a:gd fmla="*/ 7 h 1130" name="T57"/>
                <a:gd fmla="*/ 1159 w 1845" name="T58"/>
                <a:gd fmla="*/ 18 h 1130" name="T59"/>
                <a:gd fmla="*/ 185 w 1845" name="T60"/>
                <a:gd fmla="*/ 3 h 1130" name="T61"/>
                <a:gd fmla="*/ 69 w 1845" name="T62"/>
                <a:gd fmla="*/ 21 h 113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30" w="1845">
                  <a:moveTo>
                    <a:pt x="69" y="21"/>
                  </a:moveTo>
                  <a:cubicBezTo>
                    <a:pt x="278" y="14"/>
                    <a:pt x="488" y="21"/>
                    <a:pt x="698" y="25"/>
                  </a:cubicBezTo>
                  <a:cubicBezTo>
                    <a:pt x="809" y="28"/>
                    <a:pt x="919" y="31"/>
                    <a:pt x="1030" y="32"/>
                  </a:cubicBezTo>
                  <a:cubicBezTo>
                    <a:pt x="1127" y="34"/>
                    <a:pt x="1223" y="35"/>
                    <a:pt x="1320" y="29"/>
                  </a:cubicBezTo>
                  <a:cubicBezTo>
                    <a:pt x="1405" y="23"/>
                    <a:pt x="1494" y="15"/>
                    <a:pt x="1579" y="32"/>
                  </a:cubicBezTo>
                  <a:cubicBezTo>
                    <a:pt x="1616" y="40"/>
                    <a:pt x="1651" y="54"/>
                    <a:pt x="1682" y="76"/>
                  </a:cubicBezTo>
                  <a:cubicBezTo>
                    <a:pt x="1714" y="100"/>
                    <a:pt x="1735" y="134"/>
                    <a:pt x="1751" y="170"/>
                  </a:cubicBezTo>
                  <a:cubicBezTo>
                    <a:pt x="1759" y="186"/>
                    <a:pt x="1764" y="208"/>
                    <a:pt x="1769" y="226"/>
                  </a:cubicBezTo>
                  <a:cubicBezTo>
                    <a:pt x="1777" y="256"/>
                    <a:pt x="1783" y="286"/>
                    <a:pt x="1789" y="316"/>
                  </a:cubicBezTo>
                  <a:cubicBezTo>
                    <a:pt x="1803" y="390"/>
                    <a:pt x="1814" y="464"/>
                    <a:pt x="1821" y="539"/>
                  </a:cubicBezTo>
                  <a:cubicBezTo>
                    <a:pt x="1827" y="604"/>
                    <a:pt x="1832" y="670"/>
                    <a:pt x="1824" y="735"/>
                  </a:cubicBezTo>
                  <a:cubicBezTo>
                    <a:pt x="1822" y="752"/>
                    <a:pt x="1819" y="773"/>
                    <a:pt x="1808" y="787"/>
                  </a:cubicBezTo>
                  <a:cubicBezTo>
                    <a:pt x="1793" y="809"/>
                    <a:pt x="1772" y="823"/>
                    <a:pt x="1747" y="832"/>
                  </a:cubicBezTo>
                  <a:cubicBezTo>
                    <a:pt x="1679" y="858"/>
                    <a:pt x="1601" y="859"/>
                    <a:pt x="1529" y="858"/>
                  </a:cubicBezTo>
                  <a:cubicBezTo>
                    <a:pt x="1459" y="857"/>
                    <a:pt x="1390" y="851"/>
                    <a:pt x="1320" y="850"/>
                  </a:cubicBezTo>
                  <a:cubicBezTo>
                    <a:pt x="1312" y="850"/>
                    <a:pt x="1304" y="850"/>
                    <a:pt x="1295" y="850"/>
                  </a:cubicBezTo>
                  <a:cubicBezTo>
                    <a:pt x="1289" y="850"/>
                    <a:pt x="1286" y="857"/>
                    <a:pt x="1288" y="862"/>
                  </a:cubicBezTo>
                  <a:cubicBezTo>
                    <a:pt x="1330" y="950"/>
                    <a:pt x="1380" y="1033"/>
                    <a:pt x="1417" y="1123"/>
                  </a:cubicBezTo>
                  <a:cubicBezTo>
                    <a:pt x="1421" y="1119"/>
                    <a:pt x="1424" y="1116"/>
                    <a:pt x="1427" y="1113"/>
                  </a:cubicBezTo>
                  <a:cubicBezTo>
                    <a:pt x="1330" y="1087"/>
                    <a:pt x="1246" y="1034"/>
                    <a:pt x="1162" y="980"/>
                  </a:cubicBezTo>
                  <a:cubicBezTo>
                    <a:pt x="1080" y="929"/>
                    <a:pt x="993" y="882"/>
                    <a:pt x="895" y="874"/>
                  </a:cubicBezTo>
                  <a:cubicBezTo>
                    <a:pt x="775" y="863"/>
                    <a:pt x="654" y="862"/>
                    <a:pt x="534" y="862"/>
                  </a:cubicBezTo>
                  <a:cubicBezTo>
                    <a:pt x="472" y="861"/>
                    <a:pt x="411" y="861"/>
                    <a:pt x="349" y="860"/>
                  </a:cubicBezTo>
                  <a:cubicBezTo>
                    <a:pt x="301" y="860"/>
                    <a:pt x="252" y="860"/>
                    <a:pt x="204" y="855"/>
                  </a:cubicBezTo>
                  <a:cubicBezTo>
                    <a:pt x="151" y="850"/>
                    <a:pt x="89" y="837"/>
                    <a:pt x="55" y="792"/>
                  </a:cubicBezTo>
                  <a:cubicBezTo>
                    <a:pt x="17" y="742"/>
                    <a:pt x="17" y="669"/>
                    <a:pt x="18" y="609"/>
                  </a:cubicBezTo>
                  <a:cubicBezTo>
                    <a:pt x="19" y="561"/>
                    <a:pt x="24" y="513"/>
                    <a:pt x="28" y="465"/>
                  </a:cubicBezTo>
                  <a:cubicBezTo>
                    <a:pt x="33" y="409"/>
                    <a:pt x="37" y="354"/>
                    <a:pt x="40" y="299"/>
                  </a:cubicBezTo>
                  <a:cubicBezTo>
                    <a:pt x="44" y="243"/>
                    <a:pt x="48" y="187"/>
                    <a:pt x="54" y="131"/>
                  </a:cubicBezTo>
                  <a:cubicBezTo>
                    <a:pt x="57" y="103"/>
                    <a:pt x="60" y="74"/>
                    <a:pt x="63" y="46"/>
                  </a:cubicBezTo>
                  <a:cubicBezTo>
                    <a:pt x="65" y="36"/>
                    <a:pt x="71" y="26"/>
                    <a:pt x="76" y="17"/>
                  </a:cubicBezTo>
                  <a:cubicBezTo>
                    <a:pt x="80" y="8"/>
                    <a:pt x="66" y="0"/>
                    <a:pt x="62" y="9"/>
                  </a:cubicBezTo>
                  <a:cubicBezTo>
                    <a:pt x="56" y="21"/>
                    <a:pt x="49" y="32"/>
                    <a:pt x="47" y="46"/>
                  </a:cubicBezTo>
                  <a:cubicBezTo>
                    <a:pt x="43" y="78"/>
                    <a:pt x="40" y="110"/>
                    <a:pt x="36" y="143"/>
                  </a:cubicBezTo>
                  <a:cubicBezTo>
                    <a:pt x="30" y="206"/>
                    <a:pt x="26" y="269"/>
                    <a:pt x="22" y="333"/>
                  </a:cubicBezTo>
                  <a:cubicBezTo>
                    <a:pt x="18" y="396"/>
                    <a:pt x="13" y="459"/>
                    <a:pt x="7" y="522"/>
                  </a:cubicBezTo>
                  <a:cubicBezTo>
                    <a:pt x="2" y="568"/>
                    <a:pt x="0" y="614"/>
                    <a:pt x="2" y="660"/>
                  </a:cubicBezTo>
                  <a:cubicBezTo>
                    <a:pt x="5" y="716"/>
                    <a:pt x="15" y="778"/>
                    <a:pt x="57" y="819"/>
                  </a:cubicBezTo>
                  <a:cubicBezTo>
                    <a:pt x="101" y="860"/>
                    <a:pt x="167" y="869"/>
                    <a:pt x="225" y="873"/>
                  </a:cubicBezTo>
                  <a:cubicBezTo>
                    <a:pt x="277" y="877"/>
                    <a:pt x="330" y="876"/>
                    <a:pt x="382" y="877"/>
                  </a:cubicBezTo>
                  <a:cubicBezTo>
                    <a:pt x="444" y="877"/>
                    <a:pt x="506" y="878"/>
                    <a:pt x="567" y="878"/>
                  </a:cubicBezTo>
                  <a:cubicBezTo>
                    <a:pt x="629" y="878"/>
                    <a:pt x="690" y="879"/>
                    <a:pt x="751" y="881"/>
                  </a:cubicBezTo>
                  <a:cubicBezTo>
                    <a:pt x="781" y="882"/>
                    <a:pt x="810" y="884"/>
                    <a:pt x="840" y="886"/>
                  </a:cubicBezTo>
                  <a:cubicBezTo>
                    <a:pt x="868" y="887"/>
                    <a:pt x="897" y="889"/>
                    <a:pt x="925" y="894"/>
                  </a:cubicBezTo>
                  <a:cubicBezTo>
                    <a:pt x="1015" y="910"/>
                    <a:pt x="1094" y="956"/>
                    <a:pt x="1171" y="1005"/>
                  </a:cubicBezTo>
                  <a:cubicBezTo>
                    <a:pt x="1250" y="1056"/>
                    <a:pt x="1331" y="1104"/>
                    <a:pt x="1423" y="1128"/>
                  </a:cubicBezTo>
                  <a:cubicBezTo>
                    <a:pt x="1428" y="1130"/>
                    <a:pt x="1435" y="1124"/>
                    <a:pt x="1433" y="1118"/>
                  </a:cubicBezTo>
                  <a:cubicBezTo>
                    <a:pt x="1395" y="1027"/>
                    <a:pt x="1344" y="943"/>
                    <a:pt x="1302" y="854"/>
                  </a:cubicBezTo>
                  <a:cubicBezTo>
                    <a:pt x="1300" y="858"/>
                    <a:pt x="1298" y="862"/>
                    <a:pt x="1295" y="866"/>
                  </a:cubicBezTo>
                  <a:cubicBezTo>
                    <a:pt x="1359" y="864"/>
                    <a:pt x="1423" y="871"/>
                    <a:pt x="1486" y="873"/>
                  </a:cubicBezTo>
                  <a:cubicBezTo>
                    <a:pt x="1562" y="876"/>
                    <a:pt x="1640" y="876"/>
                    <a:pt x="1715" y="859"/>
                  </a:cubicBezTo>
                  <a:cubicBezTo>
                    <a:pt x="1763" y="848"/>
                    <a:pt x="1816" y="825"/>
                    <a:pt x="1833" y="774"/>
                  </a:cubicBezTo>
                  <a:cubicBezTo>
                    <a:pt x="1840" y="751"/>
                    <a:pt x="1842" y="726"/>
                    <a:pt x="1843" y="703"/>
                  </a:cubicBezTo>
                  <a:cubicBezTo>
                    <a:pt x="1845" y="670"/>
                    <a:pt x="1844" y="638"/>
                    <a:pt x="1842" y="605"/>
                  </a:cubicBezTo>
                  <a:cubicBezTo>
                    <a:pt x="1838" y="530"/>
                    <a:pt x="1828" y="454"/>
                    <a:pt x="1816" y="380"/>
                  </a:cubicBezTo>
                  <a:cubicBezTo>
                    <a:pt x="1806" y="318"/>
                    <a:pt x="1795" y="257"/>
                    <a:pt x="1778" y="197"/>
                  </a:cubicBezTo>
                  <a:cubicBezTo>
                    <a:pt x="1760" y="135"/>
                    <a:pt x="1724" y="80"/>
                    <a:pt x="1668" y="48"/>
                  </a:cubicBezTo>
                  <a:cubicBezTo>
                    <a:pt x="1598" y="7"/>
                    <a:pt x="1512" y="5"/>
                    <a:pt x="1434" y="7"/>
                  </a:cubicBezTo>
                  <a:cubicBezTo>
                    <a:pt x="1388" y="8"/>
                    <a:pt x="1343" y="11"/>
                    <a:pt x="1298" y="14"/>
                  </a:cubicBezTo>
                  <a:cubicBezTo>
                    <a:pt x="1252" y="17"/>
                    <a:pt x="1206" y="18"/>
                    <a:pt x="1159" y="18"/>
                  </a:cubicBezTo>
                  <a:cubicBezTo>
                    <a:pt x="1053" y="17"/>
                    <a:pt x="946" y="15"/>
                    <a:pt x="840" y="13"/>
                  </a:cubicBezTo>
                  <a:cubicBezTo>
                    <a:pt x="622" y="8"/>
                    <a:pt x="404" y="1"/>
                    <a:pt x="185" y="3"/>
                  </a:cubicBezTo>
                  <a:cubicBezTo>
                    <a:pt x="147" y="3"/>
                    <a:pt x="108" y="4"/>
                    <a:pt x="69" y="5"/>
                  </a:cubicBezTo>
                  <a:cubicBezTo>
                    <a:pt x="58" y="5"/>
                    <a:pt x="58" y="21"/>
                    <a:pt x="69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178D7EA-4A99-4295-88ED-970CC296DBFA}"/>
              </a:ext>
            </a:extLst>
          </p:cNvPr>
          <p:cNvSpPr txBox="1"/>
          <p:nvPr/>
        </p:nvSpPr>
        <p:spPr>
          <a:xfrm>
            <a:off x="4274034" y="1860692"/>
            <a:ext cx="3758293" cy="19202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60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第4章</a:t>
            </a:r>
          </a:p>
          <a:p>
            <a:pPr algn="ctr">
              <a:lnSpc>
                <a:spcPct val="100000"/>
              </a:lnSpc>
            </a:pPr>
            <a:r>
              <a:rPr altLang="en-US" lang="zh-CN" sz="60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课堂讨论</a:t>
            </a:r>
          </a:p>
        </p:txBody>
      </p:sp>
    </p:spTree>
    <p:extLst>
      <p:ext uri="{BB962C8B-B14F-4D97-AF65-F5344CB8AC3E}">
        <p14:creationId val="2800112849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Freeform 7"/>
          <p:cNvSpPr/>
          <p:nvPr/>
        </p:nvSpPr>
        <p:spPr bwMode="auto">
          <a:xfrm>
            <a:off x="2986841" y="2004944"/>
            <a:ext cx="962266" cy="628650"/>
          </a:xfrm>
          <a:custGeom>
            <a:gdLst>
              <a:gd fmla="*/ 316 w 340" name="T0"/>
              <a:gd fmla="*/ 12 h 292" name="T1"/>
              <a:gd fmla="*/ 204 w 340" name="T2"/>
              <a:gd fmla="*/ 19 h 292" name="T3"/>
              <a:gd fmla="*/ 112 w 340" name="T4"/>
              <a:gd fmla="*/ 19 h 292" name="T5"/>
              <a:gd fmla="*/ 71 w 340" name="T6"/>
              <a:gd fmla="*/ 27 h 292" name="T7"/>
              <a:gd fmla="*/ 5 w 340" name="T8"/>
              <a:gd fmla="*/ 21 h 292" name="T9"/>
              <a:gd fmla="*/ 11 w 340" name="T10"/>
              <a:gd fmla="*/ 50 h 292" name="T11"/>
              <a:gd fmla="*/ 34 w 340" name="T12"/>
              <a:gd fmla="*/ 276 h 292" name="T13"/>
              <a:gd fmla="*/ 47 w 340" name="T14"/>
              <a:gd fmla="*/ 268 h 292" name="T15"/>
              <a:gd fmla="*/ 20 w 340" name="T16"/>
              <a:gd fmla="*/ 38 h 292" name="T17"/>
              <a:gd fmla="*/ 59 w 340" name="T18"/>
              <a:gd fmla="*/ 39 h 292" name="T19"/>
              <a:gd fmla="*/ 105 w 340" name="T20"/>
              <a:gd fmla="*/ 31 h 292" name="T21"/>
              <a:gd fmla="*/ 158 w 340" name="T22"/>
              <a:gd fmla="*/ 31 h 292" name="T23"/>
              <a:gd fmla="*/ 209 w 340" name="T24"/>
              <a:gd fmla="*/ 31 h 292" name="T25"/>
              <a:gd fmla="*/ 294 w 340" name="T26"/>
              <a:gd fmla="*/ 22 h 292" name="T27"/>
              <a:gd fmla="*/ 297 w 340" name="T28"/>
              <a:gd fmla="*/ 61 h 292" name="T29"/>
              <a:gd fmla="*/ 304 w 340" name="T30"/>
              <a:gd fmla="*/ 73 h 292" name="T31"/>
              <a:gd fmla="*/ 316 w 340" name="T32"/>
              <a:gd fmla="*/ 160 h 292" name="T33"/>
              <a:gd fmla="*/ 325 w 340" name="T34"/>
              <a:gd fmla="*/ 257 h 292" name="T35"/>
              <a:gd fmla="*/ 255 w 340" name="T36"/>
              <a:gd fmla="*/ 264 h 292" name="T37"/>
              <a:gd fmla="*/ 180 w 340" name="T38"/>
              <a:gd fmla="*/ 268 h 292" name="T39"/>
              <a:gd fmla="*/ 110 w 340" name="T40"/>
              <a:gd fmla="*/ 268 h 292" name="T41"/>
              <a:gd fmla="*/ 54 w 340" name="T42"/>
              <a:gd fmla="*/ 281 h 292" name="T43"/>
              <a:gd fmla="*/ 107 w 340" name="T44"/>
              <a:gd fmla="*/ 278 h 292" name="T45"/>
              <a:gd fmla="*/ 192 w 340" name="T46"/>
              <a:gd fmla="*/ 278 h 292" name="T47"/>
              <a:gd fmla="*/ 228 w 340" name="T48"/>
              <a:gd fmla="*/ 271 h 292" name="T49"/>
              <a:gd fmla="*/ 270 w 340" name="T50"/>
              <a:gd fmla="*/ 276 h 292" name="T51"/>
              <a:gd fmla="*/ 309 w 340" name="T52"/>
              <a:gd fmla="*/ 268 h 292" name="T53"/>
              <a:gd fmla="*/ 340 w 340" name="T54"/>
              <a:gd fmla="*/ 271 h 292" name="T55"/>
              <a:gd fmla="*/ 309 w 340" name="T56"/>
              <a:gd fmla="*/ 26 h 292" name="T57"/>
              <a:gd fmla="*/ 316 w 340" name="T58"/>
              <a:gd fmla="*/ 12 h 292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92" w="340">
                <a:moveTo>
                  <a:pt x="316" y="12"/>
                </a:moveTo>
                <a:cubicBezTo>
                  <a:pt x="282" y="0"/>
                  <a:pt x="243" y="16"/>
                  <a:pt x="204" y="19"/>
                </a:cubicBezTo>
                <a:cubicBezTo>
                  <a:pt x="173" y="21"/>
                  <a:pt x="137" y="19"/>
                  <a:pt x="112" y="19"/>
                </a:cubicBezTo>
                <a:cubicBezTo>
                  <a:pt x="98" y="19"/>
                  <a:pt x="85" y="27"/>
                  <a:pt x="71" y="27"/>
                </a:cubicBezTo>
                <a:cubicBezTo>
                  <a:pt x="49" y="29"/>
                  <a:pt x="22" y="18"/>
                  <a:pt x="5" y="21"/>
                </a:cubicBezTo>
                <a:cubicBezTo>
                  <a:pt x="0" y="31"/>
                  <a:pt x="9" y="39"/>
                  <a:pt x="11" y="50"/>
                </a:cubicBezTo>
                <a:cubicBezTo>
                  <a:pt x="26" y="117"/>
                  <a:pt x="18" y="217"/>
                  <a:pt x="34" y="276"/>
                </a:cubicBezTo>
                <a:cubicBezTo>
                  <a:pt x="38" y="273"/>
                  <a:pt x="45" y="272"/>
                  <a:pt x="47" y="268"/>
                </a:cubicBezTo>
                <a:cubicBezTo>
                  <a:pt x="31" y="192"/>
                  <a:pt x="29" y="106"/>
                  <a:pt x="20" y="38"/>
                </a:cubicBezTo>
                <a:cubicBezTo>
                  <a:pt x="36" y="32"/>
                  <a:pt x="48" y="39"/>
                  <a:pt x="59" y="39"/>
                </a:cubicBezTo>
                <a:cubicBezTo>
                  <a:pt x="75" y="41"/>
                  <a:pt x="90" y="31"/>
                  <a:pt x="105" y="31"/>
                </a:cubicBezTo>
                <a:cubicBezTo>
                  <a:pt x="124" y="31"/>
                  <a:pt x="140" y="32"/>
                  <a:pt x="158" y="31"/>
                </a:cubicBezTo>
                <a:cubicBezTo>
                  <a:pt x="176" y="30"/>
                  <a:pt x="195" y="31"/>
                  <a:pt x="209" y="31"/>
                </a:cubicBezTo>
                <a:cubicBezTo>
                  <a:pt x="236" y="31"/>
                  <a:pt x="264" y="18"/>
                  <a:pt x="294" y="22"/>
                </a:cubicBezTo>
                <a:cubicBezTo>
                  <a:pt x="301" y="33"/>
                  <a:pt x="295" y="48"/>
                  <a:pt x="297" y="61"/>
                </a:cubicBezTo>
                <a:cubicBezTo>
                  <a:pt x="298" y="67"/>
                  <a:pt x="302" y="69"/>
                  <a:pt x="304" y="73"/>
                </a:cubicBezTo>
                <a:cubicBezTo>
                  <a:pt x="312" y="97"/>
                  <a:pt x="313" y="132"/>
                  <a:pt x="316" y="160"/>
                </a:cubicBezTo>
                <a:cubicBezTo>
                  <a:pt x="319" y="195"/>
                  <a:pt x="321" y="228"/>
                  <a:pt x="325" y="257"/>
                </a:cubicBezTo>
                <a:cubicBezTo>
                  <a:pt x="302" y="253"/>
                  <a:pt x="280" y="265"/>
                  <a:pt x="255" y="264"/>
                </a:cubicBezTo>
                <a:cubicBezTo>
                  <a:pt x="230" y="263"/>
                  <a:pt x="205" y="259"/>
                  <a:pt x="180" y="268"/>
                </a:cubicBezTo>
                <a:cubicBezTo>
                  <a:pt x="163" y="259"/>
                  <a:pt x="136" y="266"/>
                  <a:pt x="110" y="268"/>
                </a:cubicBezTo>
                <a:cubicBezTo>
                  <a:pt x="88" y="269"/>
                  <a:pt x="57" y="261"/>
                  <a:pt x="54" y="281"/>
                </a:cubicBezTo>
                <a:cubicBezTo>
                  <a:pt x="70" y="292"/>
                  <a:pt x="90" y="281"/>
                  <a:pt x="107" y="278"/>
                </a:cubicBezTo>
                <a:cubicBezTo>
                  <a:pt x="135" y="273"/>
                  <a:pt x="163" y="280"/>
                  <a:pt x="192" y="278"/>
                </a:cubicBezTo>
                <a:cubicBezTo>
                  <a:pt x="204" y="277"/>
                  <a:pt x="216" y="271"/>
                  <a:pt x="228" y="271"/>
                </a:cubicBezTo>
                <a:cubicBezTo>
                  <a:pt x="242" y="271"/>
                  <a:pt x="256" y="277"/>
                  <a:pt x="270" y="276"/>
                </a:cubicBezTo>
                <a:cubicBezTo>
                  <a:pt x="284" y="275"/>
                  <a:pt x="296" y="268"/>
                  <a:pt x="309" y="268"/>
                </a:cubicBezTo>
                <a:cubicBezTo>
                  <a:pt x="320" y="274"/>
                  <a:pt x="323" y="269"/>
                  <a:pt x="340" y="271"/>
                </a:cubicBezTo>
                <a:cubicBezTo>
                  <a:pt x="335" y="191"/>
                  <a:pt x="318" y="114"/>
                  <a:pt x="309" y="26"/>
                </a:cubicBezTo>
                <a:cubicBezTo>
                  <a:pt x="309" y="19"/>
                  <a:pt x="320" y="17"/>
                  <a:pt x="316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grpSp>
        <p:nvGrpSpPr>
          <p:cNvPr id="4" name="组合 29"/>
          <p:cNvGrpSpPr/>
          <p:nvPr/>
        </p:nvGrpSpPr>
        <p:grpSpPr>
          <a:xfrm>
            <a:off x="4537117" y="2004944"/>
            <a:ext cx="986406" cy="620712"/>
            <a:chOff x="6940551" y="2343151"/>
            <a:chExt cx="654050" cy="620713"/>
          </a:xfrm>
          <a:solidFill>
            <a:schemeClr val="accent1"/>
          </a:solidFill>
        </p:grpSpPr>
        <p:sp>
          <p:nvSpPr>
            <p:cNvPr id="10" name="Freeform 6"/>
            <p:cNvSpPr/>
            <p:nvPr/>
          </p:nvSpPr>
          <p:spPr bwMode="auto">
            <a:xfrm>
              <a:off x="6940551" y="2343151"/>
              <a:ext cx="654050" cy="620713"/>
            </a:xfrm>
            <a:custGeom>
              <a:gdLst>
                <a:gd fmla="*/ 286 w 304" name="T0"/>
                <a:gd fmla="*/ 160 h 289" name="T1"/>
                <a:gd fmla="*/ 291 w 304" name="T2"/>
                <a:gd fmla="*/ 155 h 289" name="T3"/>
                <a:gd fmla="*/ 281 w 304" name="T4"/>
                <a:gd fmla="*/ 9 h 289" name="T5"/>
                <a:gd fmla="*/ 201 w 304" name="T6"/>
                <a:gd fmla="*/ 4 h 289" name="T7"/>
                <a:gd fmla="*/ 188 w 304" name="T8"/>
                <a:gd fmla="*/ 9 h 289" name="T9"/>
                <a:gd fmla="*/ 143 w 304" name="T10"/>
                <a:gd fmla="*/ 7 h 289" name="T11"/>
                <a:gd fmla="*/ 62 w 304" name="T12"/>
                <a:gd fmla="*/ 19 h 289" name="T13"/>
                <a:gd fmla="*/ 0 w 304" name="T14"/>
                <a:gd fmla="*/ 43 h 289" name="T15"/>
                <a:gd fmla="*/ 152 w 304" name="T16"/>
                <a:gd fmla="*/ 16 h 289" name="T17"/>
                <a:gd fmla="*/ 268 w 304" name="T18"/>
                <a:gd fmla="*/ 23 h 289" name="T19"/>
                <a:gd fmla="*/ 273 w 304" name="T20"/>
                <a:gd fmla="*/ 147 h 289" name="T21"/>
                <a:gd fmla="*/ 285 w 304" name="T22"/>
                <a:gd fmla="*/ 249 h 289" name="T23"/>
                <a:gd fmla="*/ 213 w 304" name="T24"/>
                <a:gd fmla="*/ 252 h 289" name="T25"/>
                <a:gd fmla="*/ 150 w 304" name="T26"/>
                <a:gd fmla="*/ 263 h 289" name="T27"/>
                <a:gd fmla="*/ 97 w 304" name="T28"/>
                <a:gd fmla="*/ 264 h 289" name="T29"/>
                <a:gd fmla="*/ 48 w 304" name="T30"/>
                <a:gd fmla="*/ 269 h 289" name="T31"/>
                <a:gd fmla="*/ 11 w 304" name="T32"/>
                <a:gd fmla="*/ 276 h 289" name="T33"/>
                <a:gd fmla="*/ 36 w 304" name="T34"/>
                <a:gd fmla="*/ 281 h 289" name="T35"/>
                <a:gd fmla="*/ 126 w 304" name="T36"/>
                <a:gd fmla="*/ 271 h 289" name="T37"/>
                <a:gd fmla="*/ 188 w 304" name="T38"/>
                <a:gd fmla="*/ 269 h 289" name="T39"/>
                <a:gd fmla="*/ 300 w 304" name="T40"/>
                <a:gd fmla="*/ 266 h 289" name="T41"/>
                <a:gd fmla="*/ 298 w 304" name="T42"/>
                <a:gd fmla="*/ 235 h 289" name="T43"/>
                <a:gd fmla="*/ 286 w 304" name="T44"/>
                <a:gd fmla="*/ 160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304">
                  <a:moveTo>
                    <a:pt x="286" y="160"/>
                  </a:moveTo>
                  <a:cubicBezTo>
                    <a:pt x="288" y="159"/>
                    <a:pt x="290" y="157"/>
                    <a:pt x="291" y="155"/>
                  </a:cubicBezTo>
                  <a:cubicBezTo>
                    <a:pt x="280" y="107"/>
                    <a:pt x="289" y="46"/>
                    <a:pt x="281" y="9"/>
                  </a:cubicBezTo>
                  <a:cubicBezTo>
                    <a:pt x="257" y="8"/>
                    <a:pt x="228" y="0"/>
                    <a:pt x="201" y="4"/>
                  </a:cubicBezTo>
                  <a:cubicBezTo>
                    <a:pt x="196" y="5"/>
                    <a:pt x="192" y="8"/>
                    <a:pt x="188" y="9"/>
                  </a:cubicBezTo>
                  <a:cubicBezTo>
                    <a:pt x="173" y="10"/>
                    <a:pt x="158" y="6"/>
                    <a:pt x="143" y="7"/>
                  </a:cubicBezTo>
                  <a:cubicBezTo>
                    <a:pt x="121" y="10"/>
                    <a:pt x="86" y="17"/>
                    <a:pt x="62" y="19"/>
                  </a:cubicBezTo>
                  <a:cubicBezTo>
                    <a:pt x="35" y="21"/>
                    <a:pt x="0" y="13"/>
                    <a:pt x="0" y="43"/>
                  </a:cubicBezTo>
                  <a:cubicBezTo>
                    <a:pt x="42" y="29"/>
                    <a:pt x="101" y="33"/>
                    <a:pt x="152" y="16"/>
                  </a:cubicBezTo>
                  <a:cubicBezTo>
                    <a:pt x="187" y="27"/>
                    <a:pt x="228" y="9"/>
                    <a:pt x="268" y="23"/>
                  </a:cubicBezTo>
                  <a:cubicBezTo>
                    <a:pt x="280" y="59"/>
                    <a:pt x="269" y="107"/>
                    <a:pt x="273" y="147"/>
                  </a:cubicBezTo>
                  <a:cubicBezTo>
                    <a:pt x="276" y="181"/>
                    <a:pt x="289" y="209"/>
                    <a:pt x="285" y="249"/>
                  </a:cubicBezTo>
                  <a:cubicBezTo>
                    <a:pt x="255" y="255"/>
                    <a:pt x="240" y="250"/>
                    <a:pt x="213" y="252"/>
                  </a:cubicBezTo>
                  <a:cubicBezTo>
                    <a:pt x="193" y="254"/>
                    <a:pt x="172" y="262"/>
                    <a:pt x="150" y="263"/>
                  </a:cubicBezTo>
                  <a:cubicBezTo>
                    <a:pt x="132" y="263"/>
                    <a:pt x="115" y="263"/>
                    <a:pt x="97" y="264"/>
                  </a:cubicBezTo>
                  <a:cubicBezTo>
                    <a:pt x="81" y="265"/>
                    <a:pt x="65" y="268"/>
                    <a:pt x="48" y="269"/>
                  </a:cubicBezTo>
                  <a:cubicBezTo>
                    <a:pt x="37" y="270"/>
                    <a:pt x="19" y="263"/>
                    <a:pt x="11" y="276"/>
                  </a:cubicBezTo>
                  <a:cubicBezTo>
                    <a:pt x="14" y="289"/>
                    <a:pt x="28" y="282"/>
                    <a:pt x="36" y="281"/>
                  </a:cubicBezTo>
                  <a:cubicBezTo>
                    <a:pt x="67" y="280"/>
                    <a:pt x="99" y="276"/>
                    <a:pt x="126" y="271"/>
                  </a:cubicBezTo>
                  <a:cubicBezTo>
                    <a:pt x="147" y="277"/>
                    <a:pt x="165" y="273"/>
                    <a:pt x="188" y="269"/>
                  </a:cubicBezTo>
                  <a:cubicBezTo>
                    <a:pt x="221" y="264"/>
                    <a:pt x="258" y="264"/>
                    <a:pt x="300" y="266"/>
                  </a:cubicBezTo>
                  <a:cubicBezTo>
                    <a:pt x="304" y="255"/>
                    <a:pt x="299" y="245"/>
                    <a:pt x="298" y="235"/>
                  </a:cubicBezTo>
                  <a:cubicBezTo>
                    <a:pt x="295" y="209"/>
                    <a:pt x="298" y="179"/>
                    <a:pt x="28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940551" y="2452688"/>
              <a:ext cx="79375" cy="420688"/>
            </a:xfrm>
            <a:custGeom>
              <a:gdLst>
                <a:gd fmla="*/ 19 w 37" name="T0"/>
                <a:gd fmla="*/ 70 h 196" name="T1"/>
                <a:gd fmla="*/ 14 w 37" name="T2"/>
                <a:gd fmla="*/ 0 h 196" name="T3"/>
                <a:gd fmla="*/ 6 w 37" name="T4"/>
                <a:gd fmla="*/ 2 h 196" name="T5"/>
                <a:gd fmla="*/ 17 w 37" name="T6"/>
                <a:gd fmla="*/ 149 h 196" name="T7"/>
                <a:gd fmla="*/ 21 w 37" name="T8"/>
                <a:gd fmla="*/ 196 h 196" name="T9"/>
                <a:gd fmla="*/ 36 w 37" name="T10"/>
                <a:gd fmla="*/ 191 h 196" name="T11"/>
                <a:gd fmla="*/ 29 w 37" name="T12"/>
                <a:gd fmla="*/ 157 h 196" name="T13"/>
                <a:gd fmla="*/ 19 w 37" name="T14"/>
                <a:gd fmla="*/ 70 h 19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6" w="37">
                  <a:moveTo>
                    <a:pt x="19" y="70"/>
                  </a:moveTo>
                  <a:cubicBezTo>
                    <a:pt x="21" y="47"/>
                    <a:pt x="15" y="26"/>
                    <a:pt x="14" y="0"/>
                  </a:cubicBezTo>
                  <a:cubicBezTo>
                    <a:pt x="14" y="4"/>
                    <a:pt x="8" y="1"/>
                    <a:pt x="6" y="2"/>
                  </a:cubicBezTo>
                  <a:cubicBezTo>
                    <a:pt x="0" y="54"/>
                    <a:pt x="18" y="104"/>
                    <a:pt x="17" y="149"/>
                  </a:cubicBezTo>
                  <a:cubicBezTo>
                    <a:pt x="17" y="164"/>
                    <a:pt x="14" y="181"/>
                    <a:pt x="21" y="196"/>
                  </a:cubicBezTo>
                  <a:cubicBezTo>
                    <a:pt x="27" y="196"/>
                    <a:pt x="27" y="189"/>
                    <a:pt x="36" y="191"/>
                  </a:cubicBezTo>
                  <a:cubicBezTo>
                    <a:pt x="34" y="179"/>
                    <a:pt x="32" y="168"/>
                    <a:pt x="29" y="157"/>
                  </a:cubicBezTo>
                  <a:cubicBezTo>
                    <a:pt x="37" y="121"/>
                    <a:pt x="28" y="93"/>
                    <a:pt x="19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24" name="Freeform 10"/>
          <p:cNvSpPr/>
          <p:nvPr/>
        </p:nvSpPr>
        <p:spPr bwMode="auto">
          <a:xfrm>
            <a:off x="2176218" y="2703260"/>
            <a:ext cx="523713" cy="736601"/>
          </a:xfrm>
          <a:custGeom>
            <a:gdLst>
              <a:gd fmla="*/ 237 w 243" name="T0"/>
              <a:gd fmla="*/ 337 h 343" name="T1"/>
              <a:gd fmla="*/ 225 w 243" name="T2"/>
              <a:gd fmla="*/ 316 h 343" name="T3"/>
              <a:gd fmla="*/ 198 w 243" name="T4"/>
              <a:gd fmla="*/ 281 h 343" name="T5"/>
              <a:gd fmla="*/ 167 w 243" name="T6"/>
              <a:gd fmla="*/ 243 h 343" name="T7"/>
              <a:gd fmla="*/ 150 w 243" name="T8"/>
              <a:gd fmla="*/ 211 h 343" name="T9"/>
              <a:gd fmla="*/ 138 w 243" name="T10"/>
              <a:gd fmla="*/ 199 h 343" name="T11"/>
              <a:gd fmla="*/ 126 w 243" name="T12"/>
              <a:gd fmla="*/ 177 h 343" name="T13"/>
              <a:gd fmla="*/ 92 w 243" name="T14"/>
              <a:gd fmla="*/ 122 h 343" name="T15"/>
              <a:gd fmla="*/ 84 w 243" name="T16"/>
              <a:gd fmla="*/ 116 h 343" name="T17"/>
              <a:gd fmla="*/ 85 w 243" name="T18"/>
              <a:gd fmla="*/ 110 h 343" name="T19"/>
              <a:gd fmla="*/ 75 w 243" name="T20"/>
              <a:gd fmla="*/ 102 h 343" name="T21"/>
              <a:gd fmla="*/ 5 w 243" name="T22"/>
              <a:gd fmla="*/ 0 h 343" name="T23"/>
              <a:gd fmla="*/ 0 w 243" name="T24"/>
              <a:gd fmla="*/ 15 h 343" name="T25"/>
              <a:gd fmla="*/ 31 w 243" name="T26"/>
              <a:gd fmla="*/ 61 h 343" name="T27"/>
              <a:gd fmla="*/ 113 w 243" name="T28"/>
              <a:gd fmla="*/ 172 h 343" name="T29"/>
              <a:gd fmla="*/ 205 w 243" name="T30"/>
              <a:gd fmla="*/ 304 h 343" name="T31"/>
              <a:gd fmla="*/ 227 w 243" name="T32"/>
              <a:gd fmla="*/ 343 h 343" name="T33"/>
              <a:gd fmla="*/ 243 w 243" name="T34"/>
              <a:gd fmla="*/ 343 h 343" name="T35"/>
              <a:gd fmla="*/ 237 w 243" name="T36"/>
              <a:gd fmla="*/ 337 h 343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43" w="2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3446181" y="2680603"/>
            <a:ext cx="66654" cy="728663"/>
          </a:xfrm>
          <a:custGeom>
            <a:gdLst>
              <a:gd fmla="*/ 24 w 31" name="T0"/>
              <a:gd fmla="*/ 270 h 339" name="T1"/>
              <a:gd fmla="*/ 27 w 31" name="T2"/>
              <a:gd fmla="*/ 268 h 339" name="T3"/>
              <a:gd fmla="*/ 24 w 31" name="T4"/>
              <a:gd fmla="*/ 226 h 339" name="T5"/>
              <a:gd fmla="*/ 27 w 31" name="T6"/>
              <a:gd fmla="*/ 215 h 339" name="T7"/>
              <a:gd fmla="*/ 15 w 31" name="T8"/>
              <a:gd fmla="*/ 3 h 339" name="T9"/>
              <a:gd fmla="*/ 0 w 31" name="T10"/>
              <a:gd fmla="*/ 8 h 339" name="T11"/>
              <a:gd fmla="*/ 12 w 31" name="T12"/>
              <a:gd fmla="*/ 244 h 339" name="T13"/>
              <a:gd fmla="*/ 15 w 31" name="T14"/>
              <a:gd fmla="*/ 307 h 339" name="T15"/>
              <a:gd fmla="*/ 13 w 31" name="T16"/>
              <a:gd fmla="*/ 339 h 339" name="T17"/>
              <a:gd fmla="*/ 28 w 31" name="T18"/>
              <a:gd fmla="*/ 339 h 339" name="T19"/>
              <a:gd fmla="*/ 24 w 31" name="T20"/>
              <a:gd fmla="*/ 270 h 33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9" w="31">
                <a:moveTo>
                  <a:pt x="24" y="270"/>
                </a:moveTo>
                <a:cubicBezTo>
                  <a:pt x="26" y="270"/>
                  <a:pt x="27" y="272"/>
                  <a:pt x="27" y="268"/>
                </a:cubicBezTo>
                <a:cubicBezTo>
                  <a:pt x="28" y="255"/>
                  <a:pt x="22" y="239"/>
                  <a:pt x="24" y="226"/>
                </a:cubicBezTo>
                <a:cubicBezTo>
                  <a:pt x="24" y="221"/>
                  <a:pt x="27" y="220"/>
                  <a:pt x="27" y="215"/>
                </a:cubicBezTo>
                <a:cubicBezTo>
                  <a:pt x="26" y="141"/>
                  <a:pt x="12" y="76"/>
                  <a:pt x="15" y="3"/>
                </a:cubicBezTo>
                <a:cubicBezTo>
                  <a:pt x="8" y="0"/>
                  <a:pt x="3" y="2"/>
                  <a:pt x="0" y="8"/>
                </a:cubicBezTo>
                <a:cubicBezTo>
                  <a:pt x="9" y="88"/>
                  <a:pt x="18" y="184"/>
                  <a:pt x="12" y="244"/>
                </a:cubicBezTo>
                <a:cubicBezTo>
                  <a:pt x="15" y="262"/>
                  <a:pt x="16" y="283"/>
                  <a:pt x="15" y="307"/>
                </a:cubicBezTo>
                <a:cubicBezTo>
                  <a:pt x="15" y="317"/>
                  <a:pt x="13" y="329"/>
                  <a:pt x="13" y="339"/>
                </a:cubicBezTo>
                <a:cubicBezTo>
                  <a:pt x="28" y="339"/>
                  <a:pt x="28" y="339"/>
                  <a:pt x="28" y="339"/>
                </a:cubicBezTo>
                <a:cubicBezTo>
                  <a:pt x="23" y="318"/>
                  <a:pt x="31" y="290"/>
                  <a:pt x="24" y="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26" name="Freeform 12"/>
          <p:cNvSpPr/>
          <p:nvPr/>
        </p:nvSpPr>
        <p:spPr bwMode="auto">
          <a:xfrm>
            <a:off x="4392394" y="2726280"/>
            <a:ext cx="430081" cy="722313"/>
          </a:xfrm>
          <a:custGeom>
            <a:gdLst>
              <a:gd fmla="*/ 188 w 200" name="T0"/>
              <a:gd fmla="*/ 1 h 336" name="T1"/>
              <a:gd fmla="*/ 38 w 200" name="T2"/>
              <a:gd fmla="*/ 272 h 336" name="T3"/>
              <a:gd fmla="*/ 0 w 200" name="T4"/>
              <a:gd fmla="*/ 336 h 336" name="T5"/>
              <a:gd fmla="*/ 15 w 200" name="T6"/>
              <a:gd fmla="*/ 336 h 336" name="T7"/>
              <a:gd fmla="*/ 200 w 200" name="T8"/>
              <a:gd fmla="*/ 0 h 336" name="T9"/>
              <a:gd fmla="*/ 188 w 200" name="T10"/>
              <a:gd fmla="*/ 1 h 33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36" w="200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grpSp>
        <p:nvGrpSpPr>
          <p:cNvPr id="5" name="组合 28"/>
          <p:cNvGrpSpPr/>
          <p:nvPr/>
        </p:nvGrpSpPr>
        <p:grpSpPr>
          <a:xfrm>
            <a:off x="1713829" y="2047949"/>
            <a:ext cx="945603" cy="614362"/>
            <a:chOff x="4594226" y="2330451"/>
            <a:chExt cx="720725" cy="614362"/>
          </a:xfrm>
          <a:solidFill>
            <a:schemeClr val="accent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4594226" y="2330451"/>
              <a:ext cx="666750" cy="61913"/>
            </a:xfrm>
            <a:custGeom>
              <a:gdLst>
                <a:gd fmla="*/ 270 w 309" name="T0"/>
                <a:gd fmla="*/ 10 h 29" name="T1"/>
                <a:gd fmla="*/ 226 w 309" name="T2"/>
                <a:gd fmla="*/ 8 h 29" name="T3"/>
                <a:gd fmla="*/ 139 w 309" name="T4"/>
                <a:gd fmla="*/ 10 h 29" name="T5"/>
                <a:gd fmla="*/ 13 w 309" name="T6"/>
                <a:gd fmla="*/ 5 h 29" name="T7"/>
                <a:gd fmla="*/ 4 w 309" name="T8"/>
                <a:gd fmla="*/ 23 h 29" name="T9"/>
                <a:gd fmla="*/ 186 w 309" name="T10"/>
                <a:gd fmla="*/ 20 h 29" name="T11"/>
                <a:gd fmla="*/ 271 w 309" name="T12"/>
                <a:gd fmla="*/ 20 h 29" name="T13"/>
                <a:gd fmla="*/ 309 w 309" name="T14"/>
                <a:gd fmla="*/ 18 h 29" name="T15"/>
                <a:gd fmla="*/ 270 w 309" name="T16"/>
                <a:gd fmla="*/ 10 h 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09">
                  <a:moveTo>
                    <a:pt x="270" y="10"/>
                  </a:moveTo>
                  <a:cubicBezTo>
                    <a:pt x="255" y="11"/>
                    <a:pt x="240" y="8"/>
                    <a:pt x="226" y="8"/>
                  </a:cubicBezTo>
                  <a:cubicBezTo>
                    <a:pt x="198" y="8"/>
                    <a:pt x="168" y="12"/>
                    <a:pt x="139" y="10"/>
                  </a:cubicBezTo>
                  <a:cubicBezTo>
                    <a:pt x="97" y="7"/>
                    <a:pt x="51" y="0"/>
                    <a:pt x="13" y="5"/>
                  </a:cubicBezTo>
                  <a:cubicBezTo>
                    <a:pt x="8" y="9"/>
                    <a:pt x="0" y="16"/>
                    <a:pt x="4" y="23"/>
                  </a:cubicBezTo>
                  <a:cubicBezTo>
                    <a:pt x="63" y="5"/>
                    <a:pt x="127" y="23"/>
                    <a:pt x="186" y="20"/>
                  </a:cubicBezTo>
                  <a:cubicBezTo>
                    <a:pt x="216" y="19"/>
                    <a:pt x="245" y="19"/>
                    <a:pt x="271" y="20"/>
                  </a:cubicBezTo>
                  <a:cubicBezTo>
                    <a:pt x="284" y="26"/>
                    <a:pt x="301" y="29"/>
                    <a:pt x="309" y="18"/>
                  </a:cubicBezTo>
                  <a:cubicBezTo>
                    <a:pt x="302" y="2"/>
                    <a:pt x="282" y="9"/>
                    <a:pt x="27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611688" y="2403476"/>
              <a:ext cx="161925" cy="536575"/>
            </a:xfrm>
            <a:custGeom>
              <a:gdLst>
                <a:gd fmla="*/ 25 w 75" name="T0"/>
                <a:gd fmla="*/ 229 h 250" name="T1"/>
                <a:gd fmla="*/ 17 w 75" name="T2"/>
                <a:gd fmla="*/ 6 h 250" name="T3"/>
                <a:gd fmla="*/ 12 w 75" name="T4"/>
                <a:gd fmla="*/ 0 h 250" name="T5"/>
                <a:gd fmla="*/ 3 w 75" name="T6"/>
                <a:gd fmla="*/ 0 h 250" name="T7"/>
                <a:gd fmla="*/ 5 w 75" name="T8"/>
                <a:gd fmla="*/ 102 h 250" name="T9"/>
                <a:gd fmla="*/ 12 w 75" name="T10"/>
                <a:gd fmla="*/ 175 h 250" name="T11"/>
                <a:gd fmla="*/ 8 w 75" name="T12"/>
                <a:gd fmla="*/ 189 h 250" name="T13"/>
                <a:gd fmla="*/ 0 w 75" name="T14"/>
                <a:gd fmla="*/ 240 h 250" name="T15"/>
                <a:gd fmla="*/ 75 w 75" name="T16"/>
                <a:gd fmla="*/ 240 h 250" name="T17"/>
                <a:gd fmla="*/ 69 w 75" name="T18"/>
                <a:gd fmla="*/ 228 h 250" name="T19"/>
                <a:gd fmla="*/ 25 w 75" name="T20"/>
                <a:gd fmla="*/ 229 h 25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50" w="75">
                  <a:moveTo>
                    <a:pt x="25" y="229"/>
                  </a:moveTo>
                  <a:cubicBezTo>
                    <a:pt x="24" y="175"/>
                    <a:pt x="11" y="82"/>
                    <a:pt x="17" y="6"/>
                  </a:cubicBezTo>
                  <a:cubicBezTo>
                    <a:pt x="13" y="6"/>
                    <a:pt x="13" y="2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1" y="35"/>
                    <a:pt x="6" y="72"/>
                    <a:pt x="5" y="102"/>
                  </a:cubicBezTo>
                  <a:cubicBezTo>
                    <a:pt x="4" y="126"/>
                    <a:pt x="11" y="153"/>
                    <a:pt x="12" y="175"/>
                  </a:cubicBezTo>
                  <a:cubicBezTo>
                    <a:pt x="12" y="180"/>
                    <a:pt x="8" y="184"/>
                    <a:pt x="8" y="189"/>
                  </a:cubicBezTo>
                  <a:cubicBezTo>
                    <a:pt x="8" y="212"/>
                    <a:pt x="18" y="232"/>
                    <a:pt x="0" y="240"/>
                  </a:cubicBezTo>
                  <a:cubicBezTo>
                    <a:pt x="26" y="250"/>
                    <a:pt x="50" y="237"/>
                    <a:pt x="75" y="240"/>
                  </a:cubicBezTo>
                  <a:cubicBezTo>
                    <a:pt x="73" y="235"/>
                    <a:pt x="72" y="231"/>
                    <a:pt x="69" y="228"/>
                  </a:cubicBezTo>
                  <a:cubicBezTo>
                    <a:pt x="55" y="233"/>
                    <a:pt x="45" y="229"/>
                    <a:pt x="25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4797426" y="2430463"/>
              <a:ext cx="517525" cy="514350"/>
            </a:xfrm>
            <a:custGeom>
              <a:gdLst>
                <a:gd fmla="*/ 234 w 240" name="T0"/>
                <a:gd fmla="*/ 143 h 239" name="T1"/>
                <a:gd fmla="*/ 215 w 240" name="T2"/>
                <a:gd fmla="*/ 0 h 239" name="T3"/>
                <a:gd fmla="*/ 208 w 240" name="T4"/>
                <a:gd fmla="*/ 4 h 239" name="T5"/>
                <a:gd fmla="*/ 222 w 240" name="T6"/>
                <a:gd fmla="*/ 211 h 239" name="T7"/>
                <a:gd fmla="*/ 45 w 240" name="T8"/>
                <a:gd fmla="*/ 220 h 239" name="T9"/>
                <a:gd fmla="*/ 0 w 240" name="T10"/>
                <a:gd fmla="*/ 220 h 239" name="T11"/>
                <a:gd fmla="*/ 63 w 240" name="T12"/>
                <a:gd fmla="*/ 227 h 239" name="T13"/>
                <a:gd fmla="*/ 96 w 240" name="T14"/>
                <a:gd fmla="*/ 218 h 239" name="T15"/>
                <a:gd fmla="*/ 103 w 240" name="T16"/>
                <a:gd fmla="*/ 222 h 239" name="T17"/>
                <a:gd fmla="*/ 111 w 240" name="T18"/>
                <a:gd fmla="*/ 216 h 239" name="T19"/>
                <a:gd fmla="*/ 121 w 240" name="T20"/>
                <a:gd fmla="*/ 220 h 239" name="T21"/>
                <a:gd fmla="*/ 164 w 240" name="T22"/>
                <a:gd fmla="*/ 223 h 239" name="T23"/>
                <a:gd fmla="*/ 203 w 240" name="T24"/>
                <a:gd fmla="*/ 223 h 239" name="T25"/>
                <a:gd fmla="*/ 239 w 240" name="T26"/>
                <a:gd fmla="*/ 223 h 239" name="T27"/>
                <a:gd fmla="*/ 234 w 240" name="T28"/>
                <a:gd fmla="*/ 143 h 23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39" w="240">
                  <a:moveTo>
                    <a:pt x="234" y="143"/>
                  </a:moveTo>
                  <a:cubicBezTo>
                    <a:pt x="217" y="104"/>
                    <a:pt x="221" y="47"/>
                    <a:pt x="215" y="0"/>
                  </a:cubicBezTo>
                  <a:cubicBezTo>
                    <a:pt x="214" y="3"/>
                    <a:pt x="211" y="3"/>
                    <a:pt x="208" y="4"/>
                  </a:cubicBezTo>
                  <a:cubicBezTo>
                    <a:pt x="198" y="80"/>
                    <a:pt x="221" y="141"/>
                    <a:pt x="222" y="211"/>
                  </a:cubicBezTo>
                  <a:cubicBezTo>
                    <a:pt x="163" y="216"/>
                    <a:pt x="101" y="205"/>
                    <a:pt x="45" y="220"/>
                  </a:cubicBezTo>
                  <a:cubicBezTo>
                    <a:pt x="33" y="215"/>
                    <a:pt x="10" y="214"/>
                    <a:pt x="0" y="220"/>
                  </a:cubicBezTo>
                  <a:cubicBezTo>
                    <a:pt x="13" y="234"/>
                    <a:pt x="43" y="221"/>
                    <a:pt x="63" y="227"/>
                  </a:cubicBezTo>
                  <a:cubicBezTo>
                    <a:pt x="75" y="226"/>
                    <a:pt x="84" y="220"/>
                    <a:pt x="96" y="218"/>
                  </a:cubicBezTo>
                  <a:cubicBezTo>
                    <a:pt x="97" y="218"/>
                    <a:pt x="100" y="222"/>
                    <a:pt x="103" y="222"/>
                  </a:cubicBezTo>
                  <a:cubicBezTo>
                    <a:pt x="105" y="221"/>
                    <a:pt x="109" y="216"/>
                    <a:pt x="111" y="216"/>
                  </a:cubicBezTo>
                  <a:cubicBezTo>
                    <a:pt x="114" y="216"/>
                    <a:pt x="118" y="220"/>
                    <a:pt x="121" y="220"/>
                  </a:cubicBezTo>
                  <a:cubicBezTo>
                    <a:pt x="138" y="220"/>
                    <a:pt x="146" y="222"/>
                    <a:pt x="164" y="223"/>
                  </a:cubicBezTo>
                  <a:cubicBezTo>
                    <a:pt x="178" y="224"/>
                    <a:pt x="194" y="222"/>
                    <a:pt x="203" y="223"/>
                  </a:cubicBezTo>
                  <a:cubicBezTo>
                    <a:pt x="223" y="227"/>
                    <a:pt x="229" y="239"/>
                    <a:pt x="239" y="223"/>
                  </a:cubicBezTo>
                  <a:cubicBezTo>
                    <a:pt x="240" y="196"/>
                    <a:pt x="228" y="168"/>
                    <a:pt x="234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28" name="Freeform 14"/>
          <p:cNvSpPr>
            <a:spLocks noEditPoints="1"/>
          </p:cNvSpPr>
          <p:nvPr/>
        </p:nvSpPr>
        <p:spPr bwMode="auto">
          <a:xfrm>
            <a:off x="2176217" y="3448594"/>
            <a:ext cx="2789962" cy="708025"/>
          </a:xfrm>
          <a:custGeom>
            <a:gdLst>
              <a:gd fmla="*/ 717 w 767" name="T0"/>
              <a:gd fmla="*/ 0 h 329" name="T1"/>
              <a:gd fmla="*/ 560 w 767" name="T2"/>
              <a:gd fmla="*/ 17 h 329" name="T3"/>
              <a:gd fmla="*/ 501 w 767" name="T4"/>
              <a:gd fmla="*/ 14 h 329" name="T5"/>
              <a:gd fmla="*/ 465 w 767" name="T6"/>
              <a:gd fmla="*/ 21 h 329" name="T7"/>
              <a:gd fmla="*/ 433 w 767" name="T8"/>
              <a:gd fmla="*/ 17 h 329" name="T9"/>
              <a:gd fmla="*/ 381 w 767" name="T10"/>
              <a:gd fmla="*/ 24 h 329" name="T11"/>
              <a:gd fmla="*/ 235 w 767" name="T12"/>
              <a:gd fmla="*/ 21 h 329" name="T13"/>
              <a:gd fmla="*/ 212 w 767" name="T14"/>
              <a:gd fmla="*/ 24 h 329" name="T15"/>
              <a:gd fmla="*/ 178 w 767" name="T16"/>
              <a:gd fmla="*/ 21 h 329" name="T17"/>
              <a:gd fmla="*/ 127 w 767" name="T18"/>
              <a:gd fmla="*/ 21 h 329" name="T19"/>
              <a:gd fmla="*/ 19 w 767" name="T20"/>
              <a:gd fmla="*/ 26 h 329" name="T21"/>
              <a:gd fmla="*/ 0 w 767" name="T22"/>
              <a:gd fmla="*/ 41 h 329" name="T23"/>
              <a:gd fmla="*/ 7 w 767" name="T24"/>
              <a:gd fmla="*/ 325 h 329" name="T25"/>
              <a:gd fmla="*/ 95 w 767" name="T26"/>
              <a:gd fmla="*/ 320 h 329" name="T27"/>
              <a:gd fmla="*/ 195 w 767" name="T28"/>
              <a:gd fmla="*/ 323 h 329" name="T29"/>
              <a:gd fmla="*/ 212 w 767" name="T30"/>
              <a:gd fmla="*/ 320 h 329" name="T31"/>
              <a:gd fmla="*/ 220 w 767" name="T32"/>
              <a:gd fmla="*/ 325 h 329" name="T33"/>
              <a:gd fmla="*/ 254 w 767" name="T34"/>
              <a:gd fmla="*/ 323 h 329" name="T35"/>
              <a:gd fmla="*/ 294 w 767" name="T36"/>
              <a:gd fmla="*/ 328 h 329" name="T37"/>
              <a:gd fmla="*/ 455 w 767" name="T38"/>
              <a:gd fmla="*/ 316 h 329" name="T39"/>
              <a:gd fmla="*/ 727 w 767" name="T40"/>
              <a:gd fmla="*/ 298 h 329" name="T41"/>
              <a:gd fmla="*/ 767 w 767" name="T42"/>
              <a:gd fmla="*/ 291 h 329" name="T43"/>
              <a:gd fmla="*/ 757 w 767" name="T44"/>
              <a:gd fmla="*/ 11 h 329" name="T45"/>
              <a:gd fmla="*/ 717 w 767" name="T46"/>
              <a:gd fmla="*/ 0 h 329" name="T47"/>
              <a:gd fmla="*/ 749 w 767" name="T48"/>
              <a:gd fmla="*/ 289 h 329" name="T49"/>
              <a:gd fmla="*/ 411 w 767" name="T50"/>
              <a:gd fmla="*/ 308 h 329" name="T51"/>
              <a:gd fmla="*/ 352 w 767" name="T52"/>
              <a:gd fmla="*/ 315 h 329" name="T53"/>
              <a:gd fmla="*/ 27 w 767" name="T54"/>
              <a:gd fmla="*/ 308 h 329" name="T55"/>
              <a:gd fmla="*/ 16 w 767" name="T56"/>
              <a:gd fmla="*/ 39 h 329" name="T57"/>
              <a:gd fmla="*/ 43 w 767" name="T58"/>
              <a:gd fmla="*/ 41 h 329" name="T59"/>
              <a:gd fmla="*/ 51 w 767" name="T60"/>
              <a:gd fmla="*/ 36 h 329" name="T61"/>
              <a:gd fmla="*/ 78 w 767" name="T62"/>
              <a:gd fmla="*/ 38 h 329" name="T63"/>
              <a:gd fmla="*/ 122 w 767" name="T64"/>
              <a:gd fmla="*/ 33 h 329" name="T65"/>
              <a:gd fmla="*/ 141 w 767" name="T66"/>
              <a:gd fmla="*/ 38 h 329" name="T67"/>
              <a:gd fmla="*/ 171 w 767" name="T68"/>
              <a:gd fmla="*/ 33 h 329" name="T69"/>
              <a:gd fmla="*/ 264 w 767" name="T70"/>
              <a:gd fmla="*/ 34 h 329" name="T71"/>
              <a:gd fmla="*/ 289 w 767" name="T72"/>
              <a:gd fmla="*/ 31 h 329" name="T73"/>
              <a:gd fmla="*/ 315 w 767" name="T74"/>
              <a:gd fmla="*/ 36 h 329" name="T75"/>
              <a:gd fmla="*/ 430 w 767" name="T76"/>
              <a:gd fmla="*/ 27 h 329" name="T77"/>
              <a:gd fmla="*/ 474 w 767" name="T78"/>
              <a:gd fmla="*/ 29 h 329" name="T79"/>
              <a:gd fmla="*/ 619 w 767" name="T80"/>
              <a:gd fmla="*/ 21 h 329" name="T81"/>
              <a:gd fmla="*/ 658 w 767" name="T82"/>
              <a:gd fmla="*/ 14 h 329" name="T83"/>
              <a:gd fmla="*/ 717 w 767" name="T84"/>
              <a:gd fmla="*/ 14 h 329" name="T85"/>
              <a:gd fmla="*/ 742 w 767" name="T86"/>
              <a:gd fmla="*/ 19 h 329" name="T87"/>
              <a:gd fmla="*/ 749 w 767" name="T88"/>
              <a:gd fmla="*/ 289 h 329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329" w="767">
                <a:moveTo>
                  <a:pt x="717" y="0"/>
                </a:moveTo>
                <a:cubicBezTo>
                  <a:pt x="665" y="1"/>
                  <a:pt x="611" y="12"/>
                  <a:pt x="560" y="17"/>
                </a:cubicBezTo>
                <a:cubicBezTo>
                  <a:pt x="539" y="19"/>
                  <a:pt x="520" y="14"/>
                  <a:pt x="501" y="14"/>
                </a:cubicBezTo>
                <a:cubicBezTo>
                  <a:pt x="489" y="14"/>
                  <a:pt x="477" y="20"/>
                  <a:pt x="465" y="21"/>
                </a:cubicBezTo>
                <a:cubicBezTo>
                  <a:pt x="454" y="21"/>
                  <a:pt x="444" y="17"/>
                  <a:pt x="433" y="17"/>
                </a:cubicBezTo>
                <a:cubicBezTo>
                  <a:pt x="415" y="18"/>
                  <a:pt x="398" y="23"/>
                  <a:pt x="381" y="24"/>
                </a:cubicBezTo>
                <a:cubicBezTo>
                  <a:pt x="330" y="27"/>
                  <a:pt x="279" y="19"/>
                  <a:pt x="235" y="21"/>
                </a:cubicBezTo>
                <a:cubicBezTo>
                  <a:pt x="228" y="21"/>
                  <a:pt x="219" y="24"/>
                  <a:pt x="212" y="24"/>
                </a:cubicBezTo>
                <a:cubicBezTo>
                  <a:pt x="199" y="25"/>
                  <a:pt x="188" y="20"/>
                  <a:pt x="178" y="21"/>
                </a:cubicBezTo>
                <a:cubicBezTo>
                  <a:pt x="160" y="21"/>
                  <a:pt x="142" y="33"/>
                  <a:pt x="127" y="21"/>
                </a:cubicBezTo>
                <a:cubicBezTo>
                  <a:pt x="100" y="35"/>
                  <a:pt x="44" y="15"/>
                  <a:pt x="19" y="26"/>
                </a:cubicBezTo>
                <a:cubicBezTo>
                  <a:pt x="9" y="30"/>
                  <a:pt x="10" y="40"/>
                  <a:pt x="0" y="41"/>
                </a:cubicBezTo>
                <a:cubicBezTo>
                  <a:pt x="6" y="139"/>
                  <a:pt x="14" y="232"/>
                  <a:pt x="7" y="325"/>
                </a:cubicBezTo>
                <a:cubicBezTo>
                  <a:pt x="37" y="320"/>
                  <a:pt x="63" y="320"/>
                  <a:pt x="95" y="320"/>
                </a:cubicBezTo>
                <a:cubicBezTo>
                  <a:pt x="128" y="319"/>
                  <a:pt x="161" y="324"/>
                  <a:pt x="195" y="323"/>
                </a:cubicBezTo>
                <a:cubicBezTo>
                  <a:pt x="200" y="323"/>
                  <a:pt x="206" y="320"/>
                  <a:pt x="212" y="320"/>
                </a:cubicBezTo>
                <a:cubicBezTo>
                  <a:pt x="214" y="320"/>
                  <a:pt x="216" y="324"/>
                  <a:pt x="220" y="325"/>
                </a:cubicBezTo>
                <a:cubicBezTo>
                  <a:pt x="230" y="326"/>
                  <a:pt x="243" y="323"/>
                  <a:pt x="254" y="323"/>
                </a:cubicBezTo>
                <a:cubicBezTo>
                  <a:pt x="268" y="324"/>
                  <a:pt x="281" y="329"/>
                  <a:pt x="294" y="328"/>
                </a:cubicBezTo>
                <a:cubicBezTo>
                  <a:pt x="345" y="327"/>
                  <a:pt x="411" y="320"/>
                  <a:pt x="455" y="316"/>
                </a:cubicBezTo>
                <a:cubicBezTo>
                  <a:pt x="546" y="308"/>
                  <a:pt x="634" y="306"/>
                  <a:pt x="727" y="298"/>
                </a:cubicBezTo>
                <a:cubicBezTo>
                  <a:pt x="743" y="305"/>
                  <a:pt x="754" y="298"/>
                  <a:pt x="767" y="291"/>
                </a:cubicBezTo>
                <a:cubicBezTo>
                  <a:pt x="758" y="187"/>
                  <a:pt x="763" y="113"/>
                  <a:pt x="757" y="11"/>
                </a:cubicBezTo>
                <a:cubicBezTo>
                  <a:pt x="744" y="4"/>
                  <a:pt x="735" y="0"/>
                  <a:pt x="717" y="0"/>
                </a:cubicBezTo>
                <a:close/>
                <a:moveTo>
                  <a:pt x="749" y="289"/>
                </a:moveTo>
                <a:cubicBezTo>
                  <a:pt x="639" y="288"/>
                  <a:pt x="527" y="305"/>
                  <a:pt x="411" y="308"/>
                </a:cubicBezTo>
                <a:cubicBezTo>
                  <a:pt x="392" y="308"/>
                  <a:pt x="371" y="314"/>
                  <a:pt x="352" y="315"/>
                </a:cubicBezTo>
                <a:cubicBezTo>
                  <a:pt x="248" y="317"/>
                  <a:pt x="138" y="307"/>
                  <a:pt x="27" y="308"/>
                </a:cubicBezTo>
                <a:cubicBezTo>
                  <a:pt x="25" y="219"/>
                  <a:pt x="17" y="136"/>
                  <a:pt x="16" y="39"/>
                </a:cubicBezTo>
                <a:cubicBezTo>
                  <a:pt x="24" y="36"/>
                  <a:pt x="33" y="42"/>
                  <a:pt x="43" y="41"/>
                </a:cubicBezTo>
                <a:cubicBezTo>
                  <a:pt x="46" y="41"/>
                  <a:pt x="48" y="37"/>
                  <a:pt x="51" y="36"/>
                </a:cubicBezTo>
                <a:cubicBezTo>
                  <a:pt x="56" y="35"/>
                  <a:pt x="69" y="38"/>
                  <a:pt x="78" y="38"/>
                </a:cubicBezTo>
                <a:cubicBezTo>
                  <a:pt x="95" y="37"/>
                  <a:pt x="112" y="32"/>
                  <a:pt x="122" y="33"/>
                </a:cubicBezTo>
                <a:cubicBezTo>
                  <a:pt x="128" y="33"/>
                  <a:pt x="134" y="37"/>
                  <a:pt x="141" y="38"/>
                </a:cubicBezTo>
                <a:cubicBezTo>
                  <a:pt x="151" y="38"/>
                  <a:pt x="160" y="33"/>
                  <a:pt x="171" y="33"/>
                </a:cubicBezTo>
                <a:cubicBezTo>
                  <a:pt x="201" y="32"/>
                  <a:pt x="233" y="34"/>
                  <a:pt x="264" y="34"/>
                </a:cubicBezTo>
                <a:cubicBezTo>
                  <a:pt x="272" y="34"/>
                  <a:pt x="281" y="30"/>
                  <a:pt x="289" y="31"/>
                </a:cubicBezTo>
                <a:cubicBezTo>
                  <a:pt x="297" y="31"/>
                  <a:pt x="306" y="35"/>
                  <a:pt x="315" y="36"/>
                </a:cubicBezTo>
                <a:cubicBezTo>
                  <a:pt x="350" y="39"/>
                  <a:pt x="391" y="29"/>
                  <a:pt x="430" y="27"/>
                </a:cubicBezTo>
                <a:cubicBezTo>
                  <a:pt x="445" y="27"/>
                  <a:pt x="459" y="30"/>
                  <a:pt x="474" y="29"/>
                </a:cubicBezTo>
                <a:cubicBezTo>
                  <a:pt x="522" y="26"/>
                  <a:pt x="565" y="26"/>
                  <a:pt x="619" y="21"/>
                </a:cubicBezTo>
                <a:cubicBezTo>
                  <a:pt x="632" y="19"/>
                  <a:pt x="645" y="14"/>
                  <a:pt x="658" y="14"/>
                </a:cubicBezTo>
                <a:cubicBezTo>
                  <a:pt x="673" y="13"/>
                  <a:pt x="703" y="11"/>
                  <a:pt x="717" y="14"/>
                </a:cubicBezTo>
                <a:cubicBezTo>
                  <a:pt x="727" y="16"/>
                  <a:pt x="729" y="28"/>
                  <a:pt x="742" y="19"/>
                </a:cubicBezTo>
                <a:cubicBezTo>
                  <a:pt x="753" y="96"/>
                  <a:pt x="747" y="187"/>
                  <a:pt x="749" y="28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</a:ln>
          <a:extLst/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2986841" y="5017476"/>
            <a:ext cx="962266" cy="628650"/>
          </a:xfrm>
          <a:custGeom>
            <a:gdLst>
              <a:gd fmla="*/ 316 w 340" name="T0"/>
              <a:gd fmla="*/ 12 h 292" name="T1"/>
              <a:gd fmla="*/ 204 w 340" name="T2"/>
              <a:gd fmla="*/ 19 h 292" name="T3"/>
              <a:gd fmla="*/ 112 w 340" name="T4"/>
              <a:gd fmla="*/ 19 h 292" name="T5"/>
              <a:gd fmla="*/ 71 w 340" name="T6"/>
              <a:gd fmla="*/ 27 h 292" name="T7"/>
              <a:gd fmla="*/ 5 w 340" name="T8"/>
              <a:gd fmla="*/ 21 h 292" name="T9"/>
              <a:gd fmla="*/ 11 w 340" name="T10"/>
              <a:gd fmla="*/ 50 h 292" name="T11"/>
              <a:gd fmla="*/ 34 w 340" name="T12"/>
              <a:gd fmla="*/ 276 h 292" name="T13"/>
              <a:gd fmla="*/ 47 w 340" name="T14"/>
              <a:gd fmla="*/ 268 h 292" name="T15"/>
              <a:gd fmla="*/ 20 w 340" name="T16"/>
              <a:gd fmla="*/ 38 h 292" name="T17"/>
              <a:gd fmla="*/ 59 w 340" name="T18"/>
              <a:gd fmla="*/ 39 h 292" name="T19"/>
              <a:gd fmla="*/ 105 w 340" name="T20"/>
              <a:gd fmla="*/ 31 h 292" name="T21"/>
              <a:gd fmla="*/ 158 w 340" name="T22"/>
              <a:gd fmla="*/ 31 h 292" name="T23"/>
              <a:gd fmla="*/ 209 w 340" name="T24"/>
              <a:gd fmla="*/ 31 h 292" name="T25"/>
              <a:gd fmla="*/ 294 w 340" name="T26"/>
              <a:gd fmla="*/ 22 h 292" name="T27"/>
              <a:gd fmla="*/ 297 w 340" name="T28"/>
              <a:gd fmla="*/ 61 h 292" name="T29"/>
              <a:gd fmla="*/ 304 w 340" name="T30"/>
              <a:gd fmla="*/ 73 h 292" name="T31"/>
              <a:gd fmla="*/ 316 w 340" name="T32"/>
              <a:gd fmla="*/ 160 h 292" name="T33"/>
              <a:gd fmla="*/ 325 w 340" name="T34"/>
              <a:gd fmla="*/ 257 h 292" name="T35"/>
              <a:gd fmla="*/ 255 w 340" name="T36"/>
              <a:gd fmla="*/ 264 h 292" name="T37"/>
              <a:gd fmla="*/ 180 w 340" name="T38"/>
              <a:gd fmla="*/ 268 h 292" name="T39"/>
              <a:gd fmla="*/ 110 w 340" name="T40"/>
              <a:gd fmla="*/ 268 h 292" name="T41"/>
              <a:gd fmla="*/ 54 w 340" name="T42"/>
              <a:gd fmla="*/ 281 h 292" name="T43"/>
              <a:gd fmla="*/ 107 w 340" name="T44"/>
              <a:gd fmla="*/ 278 h 292" name="T45"/>
              <a:gd fmla="*/ 192 w 340" name="T46"/>
              <a:gd fmla="*/ 278 h 292" name="T47"/>
              <a:gd fmla="*/ 228 w 340" name="T48"/>
              <a:gd fmla="*/ 271 h 292" name="T49"/>
              <a:gd fmla="*/ 270 w 340" name="T50"/>
              <a:gd fmla="*/ 276 h 292" name="T51"/>
              <a:gd fmla="*/ 309 w 340" name="T52"/>
              <a:gd fmla="*/ 268 h 292" name="T53"/>
              <a:gd fmla="*/ 340 w 340" name="T54"/>
              <a:gd fmla="*/ 271 h 292" name="T55"/>
              <a:gd fmla="*/ 309 w 340" name="T56"/>
              <a:gd fmla="*/ 26 h 292" name="T57"/>
              <a:gd fmla="*/ 316 w 340" name="T58"/>
              <a:gd fmla="*/ 12 h 292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92" w="340">
                <a:moveTo>
                  <a:pt x="316" y="12"/>
                </a:moveTo>
                <a:cubicBezTo>
                  <a:pt x="282" y="0"/>
                  <a:pt x="243" y="16"/>
                  <a:pt x="204" y="19"/>
                </a:cubicBezTo>
                <a:cubicBezTo>
                  <a:pt x="173" y="21"/>
                  <a:pt x="137" y="19"/>
                  <a:pt x="112" y="19"/>
                </a:cubicBezTo>
                <a:cubicBezTo>
                  <a:pt x="98" y="19"/>
                  <a:pt x="85" y="27"/>
                  <a:pt x="71" y="27"/>
                </a:cubicBezTo>
                <a:cubicBezTo>
                  <a:pt x="49" y="29"/>
                  <a:pt x="22" y="18"/>
                  <a:pt x="5" y="21"/>
                </a:cubicBezTo>
                <a:cubicBezTo>
                  <a:pt x="0" y="31"/>
                  <a:pt x="9" y="39"/>
                  <a:pt x="11" y="50"/>
                </a:cubicBezTo>
                <a:cubicBezTo>
                  <a:pt x="26" y="117"/>
                  <a:pt x="18" y="217"/>
                  <a:pt x="34" y="276"/>
                </a:cubicBezTo>
                <a:cubicBezTo>
                  <a:pt x="38" y="273"/>
                  <a:pt x="45" y="272"/>
                  <a:pt x="47" y="268"/>
                </a:cubicBezTo>
                <a:cubicBezTo>
                  <a:pt x="31" y="192"/>
                  <a:pt x="29" y="106"/>
                  <a:pt x="20" y="38"/>
                </a:cubicBezTo>
                <a:cubicBezTo>
                  <a:pt x="36" y="32"/>
                  <a:pt x="48" y="39"/>
                  <a:pt x="59" y="39"/>
                </a:cubicBezTo>
                <a:cubicBezTo>
                  <a:pt x="75" y="41"/>
                  <a:pt x="90" y="31"/>
                  <a:pt x="105" y="31"/>
                </a:cubicBezTo>
                <a:cubicBezTo>
                  <a:pt x="124" y="31"/>
                  <a:pt x="140" y="32"/>
                  <a:pt x="158" y="31"/>
                </a:cubicBezTo>
                <a:cubicBezTo>
                  <a:pt x="176" y="30"/>
                  <a:pt x="195" y="31"/>
                  <a:pt x="209" y="31"/>
                </a:cubicBezTo>
                <a:cubicBezTo>
                  <a:pt x="236" y="31"/>
                  <a:pt x="264" y="18"/>
                  <a:pt x="294" y="22"/>
                </a:cubicBezTo>
                <a:cubicBezTo>
                  <a:pt x="301" y="33"/>
                  <a:pt x="295" y="48"/>
                  <a:pt x="297" y="61"/>
                </a:cubicBezTo>
                <a:cubicBezTo>
                  <a:pt x="298" y="67"/>
                  <a:pt x="302" y="69"/>
                  <a:pt x="304" y="73"/>
                </a:cubicBezTo>
                <a:cubicBezTo>
                  <a:pt x="312" y="97"/>
                  <a:pt x="313" y="132"/>
                  <a:pt x="316" y="160"/>
                </a:cubicBezTo>
                <a:cubicBezTo>
                  <a:pt x="319" y="195"/>
                  <a:pt x="321" y="228"/>
                  <a:pt x="325" y="257"/>
                </a:cubicBezTo>
                <a:cubicBezTo>
                  <a:pt x="302" y="253"/>
                  <a:pt x="280" y="265"/>
                  <a:pt x="255" y="264"/>
                </a:cubicBezTo>
                <a:cubicBezTo>
                  <a:pt x="230" y="263"/>
                  <a:pt x="205" y="259"/>
                  <a:pt x="180" y="268"/>
                </a:cubicBezTo>
                <a:cubicBezTo>
                  <a:pt x="163" y="259"/>
                  <a:pt x="136" y="266"/>
                  <a:pt x="110" y="268"/>
                </a:cubicBezTo>
                <a:cubicBezTo>
                  <a:pt x="88" y="269"/>
                  <a:pt x="57" y="261"/>
                  <a:pt x="54" y="281"/>
                </a:cubicBezTo>
                <a:cubicBezTo>
                  <a:pt x="70" y="292"/>
                  <a:pt x="90" y="281"/>
                  <a:pt x="107" y="278"/>
                </a:cubicBezTo>
                <a:cubicBezTo>
                  <a:pt x="135" y="273"/>
                  <a:pt x="163" y="280"/>
                  <a:pt x="192" y="278"/>
                </a:cubicBezTo>
                <a:cubicBezTo>
                  <a:pt x="204" y="277"/>
                  <a:pt x="216" y="271"/>
                  <a:pt x="228" y="271"/>
                </a:cubicBezTo>
                <a:cubicBezTo>
                  <a:pt x="242" y="271"/>
                  <a:pt x="256" y="277"/>
                  <a:pt x="270" y="276"/>
                </a:cubicBezTo>
                <a:cubicBezTo>
                  <a:pt x="284" y="275"/>
                  <a:pt x="296" y="268"/>
                  <a:pt x="309" y="268"/>
                </a:cubicBezTo>
                <a:cubicBezTo>
                  <a:pt x="320" y="274"/>
                  <a:pt x="323" y="269"/>
                  <a:pt x="340" y="271"/>
                </a:cubicBezTo>
                <a:cubicBezTo>
                  <a:pt x="335" y="191"/>
                  <a:pt x="318" y="114"/>
                  <a:pt x="309" y="26"/>
                </a:cubicBezTo>
                <a:cubicBezTo>
                  <a:pt x="309" y="19"/>
                  <a:pt x="320" y="17"/>
                  <a:pt x="316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grpSp>
        <p:nvGrpSpPr>
          <p:cNvPr id="8" name="组合 31"/>
          <p:cNvGrpSpPr/>
          <p:nvPr/>
        </p:nvGrpSpPr>
        <p:grpSpPr>
          <a:xfrm>
            <a:off x="4572495" y="5034721"/>
            <a:ext cx="1034130" cy="620712"/>
            <a:chOff x="6940551" y="2343151"/>
            <a:chExt cx="654050" cy="620713"/>
          </a:xfrm>
          <a:solidFill>
            <a:schemeClr val="accent1"/>
          </a:solidFill>
        </p:grpSpPr>
        <p:sp>
          <p:nvSpPr>
            <p:cNvPr id="33" name="Freeform 6"/>
            <p:cNvSpPr/>
            <p:nvPr/>
          </p:nvSpPr>
          <p:spPr bwMode="auto">
            <a:xfrm>
              <a:off x="6940551" y="2343151"/>
              <a:ext cx="654050" cy="620713"/>
            </a:xfrm>
            <a:custGeom>
              <a:gdLst>
                <a:gd fmla="*/ 286 w 304" name="T0"/>
                <a:gd fmla="*/ 160 h 289" name="T1"/>
                <a:gd fmla="*/ 291 w 304" name="T2"/>
                <a:gd fmla="*/ 155 h 289" name="T3"/>
                <a:gd fmla="*/ 281 w 304" name="T4"/>
                <a:gd fmla="*/ 9 h 289" name="T5"/>
                <a:gd fmla="*/ 201 w 304" name="T6"/>
                <a:gd fmla="*/ 4 h 289" name="T7"/>
                <a:gd fmla="*/ 188 w 304" name="T8"/>
                <a:gd fmla="*/ 9 h 289" name="T9"/>
                <a:gd fmla="*/ 143 w 304" name="T10"/>
                <a:gd fmla="*/ 7 h 289" name="T11"/>
                <a:gd fmla="*/ 62 w 304" name="T12"/>
                <a:gd fmla="*/ 19 h 289" name="T13"/>
                <a:gd fmla="*/ 0 w 304" name="T14"/>
                <a:gd fmla="*/ 43 h 289" name="T15"/>
                <a:gd fmla="*/ 152 w 304" name="T16"/>
                <a:gd fmla="*/ 16 h 289" name="T17"/>
                <a:gd fmla="*/ 268 w 304" name="T18"/>
                <a:gd fmla="*/ 23 h 289" name="T19"/>
                <a:gd fmla="*/ 273 w 304" name="T20"/>
                <a:gd fmla="*/ 147 h 289" name="T21"/>
                <a:gd fmla="*/ 285 w 304" name="T22"/>
                <a:gd fmla="*/ 249 h 289" name="T23"/>
                <a:gd fmla="*/ 213 w 304" name="T24"/>
                <a:gd fmla="*/ 252 h 289" name="T25"/>
                <a:gd fmla="*/ 150 w 304" name="T26"/>
                <a:gd fmla="*/ 263 h 289" name="T27"/>
                <a:gd fmla="*/ 97 w 304" name="T28"/>
                <a:gd fmla="*/ 264 h 289" name="T29"/>
                <a:gd fmla="*/ 48 w 304" name="T30"/>
                <a:gd fmla="*/ 269 h 289" name="T31"/>
                <a:gd fmla="*/ 11 w 304" name="T32"/>
                <a:gd fmla="*/ 276 h 289" name="T33"/>
                <a:gd fmla="*/ 36 w 304" name="T34"/>
                <a:gd fmla="*/ 281 h 289" name="T35"/>
                <a:gd fmla="*/ 126 w 304" name="T36"/>
                <a:gd fmla="*/ 271 h 289" name="T37"/>
                <a:gd fmla="*/ 188 w 304" name="T38"/>
                <a:gd fmla="*/ 269 h 289" name="T39"/>
                <a:gd fmla="*/ 300 w 304" name="T40"/>
                <a:gd fmla="*/ 266 h 289" name="T41"/>
                <a:gd fmla="*/ 298 w 304" name="T42"/>
                <a:gd fmla="*/ 235 h 289" name="T43"/>
                <a:gd fmla="*/ 286 w 304" name="T44"/>
                <a:gd fmla="*/ 160 h 2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9" w="304">
                  <a:moveTo>
                    <a:pt x="286" y="160"/>
                  </a:moveTo>
                  <a:cubicBezTo>
                    <a:pt x="288" y="159"/>
                    <a:pt x="290" y="157"/>
                    <a:pt x="291" y="155"/>
                  </a:cubicBezTo>
                  <a:cubicBezTo>
                    <a:pt x="280" y="107"/>
                    <a:pt x="289" y="46"/>
                    <a:pt x="281" y="9"/>
                  </a:cubicBezTo>
                  <a:cubicBezTo>
                    <a:pt x="257" y="8"/>
                    <a:pt x="228" y="0"/>
                    <a:pt x="201" y="4"/>
                  </a:cubicBezTo>
                  <a:cubicBezTo>
                    <a:pt x="196" y="5"/>
                    <a:pt x="192" y="8"/>
                    <a:pt x="188" y="9"/>
                  </a:cubicBezTo>
                  <a:cubicBezTo>
                    <a:pt x="173" y="10"/>
                    <a:pt x="158" y="6"/>
                    <a:pt x="143" y="7"/>
                  </a:cubicBezTo>
                  <a:cubicBezTo>
                    <a:pt x="121" y="10"/>
                    <a:pt x="86" y="17"/>
                    <a:pt x="62" y="19"/>
                  </a:cubicBezTo>
                  <a:cubicBezTo>
                    <a:pt x="35" y="21"/>
                    <a:pt x="0" y="13"/>
                    <a:pt x="0" y="43"/>
                  </a:cubicBezTo>
                  <a:cubicBezTo>
                    <a:pt x="42" y="29"/>
                    <a:pt x="101" y="33"/>
                    <a:pt x="152" y="16"/>
                  </a:cubicBezTo>
                  <a:cubicBezTo>
                    <a:pt x="187" y="27"/>
                    <a:pt x="228" y="9"/>
                    <a:pt x="268" y="23"/>
                  </a:cubicBezTo>
                  <a:cubicBezTo>
                    <a:pt x="280" y="59"/>
                    <a:pt x="269" y="107"/>
                    <a:pt x="273" y="147"/>
                  </a:cubicBezTo>
                  <a:cubicBezTo>
                    <a:pt x="276" y="181"/>
                    <a:pt x="289" y="209"/>
                    <a:pt x="285" y="249"/>
                  </a:cubicBezTo>
                  <a:cubicBezTo>
                    <a:pt x="255" y="255"/>
                    <a:pt x="240" y="250"/>
                    <a:pt x="213" y="252"/>
                  </a:cubicBezTo>
                  <a:cubicBezTo>
                    <a:pt x="193" y="254"/>
                    <a:pt x="172" y="262"/>
                    <a:pt x="150" y="263"/>
                  </a:cubicBezTo>
                  <a:cubicBezTo>
                    <a:pt x="132" y="263"/>
                    <a:pt x="115" y="263"/>
                    <a:pt x="97" y="264"/>
                  </a:cubicBezTo>
                  <a:cubicBezTo>
                    <a:pt x="81" y="265"/>
                    <a:pt x="65" y="268"/>
                    <a:pt x="48" y="269"/>
                  </a:cubicBezTo>
                  <a:cubicBezTo>
                    <a:pt x="37" y="270"/>
                    <a:pt x="19" y="263"/>
                    <a:pt x="11" y="276"/>
                  </a:cubicBezTo>
                  <a:cubicBezTo>
                    <a:pt x="14" y="289"/>
                    <a:pt x="28" y="282"/>
                    <a:pt x="36" y="281"/>
                  </a:cubicBezTo>
                  <a:cubicBezTo>
                    <a:pt x="67" y="280"/>
                    <a:pt x="99" y="276"/>
                    <a:pt x="126" y="271"/>
                  </a:cubicBezTo>
                  <a:cubicBezTo>
                    <a:pt x="147" y="277"/>
                    <a:pt x="165" y="273"/>
                    <a:pt x="188" y="269"/>
                  </a:cubicBezTo>
                  <a:cubicBezTo>
                    <a:pt x="221" y="264"/>
                    <a:pt x="258" y="264"/>
                    <a:pt x="300" y="266"/>
                  </a:cubicBezTo>
                  <a:cubicBezTo>
                    <a:pt x="304" y="255"/>
                    <a:pt x="299" y="245"/>
                    <a:pt x="298" y="235"/>
                  </a:cubicBezTo>
                  <a:cubicBezTo>
                    <a:pt x="295" y="209"/>
                    <a:pt x="298" y="179"/>
                    <a:pt x="28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6940551" y="2452688"/>
              <a:ext cx="79375" cy="420688"/>
            </a:xfrm>
            <a:custGeom>
              <a:gdLst>
                <a:gd fmla="*/ 19 w 37" name="T0"/>
                <a:gd fmla="*/ 70 h 196" name="T1"/>
                <a:gd fmla="*/ 14 w 37" name="T2"/>
                <a:gd fmla="*/ 0 h 196" name="T3"/>
                <a:gd fmla="*/ 6 w 37" name="T4"/>
                <a:gd fmla="*/ 2 h 196" name="T5"/>
                <a:gd fmla="*/ 17 w 37" name="T6"/>
                <a:gd fmla="*/ 149 h 196" name="T7"/>
                <a:gd fmla="*/ 21 w 37" name="T8"/>
                <a:gd fmla="*/ 196 h 196" name="T9"/>
                <a:gd fmla="*/ 36 w 37" name="T10"/>
                <a:gd fmla="*/ 191 h 196" name="T11"/>
                <a:gd fmla="*/ 29 w 37" name="T12"/>
                <a:gd fmla="*/ 157 h 196" name="T13"/>
                <a:gd fmla="*/ 19 w 37" name="T14"/>
                <a:gd fmla="*/ 70 h 19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6" w="37">
                  <a:moveTo>
                    <a:pt x="19" y="70"/>
                  </a:moveTo>
                  <a:cubicBezTo>
                    <a:pt x="21" y="47"/>
                    <a:pt x="15" y="26"/>
                    <a:pt x="14" y="0"/>
                  </a:cubicBezTo>
                  <a:cubicBezTo>
                    <a:pt x="14" y="4"/>
                    <a:pt x="8" y="1"/>
                    <a:pt x="6" y="2"/>
                  </a:cubicBezTo>
                  <a:cubicBezTo>
                    <a:pt x="0" y="54"/>
                    <a:pt x="18" y="104"/>
                    <a:pt x="17" y="149"/>
                  </a:cubicBezTo>
                  <a:cubicBezTo>
                    <a:pt x="17" y="164"/>
                    <a:pt x="14" y="181"/>
                    <a:pt x="21" y="196"/>
                  </a:cubicBezTo>
                  <a:cubicBezTo>
                    <a:pt x="27" y="196"/>
                    <a:pt x="27" y="189"/>
                    <a:pt x="36" y="191"/>
                  </a:cubicBezTo>
                  <a:cubicBezTo>
                    <a:pt x="34" y="179"/>
                    <a:pt x="32" y="168"/>
                    <a:pt x="29" y="157"/>
                  </a:cubicBezTo>
                  <a:cubicBezTo>
                    <a:pt x="37" y="121"/>
                    <a:pt x="28" y="93"/>
                    <a:pt x="19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23" name="组合 34"/>
          <p:cNvGrpSpPr/>
          <p:nvPr/>
        </p:nvGrpSpPr>
        <p:grpSpPr>
          <a:xfrm>
            <a:off x="1713829" y="5060481"/>
            <a:ext cx="945603" cy="614362"/>
            <a:chOff x="4594226" y="2330451"/>
            <a:chExt cx="720725" cy="614362"/>
          </a:xfrm>
          <a:solidFill>
            <a:schemeClr val="accent1"/>
          </a:solidFill>
        </p:grpSpPr>
        <p:sp>
          <p:nvSpPr>
            <p:cNvPr id="36" name="Freeform 5"/>
            <p:cNvSpPr/>
            <p:nvPr/>
          </p:nvSpPr>
          <p:spPr bwMode="auto">
            <a:xfrm>
              <a:off x="4594226" y="2330451"/>
              <a:ext cx="666750" cy="61913"/>
            </a:xfrm>
            <a:custGeom>
              <a:gdLst>
                <a:gd fmla="*/ 270 w 309" name="T0"/>
                <a:gd fmla="*/ 10 h 29" name="T1"/>
                <a:gd fmla="*/ 226 w 309" name="T2"/>
                <a:gd fmla="*/ 8 h 29" name="T3"/>
                <a:gd fmla="*/ 139 w 309" name="T4"/>
                <a:gd fmla="*/ 10 h 29" name="T5"/>
                <a:gd fmla="*/ 13 w 309" name="T6"/>
                <a:gd fmla="*/ 5 h 29" name="T7"/>
                <a:gd fmla="*/ 4 w 309" name="T8"/>
                <a:gd fmla="*/ 23 h 29" name="T9"/>
                <a:gd fmla="*/ 186 w 309" name="T10"/>
                <a:gd fmla="*/ 20 h 29" name="T11"/>
                <a:gd fmla="*/ 271 w 309" name="T12"/>
                <a:gd fmla="*/ 20 h 29" name="T13"/>
                <a:gd fmla="*/ 309 w 309" name="T14"/>
                <a:gd fmla="*/ 18 h 29" name="T15"/>
                <a:gd fmla="*/ 270 w 309" name="T16"/>
                <a:gd fmla="*/ 10 h 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09">
                  <a:moveTo>
                    <a:pt x="270" y="10"/>
                  </a:moveTo>
                  <a:cubicBezTo>
                    <a:pt x="255" y="11"/>
                    <a:pt x="240" y="8"/>
                    <a:pt x="226" y="8"/>
                  </a:cubicBezTo>
                  <a:cubicBezTo>
                    <a:pt x="198" y="8"/>
                    <a:pt x="168" y="12"/>
                    <a:pt x="139" y="10"/>
                  </a:cubicBezTo>
                  <a:cubicBezTo>
                    <a:pt x="97" y="7"/>
                    <a:pt x="51" y="0"/>
                    <a:pt x="13" y="5"/>
                  </a:cubicBezTo>
                  <a:cubicBezTo>
                    <a:pt x="8" y="9"/>
                    <a:pt x="0" y="16"/>
                    <a:pt x="4" y="23"/>
                  </a:cubicBezTo>
                  <a:cubicBezTo>
                    <a:pt x="63" y="5"/>
                    <a:pt x="127" y="23"/>
                    <a:pt x="186" y="20"/>
                  </a:cubicBezTo>
                  <a:cubicBezTo>
                    <a:pt x="216" y="19"/>
                    <a:pt x="245" y="19"/>
                    <a:pt x="271" y="20"/>
                  </a:cubicBezTo>
                  <a:cubicBezTo>
                    <a:pt x="284" y="26"/>
                    <a:pt x="301" y="29"/>
                    <a:pt x="309" y="18"/>
                  </a:cubicBezTo>
                  <a:cubicBezTo>
                    <a:pt x="302" y="2"/>
                    <a:pt x="282" y="9"/>
                    <a:pt x="27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4611688" y="2403476"/>
              <a:ext cx="161925" cy="536575"/>
            </a:xfrm>
            <a:custGeom>
              <a:gdLst>
                <a:gd fmla="*/ 25 w 75" name="T0"/>
                <a:gd fmla="*/ 229 h 250" name="T1"/>
                <a:gd fmla="*/ 17 w 75" name="T2"/>
                <a:gd fmla="*/ 6 h 250" name="T3"/>
                <a:gd fmla="*/ 12 w 75" name="T4"/>
                <a:gd fmla="*/ 0 h 250" name="T5"/>
                <a:gd fmla="*/ 3 w 75" name="T6"/>
                <a:gd fmla="*/ 0 h 250" name="T7"/>
                <a:gd fmla="*/ 5 w 75" name="T8"/>
                <a:gd fmla="*/ 102 h 250" name="T9"/>
                <a:gd fmla="*/ 12 w 75" name="T10"/>
                <a:gd fmla="*/ 175 h 250" name="T11"/>
                <a:gd fmla="*/ 8 w 75" name="T12"/>
                <a:gd fmla="*/ 189 h 250" name="T13"/>
                <a:gd fmla="*/ 0 w 75" name="T14"/>
                <a:gd fmla="*/ 240 h 250" name="T15"/>
                <a:gd fmla="*/ 75 w 75" name="T16"/>
                <a:gd fmla="*/ 240 h 250" name="T17"/>
                <a:gd fmla="*/ 69 w 75" name="T18"/>
                <a:gd fmla="*/ 228 h 250" name="T19"/>
                <a:gd fmla="*/ 25 w 75" name="T20"/>
                <a:gd fmla="*/ 229 h 25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50" w="75">
                  <a:moveTo>
                    <a:pt x="25" y="229"/>
                  </a:moveTo>
                  <a:cubicBezTo>
                    <a:pt x="24" y="175"/>
                    <a:pt x="11" y="82"/>
                    <a:pt x="17" y="6"/>
                  </a:cubicBezTo>
                  <a:cubicBezTo>
                    <a:pt x="13" y="6"/>
                    <a:pt x="13" y="2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1" y="35"/>
                    <a:pt x="6" y="72"/>
                    <a:pt x="5" y="102"/>
                  </a:cubicBezTo>
                  <a:cubicBezTo>
                    <a:pt x="4" y="126"/>
                    <a:pt x="11" y="153"/>
                    <a:pt x="12" y="175"/>
                  </a:cubicBezTo>
                  <a:cubicBezTo>
                    <a:pt x="12" y="180"/>
                    <a:pt x="8" y="184"/>
                    <a:pt x="8" y="189"/>
                  </a:cubicBezTo>
                  <a:cubicBezTo>
                    <a:pt x="8" y="212"/>
                    <a:pt x="18" y="232"/>
                    <a:pt x="0" y="240"/>
                  </a:cubicBezTo>
                  <a:cubicBezTo>
                    <a:pt x="26" y="250"/>
                    <a:pt x="50" y="237"/>
                    <a:pt x="75" y="240"/>
                  </a:cubicBezTo>
                  <a:cubicBezTo>
                    <a:pt x="73" y="235"/>
                    <a:pt x="72" y="231"/>
                    <a:pt x="69" y="228"/>
                  </a:cubicBezTo>
                  <a:cubicBezTo>
                    <a:pt x="55" y="233"/>
                    <a:pt x="45" y="229"/>
                    <a:pt x="25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4797426" y="2430463"/>
              <a:ext cx="517525" cy="514350"/>
            </a:xfrm>
            <a:custGeom>
              <a:gdLst>
                <a:gd fmla="*/ 234 w 240" name="T0"/>
                <a:gd fmla="*/ 143 h 239" name="T1"/>
                <a:gd fmla="*/ 215 w 240" name="T2"/>
                <a:gd fmla="*/ 0 h 239" name="T3"/>
                <a:gd fmla="*/ 208 w 240" name="T4"/>
                <a:gd fmla="*/ 4 h 239" name="T5"/>
                <a:gd fmla="*/ 222 w 240" name="T6"/>
                <a:gd fmla="*/ 211 h 239" name="T7"/>
                <a:gd fmla="*/ 45 w 240" name="T8"/>
                <a:gd fmla="*/ 220 h 239" name="T9"/>
                <a:gd fmla="*/ 0 w 240" name="T10"/>
                <a:gd fmla="*/ 220 h 239" name="T11"/>
                <a:gd fmla="*/ 63 w 240" name="T12"/>
                <a:gd fmla="*/ 227 h 239" name="T13"/>
                <a:gd fmla="*/ 96 w 240" name="T14"/>
                <a:gd fmla="*/ 218 h 239" name="T15"/>
                <a:gd fmla="*/ 103 w 240" name="T16"/>
                <a:gd fmla="*/ 222 h 239" name="T17"/>
                <a:gd fmla="*/ 111 w 240" name="T18"/>
                <a:gd fmla="*/ 216 h 239" name="T19"/>
                <a:gd fmla="*/ 121 w 240" name="T20"/>
                <a:gd fmla="*/ 220 h 239" name="T21"/>
                <a:gd fmla="*/ 164 w 240" name="T22"/>
                <a:gd fmla="*/ 223 h 239" name="T23"/>
                <a:gd fmla="*/ 203 w 240" name="T24"/>
                <a:gd fmla="*/ 223 h 239" name="T25"/>
                <a:gd fmla="*/ 239 w 240" name="T26"/>
                <a:gd fmla="*/ 223 h 239" name="T27"/>
                <a:gd fmla="*/ 234 w 240" name="T28"/>
                <a:gd fmla="*/ 143 h 23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39" w="240">
                  <a:moveTo>
                    <a:pt x="234" y="143"/>
                  </a:moveTo>
                  <a:cubicBezTo>
                    <a:pt x="217" y="104"/>
                    <a:pt x="221" y="47"/>
                    <a:pt x="215" y="0"/>
                  </a:cubicBezTo>
                  <a:cubicBezTo>
                    <a:pt x="214" y="3"/>
                    <a:pt x="211" y="3"/>
                    <a:pt x="208" y="4"/>
                  </a:cubicBezTo>
                  <a:cubicBezTo>
                    <a:pt x="198" y="80"/>
                    <a:pt x="221" y="141"/>
                    <a:pt x="222" y="211"/>
                  </a:cubicBezTo>
                  <a:cubicBezTo>
                    <a:pt x="163" y="216"/>
                    <a:pt x="101" y="205"/>
                    <a:pt x="45" y="220"/>
                  </a:cubicBezTo>
                  <a:cubicBezTo>
                    <a:pt x="33" y="215"/>
                    <a:pt x="10" y="214"/>
                    <a:pt x="0" y="220"/>
                  </a:cubicBezTo>
                  <a:cubicBezTo>
                    <a:pt x="13" y="234"/>
                    <a:pt x="43" y="221"/>
                    <a:pt x="63" y="227"/>
                  </a:cubicBezTo>
                  <a:cubicBezTo>
                    <a:pt x="75" y="226"/>
                    <a:pt x="84" y="220"/>
                    <a:pt x="96" y="218"/>
                  </a:cubicBezTo>
                  <a:cubicBezTo>
                    <a:pt x="97" y="218"/>
                    <a:pt x="100" y="222"/>
                    <a:pt x="103" y="222"/>
                  </a:cubicBezTo>
                  <a:cubicBezTo>
                    <a:pt x="105" y="221"/>
                    <a:pt x="109" y="216"/>
                    <a:pt x="111" y="216"/>
                  </a:cubicBezTo>
                  <a:cubicBezTo>
                    <a:pt x="114" y="216"/>
                    <a:pt x="118" y="220"/>
                    <a:pt x="121" y="220"/>
                  </a:cubicBezTo>
                  <a:cubicBezTo>
                    <a:pt x="138" y="220"/>
                    <a:pt x="146" y="222"/>
                    <a:pt x="164" y="223"/>
                  </a:cubicBezTo>
                  <a:cubicBezTo>
                    <a:pt x="178" y="224"/>
                    <a:pt x="194" y="222"/>
                    <a:pt x="203" y="223"/>
                  </a:cubicBezTo>
                  <a:cubicBezTo>
                    <a:pt x="223" y="227"/>
                    <a:pt x="229" y="239"/>
                    <a:pt x="239" y="223"/>
                  </a:cubicBezTo>
                  <a:cubicBezTo>
                    <a:pt x="240" y="196"/>
                    <a:pt x="228" y="168"/>
                    <a:pt x="234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39" name="Freeform 10"/>
          <p:cNvSpPr/>
          <p:nvPr/>
        </p:nvSpPr>
        <p:spPr bwMode="auto">
          <a:xfrm flipH="1">
            <a:off x="2176218" y="4225420"/>
            <a:ext cx="523713" cy="736601"/>
          </a:xfrm>
          <a:custGeom>
            <a:gdLst>
              <a:gd fmla="*/ 237 w 243" name="T0"/>
              <a:gd fmla="*/ 337 h 343" name="T1"/>
              <a:gd fmla="*/ 225 w 243" name="T2"/>
              <a:gd fmla="*/ 316 h 343" name="T3"/>
              <a:gd fmla="*/ 198 w 243" name="T4"/>
              <a:gd fmla="*/ 281 h 343" name="T5"/>
              <a:gd fmla="*/ 167 w 243" name="T6"/>
              <a:gd fmla="*/ 243 h 343" name="T7"/>
              <a:gd fmla="*/ 150 w 243" name="T8"/>
              <a:gd fmla="*/ 211 h 343" name="T9"/>
              <a:gd fmla="*/ 138 w 243" name="T10"/>
              <a:gd fmla="*/ 199 h 343" name="T11"/>
              <a:gd fmla="*/ 126 w 243" name="T12"/>
              <a:gd fmla="*/ 177 h 343" name="T13"/>
              <a:gd fmla="*/ 92 w 243" name="T14"/>
              <a:gd fmla="*/ 122 h 343" name="T15"/>
              <a:gd fmla="*/ 84 w 243" name="T16"/>
              <a:gd fmla="*/ 116 h 343" name="T17"/>
              <a:gd fmla="*/ 85 w 243" name="T18"/>
              <a:gd fmla="*/ 110 h 343" name="T19"/>
              <a:gd fmla="*/ 75 w 243" name="T20"/>
              <a:gd fmla="*/ 102 h 343" name="T21"/>
              <a:gd fmla="*/ 5 w 243" name="T22"/>
              <a:gd fmla="*/ 0 h 343" name="T23"/>
              <a:gd fmla="*/ 0 w 243" name="T24"/>
              <a:gd fmla="*/ 15 h 343" name="T25"/>
              <a:gd fmla="*/ 31 w 243" name="T26"/>
              <a:gd fmla="*/ 61 h 343" name="T27"/>
              <a:gd fmla="*/ 113 w 243" name="T28"/>
              <a:gd fmla="*/ 172 h 343" name="T29"/>
              <a:gd fmla="*/ 205 w 243" name="T30"/>
              <a:gd fmla="*/ 304 h 343" name="T31"/>
              <a:gd fmla="*/ 227 w 243" name="T32"/>
              <a:gd fmla="*/ 343 h 343" name="T33"/>
              <a:gd fmla="*/ 243 w 243" name="T34"/>
              <a:gd fmla="*/ 343 h 343" name="T35"/>
              <a:gd fmla="*/ 237 w 243" name="T36"/>
              <a:gd fmla="*/ 337 h 343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43" w="2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40" name="Freeform 11"/>
          <p:cNvSpPr/>
          <p:nvPr/>
        </p:nvSpPr>
        <p:spPr bwMode="auto">
          <a:xfrm flipH="1">
            <a:off x="3446181" y="4202763"/>
            <a:ext cx="66654" cy="728663"/>
          </a:xfrm>
          <a:custGeom>
            <a:gdLst>
              <a:gd fmla="*/ 24 w 31" name="T0"/>
              <a:gd fmla="*/ 270 h 339" name="T1"/>
              <a:gd fmla="*/ 27 w 31" name="T2"/>
              <a:gd fmla="*/ 268 h 339" name="T3"/>
              <a:gd fmla="*/ 24 w 31" name="T4"/>
              <a:gd fmla="*/ 226 h 339" name="T5"/>
              <a:gd fmla="*/ 27 w 31" name="T6"/>
              <a:gd fmla="*/ 215 h 339" name="T7"/>
              <a:gd fmla="*/ 15 w 31" name="T8"/>
              <a:gd fmla="*/ 3 h 339" name="T9"/>
              <a:gd fmla="*/ 0 w 31" name="T10"/>
              <a:gd fmla="*/ 8 h 339" name="T11"/>
              <a:gd fmla="*/ 12 w 31" name="T12"/>
              <a:gd fmla="*/ 244 h 339" name="T13"/>
              <a:gd fmla="*/ 15 w 31" name="T14"/>
              <a:gd fmla="*/ 307 h 339" name="T15"/>
              <a:gd fmla="*/ 13 w 31" name="T16"/>
              <a:gd fmla="*/ 339 h 339" name="T17"/>
              <a:gd fmla="*/ 28 w 31" name="T18"/>
              <a:gd fmla="*/ 339 h 339" name="T19"/>
              <a:gd fmla="*/ 24 w 31" name="T20"/>
              <a:gd fmla="*/ 270 h 33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9" w="31">
                <a:moveTo>
                  <a:pt x="24" y="270"/>
                </a:moveTo>
                <a:cubicBezTo>
                  <a:pt x="26" y="270"/>
                  <a:pt x="27" y="272"/>
                  <a:pt x="27" y="268"/>
                </a:cubicBezTo>
                <a:cubicBezTo>
                  <a:pt x="28" y="255"/>
                  <a:pt x="22" y="239"/>
                  <a:pt x="24" y="226"/>
                </a:cubicBezTo>
                <a:cubicBezTo>
                  <a:pt x="24" y="221"/>
                  <a:pt x="27" y="220"/>
                  <a:pt x="27" y="215"/>
                </a:cubicBezTo>
                <a:cubicBezTo>
                  <a:pt x="26" y="141"/>
                  <a:pt x="12" y="76"/>
                  <a:pt x="15" y="3"/>
                </a:cubicBezTo>
                <a:cubicBezTo>
                  <a:pt x="8" y="0"/>
                  <a:pt x="3" y="2"/>
                  <a:pt x="0" y="8"/>
                </a:cubicBezTo>
                <a:cubicBezTo>
                  <a:pt x="9" y="88"/>
                  <a:pt x="18" y="184"/>
                  <a:pt x="12" y="244"/>
                </a:cubicBezTo>
                <a:cubicBezTo>
                  <a:pt x="15" y="262"/>
                  <a:pt x="16" y="283"/>
                  <a:pt x="15" y="307"/>
                </a:cubicBezTo>
                <a:cubicBezTo>
                  <a:pt x="15" y="317"/>
                  <a:pt x="13" y="329"/>
                  <a:pt x="13" y="339"/>
                </a:cubicBezTo>
                <a:cubicBezTo>
                  <a:pt x="28" y="339"/>
                  <a:pt x="28" y="339"/>
                  <a:pt x="28" y="339"/>
                </a:cubicBezTo>
                <a:cubicBezTo>
                  <a:pt x="23" y="318"/>
                  <a:pt x="31" y="290"/>
                  <a:pt x="24" y="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41" name="Freeform 12"/>
          <p:cNvSpPr/>
          <p:nvPr/>
        </p:nvSpPr>
        <p:spPr bwMode="auto">
          <a:xfrm flipH="1">
            <a:off x="4392394" y="4248439"/>
            <a:ext cx="430081" cy="722313"/>
          </a:xfrm>
          <a:custGeom>
            <a:gdLst>
              <a:gd fmla="*/ 188 w 200" name="T0"/>
              <a:gd fmla="*/ 1 h 336" name="T1"/>
              <a:gd fmla="*/ 38 w 200" name="T2"/>
              <a:gd fmla="*/ 272 h 336" name="T3"/>
              <a:gd fmla="*/ 0 w 200" name="T4"/>
              <a:gd fmla="*/ 336 h 336" name="T5"/>
              <a:gd fmla="*/ 15 w 200" name="T6"/>
              <a:gd fmla="*/ 336 h 336" name="T7"/>
              <a:gd fmla="*/ 200 w 200" name="T8"/>
              <a:gd fmla="*/ 0 h 336" name="T9"/>
              <a:gd fmla="*/ 188 w 200" name="T10"/>
              <a:gd fmla="*/ 1 h 33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36" w="200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75235" y="3617938"/>
            <a:ext cx="2991926" cy="457020"/>
          </a:xfrm>
          <a:prstGeom prst="rect">
            <a:avLst/>
          </a:prstGeom>
        </p:spPr>
        <p:txBody>
          <a:bodyPr bIns="45706" lIns="91412" rIns="91412" tIns="45706" wrap="square">
            <a:spAutoFit/>
          </a:bodyPr>
          <a:lstStyle/>
          <a:p>
            <a:pPr algn="ctr"/>
            <a:r>
              <a:rPr altLang="en-US" lang="zh-CN" sz="2399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3216313" y="2138834"/>
            <a:ext cx="655899" cy="660169"/>
          </a:xfrm>
          <a:prstGeom prst="rect">
            <a:avLst/>
          </a:prstGeom>
        </p:spPr>
        <p:txBody>
          <a:bodyPr bIns="45706" lIns="91412" rIns="91412" tIns="45706" wrap="none">
            <a:spAutoFit/>
          </a:bodyPr>
          <a:lstStyle/>
          <a:p>
            <a:pPr algn="r"/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标题</a:t>
            </a:r>
          </a:p>
          <a:p>
            <a:pPr algn="r"/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 </a:t>
            </a:r>
          </a:p>
        </p:txBody>
      </p:sp>
      <p:sp>
        <p:nvSpPr>
          <p:cNvPr id="45" name="矩形 44"/>
          <p:cNvSpPr/>
          <p:nvPr/>
        </p:nvSpPr>
        <p:spPr>
          <a:xfrm>
            <a:off x="1883888" y="2138833"/>
            <a:ext cx="655899" cy="375790"/>
          </a:xfrm>
          <a:prstGeom prst="rect">
            <a:avLst/>
          </a:prstGeom>
        </p:spPr>
        <p:txBody>
          <a:bodyPr bIns="45706" lIns="91412" rIns="91412" tIns="45706" wrap="none">
            <a:spAutoFit/>
          </a:bodyPr>
          <a:lstStyle/>
          <a:p>
            <a:pPr algn="ctr"/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4738540" y="2138834"/>
            <a:ext cx="655899" cy="660169"/>
          </a:xfrm>
          <a:prstGeom prst="rect">
            <a:avLst/>
          </a:prstGeom>
        </p:spPr>
        <p:txBody>
          <a:bodyPr bIns="45706" lIns="91412" rIns="91412" tIns="45706" wrap="none">
            <a:spAutoFit/>
          </a:bodyPr>
          <a:lstStyle/>
          <a:p>
            <a:pPr algn="r"/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标题</a:t>
            </a:r>
          </a:p>
          <a:p>
            <a:pPr algn="r"/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 </a:t>
            </a:r>
          </a:p>
        </p:txBody>
      </p:sp>
      <p:sp>
        <p:nvSpPr>
          <p:cNvPr id="47" name="矩形 46"/>
          <p:cNvSpPr/>
          <p:nvPr/>
        </p:nvSpPr>
        <p:spPr>
          <a:xfrm>
            <a:off x="3184547" y="5186425"/>
            <a:ext cx="655899" cy="660169"/>
          </a:xfrm>
          <a:prstGeom prst="rect">
            <a:avLst/>
          </a:prstGeom>
        </p:spPr>
        <p:txBody>
          <a:bodyPr bIns="45706" lIns="91412" rIns="91412" tIns="45706" wrap="none">
            <a:spAutoFit/>
          </a:bodyPr>
          <a:lstStyle/>
          <a:p>
            <a:pPr algn="r"/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标题</a:t>
            </a:r>
          </a:p>
          <a:p>
            <a:pPr algn="r"/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 </a:t>
            </a:r>
          </a:p>
        </p:txBody>
      </p:sp>
      <p:sp>
        <p:nvSpPr>
          <p:cNvPr id="48" name="矩形 47"/>
          <p:cNvSpPr/>
          <p:nvPr/>
        </p:nvSpPr>
        <p:spPr>
          <a:xfrm>
            <a:off x="1872834" y="5186425"/>
            <a:ext cx="655899" cy="660169"/>
          </a:xfrm>
          <a:prstGeom prst="rect">
            <a:avLst/>
          </a:prstGeom>
        </p:spPr>
        <p:txBody>
          <a:bodyPr bIns="45706" lIns="91412" rIns="91412" tIns="45706" wrap="none">
            <a:spAutoFit/>
          </a:bodyPr>
          <a:lstStyle/>
          <a:p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标题</a:t>
            </a:r>
          </a:p>
          <a:p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 </a:t>
            </a:r>
          </a:p>
        </p:txBody>
      </p:sp>
      <p:sp>
        <p:nvSpPr>
          <p:cNvPr id="49" name="矩形 48"/>
          <p:cNvSpPr/>
          <p:nvPr/>
        </p:nvSpPr>
        <p:spPr>
          <a:xfrm>
            <a:off x="4788314" y="5186425"/>
            <a:ext cx="655899" cy="660169"/>
          </a:xfrm>
          <a:prstGeom prst="rect">
            <a:avLst/>
          </a:prstGeom>
        </p:spPr>
        <p:txBody>
          <a:bodyPr bIns="45706" lIns="91412" rIns="91412" tIns="45706" wrap="none">
            <a:spAutoFit/>
          </a:bodyPr>
          <a:lstStyle/>
          <a:p>
            <a:pPr algn="r"/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标题</a:t>
            </a:r>
          </a:p>
          <a:p>
            <a:pPr algn="r"/>
            <a:r>
              <a:rPr altLang="en-US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 </a:t>
            </a:r>
          </a:p>
        </p:txBody>
      </p:sp>
      <p:sp>
        <p:nvSpPr>
          <p:cNvPr id="51" name="矩形 50"/>
          <p:cNvSpPr/>
          <p:nvPr/>
        </p:nvSpPr>
        <p:spPr>
          <a:xfrm>
            <a:off x="6165285" y="2891232"/>
            <a:ext cx="5549611" cy="804644"/>
          </a:xfrm>
          <a:prstGeom prst="rect">
            <a:avLst/>
          </a:prstGeom>
        </p:spPr>
        <p:txBody>
          <a:bodyPr bIns="45706" lIns="91412" rIns="91412" tIns="45706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在此录入上述图表的描述说明，在此录入上述图表的综合描述说明。在此录入上述图表的描述说明，在此录入上述图表的综合描述说明。在此录入上述图表的描述说明，在此录入上述图表的综合描述说明。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6629360" y="2402761"/>
            <a:ext cx="1402024" cy="457020"/>
          </a:xfrm>
          <a:prstGeom prst="rect">
            <a:avLst/>
          </a:prstGeom>
        </p:spPr>
        <p:txBody>
          <a:bodyPr bIns="45706" lIns="91412" rIns="91412" tIns="45706" wrap="none">
            <a:spAutoFit/>
          </a:bodyPr>
          <a:lstStyle/>
          <a:p>
            <a:pPr algn="ctr"/>
            <a:r>
              <a:rPr altLang="en-US" lang="zh-CN" sz="2399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添加标题</a:t>
            </a: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B94D705B-101E-4F7C-8196-D621E4201594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1418382379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4"/>
      <p:bldP grpId="0" spid="25"/>
      <p:bldP grpId="0" spid="26"/>
      <p:bldP grpId="0" spid="28"/>
      <p:bldP grpId="0" spid="31"/>
      <p:bldP grpId="0" spid="39"/>
      <p:bldP grpId="0" spid="40"/>
      <p:bldP grpId="0" spid="41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1"/>
      <p:bldP grpId="0" spid="5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0"/>
          <p:cNvGrpSpPr/>
          <p:nvPr/>
        </p:nvGrpSpPr>
        <p:grpSpPr>
          <a:xfrm>
            <a:off x="2209160" y="1654629"/>
            <a:ext cx="2041375" cy="4283755"/>
            <a:chOff x="3139393" y="1943100"/>
            <a:chExt cx="2112057" cy="4430712"/>
          </a:xfrm>
          <a:solidFill>
            <a:schemeClr val="accent2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139393" y="1943100"/>
              <a:ext cx="2112057" cy="4430712"/>
            </a:xfrm>
            <a:custGeom>
              <a:gdLst>
                <a:gd fmla="*/ 8 w 1496" name="T0"/>
                <a:gd fmla="*/ 579 h 3142" name="T1"/>
                <a:gd fmla="*/ 14 w 1496" name="T2"/>
                <a:gd fmla="*/ 448 h 3142" name="T3"/>
                <a:gd fmla="*/ 29 w 1496" name="T4"/>
                <a:gd fmla="*/ 243 h 3142" name="T5"/>
                <a:gd fmla="*/ 243 w 1496" name="T6"/>
                <a:gd fmla="*/ 29 h 3142" name="T7"/>
                <a:gd fmla="*/ 1014 w 1496" name="T8"/>
                <a:gd fmla="*/ 14 h 3142" name="T9"/>
                <a:gd fmla="*/ 1244 w 1496" name="T10"/>
                <a:gd fmla="*/ 8 h 3142" name="T11"/>
                <a:gd fmla="*/ 1250 w 1496" name="T12"/>
                <a:gd fmla="*/ 29 h 3142" name="T13"/>
                <a:gd fmla="*/ 1425 w 1496" name="T14"/>
                <a:gd fmla="*/ 92 h 3142" name="T15"/>
                <a:gd fmla="*/ 1488 w 1496" name="T16"/>
                <a:gd fmla="*/ 2920 h 3142" name="T17"/>
                <a:gd fmla="*/ 1274 w 1496" name="T18"/>
                <a:gd fmla="*/ 3134 h 3142" name="T19"/>
                <a:gd fmla="*/ 92 w 1496" name="T20"/>
                <a:gd fmla="*/ 3071 h 3142" name="T21"/>
                <a:gd fmla="*/ 29 w 1496" name="T22"/>
                <a:gd fmla="*/ 1108 h 3142" name="T23"/>
                <a:gd fmla="*/ 8 w 1496" name="T24"/>
                <a:gd fmla="*/ 1102 h 3142" name="T25"/>
                <a:gd fmla="*/ 14 w 1496" name="T26"/>
                <a:gd fmla="*/ 971 h 3142" name="T27"/>
                <a:gd fmla="*/ 29 w 1496" name="T28"/>
                <a:gd fmla="*/ 848 h 3142" name="T29"/>
                <a:gd fmla="*/ 8 w 1496" name="T30"/>
                <a:gd fmla="*/ 842 h 3142" name="T31"/>
                <a:gd fmla="*/ 14 w 1496" name="T32"/>
                <a:gd fmla="*/ 711 h 3142" name="T33"/>
                <a:gd fmla="*/ 29 w 1496" name="T34"/>
                <a:gd fmla="*/ 585 h 3142" name="T35"/>
                <a:gd fmla="*/ 1244 w 1496" name="T36"/>
                <a:gd fmla="*/ 0 h 3142" name="T37"/>
                <a:gd fmla="*/ 1006 w 1496" name="T38"/>
                <a:gd fmla="*/ 14 h 3142" name="T39"/>
                <a:gd fmla="*/ 243 w 1496" name="T40"/>
                <a:gd fmla="*/ 21 h 3142" name="T41"/>
                <a:gd fmla="*/ 21 w 1496" name="T42"/>
                <a:gd fmla="*/ 440 h 3142" name="T43"/>
                <a:gd fmla="*/ 0 w 1496" name="T44"/>
                <a:gd fmla="*/ 454 h 3142" name="T45"/>
                <a:gd fmla="*/ 14 w 1496" name="T46"/>
                <a:gd fmla="*/ 593 h 3142" name="T47"/>
                <a:gd fmla="*/ 21 w 1496" name="T48"/>
                <a:gd fmla="*/ 703 h 3142" name="T49"/>
                <a:gd fmla="*/ 0 w 1496" name="T50"/>
                <a:gd fmla="*/ 717 h 3142" name="T51"/>
                <a:gd fmla="*/ 14 w 1496" name="T52"/>
                <a:gd fmla="*/ 856 h 3142" name="T53"/>
                <a:gd fmla="*/ 21 w 1496" name="T54"/>
                <a:gd fmla="*/ 963 h 3142" name="T55"/>
                <a:gd fmla="*/ 0 w 1496" name="T56"/>
                <a:gd fmla="*/ 977 h 3142" name="T57"/>
                <a:gd fmla="*/ 14 w 1496" name="T58"/>
                <a:gd fmla="*/ 1116 h 3142" name="T59"/>
                <a:gd fmla="*/ 21 w 1496" name="T60"/>
                <a:gd fmla="*/ 2920 h 3142" name="T61"/>
                <a:gd fmla="*/ 1274 w 1496" name="T62"/>
                <a:gd fmla="*/ 3142 h 3142" name="T63"/>
                <a:gd fmla="*/ 1496 w 1496" name="T64"/>
                <a:gd fmla="*/ 243 h 3142" name="T65"/>
                <a:gd fmla="*/ 1274 w 1496" name="T66"/>
                <a:gd fmla="*/ 21 h 3142" name="T67"/>
                <a:gd fmla="*/ 1258 w 1496" name="T68"/>
                <a:gd fmla="*/ 14 h 314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142" w="1496">
                  <a:moveTo>
                    <a:pt x="14" y="585"/>
                  </a:moveTo>
                  <a:cubicBezTo>
                    <a:pt x="11" y="585"/>
                    <a:pt x="8" y="583"/>
                    <a:pt x="8" y="579"/>
                  </a:cubicBezTo>
                  <a:cubicBezTo>
                    <a:pt x="8" y="454"/>
                    <a:pt x="8" y="454"/>
                    <a:pt x="8" y="454"/>
                  </a:cubicBezTo>
                  <a:cubicBezTo>
                    <a:pt x="8" y="451"/>
                    <a:pt x="11" y="448"/>
                    <a:pt x="14" y="448"/>
                  </a:cubicBezTo>
                  <a:cubicBezTo>
                    <a:pt x="29" y="448"/>
                    <a:pt x="29" y="448"/>
                    <a:pt x="29" y="448"/>
                  </a:cubicBezTo>
                  <a:cubicBezTo>
                    <a:pt x="29" y="243"/>
                    <a:pt x="29" y="243"/>
                    <a:pt x="29" y="243"/>
                  </a:cubicBezTo>
                  <a:cubicBezTo>
                    <a:pt x="29" y="184"/>
                    <a:pt x="53" y="131"/>
                    <a:pt x="92" y="92"/>
                  </a:cubicBezTo>
                  <a:cubicBezTo>
                    <a:pt x="131" y="53"/>
                    <a:pt x="184" y="29"/>
                    <a:pt x="243" y="29"/>
                  </a:cubicBezTo>
                  <a:cubicBezTo>
                    <a:pt x="1014" y="29"/>
                    <a:pt x="1014" y="29"/>
                    <a:pt x="1014" y="29"/>
                  </a:cubicBezTo>
                  <a:cubicBezTo>
                    <a:pt x="1014" y="14"/>
                    <a:pt x="1014" y="14"/>
                    <a:pt x="1014" y="14"/>
                  </a:cubicBezTo>
                  <a:cubicBezTo>
                    <a:pt x="1014" y="10"/>
                    <a:pt x="1017" y="8"/>
                    <a:pt x="1020" y="8"/>
                  </a:cubicBezTo>
                  <a:cubicBezTo>
                    <a:pt x="1244" y="8"/>
                    <a:pt x="1244" y="8"/>
                    <a:pt x="1244" y="8"/>
                  </a:cubicBezTo>
                  <a:cubicBezTo>
                    <a:pt x="1247" y="8"/>
                    <a:pt x="1250" y="10"/>
                    <a:pt x="1250" y="14"/>
                  </a:cubicBezTo>
                  <a:cubicBezTo>
                    <a:pt x="1250" y="29"/>
                    <a:pt x="1250" y="29"/>
                    <a:pt x="1250" y="29"/>
                  </a:cubicBezTo>
                  <a:cubicBezTo>
                    <a:pt x="1274" y="29"/>
                    <a:pt x="1274" y="29"/>
                    <a:pt x="1274" y="29"/>
                  </a:cubicBezTo>
                  <a:cubicBezTo>
                    <a:pt x="1333" y="29"/>
                    <a:pt x="1386" y="53"/>
                    <a:pt x="1425" y="92"/>
                  </a:cubicBezTo>
                  <a:cubicBezTo>
                    <a:pt x="1464" y="131"/>
                    <a:pt x="1488" y="184"/>
                    <a:pt x="1488" y="243"/>
                  </a:cubicBezTo>
                  <a:cubicBezTo>
                    <a:pt x="1488" y="2920"/>
                    <a:pt x="1488" y="2920"/>
                    <a:pt x="1488" y="2920"/>
                  </a:cubicBezTo>
                  <a:cubicBezTo>
                    <a:pt x="1488" y="2979"/>
                    <a:pt x="1464" y="3033"/>
                    <a:pt x="1425" y="3071"/>
                  </a:cubicBezTo>
                  <a:cubicBezTo>
                    <a:pt x="1386" y="3110"/>
                    <a:pt x="1333" y="3134"/>
                    <a:pt x="1274" y="3134"/>
                  </a:cubicBezTo>
                  <a:cubicBezTo>
                    <a:pt x="243" y="3134"/>
                    <a:pt x="243" y="3134"/>
                    <a:pt x="243" y="3134"/>
                  </a:cubicBezTo>
                  <a:cubicBezTo>
                    <a:pt x="184" y="3134"/>
                    <a:pt x="131" y="3110"/>
                    <a:pt x="92" y="3071"/>
                  </a:cubicBezTo>
                  <a:cubicBezTo>
                    <a:pt x="53" y="3033"/>
                    <a:pt x="29" y="2979"/>
                    <a:pt x="29" y="2920"/>
                  </a:cubicBezTo>
                  <a:cubicBezTo>
                    <a:pt x="29" y="1108"/>
                    <a:pt x="29" y="1108"/>
                    <a:pt x="29" y="1108"/>
                  </a:cubicBezTo>
                  <a:cubicBezTo>
                    <a:pt x="14" y="1108"/>
                    <a:pt x="14" y="1108"/>
                    <a:pt x="14" y="1108"/>
                  </a:cubicBezTo>
                  <a:cubicBezTo>
                    <a:pt x="11" y="1108"/>
                    <a:pt x="8" y="1106"/>
                    <a:pt x="8" y="1102"/>
                  </a:cubicBezTo>
                  <a:cubicBezTo>
                    <a:pt x="8" y="977"/>
                    <a:pt x="8" y="977"/>
                    <a:pt x="8" y="977"/>
                  </a:cubicBezTo>
                  <a:cubicBezTo>
                    <a:pt x="8" y="974"/>
                    <a:pt x="11" y="971"/>
                    <a:pt x="14" y="971"/>
                  </a:cubicBezTo>
                  <a:cubicBezTo>
                    <a:pt x="29" y="971"/>
                    <a:pt x="29" y="971"/>
                    <a:pt x="29" y="971"/>
                  </a:cubicBezTo>
                  <a:cubicBezTo>
                    <a:pt x="29" y="848"/>
                    <a:pt x="29" y="848"/>
                    <a:pt x="29" y="848"/>
                  </a:cubicBezTo>
                  <a:cubicBezTo>
                    <a:pt x="14" y="848"/>
                    <a:pt x="14" y="848"/>
                    <a:pt x="14" y="848"/>
                  </a:cubicBezTo>
                  <a:cubicBezTo>
                    <a:pt x="11" y="848"/>
                    <a:pt x="8" y="846"/>
                    <a:pt x="8" y="842"/>
                  </a:cubicBezTo>
                  <a:cubicBezTo>
                    <a:pt x="8" y="717"/>
                    <a:pt x="8" y="717"/>
                    <a:pt x="8" y="717"/>
                  </a:cubicBezTo>
                  <a:cubicBezTo>
                    <a:pt x="8" y="714"/>
                    <a:pt x="11" y="711"/>
                    <a:pt x="14" y="711"/>
                  </a:cubicBezTo>
                  <a:cubicBezTo>
                    <a:pt x="29" y="711"/>
                    <a:pt x="29" y="711"/>
                    <a:pt x="29" y="711"/>
                  </a:cubicBezTo>
                  <a:cubicBezTo>
                    <a:pt x="29" y="585"/>
                    <a:pt x="29" y="585"/>
                    <a:pt x="29" y="585"/>
                  </a:cubicBezTo>
                  <a:cubicBezTo>
                    <a:pt x="14" y="585"/>
                    <a:pt x="14" y="585"/>
                    <a:pt x="14" y="585"/>
                  </a:cubicBezTo>
                  <a:moveTo>
                    <a:pt x="1244" y="0"/>
                  </a:moveTo>
                  <a:cubicBezTo>
                    <a:pt x="1020" y="0"/>
                    <a:pt x="1020" y="0"/>
                    <a:pt x="1020" y="0"/>
                  </a:cubicBezTo>
                  <a:cubicBezTo>
                    <a:pt x="1012" y="0"/>
                    <a:pt x="1006" y="6"/>
                    <a:pt x="1006" y="14"/>
                  </a:cubicBezTo>
                  <a:cubicBezTo>
                    <a:pt x="1006" y="21"/>
                    <a:pt x="1006" y="21"/>
                    <a:pt x="1006" y="21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121" y="21"/>
                    <a:pt x="21" y="121"/>
                    <a:pt x="21" y="243"/>
                  </a:cubicBezTo>
                  <a:cubicBezTo>
                    <a:pt x="21" y="440"/>
                    <a:pt x="21" y="440"/>
                    <a:pt x="21" y="440"/>
                  </a:cubicBezTo>
                  <a:cubicBezTo>
                    <a:pt x="14" y="440"/>
                    <a:pt x="14" y="440"/>
                    <a:pt x="14" y="440"/>
                  </a:cubicBezTo>
                  <a:cubicBezTo>
                    <a:pt x="7" y="440"/>
                    <a:pt x="0" y="446"/>
                    <a:pt x="0" y="454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587"/>
                    <a:pt x="7" y="593"/>
                    <a:pt x="14" y="593"/>
                  </a:cubicBezTo>
                  <a:cubicBezTo>
                    <a:pt x="21" y="593"/>
                    <a:pt x="21" y="593"/>
                    <a:pt x="21" y="593"/>
                  </a:cubicBezTo>
                  <a:cubicBezTo>
                    <a:pt x="21" y="703"/>
                    <a:pt x="21" y="703"/>
                    <a:pt x="21" y="703"/>
                  </a:cubicBezTo>
                  <a:cubicBezTo>
                    <a:pt x="14" y="703"/>
                    <a:pt x="14" y="703"/>
                    <a:pt x="14" y="703"/>
                  </a:cubicBezTo>
                  <a:cubicBezTo>
                    <a:pt x="7" y="703"/>
                    <a:pt x="0" y="709"/>
                    <a:pt x="0" y="717"/>
                  </a:cubicBezTo>
                  <a:cubicBezTo>
                    <a:pt x="0" y="842"/>
                    <a:pt x="0" y="842"/>
                    <a:pt x="0" y="842"/>
                  </a:cubicBezTo>
                  <a:cubicBezTo>
                    <a:pt x="0" y="850"/>
                    <a:pt x="7" y="856"/>
                    <a:pt x="14" y="856"/>
                  </a:cubicBezTo>
                  <a:cubicBezTo>
                    <a:pt x="21" y="856"/>
                    <a:pt x="21" y="856"/>
                    <a:pt x="21" y="856"/>
                  </a:cubicBezTo>
                  <a:cubicBezTo>
                    <a:pt x="21" y="963"/>
                    <a:pt x="21" y="963"/>
                    <a:pt x="21" y="963"/>
                  </a:cubicBezTo>
                  <a:cubicBezTo>
                    <a:pt x="14" y="963"/>
                    <a:pt x="14" y="963"/>
                    <a:pt x="14" y="963"/>
                  </a:cubicBezTo>
                  <a:cubicBezTo>
                    <a:pt x="7" y="963"/>
                    <a:pt x="0" y="969"/>
                    <a:pt x="0" y="977"/>
                  </a:cubicBezTo>
                  <a:cubicBezTo>
                    <a:pt x="0" y="1102"/>
                    <a:pt x="0" y="1102"/>
                    <a:pt x="0" y="1102"/>
                  </a:cubicBezTo>
                  <a:cubicBezTo>
                    <a:pt x="0" y="1110"/>
                    <a:pt x="7" y="1116"/>
                    <a:pt x="14" y="1116"/>
                  </a:cubicBezTo>
                  <a:cubicBezTo>
                    <a:pt x="21" y="1116"/>
                    <a:pt x="21" y="1116"/>
                    <a:pt x="21" y="1116"/>
                  </a:cubicBezTo>
                  <a:cubicBezTo>
                    <a:pt x="21" y="2920"/>
                    <a:pt x="21" y="2920"/>
                    <a:pt x="21" y="2920"/>
                  </a:cubicBezTo>
                  <a:cubicBezTo>
                    <a:pt x="21" y="3043"/>
                    <a:pt x="121" y="3142"/>
                    <a:pt x="243" y="3142"/>
                  </a:cubicBezTo>
                  <a:cubicBezTo>
                    <a:pt x="1274" y="3142"/>
                    <a:pt x="1274" y="3142"/>
                    <a:pt x="1274" y="3142"/>
                  </a:cubicBezTo>
                  <a:cubicBezTo>
                    <a:pt x="1396" y="3142"/>
                    <a:pt x="1496" y="3043"/>
                    <a:pt x="1496" y="2920"/>
                  </a:cubicBezTo>
                  <a:cubicBezTo>
                    <a:pt x="1496" y="243"/>
                    <a:pt x="1496" y="243"/>
                    <a:pt x="1496" y="243"/>
                  </a:cubicBezTo>
                  <a:cubicBezTo>
                    <a:pt x="1496" y="121"/>
                    <a:pt x="1396" y="21"/>
                    <a:pt x="1274" y="21"/>
                  </a:cubicBezTo>
                  <a:cubicBezTo>
                    <a:pt x="1274" y="21"/>
                    <a:pt x="1274" y="21"/>
                    <a:pt x="1274" y="21"/>
                  </a:cubicBezTo>
                  <a:cubicBezTo>
                    <a:pt x="1258" y="21"/>
                    <a:pt x="1258" y="21"/>
                    <a:pt x="1258" y="21"/>
                  </a:cubicBezTo>
                  <a:cubicBezTo>
                    <a:pt x="1258" y="14"/>
                    <a:pt x="1258" y="14"/>
                    <a:pt x="1258" y="14"/>
                  </a:cubicBezTo>
                  <a:cubicBezTo>
                    <a:pt x="1258" y="6"/>
                    <a:pt x="1252" y="0"/>
                    <a:pt x="1244" y="0"/>
                  </a:cubicBezTo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034190" y="2307440"/>
              <a:ext cx="368528" cy="75381"/>
            </a:xfrm>
            <a:custGeom>
              <a:gdLst>
                <a:gd fmla="*/ 261 w 261" name="T0"/>
                <a:gd fmla="*/ 27 h 54" name="T1"/>
                <a:gd fmla="*/ 261 w 261" name="T2"/>
                <a:gd fmla="*/ 27 h 54" name="T3"/>
                <a:gd fmla="*/ 261 w 261" name="T4"/>
                <a:gd fmla="*/ 27 h 54" name="T5"/>
                <a:gd fmla="*/ 261 w 261" name="T6"/>
                <a:gd fmla="*/ 27 h 54" name="T7"/>
                <a:gd fmla="*/ 261 w 261" name="T8"/>
                <a:gd fmla="*/ 27 h 54" name="T9"/>
                <a:gd fmla="*/ 261 w 261" name="T10"/>
                <a:gd fmla="*/ 27 h 54" name="T11"/>
                <a:gd fmla="*/ 234 w 261" name="T12"/>
                <a:gd fmla="*/ 0 h 54" name="T13"/>
                <a:gd fmla="*/ 27 w 261" name="T14"/>
                <a:gd fmla="*/ 0 h 54" name="T15"/>
                <a:gd fmla="*/ 0 w 261" name="T16"/>
                <a:gd fmla="*/ 27 h 54" name="T17"/>
                <a:gd fmla="*/ 27 w 261" name="T18"/>
                <a:gd fmla="*/ 54 h 54" name="T19"/>
                <a:gd fmla="*/ 234 w 261" name="T20"/>
                <a:gd fmla="*/ 54 h 54" name="T21"/>
                <a:gd fmla="*/ 261 w 261" name="T22"/>
                <a:gd fmla="*/ 27 h 54" name="T23"/>
                <a:gd fmla="*/ 256 w 261" name="T24"/>
                <a:gd fmla="*/ 27 h 54" name="T25"/>
                <a:gd fmla="*/ 251 w 261" name="T26"/>
                <a:gd fmla="*/ 27 h 54" name="T27"/>
                <a:gd fmla="*/ 246 w 261" name="T28"/>
                <a:gd fmla="*/ 39 h 54" name="T29"/>
                <a:gd fmla="*/ 234 w 261" name="T30"/>
                <a:gd fmla="*/ 44 h 54" name="T31"/>
                <a:gd fmla="*/ 27 w 261" name="T32"/>
                <a:gd fmla="*/ 44 h 54" name="T33"/>
                <a:gd fmla="*/ 15 w 261" name="T34"/>
                <a:gd fmla="*/ 39 h 54" name="T35"/>
                <a:gd fmla="*/ 10 w 261" name="T36"/>
                <a:gd fmla="*/ 27 h 54" name="T37"/>
                <a:gd fmla="*/ 15 w 261" name="T38"/>
                <a:gd fmla="*/ 15 h 54" name="T39"/>
                <a:gd fmla="*/ 27 w 261" name="T40"/>
                <a:gd fmla="*/ 10 h 54" name="T41"/>
                <a:gd fmla="*/ 234 w 261" name="T42"/>
                <a:gd fmla="*/ 10 h 54" name="T43"/>
                <a:gd fmla="*/ 246 w 261" name="T44"/>
                <a:gd fmla="*/ 15 h 54" name="T45"/>
                <a:gd fmla="*/ 251 w 261" name="T46"/>
                <a:gd fmla="*/ 27 h 54" name="T47"/>
                <a:gd fmla="*/ 256 w 261" name="T48"/>
                <a:gd fmla="*/ 27 h 54" name="T49"/>
                <a:gd fmla="*/ 261 w 261" name="T50"/>
                <a:gd fmla="*/ 27 h 54" name="T51"/>
                <a:gd fmla="*/ 261 w 261" name="T52"/>
                <a:gd fmla="*/ 27 h 54" name="T53"/>
                <a:gd fmla="*/ 234 w 261" name="T54"/>
                <a:gd fmla="*/ 0 h 5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54" w="261">
                  <a:moveTo>
                    <a:pt x="261" y="27"/>
                  </a:moveTo>
                  <a:cubicBezTo>
                    <a:pt x="261" y="27"/>
                    <a:pt x="261" y="27"/>
                    <a:pt x="261" y="27"/>
                  </a:cubicBezTo>
                  <a:cubicBezTo>
                    <a:pt x="261" y="27"/>
                    <a:pt x="261" y="27"/>
                    <a:pt x="261" y="27"/>
                  </a:cubicBezTo>
                  <a:moveTo>
                    <a:pt x="261" y="27"/>
                  </a:moveTo>
                  <a:cubicBezTo>
                    <a:pt x="261" y="27"/>
                    <a:pt x="261" y="27"/>
                    <a:pt x="261" y="27"/>
                  </a:cubicBezTo>
                  <a:cubicBezTo>
                    <a:pt x="261" y="27"/>
                    <a:pt x="261" y="27"/>
                    <a:pt x="261" y="27"/>
                  </a:cubicBezTo>
                  <a:moveTo>
                    <a:pt x="234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49" y="54"/>
                    <a:pt x="261" y="42"/>
                    <a:pt x="261" y="27"/>
                  </a:cubicBezTo>
                  <a:cubicBezTo>
                    <a:pt x="256" y="27"/>
                    <a:pt x="256" y="27"/>
                    <a:pt x="256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31"/>
                    <a:pt x="249" y="36"/>
                    <a:pt x="246" y="39"/>
                  </a:cubicBezTo>
                  <a:cubicBezTo>
                    <a:pt x="243" y="42"/>
                    <a:pt x="239" y="44"/>
                    <a:pt x="234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18" y="42"/>
                    <a:pt x="15" y="39"/>
                  </a:cubicBezTo>
                  <a:cubicBezTo>
                    <a:pt x="12" y="36"/>
                    <a:pt x="10" y="31"/>
                    <a:pt x="10" y="27"/>
                  </a:cubicBezTo>
                  <a:cubicBezTo>
                    <a:pt x="10" y="22"/>
                    <a:pt x="12" y="18"/>
                    <a:pt x="15" y="15"/>
                  </a:cubicBezTo>
                  <a:cubicBezTo>
                    <a:pt x="18" y="12"/>
                    <a:pt x="22" y="10"/>
                    <a:pt x="27" y="10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9" y="10"/>
                    <a:pt x="243" y="12"/>
                    <a:pt x="246" y="15"/>
                  </a:cubicBezTo>
                  <a:cubicBezTo>
                    <a:pt x="249" y="18"/>
                    <a:pt x="251" y="22"/>
                    <a:pt x="251" y="27"/>
                  </a:cubicBezTo>
                  <a:cubicBezTo>
                    <a:pt x="256" y="27"/>
                    <a:pt x="256" y="27"/>
                    <a:pt x="256" y="27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12"/>
                    <a:pt x="249" y="0"/>
                    <a:pt x="234" y="0"/>
                  </a:cubicBezTo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169597" y="2135740"/>
              <a:ext cx="86548" cy="86548"/>
            </a:xfrm>
            <a:custGeom>
              <a:gdLst>
                <a:gd fmla="*/ 30 w 61" name="T0"/>
                <a:gd fmla="*/ 0 h 61" name="T1"/>
                <a:gd fmla="*/ 30 w 61" name="T2"/>
                <a:gd fmla="*/ 0 h 61" name="T3"/>
                <a:gd fmla="*/ 0 w 61" name="T4"/>
                <a:gd fmla="*/ 30 h 61" name="T5"/>
                <a:gd fmla="*/ 5 w 61" name="T6"/>
                <a:gd fmla="*/ 30 h 61" name="T7"/>
                <a:gd fmla="*/ 10 w 61" name="T8"/>
                <a:gd fmla="*/ 30 h 61" name="T9"/>
                <a:gd fmla="*/ 16 w 61" name="T10"/>
                <a:gd fmla="*/ 16 h 61" name="T11"/>
                <a:gd fmla="*/ 30 w 61" name="T12"/>
                <a:gd fmla="*/ 10 h 61" name="T13"/>
                <a:gd fmla="*/ 45 w 61" name="T14"/>
                <a:gd fmla="*/ 16 h 61" name="T15"/>
                <a:gd fmla="*/ 51 w 61" name="T16"/>
                <a:gd fmla="*/ 30 h 61" name="T17"/>
                <a:gd fmla="*/ 45 w 61" name="T18"/>
                <a:gd fmla="*/ 45 h 61" name="T19"/>
                <a:gd fmla="*/ 30 w 61" name="T20"/>
                <a:gd fmla="*/ 51 h 61" name="T21"/>
                <a:gd fmla="*/ 16 w 61" name="T22"/>
                <a:gd fmla="*/ 45 h 61" name="T23"/>
                <a:gd fmla="*/ 10 w 61" name="T24"/>
                <a:gd fmla="*/ 30 h 61" name="T25"/>
                <a:gd fmla="*/ 5 w 61" name="T26"/>
                <a:gd fmla="*/ 30 h 61" name="T27"/>
                <a:gd fmla="*/ 0 w 61" name="T28"/>
                <a:gd fmla="*/ 30 h 61" name="T29"/>
                <a:gd fmla="*/ 30 w 61" name="T30"/>
                <a:gd fmla="*/ 61 h 61" name="T31"/>
                <a:gd fmla="*/ 61 w 61" name="T32"/>
                <a:gd fmla="*/ 30 h 61" name="T33"/>
                <a:gd fmla="*/ 61 w 61" name="T34"/>
                <a:gd fmla="*/ 30 h 61" name="T35"/>
                <a:gd fmla="*/ 30 w 61" name="T36"/>
                <a:gd fmla="*/ 0 h 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1" w="61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5"/>
                    <a:pt x="12" y="20"/>
                    <a:pt x="16" y="16"/>
                  </a:cubicBezTo>
                  <a:cubicBezTo>
                    <a:pt x="20" y="12"/>
                    <a:pt x="25" y="10"/>
                    <a:pt x="30" y="10"/>
                  </a:cubicBezTo>
                  <a:cubicBezTo>
                    <a:pt x="36" y="10"/>
                    <a:pt x="41" y="12"/>
                    <a:pt x="45" y="16"/>
                  </a:cubicBezTo>
                  <a:cubicBezTo>
                    <a:pt x="48" y="20"/>
                    <a:pt x="51" y="25"/>
                    <a:pt x="51" y="30"/>
                  </a:cubicBezTo>
                  <a:cubicBezTo>
                    <a:pt x="51" y="36"/>
                    <a:pt x="48" y="41"/>
                    <a:pt x="45" y="45"/>
                  </a:cubicBezTo>
                  <a:cubicBezTo>
                    <a:pt x="41" y="48"/>
                    <a:pt x="36" y="51"/>
                    <a:pt x="30" y="51"/>
                  </a:cubicBezTo>
                  <a:cubicBezTo>
                    <a:pt x="25" y="51"/>
                    <a:pt x="20" y="48"/>
                    <a:pt x="16" y="45"/>
                  </a:cubicBezTo>
                  <a:cubicBezTo>
                    <a:pt x="12" y="41"/>
                    <a:pt x="10" y="36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023023" y="5872670"/>
              <a:ext cx="375508" cy="375508"/>
            </a:xfrm>
            <a:custGeom>
              <a:gdLst>
                <a:gd fmla="*/ 133 w 266" name="T0"/>
                <a:gd fmla="*/ 0 h 266" name="T1"/>
                <a:gd fmla="*/ 133 w 266" name="T2"/>
                <a:gd fmla="*/ 0 h 266" name="T3"/>
                <a:gd fmla="*/ 0 w 266" name="T4"/>
                <a:gd fmla="*/ 133 h 266" name="T5"/>
                <a:gd fmla="*/ 0 w 266" name="T6"/>
                <a:gd fmla="*/ 133 h 266" name="T7"/>
                <a:gd fmla="*/ 5 w 266" name="T8"/>
                <a:gd fmla="*/ 133 h 266" name="T9"/>
                <a:gd fmla="*/ 10 w 266" name="T10"/>
                <a:gd fmla="*/ 133 h 266" name="T11"/>
                <a:gd fmla="*/ 46 w 266" name="T12"/>
                <a:gd fmla="*/ 46 h 266" name="T13"/>
                <a:gd fmla="*/ 133 w 266" name="T14"/>
                <a:gd fmla="*/ 10 h 266" name="T15"/>
                <a:gd fmla="*/ 220 w 266" name="T16"/>
                <a:gd fmla="*/ 46 h 266" name="T17"/>
                <a:gd fmla="*/ 256 w 266" name="T18"/>
                <a:gd fmla="*/ 133 h 266" name="T19"/>
                <a:gd fmla="*/ 220 w 266" name="T20"/>
                <a:gd fmla="*/ 220 h 266" name="T21"/>
                <a:gd fmla="*/ 133 w 266" name="T22"/>
                <a:gd fmla="*/ 256 h 266" name="T23"/>
                <a:gd fmla="*/ 46 w 266" name="T24"/>
                <a:gd fmla="*/ 220 h 266" name="T25"/>
                <a:gd fmla="*/ 10 w 266" name="T26"/>
                <a:gd fmla="*/ 133 h 266" name="T27"/>
                <a:gd fmla="*/ 5 w 266" name="T28"/>
                <a:gd fmla="*/ 133 h 266" name="T29"/>
                <a:gd fmla="*/ 0 w 266" name="T30"/>
                <a:gd fmla="*/ 133 h 266" name="T31"/>
                <a:gd fmla="*/ 0 w 266" name="T32"/>
                <a:gd fmla="*/ 134 h 266" name="T33"/>
                <a:gd fmla="*/ 133 w 266" name="T34"/>
                <a:gd fmla="*/ 266 h 266" name="T35"/>
                <a:gd fmla="*/ 266 w 266" name="T36"/>
                <a:gd fmla="*/ 133 h 266" name="T37"/>
                <a:gd fmla="*/ 266 w 266" name="T38"/>
                <a:gd fmla="*/ 133 h 266" name="T39"/>
                <a:gd fmla="*/ 133 w 266" name="T40"/>
                <a:gd fmla="*/ 0 h 26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66" w="266"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59" y="0"/>
                    <a:pt x="0" y="60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99"/>
                    <a:pt x="23" y="69"/>
                    <a:pt x="46" y="46"/>
                  </a:cubicBezTo>
                  <a:cubicBezTo>
                    <a:pt x="68" y="24"/>
                    <a:pt x="99" y="10"/>
                    <a:pt x="133" y="10"/>
                  </a:cubicBezTo>
                  <a:cubicBezTo>
                    <a:pt x="167" y="10"/>
                    <a:pt x="197" y="24"/>
                    <a:pt x="220" y="46"/>
                  </a:cubicBezTo>
                  <a:cubicBezTo>
                    <a:pt x="242" y="69"/>
                    <a:pt x="256" y="99"/>
                    <a:pt x="256" y="133"/>
                  </a:cubicBezTo>
                  <a:cubicBezTo>
                    <a:pt x="256" y="167"/>
                    <a:pt x="242" y="198"/>
                    <a:pt x="220" y="220"/>
                  </a:cubicBezTo>
                  <a:cubicBezTo>
                    <a:pt x="197" y="243"/>
                    <a:pt x="167" y="256"/>
                    <a:pt x="133" y="256"/>
                  </a:cubicBezTo>
                  <a:cubicBezTo>
                    <a:pt x="99" y="256"/>
                    <a:pt x="68" y="243"/>
                    <a:pt x="46" y="220"/>
                  </a:cubicBezTo>
                  <a:cubicBezTo>
                    <a:pt x="23" y="198"/>
                    <a:pt x="10" y="167"/>
                    <a:pt x="10" y="133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07"/>
                    <a:pt x="59" y="266"/>
                    <a:pt x="133" y="266"/>
                  </a:cubicBezTo>
                  <a:cubicBezTo>
                    <a:pt x="206" y="266"/>
                    <a:pt x="266" y="207"/>
                    <a:pt x="266" y="133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6" y="60"/>
                    <a:pt x="206" y="0"/>
                    <a:pt x="133" y="0"/>
                  </a:cubicBezTo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138886" y="5988533"/>
              <a:ext cx="143782" cy="143782"/>
            </a:xfrm>
            <a:custGeom>
              <a:gdLst>
                <a:gd fmla="*/ 87 w 102" name="T0"/>
                <a:gd fmla="*/ 0 h 102" name="T1"/>
                <a:gd fmla="*/ 15 w 102" name="T2"/>
                <a:gd fmla="*/ 0 h 102" name="T3"/>
                <a:gd fmla="*/ 0 w 102" name="T4"/>
                <a:gd fmla="*/ 15 h 102" name="T5"/>
                <a:gd fmla="*/ 5 w 102" name="T6"/>
                <a:gd fmla="*/ 15 h 102" name="T7"/>
                <a:gd fmla="*/ 10 w 102" name="T8"/>
                <a:gd fmla="*/ 15 h 102" name="T9"/>
                <a:gd fmla="*/ 15 w 102" name="T10"/>
                <a:gd fmla="*/ 10 h 102" name="T11"/>
                <a:gd fmla="*/ 87 w 102" name="T12"/>
                <a:gd fmla="*/ 10 h 102" name="T13"/>
                <a:gd fmla="*/ 92 w 102" name="T14"/>
                <a:gd fmla="*/ 15 h 102" name="T15"/>
                <a:gd fmla="*/ 92 w 102" name="T16"/>
                <a:gd fmla="*/ 87 h 102" name="T17"/>
                <a:gd fmla="*/ 87 w 102" name="T18"/>
                <a:gd fmla="*/ 92 h 102" name="T19"/>
                <a:gd fmla="*/ 15 w 102" name="T20"/>
                <a:gd fmla="*/ 92 h 102" name="T21"/>
                <a:gd fmla="*/ 10 w 102" name="T22"/>
                <a:gd fmla="*/ 87 h 102" name="T23"/>
                <a:gd fmla="*/ 10 w 102" name="T24"/>
                <a:gd fmla="*/ 15 h 102" name="T25"/>
                <a:gd fmla="*/ 5 w 102" name="T26"/>
                <a:gd fmla="*/ 15 h 102" name="T27"/>
                <a:gd fmla="*/ 0 w 102" name="T28"/>
                <a:gd fmla="*/ 15 h 102" name="T29"/>
                <a:gd fmla="*/ 0 w 102" name="T30"/>
                <a:gd fmla="*/ 87 h 102" name="T31"/>
                <a:gd fmla="*/ 15 w 102" name="T32"/>
                <a:gd fmla="*/ 102 h 102" name="T33"/>
                <a:gd fmla="*/ 87 w 102" name="T34"/>
                <a:gd fmla="*/ 102 h 102" name="T35"/>
                <a:gd fmla="*/ 102 w 102" name="T36"/>
                <a:gd fmla="*/ 87 h 102" name="T37"/>
                <a:gd fmla="*/ 102 w 102" name="T38"/>
                <a:gd fmla="*/ 15 h 102" name="T39"/>
                <a:gd fmla="*/ 87 w 102" name="T40"/>
                <a:gd fmla="*/ 0 h 10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2" w="102">
                  <a:moveTo>
                    <a:pt x="8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12" y="10"/>
                    <a:pt x="15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9" y="10"/>
                    <a:pt x="92" y="13"/>
                    <a:pt x="92" y="15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2" y="90"/>
                    <a:pt x="89" y="92"/>
                    <a:pt x="87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2" y="92"/>
                    <a:pt x="10" y="90"/>
                    <a:pt x="10" y="8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6"/>
                    <a:pt x="6" y="102"/>
                    <a:pt x="15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95" y="102"/>
                    <a:pt x="102" y="96"/>
                    <a:pt x="102" y="87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7"/>
                    <a:pt x="95" y="0"/>
                    <a:pt x="87" y="0"/>
                  </a:cubicBezTo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311094" y="2581044"/>
              <a:ext cx="1807742" cy="3203681"/>
            </a:xfrm>
            <a:custGeom>
              <a:gdLst>
                <a:gd fmla="*/ 1280 w 1280" name="T0"/>
                <a:gd fmla="*/ 2262 h 2272" name="T1"/>
                <a:gd fmla="*/ 1270 w 1280" name="T2"/>
                <a:gd fmla="*/ 2272 h 2272" name="T3"/>
                <a:gd fmla="*/ 10 w 1280" name="T4"/>
                <a:gd fmla="*/ 2272 h 2272" name="T5"/>
                <a:gd fmla="*/ 0 w 1280" name="T6"/>
                <a:gd fmla="*/ 2262 h 2272" name="T7"/>
                <a:gd fmla="*/ 0 w 1280" name="T8"/>
                <a:gd fmla="*/ 10 h 2272" name="T9"/>
                <a:gd fmla="*/ 10 w 1280" name="T10"/>
                <a:gd fmla="*/ 0 h 2272" name="T11"/>
                <a:gd fmla="*/ 1270 w 1280" name="T12"/>
                <a:gd fmla="*/ 0 h 2272" name="T13"/>
                <a:gd fmla="*/ 1280 w 1280" name="T14"/>
                <a:gd fmla="*/ 10 h 2272" name="T15"/>
                <a:gd fmla="*/ 1280 w 1280" name="T16"/>
                <a:gd fmla="*/ 2262 h 227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72" w="1280">
                  <a:moveTo>
                    <a:pt x="1280" y="2262"/>
                  </a:moveTo>
                  <a:cubicBezTo>
                    <a:pt x="1280" y="2268"/>
                    <a:pt x="1276" y="2272"/>
                    <a:pt x="1270" y="2272"/>
                  </a:cubicBezTo>
                  <a:cubicBezTo>
                    <a:pt x="10" y="2272"/>
                    <a:pt x="10" y="2272"/>
                    <a:pt x="10" y="2272"/>
                  </a:cubicBezTo>
                  <a:cubicBezTo>
                    <a:pt x="5" y="2272"/>
                    <a:pt x="0" y="2268"/>
                    <a:pt x="0" y="226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76" y="0"/>
                    <a:pt x="1280" y="5"/>
                    <a:pt x="1280" y="10"/>
                  </a:cubicBezTo>
                  <a:lnTo>
                    <a:pt x="1280" y="2262"/>
                  </a:lnTo>
                  <a:close/>
                </a:path>
              </a:pathLst>
            </a:custGeom>
            <a:solidFill>
              <a:schemeClr val="accent1"/>
            </a:solidFill>
            <a:ln cap="flat" w="15875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311094" y="2687136"/>
              <a:ext cx="1807742" cy="0"/>
            </a:xfrm>
            <a:prstGeom prst="line">
              <a:avLst/>
            </a:prstGeom>
            <a:grpFill/>
            <a:ln cap="flat" w="15875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447896" y="2611755"/>
              <a:ext cx="16751" cy="51650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422769" y="2621527"/>
              <a:ext cx="15355" cy="41878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399038" y="2629902"/>
              <a:ext cx="15355" cy="33503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375307" y="2639674"/>
              <a:ext cx="15355" cy="23731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351576" y="2648049"/>
              <a:ext cx="15355" cy="15355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72262" y="2607567"/>
              <a:ext cx="118655" cy="55838"/>
            </a:xfrm>
            <a:custGeom>
              <a:gdLst>
                <a:gd fmla="*/ 68 w 84" name="T0"/>
                <a:gd fmla="*/ 8 h 40" name="T1"/>
                <a:gd fmla="*/ 8 w 84" name="T2"/>
                <a:gd fmla="*/ 8 h 40" name="T3"/>
                <a:gd fmla="*/ 8 w 84" name="T4"/>
                <a:gd fmla="*/ 32 h 40" name="T5"/>
                <a:gd fmla="*/ 68 w 84" name="T6"/>
                <a:gd fmla="*/ 32 h 40" name="T7"/>
                <a:gd fmla="*/ 68 w 84" name="T8"/>
                <a:gd fmla="*/ 8 h 40" name="T9"/>
                <a:gd fmla="*/ 81 w 84" name="T10"/>
                <a:gd fmla="*/ 12 h 40" name="T11"/>
                <a:gd fmla="*/ 76 w 84" name="T12"/>
                <a:gd fmla="*/ 12 h 40" name="T13"/>
                <a:gd fmla="*/ 76 w 84" name="T14"/>
                <a:gd fmla="*/ 3 h 40" name="T15"/>
                <a:gd fmla="*/ 73 w 84" name="T16"/>
                <a:gd fmla="*/ 0 h 40" name="T17"/>
                <a:gd fmla="*/ 3 w 84" name="T18"/>
                <a:gd fmla="*/ 0 h 40" name="T19"/>
                <a:gd fmla="*/ 0 w 84" name="T20"/>
                <a:gd fmla="*/ 3 h 40" name="T21"/>
                <a:gd fmla="*/ 0 w 84" name="T22"/>
                <a:gd fmla="*/ 36 h 40" name="T23"/>
                <a:gd fmla="*/ 3 w 84" name="T24"/>
                <a:gd fmla="*/ 40 h 40" name="T25"/>
                <a:gd fmla="*/ 73 w 84" name="T26"/>
                <a:gd fmla="*/ 40 h 40" name="T27"/>
                <a:gd fmla="*/ 76 w 84" name="T28"/>
                <a:gd fmla="*/ 36 h 40" name="T29"/>
                <a:gd fmla="*/ 76 w 84" name="T30"/>
                <a:gd fmla="*/ 28 h 40" name="T31"/>
                <a:gd fmla="*/ 81 w 84" name="T32"/>
                <a:gd fmla="*/ 28 h 40" name="T33"/>
                <a:gd fmla="*/ 84 w 84" name="T34"/>
                <a:gd fmla="*/ 25 h 40" name="T35"/>
                <a:gd fmla="*/ 84 w 84" name="T36"/>
                <a:gd fmla="*/ 15 h 40" name="T37"/>
                <a:gd fmla="*/ 81 w 84" name="T38"/>
                <a:gd fmla="*/ 12 h 40" name="T39"/>
                <a:gd fmla="*/ 72 w 84" name="T40"/>
                <a:gd fmla="*/ 36 h 40" name="T41"/>
                <a:gd fmla="*/ 4 w 84" name="T42"/>
                <a:gd fmla="*/ 36 h 40" name="T43"/>
                <a:gd fmla="*/ 4 w 84" name="T44"/>
                <a:gd fmla="*/ 4 h 40" name="T45"/>
                <a:gd fmla="*/ 72 w 84" name="T46"/>
                <a:gd fmla="*/ 4 h 40" name="T47"/>
                <a:gd fmla="*/ 72 w 84" name="T48"/>
                <a:gd fmla="*/ 36 h 40" name="T49"/>
                <a:gd fmla="*/ 80 w 84" name="T50"/>
                <a:gd fmla="*/ 24 h 40" name="T51"/>
                <a:gd fmla="*/ 76 w 84" name="T52"/>
                <a:gd fmla="*/ 24 h 40" name="T53"/>
                <a:gd fmla="*/ 76 w 84" name="T54"/>
                <a:gd fmla="*/ 16 h 40" name="T55"/>
                <a:gd fmla="*/ 80 w 84" name="T56"/>
                <a:gd fmla="*/ 16 h 40" name="T57"/>
                <a:gd fmla="*/ 80 w 84" name="T58"/>
                <a:gd fmla="*/ 24 h 4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40" w="84">
                  <a:moveTo>
                    <a:pt x="6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8" y="32"/>
                    <a:pt x="68" y="32"/>
                    <a:pt x="68" y="32"/>
                  </a:cubicBezTo>
                  <a:lnTo>
                    <a:pt x="68" y="8"/>
                  </a:lnTo>
                  <a:close/>
                  <a:moveTo>
                    <a:pt x="81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1"/>
                    <a:pt x="74" y="0"/>
                    <a:pt x="7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40"/>
                    <a:pt x="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4" y="40"/>
                    <a:pt x="76" y="38"/>
                    <a:pt x="76" y="36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2" y="28"/>
                    <a:pt x="84" y="26"/>
                    <a:pt x="84" y="2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3"/>
                    <a:pt x="82" y="12"/>
                    <a:pt x="81" y="12"/>
                  </a:cubicBezTo>
                  <a:moveTo>
                    <a:pt x="72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2" y="4"/>
                    <a:pt x="72" y="4"/>
                    <a:pt x="72" y="4"/>
                  </a:cubicBezTo>
                  <a:lnTo>
                    <a:pt x="72" y="36"/>
                  </a:lnTo>
                  <a:close/>
                  <a:moveTo>
                    <a:pt x="80" y="24"/>
                  </a:moveTo>
                  <a:cubicBezTo>
                    <a:pt x="76" y="24"/>
                    <a:pt x="76" y="24"/>
                    <a:pt x="76" y="24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80" y="16"/>
                    <a:pt x="80" y="16"/>
                    <a:pt x="80" y="16"/>
                  </a:cubicBezTo>
                  <a:lnTo>
                    <a:pt x="80" y="24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2705866" y="3084358"/>
            <a:ext cx="1300632" cy="57894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r>
              <a:rPr altLang="zh-CN" lang="en-US" sz="3199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55%</a:t>
            </a:r>
          </a:p>
        </p:txBody>
      </p:sp>
      <p:cxnSp>
        <p:nvCxnSpPr>
          <p:cNvPr id="96" name="直接连接符 95"/>
          <p:cNvCxnSpPr/>
          <p:nvPr/>
        </p:nvCxnSpPr>
        <p:spPr>
          <a:xfrm>
            <a:off x="2770421" y="3673887"/>
            <a:ext cx="868932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2505670" y="3812926"/>
            <a:ext cx="1670712" cy="1042388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在此录入上述图表的描述说明，在此录入上述图表的综合描述说明。</a:t>
            </a:r>
          </a:p>
        </p:txBody>
      </p:sp>
      <p:sp>
        <p:nvSpPr>
          <p:cNvPr id="98" name="椭圆 97"/>
          <p:cNvSpPr/>
          <p:nvPr/>
        </p:nvSpPr>
        <p:spPr>
          <a:xfrm>
            <a:off x="6284540" y="2214344"/>
            <a:ext cx="418403" cy="418532"/>
          </a:xfrm>
          <a:prstGeom prst="ellipse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70000" contrast="74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2" rIns="91412" rtlCol="0" tIns="45706"/>
          <a:lstStyle/>
          <a:p>
            <a:pPr algn="ctr"/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flipV="1">
            <a:off x="7685985" y="2224760"/>
            <a:ext cx="1" cy="408119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6775492" y="2192777"/>
            <a:ext cx="823433" cy="37579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r>
              <a:rPr altLang="en-US" b="1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文字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7915137" y="2172565"/>
            <a:ext cx="2727137" cy="56690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在此录入上述图表的描述说明，在此录入上述图表的综合描述说明。</a:t>
            </a:r>
          </a:p>
        </p:txBody>
      </p:sp>
      <p:sp>
        <p:nvSpPr>
          <p:cNvPr id="102" name="椭圆 101"/>
          <p:cNvSpPr/>
          <p:nvPr/>
        </p:nvSpPr>
        <p:spPr>
          <a:xfrm>
            <a:off x="6284540" y="3183620"/>
            <a:ext cx="418403" cy="418532"/>
          </a:xfrm>
          <a:prstGeom prst="ellipse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28000" contrast="77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2" rIns="91412" rtlCol="0" tIns="45706"/>
          <a:lstStyle/>
          <a:p>
            <a:pPr algn="ctr"/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 flipV="1">
            <a:off x="7685985" y="3194034"/>
            <a:ext cx="1" cy="40811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/>
          <p:cNvSpPr txBox="1"/>
          <p:nvPr/>
        </p:nvSpPr>
        <p:spPr>
          <a:xfrm>
            <a:off x="6775492" y="3162054"/>
            <a:ext cx="823433" cy="37579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r>
              <a:rPr altLang="en-US" b="1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文字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7915137" y="3141839"/>
            <a:ext cx="2727137" cy="56690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在此录入上述图表的描述说明，在此录入上述图表的综合描述说明。</a:t>
            </a:r>
          </a:p>
        </p:txBody>
      </p:sp>
      <p:sp>
        <p:nvSpPr>
          <p:cNvPr id="106" name="椭圆 105"/>
          <p:cNvSpPr/>
          <p:nvPr/>
        </p:nvSpPr>
        <p:spPr>
          <a:xfrm>
            <a:off x="6298939" y="4122809"/>
            <a:ext cx="418403" cy="418532"/>
          </a:xfrm>
          <a:prstGeom prst="ellipse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70000" contrast="74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2" rIns="91412" rtlCol="0" tIns="45706"/>
          <a:lstStyle/>
          <a:p>
            <a:pPr algn="ctr"/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7700383" y="4133221"/>
            <a:ext cx="1" cy="408119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/>
          <p:cNvSpPr txBox="1"/>
          <p:nvPr/>
        </p:nvSpPr>
        <p:spPr>
          <a:xfrm>
            <a:off x="6789891" y="4101242"/>
            <a:ext cx="823433" cy="37579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r>
              <a:rPr altLang="en-US" b="1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文字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7929536" y="4081028"/>
            <a:ext cx="2727137" cy="56690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在此录入上述图表的描述说明，在此录入上述图表的综合描述说明。</a:t>
            </a:r>
          </a:p>
        </p:txBody>
      </p:sp>
      <p:sp>
        <p:nvSpPr>
          <p:cNvPr id="110" name="椭圆 109"/>
          <p:cNvSpPr/>
          <p:nvPr/>
        </p:nvSpPr>
        <p:spPr>
          <a:xfrm>
            <a:off x="6298939" y="5092083"/>
            <a:ext cx="418403" cy="418532"/>
          </a:xfrm>
          <a:prstGeom prst="ellipse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41000" contrast="94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2" rIns="91412" rtlCol="0" tIns="45706"/>
          <a:lstStyle/>
          <a:p>
            <a:pPr algn="ctr"/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cxnSp>
        <p:nvCxnSpPr>
          <p:cNvPr id="111" name="直接连接符 110"/>
          <p:cNvCxnSpPr/>
          <p:nvPr/>
        </p:nvCxnSpPr>
        <p:spPr>
          <a:xfrm flipV="1">
            <a:off x="7700383" y="5102498"/>
            <a:ext cx="1" cy="40811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本框 111"/>
          <p:cNvSpPr txBox="1"/>
          <p:nvPr/>
        </p:nvSpPr>
        <p:spPr>
          <a:xfrm>
            <a:off x="6789891" y="5070516"/>
            <a:ext cx="823433" cy="37579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r>
              <a:rPr altLang="en-US" b="1" lang="zh-CN" sz="1866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文字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7929536" y="5050301"/>
            <a:ext cx="2727137" cy="56690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在此录入上述图表的描述说明，在此录入上述图表的综合描述说明。</a:t>
            </a: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0896541A-CB94-4D06-A56F-2CE024AFEEBB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3537122616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5"/>
      <p:bldP grpId="0" spid="97"/>
      <p:bldP grpId="0" spid="98"/>
      <p:bldP grpId="0" spid="100"/>
      <p:bldP grpId="0" spid="101"/>
      <p:bldP grpId="0" spid="102"/>
      <p:bldP grpId="0" spid="104"/>
      <p:bldP grpId="0" spid="105"/>
      <p:bldP grpId="0" spid="106"/>
      <p:bldP grpId="0" spid="108"/>
      <p:bldP grpId="0" spid="109"/>
      <p:bldP grpId="0" spid="110"/>
      <p:bldP grpId="0" spid="112"/>
      <p:bldP grpId="0" spid="11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chenying0907 3"/>
          <p:cNvGrpSpPr/>
          <p:nvPr/>
        </p:nvGrpSpPr>
        <p:grpSpPr>
          <a:xfrm>
            <a:off x="6574744" y="3994023"/>
            <a:ext cx="1734699" cy="1296724"/>
            <a:chOff x="6574892" y="3994023"/>
            <a:chExt cx="1735234" cy="1296724"/>
          </a:xfrm>
          <a:solidFill>
            <a:srgbClr val="005188"/>
          </a:solidFill>
        </p:grpSpPr>
        <p:sp>
          <p:nvSpPr>
            <p:cNvPr id="5" name="椭圆 31"/>
            <p:cNvSpPr/>
            <p:nvPr/>
          </p:nvSpPr>
          <p:spPr>
            <a:xfrm rot="16200000">
              <a:off x="6794147" y="3774768"/>
              <a:ext cx="1296724" cy="1735234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  <a:gd fmla="*/ 128078 w 687378" name="connsiteX0-333"/>
                <a:gd fmla="*/ 58090 h 647015" name="connsiteY0-334"/>
                <a:gd fmla="*/ 571432 w 687378" name="connsiteX1-335"/>
                <a:gd fmla="*/ 16673 h 647015" name="connsiteY1-336"/>
                <a:gd fmla="*/ 659670 w 687378" name="connsiteX2-337"/>
                <a:gd fmla="*/ 330492 h 647015" name="connsiteY2-338"/>
                <a:gd fmla="*/ 331423 w 687378" name="connsiteX3-339"/>
                <a:gd fmla="*/ 647015 h 647015" name="connsiteY3-340"/>
                <a:gd fmla="*/ 3176 w 687378" name="connsiteX4-341"/>
                <a:gd fmla="*/ 330492 h 647015" name="connsiteY4-342"/>
                <a:gd fmla="*/ 62645 w 687378" name="connsiteX5-343"/>
                <a:gd fmla="*/ 127576 h 647015" name="connsiteY5-344"/>
                <a:gd fmla="*/ 128078 w 677145" name="connsiteX0-345"/>
                <a:gd fmla="*/ 58090 h 663933" name="connsiteY0-346"/>
                <a:gd fmla="*/ 571432 w 677145" name="connsiteX1-347"/>
                <a:gd fmla="*/ 16673 h 663933" name="connsiteY1-348"/>
                <a:gd fmla="*/ 659670 w 677145" name="connsiteX2-349"/>
                <a:gd fmla="*/ 330492 h 663933" name="connsiteY2-350"/>
                <a:gd fmla="*/ 559815 w 677145" name="connsiteX3-351"/>
                <a:gd fmla="*/ 663933 h 663933" name="connsiteY3-352"/>
                <a:gd fmla="*/ 3176 w 677145" name="connsiteX4-353"/>
                <a:gd fmla="*/ 330492 h 663933" name="connsiteY4-354"/>
                <a:gd fmla="*/ 62645 w 677145" name="connsiteX5-355"/>
                <a:gd fmla="*/ 127576 h 663933" name="connsiteY5-356"/>
                <a:gd fmla="*/ 101940 w 644966" name="connsiteX0-357"/>
                <a:gd fmla="*/ 58090 h 685888" name="connsiteY0-358"/>
                <a:gd fmla="*/ 545294 w 644966" name="connsiteX1-359"/>
                <a:gd fmla="*/ 16673 h 685888" name="connsiteY1-360"/>
                <a:gd fmla="*/ 633532 w 644966" name="connsiteX2-361"/>
                <a:gd fmla="*/ 330492 h 685888" name="connsiteY2-362"/>
                <a:gd fmla="*/ 533677 w 644966" name="connsiteX3-363"/>
                <a:gd fmla="*/ 663933 h 685888" name="connsiteY3-364"/>
                <a:gd fmla="*/ 10874 w 644966" name="connsiteX4-365"/>
                <a:gd fmla="*/ 575801 h 685888" name="connsiteY4-366"/>
                <a:gd fmla="*/ 36507 w 644966" name="connsiteX5-367"/>
                <a:gd fmla="*/ 127576 h 685888" name="connsiteY5-368"/>
                <a:gd fmla="*/ 101940 w 642626" name="connsiteX0-369"/>
                <a:gd fmla="*/ 58090 h 654766" name="connsiteY0-370"/>
                <a:gd fmla="*/ 545294 w 642626" name="connsiteX1-371"/>
                <a:gd fmla="*/ 16673 h 654766" name="connsiteY1-372"/>
                <a:gd fmla="*/ 633532 w 642626" name="connsiteX2-373"/>
                <a:gd fmla="*/ 330492 h 654766" name="connsiteY2-374"/>
                <a:gd fmla="*/ 567513 w 642626" name="connsiteX3-375"/>
                <a:gd fmla="*/ 613179 h 654766" name="connsiteY3-376"/>
                <a:gd fmla="*/ 10874 w 642626" name="connsiteX4-377"/>
                <a:gd fmla="*/ 575801 h 654766" name="connsiteY4-378"/>
                <a:gd fmla="*/ 36507 w 642626" name="connsiteX5-379"/>
                <a:gd fmla="*/ 127576 h 654766" name="connsiteY5-380"/>
                <a:gd fmla="*/ 101940 w 642626" name="connsiteX0-381"/>
                <a:gd fmla="*/ 30477 h 627153" name="connsiteY0-382"/>
                <a:gd fmla="*/ 545294 w 642626" name="connsiteX1-383"/>
                <a:gd fmla="*/ 31354 h 627153" name="connsiteY1-384"/>
                <a:gd fmla="*/ 633532 w 642626" name="connsiteX2-385"/>
                <a:gd fmla="*/ 302879 h 627153" name="connsiteY2-386"/>
                <a:gd fmla="*/ 567513 w 642626" name="connsiteX3-387"/>
                <a:gd fmla="*/ 585566 h 627153" name="connsiteY3-388"/>
                <a:gd fmla="*/ 10874 w 642626" name="connsiteX4-389"/>
                <a:gd fmla="*/ 548188 h 627153" name="connsiteY4-390"/>
                <a:gd fmla="*/ 36507 w 642626" name="connsiteX5-391"/>
                <a:gd fmla="*/ 99963 h 627153" name="connsiteY5-392"/>
                <a:gd fmla="*/ 101940 w 641803" name="connsiteX0-393"/>
                <a:gd fmla="*/ 32533 h 629209" name="connsiteY0-394"/>
                <a:gd fmla="*/ 545294 w 641803" name="connsiteX1-395"/>
                <a:gd fmla="*/ 33410 h 629209" name="connsiteY1-396"/>
                <a:gd fmla="*/ 633532 w 641803" name="connsiteX2-397"/>
                <a:gd fmla="*/ 304935 h 629209" name="connsiteY2-398"/>
                <a:gd fmla="*/ 567513 w 641803" name="connsiteX3-399"/>
                <a:gd fmla="*/ 587622 h 629209" name="connsiteY3-400"/>
                <a:gd fmla="*/ 10874 w 641803" name="connsiteX4-401"/>
                <a:gd fmla="*/ 550244 h 629209" name="connsiteY4-402"/>
                <a:gd fmla="*/ 36507 w 641803" name="connsiteX5-403"/>
                <a:gd fmla="*/ 102019 h 629209" name="connsiteY5-404"/>
                <a:gd fmla="*/ 93785 w 633648" name="connsiteX0-405"/>
                <a:gd fmla="*/ 32533 h 629209" name="connsiteY0-406"/>
                <a:gd fmla="*/ 537139 w 633648" name="connsiteX1-407"/>
                <a:gd fmla="*/ 33410 h 629209" name="connsiteY1-408"/>
                <a:gd fmla="*/ 625377 w 633648" name="connsiteX2-409"/>
                <a:gd fmla="*/ 304935 h 629209" name="connsiteY2-410"/>
                <a:gd fmla="*/ 559358 w 633648" name="connsiteX3-411"/>
                <a:gd fmla="*/ 587622 h 629209" name="connsiteY3-412"/>
                <a:gd fmla="*/ 2719 w 633648" name="connsiteX4-413"/>
                <a:gd fmla="*/ 550244 h 629209" name="connsiteY4-414"/>
                <a:gd fmla="*/ 28352 w 633648" name="connsiteX5-415"/>
                <a:gd fmla="*/ 102019 h 629209" name="connsiteY5-416"/>
                <a:gd fmla="*/ 103603 w 643466" name="connsiteX0-417"/>
                <a:gd fmla="*/ 32533 h 629209" name="connsiteY0-418"/>
                <a:gd fmla="*/ 546957 w 643466" name="connsiteX1-419"/>
                <a:gd fmla="*/ 33410 h 629209" name="connsiteY1-420"/>
                <a:gd fmla="*/ 635195 w 643466" name="connsiteX2-421"/>
                <a:gd fmla="*/ 304935 h 629209" name="connsiteY2-422"/>
                <a:gd fmla="*/ 569176 w 643466" name="connsiteX3-423"/>
                <a:gd fmla="*/ 587622 h 629209" name="connsiteY3-424"/>
                <a:gd fmla="*/ 12537 w 643466" name="connsiteX4-425"/>
                <a:gd fmla="*/ 550244 h 629209" name="connsiteY4-426"/>
                <a:gd fmla="*/ 4334 w 643466" name="connsiteX5-427"/>
                <a:gd fmla="*/ 102019 h 629209" name="connsiteY5-428"/>
                <a:gd fmla="*/ 103603 w 643466" name="connsiteX0-429"/>
                <a:gd fmla="*/ 32533 h 613248" name="connsiteY0-430"/>
                <a:gd fmla="*/ 546957 w 643466" name="connsiteX1-431"/>
                <a:gd fmla="*/ 33410 h 613248" name="connsiteY1-432"/>
                <a:gd fmla="*/ 635195 w 643466" name="connsiteX2-433"/>
                <a:gd fmla="*/ 304935 h 613248" name="connsiteY2-434"/>
                <a:gd fmla="*/ 569176 w 643466" name="connsiteX3-435"/>
                <a:gd fmla="*/ 587622 h 613248" name="connsiteY3-436"/>
                <a:gd fmla="*/ 12537 w 643466" name="connsiteX4-437"/>
                <a:gd fmla="*/ 518643 h 613248" name="connsiteY4-438"/>
                <a:gd fmla="*/ 4334 w 643466" name="connsiteX5-439"/>
                <a:gd fmla="*/ 102019 h 613248" name="connsiteY5-440"/>
                <a:gd fmla="*/ 103603 w 622280" name="connsiteX0-441"/>
                <a:gd fmla="*/ 51723 h 632438" name="connsiteY0-442"/>
                <a:gd fmla="*/ 546957 w 622280" name="connsiteX1-443"/>
                <a:gd fmla="*/ 52600 h 632438" name="connsiteY1-444"/>
                <a:gd fmla="*/ 569176 w 622280" name="connsiteX2-445"/>
                <a:gd fmla="*/ 606812 h 632438" name="connsiteY2-446"/>
                <a:gd fmla="*/ 12537 w 622280" name="connsiteX3-447"/>
                <a:gd fmla="*/ 537833 h 632438" name="connsiteY3-448"/>
                <a:gd fmla="*/ 4334 w 622280" name="connsiteX4-449"/>
                <a:gd fmla="*/ 121209 h 632438" name="connsiteY4-450"/>
                <a:gd fmla="*/ 103603 w 640916" name="connsiteX0-451"/>
                <a:gd fmla="*/ 51277 h 628066" name="connsiteY0-452"/>
                <a:gd fmla="*/ 546957 w 640916" name="connsiteX1-453"/>
                <a:gd fmla="*/ 52154 h 628066" name="connsiteY1-454"/>
                <a:gd fmla="*/ 595444 w 640916" name="connsiteX2-455"/>
                <a:gd fmla="*/ 600046 h 628066" name="connsiteY2-456"/>
                <a:gd fmla="*/ 12537 w 640916" name="connsiteX3-457"/>
                <a:gd fmla="*/ 537387 h 628066" name="connsiteY3-458"/>
                <a:gd fmla="*/ 4334 w 640916" name="connsiteX4-459"/>
                <a:gd fmla="*/ 120763 h 628066" name="connsiteY4-460"/>
                <a:gd fmla="*/ 103603 w 629940" name="connsiteX0-461"/>
                <a:gd fmla="*/ 26437 h 603226" name="connsiteY0-462"/>
                <a:gd fmla="*/ 546957 w 629940" name="connsiteX1-463"/>
                <a:gd fmla="*/ 27314 h 603226" name="connsiteY1-464"/>
                <a:gd fmla="*/ 595444 w 629940" name="connsiteX2-465"/>
                <a:gd fmla="*/ 575206 h 603226" name="connsiteY2-466"/>
                <a:gd fmla="*/ 12537 w 629940" name="connsiteX3-467"/>
                <a:gd fmla="*/ 512547 h 603226" name="connsiteY3-468"/>
                <a:gd fmla="*/ 4334 w 629940" name="connsiteX4-469"/>
                <a:gd fmla="*/ 95923 h 603226" name="connsiteY4-470"/>
                <a:gd fmla="*/ 103603 w 651443" name="connsiteX0-471"/>
                <a:gd fmla="*/ 20041 h 614843" name="connsiteY0-472"/>
                <a:gd fmla="*/ 608249 w 651443" name="connsiteX1-473"/>
                <a:gd fmla="*/ 39879 h 614843" name="connsiteY1-474"/>
                <a:gd fmla="*/ 595444 w 651443" name="connsiteX2-475"/>
                <a:gd fmla="*/ 568810 h 614843" name="connsiteY2-476"/>
                <a:gd fmla="*/ 12537 w 651443" name="connsiteX3-477"/>
                <a:gd fmla="*/ 506151 h 614843" name="connsiteY3-478"/>
                <a:gd fmla="*/ 4334 w 651443" name="connsiteX4-479"/>
                <a:gd fmla="*/ 89527 h 614843" name="connsiteY4-480"/>
                <a:gd fmla="*/ 103603 w 640788" name="connsiteX0-481"/>
                <a:gd fmla="*/ 20041 h 614843" name="connsiteY0-482"/>
                <a:gd fmla="*/ 581981 w 640788" name="connsiteX1-483"/>
                <a:gd fmla="*/ 39879 h 614843" name="connsiteY1-484"/>
                <a:gd fmla="*/ 595444 w 640788" name="connsiteX2-485"/>
                <a:gd fmla="*/ 568810 h 614843" name="connsiteY2-486"/>
                <a:gd fmla="*/ 12537 w 640788" name="connsiteX3-487"/>
                <a:gd fmla="*/ 506151 h 614843" name="connsiteY3-488"/>
                <a:gd fmla="*/ 4334 w 640788" name="connsiteX4-489"/>
                <a:gd fmla="*/ 89527 h 614843" name="connsiteY4-490"/>
                <a:gd fmla="*/ 103603 w 673655" name="connsiteX0-491"/>
                <a:gd fmla="*/ 38763 h 618146" name="connsiteY0-492"/>
                <a:gd fmla="*/ 581981 w 673655" name="connsiteX1-493"/>
                <a:gd fmla="*/ 58601 h 618146" name="connsiteY1-494"/>
                <a:gd fmla="*/ 621713 w 673655" name="connsiteX2-495"/>
                <a:gd fmla="*/ 562250 h 618146" name="connsiteY2-496"/>
                <a:gd fmla="*/ 12537 w 673655" name="connsiteX3-497"/>
                <a:gd fmla="*/ 524873 h 618146" name="connsiteY3-498"/>
                <a:gd fmla="*/ 4334 w 673655" name="connsiteX4-499"/>
                <a:gd fmla="*/ 108249 h 618146" name="connsiteY4-500"/>
                <a:gd fmla="*/ 103603 w 654750" name="connsiteX0-501"/>
                <a:gd fmla="*/ 38763 h 605787" name="connsiteY0-502"/>
                <a:gd fmla="*/ 581981 w 654750" name="connsiteX1-503"/>
                <a:gd fmla="*/ 58601 h 605787" name="connsiteY1-504"/>
                <a:gd fmla="*/ 621713 w 654750" name="connsiteX2-505"/>
                <a:gd fmla="*/ 562250 h 605787" name="connsiteY2-506"/>
                <a:gd fmla="*/ 12537 w 654750" name="connsiteX3-507"/>
                <a:gd fmla="*/ 524873 h 605787" name="connsiteY3-508"/>
                <a:gd fmla="*/ 4334 w 654750" name="connsiteX4-509"/>
                <a:gd fmla="*/ 108249 h 605787" name="connsiteY4-510"/>
                <a:gd fmla="*/ 103603 w 643734" name="connsiteX0-511"/>
                <a:gd fmla="*/ 31800 h 598824" name="connsiteY0-512"/>
                <a:gd fmla="*/ 581981 w 643734" name="connsiteX1-513"/>
                <a:gd fmla="*/ 51638 h 598824" name="connsiteY1-514"/>
                <a:gd fmla="*/ 621713 w 643734" name="connsiteX2-515"/>
                <a:gd fmla="*/ 555287 h 598824" name="connsiteY2-516"/>
                <a:gd fmla="*/ 12537 w 643734" name="connsiteX3-517"/>
                <a:gd fmla="*/ 517910 h 598824" name="connsiteY3-518"/>
                <a:gd fmla="*/ 4334 w 643734" name="connsiteX4-519"/>
                <a:gd fmla="*/ 101286 h 598824" name="connsiteY4-520"/>
                <a:gd fmla="*/ 103603 w 643734" name="connsiteX0-521"/>
                <a:gd fmla="*/ 24551 h 591575" name="connsiteY0-522"/>
                <a:gd fmla="*/ 581981 w 643734" name="connsiteX1-523"/>
                <a:gd fmla="*/ 44389 h 591575" name="connsiteY1-524"/>
                <a:gd fmla="*/ 621713 w 643734" name="connsiteX2-525"/>
                <a:gd fmla="*/ 548038 h 591575" name="connsiteY2-526"/>
                <a:gd fmla="*/ 12537 w 643734" name="connsiteX3-527"/>
                <a:gd fmla="*/ 510661 h 591575" name="connsiteY3-528"/>
                <a:gd fmla="*/ 4334 w 643734" name="connsiteX4-529"/>
                <a:gd fmla="*/ 94037 h 591575" name="connsiteY4-530"/>
                <a:gd fmla="*/ 103603 w 643734" name="connsiteX0-531"/>
                <a:gd fmla="*/ 20135 h 587159" name="connsiteY0-532"/>
                <a:gd fmla="*/ 581981 w 643734" name="connsiteX1-533"/>
                <a:gd fmla="*/ 39973 h 587159" name="connsiteY1-534"/>
                <a:gd fmla="*/ 621713 w 643734" name="connsiteX2-535"/>
                <a:gd fmla="*/ 543622 h 587159" name="connsiteY2-536"/>
                <a:gd fmla="*/ 12537 w 643734" name="connsiteX3-537"/>
                <a:gd fmla="*/ 506245 h 587159" name="connsiteY3-538"/>
                <a:gd fmla="*/ 4334 w 643734" name="connsiteX4-539"/>
                <a:gd fmla="*/ 89621 h 587159" name="connsiteY4-540"/>
                <a:gd fmla="*/ 51067 w 657504" name="connsiteX0-541"/>
                <a:gd fmla="*/ 31623 h 592327" name="connsiteY0-542"/>
                <a:gd fmla="*/ 581981 w 657504" name="connsiteX1-543"/>
                <a:gd fmla="*/ 45141 h 592327" name="connsiteY1-544"/>
                <a:gd fmla="*/ 621713 w 657504" name="connsiteX2-545"/>
                <a:gd fmla="*/ 548790 h 592327" name="connsiteY2-546"/>
                <a:gd fmla="*/ 12537 w 657504" name="connsiteX3-547"/>
                <a:gd fmla="*/ 511413 h 592327" name="connsiteY3-548"/>
                <a:gd fmla="*/ 4334 w 657504" name="connsiteX4-549"/>
                <a:gd fmla="*/ 94789 h 592327" name="connsiteY4-550"/>
                <a:gd fmla="*/ 51067 w 676118" name="connsiteX0-551"/>
                <a:gd fmla="*/ 31623 h 604686" name="connsiteY0-552"/>
                <a:gd fmla="*/ 581981 w 676118" name="connsiteX1-553"/>
                <a:gd fmla="*/ 45141 h 604686" name="connsiteY1-554"/>
                <a:gd fmla="*/ 621713 w 676118" name="connsiteX2-555"/>
                <a:gd fmla="*/ 548790 h 604686" name="connsiteY2-556"/>
                <a:gd fmla="*/ 12537 w 676118" name="connsiteX3-557"/>
                <a:gd fmla="*/ 511413 h 604686" name="connsiteY3-558"/>
                <a:gd fmla="*/ 4334 w 676118" name="connsiteX4-559"/>
                <a:gd fmla="*/ 94789 h 604686" name="connsiteY4-560"/>
                <a:gd fmla="*/ 51067 w 659741" name="connsiteX0-561"/>
                <a:gd fmla="*/ 18182 h 591245" name="connsiteY0-562"/>
                <a:gd fmla="*/ 581981 w 659741" name="connsiteX1-563"/>
                <a:gd fmla="*/ 31700 h 591245" name="connsiteY1-564"/>
                <a:gd fmla="*/ 621713 w 659741" name="connsiteX2-565"/>
                <a:gd fmla="*/ 535349 h 591245" name="connsiteY2-566"/>
                <a:gd fmla="*/ 12537 w 659741" name="connsiteX3-567"/>
                <a:gd fmla="*/ 497972 h 591245" name="connsiteY3-568"/>
                <a:gd fmla="*/ 4334 w 659741" name="connsiteX4-569"/>
                <a:gd fmla="*/ 81348 h 591245" name="connsiteY4-570"/>
                <a:gd fmla="*/ 51067 w 671131" name="connsiteX0-571"/>
                <a:gd fmla="*/ 18182 h 591245" name="connsiteY0-572"/>
                <a:gd fmla="*/ 617005 w 671131" name="connsiteX1-573"/>
                <a:gd fmla="*/ 31700 h 591245" name="connsiteY1-574"/>
                <a:gd fmla="*/ 621713 w 671131" name="connsiteX2-575"/>
                <a:gd fmla="*/ 535349 h 591245" name="connsiteY2-576"/>
                <a:gd fmla="*/ 12537 w 671131" name="connsiteX3-577"/>
                <a:gd fmla="*/ 497972 h 591245" name="connsiteY3-578"/>
                <a:gd fmla="*/ 4334 w 671131" name="connsiteX4-579"/>
                <a:gd fmla="*/ 81348 h 591245" name="connsiteY4-580"/>
                <a:gd fmla="*/ 51067 w 648099" name="connsiteX0-581"/>
                <a:gd fmla="*/ 18182 h 578886" name="connsiteY0-582"/>
                <a:gd fmla="*/ 617005 w 648099" name="connsiteX1-583"/>
                <a:gd fmla="*/ 31700 h 578886" name="connsiteY1-584"/>
                <a:gd fmla="*/ 621713 w 648099" name="connsiteX2-585"/>
                <a:gd fmla="*/ 535349 h 578886" name="connsiteY2-586"/>
                <a:gd fmla="*/ 12537 w 648099" name="connsiteX3-587"/>
                <a:gd fmla="*/ 497972 h 578886" name="connsiteY3-588"/>
                <a:gd fmla="*/ 4334 w 648099" name="connsiteX4-589"/>
                <a:gd fmla="*/ 81348 h 578886" name="connsiteY4-590"/>
                <a:gd fmla="*/ 51067 w 648099" name="connsiteX0-591"/>
                <a:gd fmla="*/ 18182 h 565791" name="connsiteY0-592"/>
                <a:gd fmla="*/ 617005 w 648099" name="connsiteX1-593"/>
                <a:gd fmla="*/ 31700 h 565791" name="connsiteY1-594"/>
                <a:gd fmla="*/ 621713 w 648099" name="connsiteX2-595"/>
                <a:gd fmla="*/ 535349 h 565791" name="connsiteY2-596"/>
                <a:gd fmla="*/ 12537 w 648099" name="connsiteX3-597"/>
                <a:gd fmla="*/ 497972 h 565791" name="connsiteY3-598"/>
                <a:gd fmla="*/ 4334 w 648099" name="connsiteX4-599"/>
                <a:gd fmla="*/ 81348 h 565791" name="connsiteY4-600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b="b" l="l" r="r" t="t"/>
              <a:pathLst>
                <a:path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w="25400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60941" compatLnSpc="1" forceAA="0" fromWordArt="0" horzOverflow="overflow" lIns="121882" numCol="1" rIns="121882" rot="0" rtlCol="0" spcCol="0" spcFirstLastPara="0" tIns="60941" vert="horz" vertOverflow="overflow" wrap="square">
              <a:noAutofit/>
            </a:bodyPr>
            <a:lstStyle/>
            <a:p>
              <a:pPr algn="ctr"/>
              <a:endParaRPr altLang="en-US" lang="zh-CN" sz="1999">
                <a:solidFill>
                  <a:srgbClr val="605448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6" name="chenying0907 5"/>
            <p:cNvGrpSpPr/>
            <p:nvPr/>
          </p:nvGrpSpPr>
          <p:grpSpPr>
            <a:xfrm>
              <a:off x="7164286" y="4286651"/>
              <a:ext cx="674484" cy="711466"/>
              <a:chOff x="4197350" y="2182813"/>
              <a:chExt cx="608013" cy="641350"/>
            </a:xfrm>
            <a:grpFill/>
          </p:grpSpPr>
          <p:sp>
            <p:nvSpPr>
              <p:cNvPr id="7" name="chenying0907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b="b" l="0" r="r" t="0"/>
                <a:pathLst>
                  <a:path h="296" w="73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" name="chenying0907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b="b" l="0" r="r" t="0"/>
                <a:pathLst>
                  <a:path h="337" w="76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" name="chenying0907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b="b" l="0" r="r" t="0"/>
                <a:pathLst>
                  <a:path h="370" w="105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" name="chenying0907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b="b" l="0" r="r" t="0"/>
                <a:pathLst>
                  <a:path h="274" w="75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1" name="chenying0907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b="b" l="0" r="r" t="0"/>
                <a:pathLst>
                  <a:path h="211" w="61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" name="chenying0907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b="b" l="0" r="r" t="0"/>
                <a:pathLst>
                  <a:path h="171" w="68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" name="chenying0907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b="b" l="0" r="r" t="0"/>
                <a:pathLst>
                  <a:path h="119" w="62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4" name="chenying0907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b="b" l="0" r="r" t="0"/>
                <a:pathLst>
                  <a:path h="100" w="33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5" name="chenying0907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80" w="9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6" name="chenying0907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b="b" l="0" r="r" t="0"/>
                <a:pathLst>
                  <a:path h="123" w="22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7" name="chenying0907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b="b" l="0" r="r" t="0"/>
                <a:pathLst>
                  <a:path h="105" w="1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8" name="chenying0907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b="b" l="0" r="r" t="0"/>
                <a:pathLst>
                  <a:path h="137" w="9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9" name="chenying0907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b="b" l="0" r="r" t="0"/>
                <a:pathLst>
                  <a:path h="128" w="14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0" name="chenying0907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104" w="10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1" name="chenying0907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b="b" l="0" r="r" t="0"/>
                <a:pathLst>
                  <a:path h="94" w="15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2" name="chenying0907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b="b" l="0" r="r" t="0"/>
                <a:pathLst>
                  <a:path h="119" w="15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3" name="chenying0907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b="b" l="0" r="r" t="0"/>
                <a:pathLst>
                  <a:path h="104" w="11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4" name="chenying0907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b="b" l="0" r="r" t="0"/>
                <a:pathLst>
                  <a:path h="113" w="14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5" name="chenying0907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b="b" l="0" r="r" t="0"/>
                <a:pathLst>
                  <a:path h="119" w="23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6" name="chenying0907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b="b" l="0" r="r" t="0"/>
                <a:pathLst>
                  <a:path h="104" w="18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7" name="chenying0907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b="b" l="0" r="r" t="0"/>
                <a:pathLst>
                  <a:path h="136" w="15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8" name="chenying0907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133" w="9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29" name="chenying0907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123" w="9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0" name="chenying0907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123" w="9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1" name="chenying0907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b="b" l="0" r="r" t="0"/>
                <a:pathLst>
                  <a:path h="137" w="14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2" name="chenying0907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166" w="9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3" name="chenying0907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b="b" l="0" r="r" t="0"/>
                <a:pathLst>
                  <a:path h="132" w="15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4" name="chenying0907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b="b" l="0" r="r" t="0"/>
                <a:pathLst>
                  <a:path h="99" w="1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5" name="chenying0907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110" w="9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6" name="chenying0907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b="b" l="0" r="r" t="0"/>
                <a:pathLst>
                  <a:path h="51" w="15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7" name="chenying0907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b="b" l="0" r="r" t="0"/>
                <a:pathLst>
                  <a:path h="66" w="24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8" name="chenying0907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b="b" l="0" r="r" t="0"/>
                <a:pathLst>
                  <a:path h="85" w="19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9" name="chenying0907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b="b" l="0" r="r" t="0"/>
                <a:pathLst>
                  <a:path h="199" w="28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0" name="chenying0907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b="b" l="0" r="r" t="0"/>
                <a:pathLst>
                  <a:path h="167" w="36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1" name="chenying0907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b="b" l="0" r="r" t="0"/>
                <a:pathLst>
                  <a:path h="179" w="35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2" name="chenying0907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b="b" l="0" r="r" t="0"/>
                <a:pathLst>
                  <a:path h="79" w="22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3" name="chenying0907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b="b" l="0" r="r" t="0"/>
                <a:pathLst>
                  <a:path h="85" w="28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4" name="chenying0907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b="b" l="0" r="r" t="0"/>
                <a:pathLst>
                  <a:path h="115" w="28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5" name="chenying0907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b="b" l="0" r="r" t="0"/>
                <a:pathLst>
                  <a:path h="117" w="21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6" name="chenying0907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b="b" l="0" r="r" t="0"/>
                <a:pathLst>
                  <a:path h="1088" w="1051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7" name="chenying0907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b="b" l="0" r="r" t="0"/>
                <a:pathLst>
                  <a:path h="307" w="369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8" name="chenying0907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b="b" l="0" r="r" t="0"/>
                <a:pathLst>
                  <a:path h="323" w="369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9" name="chenying0907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b="b" l="0" r="r" t="0"/>
                <a:pathLst>
                  <a:path h="583" w="541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0" name="chenying0907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b="b" l="0" r="r" t="0"/>
                <a:pathLst>
                  <a:path h="546" w="515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1" name="chenying0907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b="b" l="0" r="r" t="0"/>
                <a:pathLst>
                  <a:path h="142" w="148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2" name="chenying0907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b="b" l="0" r="r" t="0"/>
                <a:pathLst>
                  <a:path h="462" w="492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</p:grpSp>
      <p:grpSp>
        <p:nvGrpSpPr>
          <p:cNvPr id="53" name="chenying0907 52"/>
          <p:cNvGrpSpPr/>
          <p:nvPr/>
        </p:nvGrpSpPr>
        <p:grpSpPr>
          <a:xfrm>
            <a:off x="3434921" y="2243349"/>
            <a:ext cx="1734699" cy="1296724"/>
            <a:chOff x="3434100" y="2243349"/>
            <a:chExt cx="1735234" cy="1296724"/>
          </a:xfrm>
        </p:grpSpPr>
        <p:sp>
          <p:nvSpPr>
            <p:cNvPr id="54" name="椭圆 31"/>
            <p:cNvSpPr/>
            <p:nvPr/>
          </p:nvSpPr>
          <p:spPr>
            <a:xfrm rot="16200000">
              <a:off x="3653355" y="2024094"/>
              <a:ext cx="1296724" cy="1735234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  <a:gd fmla="*/ 128078 w 687378" name="connsiteX0-333"/>
                <a:gd fmla="*/ 58090 h 647015" name="connsiteY0-334"/>
                <a:gd fmla="*/ 571432 w 687378" name="connsiteX1-335"/>
                <a:gd fmla="*/ 16673 h 647015" name="connsiteY1-336"/>
                <a:gd fmla="*/ 659670 w 687378" name="connsiteX2-337"/>
                <a:gd fmla="*/ 330492 h 647015" name="connsiteY2-338"/>
                <a:gd fmla="*/ 331423 w 687378" name="connsiteX3-339"/>
                <a:gd fmla="*/ 647015 h 647015" name="connsiteY3-340"/>
                <a:gd fmla="*/ 3176 w 687378" name="connsiteX4-341"/>
                <a:gd fmla="*/ 330492 h 647015" name="connsiteY4-342"/>
                <a:gd fmla="*/ 62645 w 687378" name="connsiteX5-343"/>
                <a:gd fmla="*/ 127576 h 647015" name="connsiteY5-344"/>
                <a:gd fmla="*/ 128078 w 677145" name="connsiteX0-345"/>
                <a:gd fmla="*/ 58090 h 663933" name="connsiteY0-346"/>
                <a:gd fmla="*/ 571432 w 677145" name="connsiteX1-347"/>
                <a:gd fmla="*/ 16673 h 663933" name="connsiteY1-348"/>
                <a:gd fmla="*/ 659670 w 677145" name="connsiteX2-349"/>
                <a:gd fmla="*/ 330492 h 663933" name="connsiteY2-350"/>
                <a:gd fmla="*/ 559815 w 677145" name="connsiteX3-351"/>
                <a:gd fmla="*/ 663933 h 663933" name="connsiteY3-352"/>
                <a:gd fmla="*/ 3176 w 677145" name="connsiteX4-353"/>
                <a:gd fmla="*/ 330492 h 663933" name="connsiteY4-354"/>
                <a:gd fmla="*/ 62645 w 677145" name="connsiteX5-355"/>
                <a:gd fmla="*/ 127576 h 663933" name="connsiteY5-356"/>
                <a:gd fmla="*/ 101940 w 644966" name="connsiteX0-357"/>
                <a:gd fmla="*/ 58090 h 685888" name="connsiteY0-358"/>
                <a:gd fmla="*/ 545294 w 644966" name="connsiteX1-359"/>
                <a:gd fmla="*/ 16673 h 685888" name="connsiteY1-360"/>
                <a:gd fmla="*/ 633532 w 644966" name="connsiteX2-361"/>
                <a:gd fmla="*/ 330492 h 685888" name="connsiteY2-362"/>
                <a:gd fmla="*/ 533677 w 644966" name="connsiteX3-363"/>
                <a:gd fmla="*/ 663933 h 685888" name="connsiteY3-364"/>
                <a:gd fmla="*/ 10874 w 644966" name="connsiteX4-365"/>
                <a:gd fmla="*/ 575801 h 685888" name="connsiteY4-366"/>
                <a:gd fmla="*/ 36507 w 644966" name="connsiteX5-367"/>
                <a:gd fmla="*/ 127576 h 685888" name="connsiteY5-368"/>
                <a:gd fmla="*/ 101940 w 642626" name="connsiteX0-369"/>
                <a:gd fmla="*/ 58090 h 654766" name="connsiteY0-370"/>
                <a:gd fmla="*/ 545294 w 642626" name="connsiteX1-371"/>
                <a:gd fmla="*/ 16673 h 654766" name="connsiteY1-372"/>
                <a:gd fmla="*/ 633532 w 642626" name="connsiteX2-373"/>
                <a:gd fmla="*/ 330492 h 654766" name="connsiteY2-374"/>
                <a:gd fmla="*/ 567513 w 642626" name="connsiteX3-375"/>
                <a:gd fmla="*/ 613179 h 654766" name="connsiteY3-376"/>
                <a:gd fmla="*/ 10874 w 642626" name="connsiteX4-377"/>
                <a:gd fmla="*/ 575801 h 654766" name="connsiteY4-378"/>
                <a:gd fmla="*/ 36507 w 642626" name="connsiteX5-379"/>
                <a:gd fmla="*/ 127576 h 654766" name="connsiteY5-380"/>
                <a:gd fmla="*/ 101940 w 642626" name="connsiteX0-381"/>
                <a:gd fmla="*/ 30477 h 627153" name="connsiteY0-382"/>
                <a:gd fmla="*/ 545294 w 642626" name="connsiteX1-383"/>
                <a:gd fmla="*/ 31354 h 627153" name="connsiteY1-384"/>
                <a:gd fmla="*/ 633532 w 642626" name="connsiteX2-385"/>
                <a:gd fmla="*/ 302879 h 627153" name="connsiteY2-386"/>
                <a:gd fmla="*/ 567513 w 642626" name="connsiteX3-387"/>
                <a:gd fmla="*/ 585566 h 627153" name="connsiteY3-388"/>
                <a:gd fmla="*/ 10874 w 642626" name="connsiteX4-389"/>
                <a:gd fmla="*/ 548188 h 627153" name="connsiteY4-390"/>
                <a:gd fmla="*/ 36507 w 642626" name="connsiteX5-391"/>
                <a:gd fmla="*/ 99963 h 627153" name="connsiteY5-392"/>
                <a:gd fmla="*/ 101940 w 641803" name="connsiteX0-393"/>
                <a:gd fmla="*/ 32533 h 629209" name="connsiteY0-394"/>
                <a:gd fmla="*/ 545294 w 641803" name="connsiteX1-395"/>
                <a:gd fmla="*/ 33410 h 629209" name="connsiteY1-396"/>
                <a:gd fmla="*/ 633532 w 641803" name="connsiteX2-397"/>
                <a:gd fmla="*/ 304935 h 629209" name="connsiteY2-398"/>
                <a:gd fmla="*/ 567513 w 641803" name="connsiteX3-399"/>
                <a:gd fmla="*/ 587622 h 629209" name="connsiteY3-400"/>
                <a:gd fmla="*/ 10874 w 641803" name="connsiteX4-401"/>
                <a:gd fmla="*/ 550244 h 629209" name="connsiteY4-402"/>
                <a:gd fmla="*/ 36507 w 641803" name="connsiteX5-403"/>
                <a:gd fmla="*/ 102019 h 629209" name="connsiteY5-404"/>
                <a:gd fmla="*/ 93785 w 633648" name="connsiteX0-405"/>
                <a:gd fmla="*/ 32533 h 629209" name="connsiteY0-406"/>
                <a:gd fmla="*/ 537139 w 633648" name="connsiteX1-407"/>
                <a:gd fmla="*/ 33410 h 629209" name="connsiteY1-408"/>
                <a:gd fmla="*/ 625377 w 633648" name="connsiteX2-409"/>
                <a:gd fmla="*/ 304935 h 629209" name="connsiteY2-410"/>
                <a:gd fmla="*/ 559358 w 633648" name="connsiteX3-411"/>
                <a:gd fmla="*/ 587622 h 629209" name="connsiteY3-412"/>
                <a:gd fmla="*/ 2719 w 633648" name="connsiteX4-413"/>
                <a:gd fmla="*/ 550244 h 629209" name="connsiteY4-414"/>
                <a:gd fmla="*/ 28352 w 633648" name="connsiteX5-415"/>
                <a:gd fmla="*/ 102019 h 629209" name="connsiteY5-416"/>
                <a:gd fmla="*/ 103603 w 643466" name="connsiteX0-417"/>
                <a:gd fmla="*/ 32533 h 629209" name="connsiteY0-418"/>
                <a:gd fmla="*/ 546957 w 643466" name="connsiteX1-419"/>
                <a:gd fmla="*/ 33410 h 629209" name="connsiteY1-420"/>
                <a:gd fmla="*/ 635195 w 643466" name="connsiteX2-421"/>
                <a:gd fmla="*/ 304935 h 629209" name="connsiteY2-422"/>
                <a:gd fmla="*/ 569176 w 643466" name="connsiteX3-423"/>
                <a:gd fmla="*/ 587622 h 629209" name="connsiteY3-424"/>
                <a:gd fmla="*/ 12537 w 643466" name="connsiteX4-425"/>
                <a:gd fmla="*/ 550244 h 629209" name="connsiteY4-426"/>
                <a:gd fmla="*/ 4334 w 643466" name="connsiteX5-427"/>
                <a:gd fmla="*/ 102019 h 629209" name="connsiteY5-428"/>
                <a:gd fmla="*/ 103603 w 643466" name="connsiteX0-429"/>
                <a:gd fmla="*/ 32533 h 613248" name="connsiteY0-430"/>
                <a:gd fmla="*/ 546957 w 643466" name="connsiteX1-431"/>
                <a:gd fmla="*/ 33410 h 613248" name="connsiteY1-432"/>
                <a:gd fmla="*/ 635195 w 643466" name="connsiteX2-433"/>
                <a:gd fmla="*/ 304935 h 613248" name="connsiteY2-434"/>
                <a:gd fmla="*/ 569176 w 643466" name="connsiteX3-435"/>
                <a:gd fmla="*/ 587622 h 613248" name="connsiteY3-436"/>
                <a:gd fmla="*/ 12537 w 643466" name="connsiteX4-437"/>
                <a:gd fmla="*/ 518643 h 613248" name="connsiteY4-438"/>
                <a:gd fmla="*/ 4334 w 643466" name="connsiteX5-439"/>
                <a:gd fmla="*/ 102019 h 613248" name="connsiteY5-440"/>
                <a:gd fmla="*/ 103603 w 622280" name="connsiteX0-441"/>
                <a:gd fmla="*/ 51723 h 632438" name="connsiteY0-442"/>
                <a:gd fmla="*/ 546957 w 622280" name="connsiteX1-443"/>
                <a:gd fmla="*/ 52600 h 632438" name="connsiteY1-444"/>
                <a:gd fmla="*/ 569176 w 622280" name="connsiteX2-445"/>
                <a:gd fmla="*/ 606812 h 632438" name="connsiteY2-446"/>
                <a:gd fmla="*/ 12537 w 622280" name="connsiteX3-447"/>
                <a:gd fmla="*/ 537833 h 632438" name="connsiteY3-448"/>
                <a:gd fmla="*/ 4334 w 622280" name="connsiteX4-449"/>
                <a:gd fmla="*/ 121209 h 632438" name="connsiteY4-450"/>
                <a:gd fmla="*/ 103603 w 640916" name="connsiteX0-451"/>
                <a:gd fmla="*/ 51277 h 628066" name="connsiteY0-452"/>
                <a:gd fmla="*/ 546957 w 640916" name="connsiteX1-453"/>
                <a:gd fmla="*/ 52154 h 628066" name="connsiteY1-454"/>
                <a:gd fmla="*/ 595444 w 640916" name="connsiteX2-455"/>
                <a:gd fmla="*/ 600046 h 628066" name="connsiteY2-456"/>
                <a:gd fmla="*/ 12537 w 640916" name="connsiteX3-457"/>
                <a:gd fmla="*/ 537387 h 628066" name="connsiteY3-458"/>
                <a:gd fmla="*/ 4334 w 640916" name="connsiteX4-459"/>
                <a:gd fmla="*/ 120763 h 628066" name="connsiteY4-460"/>
                <a:gd fmla="*/ 103603 w 629940" name="connsiteX0-461"/>
                <a:gd fmla="*/ 26437 h 603226" name="connsiteY0-462"/>
                <a:gd fmla="*/ 546957 w 629940" name="connsiteX1-463"/>
                <a:gd fmla="*/ 27314 h 603226" name="connsiteY1-464"/>
                <a:gd fmla="*/ 595444 w 629940" name="connsiteX2-465"/>
                <a:gd fmla="*/ 575206 h 603226" name="connsiteY2-466"/>
                <a:gd fmla="*/ 12537 w 629940" name="connsiteX3-467"/>
                <a:gd fmla="*/ 512547 h 603226" name="connsiteY3-468"/>
                <a:gd fmla="*/ 4334 w 629940" name="connsiteX4-469"/>
                <a:gd fmla="*/ 95923 h 603226" name="connsiteY4-470"/>
                <a:gd fmla="*/ 103603 w 651443" name="connsiteX0-471"/>
                <a:gd fmla="*/ 20041 h 614843" name="connsiteY0-472"/>
                <a:gd fmla="*/ 608249 w 651443" name="connsiteX1-473"/>
                <a:gd fmla="*/ 39879 h 614843" name="connsiteY1-474"/>
                <a:gd fmla="*/ 595444 w 651443" name="connsiteX2-475"/>
                <a:gd fmla="*/ 568810 h 614843" name="connsiteY2-476"/>
                <a:gd fmla="*/ 12537 w 651443" name="connsiteX3-477"/>
                <a:gd fmla="*/ 506151 h 614843" name="connsiteY3-478"/>
                <a:gd fmla="*/ 4334 w 651443" name="connsiteX4-479"/>
                <a:gd fmla="*/ 89527 h 614843" name="connsiteY4-480"/>
                <a:gd fmla="*/ 103603 w 640788" name="connsiteX0-481"/>
                <a:gd fmla="*/ 20041 h 614843" name="connsiteY0-482"/>
                <a:gd fmla="*/ 581981 w 640788" name="connsiteX1-483"/>
                <a:gd fmla="*/ 39879 h 614843" name="connsiteY1-484"/>
                <a:gd fmla="*/ 595444 w 640788" name="connsiteX2-485"/>
                <a:gd fmla="*/ 568810 h 614843" name="connsiteY2-486"/>
                <a:gd fmla="*/ 12537 w 640788" name="connsiteX3-487"/>
                <a:gd fmla="*/ 506151 h 614843" name="connsiteY3-488"/>
                <a:gd fmla="*/ 4334 w 640788" name="connsiteX4-489"/>
                <a:gd fmla="*/ 89527 h 614843" name="connsiteY4-490"/>
                <a:gd fmla="*/ 103603 w 673655" name="connsiteX0-491"/>
                <a:gd fmla="*/ 38763 h 618146" name="connsiteY0-492"/>
                <a:gd fmla="*/ 581981 w 673655" name="connsiteX1-493"/>
                <a:gd fmla="*/ 58601 h 618146" name="connsiteY1-494"/>
                <a:gd fmla="*/ 621713 w 673655" name="connsiteX2-495"/>
                <a:gd fmla="*/ 562250 h 618146" name="connsiteY2-496"/>
                <a:gd fmla="*/ 12537 w 673655" name="connsiteX3-497"/>
                <a:gd fmla="*/ 524873 h 618146" name="connsiteY3-498"/>
                <a:gd fmla="*/ 4334 w 673655" name="connsiteX4-499"/>
                <a:gd fmla="*/ 108249 h 618146" name="connsiteY4-500"/>
                <a:gd fmla="*/ 103603 w 654750" name="connsiteX0-501"/>
                <a:gd fmla="*/ 38763 h 605787" name="connsiteY0-502"/>
                <a:gd fmla="*/ 581981 w 654750" name="connsiteX1-503"/>
                <a:gd fmla="*/ 58601 h 605787" name="connsiteY1-504"/>
                <a:gd fmla="*/ 621713 w 654750" name="connsiteX2-505"/>
                <a:gd fmla="*/ 562250 h 605787" name="connsiteY2-506"/>
                <a:gd fmla="*/ 12537 w 654750" name="connsiteX3-507"/>
                <a:gd fmla="*/ 524873 h 605787" name="connsiteY3-508"/>
                <a:gd fmla="*/ 4334 w 654750" name="connsiteX4-509"/>
                <a:gd fmla="*/ 108249 h 605787" name="connsiteY4-510"/>
                <a:gd fmla="*/ 103603 w 643734" name="connsiteX0-511"/>
                <a:gd fmla="*/ 31800 h 598824" name="connsiteY0-512"/>
                <a:gd fmla="*/ 581981 w 643734" name="connsiteX1-513"/>
                <a:gd fmla="*/ 51638 h 598824" name="connsiteY1-514"/>
                <a:gd fmla="*/ 621713 w 643734" name="connsiteX2-515"/>
                <a:gd fmla="*/ 555287 h 598824" name="connsiteY2-516"/>
                <a:gd fmla="*/ 12537 w 643734" name="connsiteX3-517"/>
                <a:gd fmla="*/ 517910 h 598824" name="connsiteY3-518"/>
                <a:gd fmla="*/ 4334 w 643734" name="connsiteX4-519"/>
                <a:gd fmla="*/ 101286 h 598824" name="connsiteY4-520"/>
                <a:gd fmla="*/ 103603 w 643734" name="connsiteX0-521"/>
                <a:gd fmla="*/ 24551 h 591575" name="connsiteY0-522"/>
                <a:gd fmla="*/ 581981 w 643734" name="connsiteX1-523"/>
                <a:gd fmla="*/ 44389 h 591575" name="connsiteY1-524"/>
                <a:gd fmla="*/ 621713 w 643734" name="connsiteX2-525"/>
                <a:gd fmla="*/ 548038 h 591575" name="connsiteY2-526"/>
                <a:gd fmla="*/ 12537 w 643734" name="connsiteX3-527"/>
                <a:gd fmla="*/ 510661 h 591575" name="connsiteY3-528"/>
                <a:gd fmla="*/ 4334 w 643734" name="connsiteX4-529"/>
                <a:gd fmla="*/ 94037 h 591575" name="connsiteY4-530"/>
                <a:gd fmla="*/ 103603 w 643734" name="connsiteX0-531"/>
                <a:gd fmla="*/ 20135 h 587159" name="connsiteY0-532"/>
                <a:gd fmla="*/ 581981 w 643734" name="connsiteX1-533"/>
                <a:gd fmla="*/ 39973 h 587159" name="connsiteY1-534"/>
                <a:gd fmla="*/ 621713 w 643734" name="connsiteX2-535"/>
                <a:gd fmla="*/ 543622 h 587159" name="connsiteY2-536"/>
                <a:gd fmla="*/ 12537 w 643734" name="connsiteX3-537"/>
                <a:gd fmla="*/ 506245 h 587159" name="connsiteY3-538"/>
                <a:gd fmla="*/ 4334 w 643734" name="connsiteX4-539"/>
                <a:gd fmla="*/ 89621 h 587159" name="connsiteY4-540"/>
                <a:gd fmla="*/ 51067 w 657504" name="connsiteX0-541"/>
                <a:gd fmla="*/ 31623 h 592327" name="connsiteY0-542"/>
                <a:gd fmla="*/ 581981 w 657504" name="connsiteX1-543"/>
                <a:gd fmla="*/ 45141 h 592327" name="connsiteY1-544"/>
                <a:gd fmla="*/ 621713 w 657504" name="connsiteX2-545"/>
                <a:gd fmla="*/ 548790 h 592327" name="connsiteY2-546"/>
                <a:gd fmla="*/ 12537 w 657504" name="connsiteX3-547"/>
                <a:gd fmla="*/ 511413 h 592327" name="connsiteY3-548"/>
                <a:gd fmla="*/ 4334 w 657504" name="connsiteX4-549"/>
                <a:gd fmla="*/ 94789 h 592327" name="connsiteY4-550"/>
                <a:gd fmla="*/ 51067 w 676118" name="connsiteX0-551"/>
                <a:gd fmla="*/ 31623 h 604686" name="connsiteY0-552"/>
                <a:gd fmla="*/ 581981 w 676118" name="connsiteX1-553"/>
                <a:gd fmla="*/ 45141 h 604686" name="connsiteY1-554"/>
                <a:gd fmla="*/ 621713 w 676118" name="connsiteX2-555"/>
                <a:gd fmla="*/ 548790 h 604686" name="connsiteY2-556"/>
                <a:gd fmla="*/ 12537 w 676118" name="connsiteX3-557"/>
                <a:gd fmla="*/ 511413 h 604686" name="connsiteY3-558"/>
                <a:gd fmla="*/ 4334 w 676118" name="connsiteX4-559"/>
                <a:gd fmla="*/ 94789 h 604686" name="connsiteY4-560"/>
                <a:gd fmla="*/ 51067 w 659741" name="connsiteX0-561"/>
                <a:gd fmla="*/ 18182 h 591245" name="connsiteY0-562"/>
                <a:gd fmla="*/ 581981 w 659741" name="connsiteX1-563"/>
                <a:gd fmla="*/ 31700 h 591245" name="connsiteY1-564"/>
                <a:gd fmla="*/ 621713 w 659741" name="connsiteX2-565"/>
                <a:gd fmla="*/ 535349 h 591245" name="connsiteY2-566"/>
                <a:gd fmla="*/ 12537 w 659741" name="connsiteX3-567"/>
                <a:gd fmla="*/ 497972 h 591245" name="connsiteY3-568"/>
                <a:gd fmla="*/ 4334 w 659741" name="connsiteX4-569"/>
                <a:gd fmla="*/ 81348 h 591245" name="connsiteY4-570"/>
                <a:gd fmla="*/ 51067 w 671131" name="connsiteX0-571"/>
                <a:gd fmla="*/ 18182 h 591245" name="connsiteY0-572"/>
                <a:gd fmla="*/ 617005 w 671131" name="connsiteX1-573"/>
                <a:gd fmla="*/ 31700 h 591245" name="connsiteY1-574"/>
                <a:gd fmla="*/ 621713 w 671131" name="connsiteX2-575"/>
                <a:gd fmla="*/ 535349 h 591245" name="connsiteY2-576"/>
                <a:gd fmla="*/ 12537 w 671131" name="connsiteX3-577"/>
                <a:gd fmla="*/ 497972 h 591245" name="connsiteY3-578"/>
                <a:gd fmla="*/ 4334 w 671131" name="connsiteX4-579"/>
                <a:gd fmla="*/ 81348 h 591245" name="connsiteY4-580"/>
                <a:gd fmla="*/ 51067 w 648099" name="connsiteX0-581"/>
                <a:gd fmla="*/ 18182 h 578886" name="connsiteY0-582"/>
                <a:gd fmla="*/ 617005 w 648099" name="connsiteX1-583"/>
                <a:gd fmla="*/ 31700 h 578886" name="connsiteY1-584"/>
                <a:gd fmla="*/ 621713 w 648099" name="connsiteX2-585"/>
                <a:gd fmla="*/ 535349 h 578886" name="connsiteY2-586"/>
                <a:gd fmla="*/ 12537 w 648099" name="connsiteX3-587"/>
                <a:gd fmla="*/ 497972 h 578886" name="connsiteY3-588"/>
                <a:gd fmla="*/ 4334 w 648099" name="connsiteX4-589"/>
                <a:gd fmla="*/ 81348 h 578886" name="connsiteY4-590"/>
                <a:gd fmla="*/ 51067 w 648099" name="connsiteX0-591"/>
                <a:gd fmla="*/ 18182 h 565791" name="connsiteY0-592"/>
                <a:gd fmla="*/ 617005 w 648099" name="connsiteX1-593"/>
                <a:gd fmla="*/ 31700 h 565791" name="connsiteY1-594"/>
                <a:gd fmla="*/ 621713 w 648099" name="connsiteX2-595"/>
                <a:gd fmla="*/ 535349 h 565791" name="connsiteY2-596"/>
                <a:gd fmla="*/ 12537 w 648099" name="connsiteX3-597"/>
                <a:gd fmla="*/ 497972 h 565791" name="connsiteY3-598"/>
                <a:gd fmla="*/ 4334 w 648099" name="connsiteX4-599"/>
                <a:gd fmla="*/ 81348 h 565791" name="connsiteY4-600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b="b" l="l" r="r" t="t"/>
              <a:pathLst>
                <a:path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w="25400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60941" compatLnSpc="1" forceAA="0" fromWordArt="0" horzOverflow="overflow" lIns="121882" numCol="1" rIns="121882" rot="0" rtlCol="0" spcCol="0" spcFirstLastPara="0" tIns="60941" vert="horz" vertOverflow="overflow" wrap="square">
              <a:noAutofit/>
            </a:bodyPr>
            <a:lstStyle/>
            <a:p>
              <a:pPr algn="ctr"/>
              <a:endParaRPr altLang="en-US" lang="zh-CN" sz="1999">
                <a:solidFill>
                  <a:srgbClr val="605448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55" name="chenying0907 54"/>
            <p:cNvGrpSpPr/>
            <p:nvPr/>
          </p:nvGrpSpPr>
          <p:grpSpPr>
            <a:xfrm>
              <a:off x="3903143" y="2474516"/>
              <a:ext cx="723795" cy="739644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56" name="chenying0907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b="b" l="0" r="r" t="0"/>
                <a:pathLst>
                  <a:path h="109" w="20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7" name="chenying0907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b="b" l="0" r="r" t="0"/>
                <a:pathLst>
                  <a:path h="151" w="25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8" name="chenying0907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b="b" l="0" r="r" t="0"/>
                <a:pathLst>
                  <a:path h="161" w="37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59" name="chenying0907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b="b" l="0" r="r" t="0"/>
                <a:pathLst>
                  <a:path h="238" w="42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0" name="chenying0907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b="b" l="0" r="r" t="0"/>
                <a:pathLst>
                  <a:path h="417" w="73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1" name="chenying0907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b="b" l="0" r="r" t="0"/>
                <a:pathLst>
                  <a:path h="507" w="85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2" name="chenying0907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b="b" l="0" r="r" t="0"/>
                <a:pathLst>
                  <a:path h="712" w="113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3" name="chenying0907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b="b" l="0" r="r" t="0"/>
                <a:pathLst>
                  <a:path h="787" w="119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4" name="chenying0907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b="b" l="0" r="r" t="0"/>
                <a:pathLst>
                  <a:path h="1042" w="171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5" name="chenying0907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b="b" l="0" r="r" t="0"/>
                <a:pathLst>
                  <a:path h="1029" w="231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6" name="chenying0907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b="b" l="0" r="r" t="0"/>
                <a:pathLst>
                  <a:path h="211" w="66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7" name="chenying0907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b="b" l="0" r="r" t="0"/>
                <a:pathLst>
                  <a:path h="142" w="47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8" name="chenying0907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b="b" l="0" r="r" t="0"/>
                <a:pathLst>
                  <a:path h="119" w="38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69" name="chenying0907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b="b" l="0" r="r" t="0"/>
                <a:pathLst>
                  <a:path h="654" w="120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70" name="chenying0907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b="b" l="0" r="r" t="0"/>
                <a:pathLst>
                  <a:path h="492" w="85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71" name="chenying0907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b="b" l="0" r="r" t="0"/>
                <a:pathLst>
                  <a:path h="374" w="66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72" name="chenying0907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b="b" l="0" r="r" t="0"/>
                <a:pathLst>
                  <a:path h="304" w="81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73" name="chenying0907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b="b" l="0" r="r" t="0"/>
                <a:pathLst>
                  <a:path h="231" w="71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74" name="chenying0907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b="b" l="0" r="r" t="0"/>
                <a:pathLst>
                  <a:path h="1236" w="1204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005188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75" name="chenying0907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b="b" l="0" r="r" t="0"/>
                <a:pathLst>
                  <a:path h="492" w="479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005188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</p:grpSp>
      <p:grpSp>
        <p:nvGrpSpPr>
          <p:cNvPr id="76" name="chenying0907 75"/>
          <p:cNvGrpSpPr/>
          <p:nvPr/>
        </p:nvGrpSpPr>
        <p:grpSpPr>
          <a:xfrm>
            <a:off x="5013903" y="2947061"/>
            <a:ext cx="1734699" cy="1296724"/>
            <a:chOff x="5013570" y="2947060"/>
            <a:chExt cx="1735234" cy="1296724"/>
          </a:xfrm>
          <a:solidFill>
            <a:srgbClr val="005188"/>
          </a:solidFill>
        </p:grpSpPr>
        <p:sp>
          <p:nvSpPr>
            <p:cNvPr id="77" name="椭圆 31"/>
            <p:cNvSpPr/>
            <p:nvPr/>
          </p:nvSpPr>
          <p:spPr>
            <a:xfrm rot="16200000">
              <a:off x="5232825" y="2727805"/>
              <a:ext cx="1296724" cy="1735234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  <a:gd fmla="*/ 128078 w 687378" name="connsiteX0-333"/>
                <a:gd fmla="*/ 58090 h 647015" name="connsiteY0-334"/>
                <a:gd fmla="*/ 571432 w 687378" name="connsiteX1-335"/>
                <a:gd fmla="*/ 16673 h 647015" name="connsiteY1-336"/>
                <a:gd fmla="*/ 659670 w 687378" name="connsiteX2-337"/>
                <a:gd fmla="*/ 330492 h 647015" name="connsiteY2-338"/>
                <a:gd fmla="*/ 331423 w 687378" name="connsiteX3-339"/>
                <a:gd fmla="*/ 647015 h 647015" name="connsiteY3-340"/>
                <a:gd fmla="*/ 3176 w 687378" name="connsiteX4-341"/>
                <a:gd fmla="*/ 330492 h 647015" name="connsiteY4-342"/>
                <a:gd fmla="*/ 62645 w 687378" name="connsiteX5-343"/>
                <a:gd fmla="*/ 127576 h 647015" name="connsiteY5-344"/>
                <a:gd fmla="*/ 128078 w 677145" name="connsiteX0-345"/>
                <a:gd fmla="*/ 58090 h 663933" name="connsiteY0-346"/>
                <a:gd fmla="*/ 571432 w 677145" name="connsiteX1-347"/>
                <a:gd fmla="*/ 16673 h 663933" name="connsiteY1-348"/>
                <a:gd fmla="*/ 659670 w 677145" name="connsiteX2-349"/>
                <a:gd fmla="*/ 330492 h 663933" name="connsiteY2-350"/>
                <a:gd fmla="*/ 559815 w 677145" name="connsiteX3-351"/>
                <a:gd fmla="*/ 663933 h 663933" name="connsiteY3-352"/>
                <a:gd fmla="*/ 3176 w 677145" name="connsiteX4-353"/>
                <a:gd fmla="*/ 330492 h 663933" name="connsiteY4-354"/>
                <a:gd fmla="*/ 62645 w 677145" name="connsiteX5-355"/>
                <a:gd fmla="*/ 127576 h 663933" name="connsiteY5-356"/>
                <a:gd fmla="*/ 101940 w 644966" name="connsiteX0-357"/>
                <a:gd fmla="*/ 58090 h 685888" name="connsiteY0-358"/>
                <a:gd fmla="*/ 545294 w 644966" name="connsiteX1-359"/>
                <a:gd fmla="*/ 16673 h 685888" name="connsiteY1-360"/>
                <a:gd fmla="*/ 633532 w 644966" name="connsiteX2-361"/>
                <a:gd fmla="*/ 330492 h 685888" name="connsiteY2-362"/>
                <a:gd fmla="*/ 533677 w 644966" name="connsiteX3-363"/>
                <a:gd fmla="*/ 663933 h 685888" name="connsiteY3-364"/>
                <a:gd fmla="*/ 10874 w 644966" name="connsiteX4-365"/>
                <a:gd fmla="*/ 575801 h 685888" name="connsiteY4-366"/>
                <a:gd fmla="*/ 36507 w 644966" name="connsiteX5-367"/>
                <a:gd fmla="*/ 127576 h 685888" name="connsiteY5-368"/>
                <a:gd fmla="*/ 101940 w 642626" name="connsiteX0-369"/>
                <a:gd fmla="*/ 58090 h 654766" name="connsiteY0-370"/>
                <a:gd fmla="*/ 545294 w 642626" name="connsiteX1-371"/>
                <a:gd fmla="*/ 16673 h 654766" name="connsiteY1-372"/>
                <a:gd fmla="*/ 633532 w 642626" name="connsiteX2-373"/>
                <a:gd fmla="*/ 330492 h 654766" name="connsiteY2-374"/>
                <a:gd fmla="*/ 567513 w 642626" name="connsiteX3-375"/>
                <a:gd fmla="*/ 613179 h 654766" name="connsiteY3-376"/>
                <a:gd fmla="*/ 10874 w 642626" name="connsiteX4-377"/>
                <a:gd fmla="*/ 575801 h 654766" name="connsiteY4-378"/>
                <a:gd fmla="*/ 36507 w 642626" name="connsiteX5-379"/>
                <a:gd fmla="*/ 127576 h 654766" name="connsiteY5-380"/>
                <a:gd fmla="*/ 101940 w 642626" name="connsiteX0-381"/>
                <a:gd fmla="*/ 30477 h 627153" name="connsiteY0-382"/>
                <a:gd fmla="*/ 545294 w 642626" name="connsiteX1-383"/>
                <a:gd fmla="*/ 31354 h 627153" name="connsiteY1-384"/>
                <a:gd fmla="*/ 633532 w 642626" name="connsiteX2-385"/>
                <a:gd fmla="*/ 302879 h 627153" name="connsiteY2-386"/>
                <a:gd fmla="*/ 567513 w 642626" name="connsiteX3-387"/>
                <a:gd fmla="*/ 585566 h 627153" name="connsiteY3-388"/>
                <a:gd fmla="*/ 10874 w 642626" name="connsiteX4-389"/>
                <a:gd fmla="*/ 548188 h 627153" name="connsiteY4-390"/>
                <a:gd fmla="*/ 36507 w 642626" name="connsiteX5-391"/>
                <a:gd fmla="*/ 99963 h 627153" name="connsiteY5-392"/>
                <a:gd fmla="*/ 101940 w 641803" name="connsiteX0-393"/>
                <a:gd fmla="*/ 32533 h 629209" name="connsiteY0-394"/>
                <a:gd fmla="*/ 545294 w 641803" name="connsiteX1-395"/>
                <a:gd fmla="*/ 33410 h 629209" name="connsiteY1-396"/>
                <a:gd fmla="*/ 633532 w 641803" name="connsiteX2-397"/>
                <a:gd fmla="*/ 304935 h 629209" name="connsiteY2-398"/>
                <a:gd fmla="*/ 567513 w 641803" name="connsiteX3-399"/>
                <a:gd fmla="*/ 587622 h 629209" name="connsiteY3-400"/>
                <a:gd fmla="*/ 10874 w 641803" name="connsiteX4-401"/>
                <a:gd fmla="*/ 550244 h 629209" name="connsiteY4-402"/>
                <a:gd fmla="*/ 36507 w 641803" name="connsiteX5-403"/>
                <a:gd fmla="*/ 102019 h 629209" name="connsiteY5-404"/>
                <a:gd fmla="*/ 93785 w 633648" name="connsiteX0-405"/>
                <a:gd fmla="*/ 32533 h 629209" name="connsiteY0-406"/>
                <a:gd fmla="*/ 537139 w 633648" name="connsiteX1-407"/>
                <a:gd fmla="*/ 33410 h 629209" name="connsiteY1-408"/>
                <a:gd fmla="*/ 625377 w 633648" name="connsiteX2-409"/>
                <a:gd fmla="*/ 304935 h 629209" name="connsiteY2-410"/>
                <a:gd fmla="*/ 559358 w 633648" name="connsiteX3-411"/>
                <a:gd fmla="*/ 587622 h 629209" name="connsiteY3-412"/>
                <a:gd fmla="*/ 2719 w 633648" name="connsiteX4-413"/>
                <a:gd fmla="*/ 550244 h 629209" name="connsiteY4-414"/>
                <a:gd fmla="*/ 28352 w 633648" name="connsiteX5-415"/>
                <a:gd fmla="*/ 102019 h 629209" name="connsiteY5-416"/>
                <a:gd fmla="*/ 103603 w 643466" name="connsiteX0-417"/>
                <a:gd fmla="*/ 32533 h 629209" name="connsiteY0-418"/>
                <a:gd fmla="*/ 546957 w 643466" name="connsiteX1-419"/>
                <a:gd fmla="*/ 33410 h 629209" name="connsiteY1-420"/>
                <a:gd fmla="*/ 635195 w 643466" name="connsiteX2-421"/>
                <a:gd fmla="*/ 304935 h 629209" name="connsiteY2-422"/>
                <a:gd fmla="*/ 569176 w 643466" name="connsiteX3-423"/>
                <a:gd fmla="*/ 587622 h 629209" name="connsiteY3-424"/>
                <a:gd fmla="*/ 12537 w 643466" name="connsiteX4-425"/>
                <a:gd fmla="*/ 550244 h 629209" name="connsiteY4-426"/>
                <a:gd fmla="*/ 4334 w 643466" name="connsiteX5-427"/>
                <a:gd fmla="*/ 102019 h 629209" name="connsiteY5-428"/>
                <a:gd fmla="*/ 103603 w 643466" name="connsiteX0-429"/>
                <a:gd fmla="*/ 32533 h 613248" name="connsiteY0-430"/>
                <a:gd fmla="*/ 546957 w 643466" name="connsiteX1-431"/>
                <a:gd fmla="*/ 33410 h 613248" name="connsiteY1-432"/>
                <a:gd fmla="*/ 635195 w 643466" name="connsiteX2-433"/>
                <a:gd fmla="*/ 304935 h 613248" name="connsiteY2-434"/>
                <a:gd fmla="*/ 569176 w 643466" name="connsiteX3-435"/>
                <a:gd fmla="*/ 587622 h 613248" name="connsiteY3-436"/>
                <a:gd fmla="*/ 12537 w 643466" name="connsiteX4-437"/>
                <a:gd fmla="*/ 518643 h 613248" name="connsiteY4-438"/>
                <a:gd fmla="*/ 4334 w 643466" name="connsiteX5-439"/>
                <a:gd fmla="*/ 102019 h 613248" name="connsiteY5-440"/>
                <a:gd fmla="*/ 103603 w 622280" name="connsiteX0-441"/>
                <a:gd fmla="*/ 51723 h 632438" name="connsiteY0-442"/>
                <a:gd fmla="*/ 546957 w 622280" name="connsiteX1-443"/>
                <a:gd fmla="*/ 52600 h 632438" name="connsiteY1-444"/>
                <a:gd fmla="*/ 569176 w 622280" name="connsiteX2-445"/>
                <a:gd fmla="*/ 606812 h 632438" name="connsiteY2-446"/>
                <a:gd fmla="*/ 12537 w 622280" name="connsiteX3-447"/>
                <a:gd fmla="*/ 537833 h 632438" name="connsiteY3-448"/>
                <a:gd fmla="*/ 4334 w 622280" name="connsiteX4-449"/>
                <a:gd fmla="*/ 121209 h 632438" name="connsiteY4-450"/>
                <a:gd fmla="*/ 103603 w 640916" name="connsiteX0-451"/>
                <a:gd fmla="*/ 51277 h 628066" name="connsiteY0-452"/>
                <a:gd fmla="*/ 546957 w 640916" name="connsiteX1-453"/>
                <a:gd fmla="*/ 52154 h 628066" name="connsiteY1-454"/>
                <a:gd fmla="*/ 595444 w 640916" name="connsiteX2-455"/>
                <a:gd fmla="*/ 600046 h 628066" name="connsiteY2-456"/>
                <a:gd fmla="*/ 12537 w 640916" name="connsiteX3-457"/>
                <a:gd fmla="*/ 537387 h 628066" name="connsiteY3-458"/>
                <a:gd fmla="*/ 4334 w 640916" name="connsiteX4-459"/>
                <a:gd fmla="*/ 120763 h 628066" name="connsiteY4-460"/>
                <a:gd fmla="*/ 103603 w 629940" name="connsiteX0-461"/>
                <a:gd fmla="*/ 26437 h 603226" name="connsiteY0-462"/>
                <a:gd fmla="*/ 546957 w 629940" name="connsiteX1-463"/>
                <a:gd fmla="*/ 27314 h 603226" name="connsiteY1-464"/>
                <a:gd fmla="*/ 595444 w 629940" name="connsiteX2-465"/>
                <a:gd fmla="*/ 575206 h 603226" name="connsiteY2-466"/>
                <a:gd fmla="*/ 12537 w 629940" name="connsiteX3-467"/>
                <a:gd fmla="*/ 512547 h 603226" name="connsiteY3-468"/>
                <a:gd fmla="*/ 4334 w 629940" name="connsiteX4-469"/>
                <a:gd fmla="*/ 95923 h 603226" name="connsiteY4-470"/>
                <a:gd fmla="*/ 103603 w 651443" name="connsiteX0-471"/>
                <a:gd fmla="*/ 20041 h 614843" name="connsiteY0-472"/>
                <a:gd fmla="*/ 608249 w 651443" name="connsiteX1-473"/>
                <a:gd fmla="*/ 39879 h 614843" name="connsiteY1-474"/>
                <a:gd fmla="*/ 595444 w 651443" name="connsiteX2-475"/>
                <a:gd fmla="*/ 568810 h 614843" name="connsiteY2-476"/>
                <a:gd fmla="*/ 12537 w 651443" name="connsiteX3-477"/>
                <a:gd fmla="*/ 506151 h 614843" name="connsiteY3-478"/>
                <a:gd fmla="*/ 4334 w 651443" name="connsiteX4-479"/>
                <a:gd fmla="*/ 89527 h 614843" name="connsiteY4-480"/>
                <a:gd fmla="*/ 103603 w 640788" name="connsiteX0-481"/>
                <a:gd fmla="*/ 20041 h 614843" name="connsiteY0-482"/>
                <a:gd fmla="*/ 581981 w 640788" name="connsiteX1-483"/>
                <a:gd fmla="*/ 39879 h 614843" name="connsiteY1-484"/>
                <a:gd fmla="*/ 595444 w 640788" name="connsiteX2-485"/>
                <a:gd fmla="*/ 568810 h 614843" name="connsiteY2-486"/>
                <a:gd fmla="*/ 12537 w 640788" name="connsiteX3-487"/>
                <a:gd fmla="*/ 506151 h 614843" name="connsiteY3-488"/>
                <a:gd fmla="*/ 4334 w 640788" name="connsiteX4-489"/>
                <a:gd fmla="*/ 89527 h 614843" name="connsiteY4-490"/>
                <a:gd fmla="*/ 103603 w 673655" name="connsiteX0-491"/>
                <a:gd fmla="*/ 38763 h 618146" name="connsiteY0-492"/>
                <a:gd fmla="*/ 581981 w 673655" name="connsiteX1-493"/>
                <a:gd fmla="*/ 58601 h 618146" name="connsiteY1-494"/>
                <a:gd fmla="*/ 621713 w 673655" name="connsiteX2-495"/>
                <a:gd fmla="*/ 562250 h 618146" name="connsiteY2-496"/>
                <a:gd fmla="*/ 12537 w 673655" name="connsiteX3-497"/>
                <a:gd fmla="*/ 524873 h 618146" name="connsiteY3-498"/>
                <a:gd fmla="*/ 4334 w 673655" name="connsiteX4-499"/>
                <a:gd fmla="*/ 108249 h 618146" name="connsiteY4-500"/>
                <a:gd fmla="*/ 103603 w 654750" name="connsiteX0-501"/>
                <a:gd fmla="*/ 38763 h 605787" name="connsiteY0-502"/>
                <a:gd fmla="*/ 581981 w 654750" name="connsiteX1-503"/>
                <a:gd fmla="*/ 58601 h 605787" name="connsiteY1-504"/>
                <a:gd fmla="*/ 621713 w 654750" name="connsiteX2-505"/>
                <a:gd fmla="*/ 562250 h 605787" name="connsiteY2-506"/>
                <a:gd fmla="*/ 12537 w 654750" name="connsiteX3-507"/>
                <a:gd fmla="*/ 524873 h 605787" name="connsiteY3-508"/>
                <a:gd fmla="*/ 4334 w 654750" name="connsiteX4-509"/>
                <a:gd fmla="*/ 108249 h 605787" name="connsiteY4-510"/>
                <a:gd fmla="*/ 103603 w 643734" name="connsiteX0-511"/>
                <a:gd fmla="*/ 31800 h 598824" name="connsiteY0-512"/>
                <a:gd fmla="*/ 581981 w 643734" name="connsiteX1-513"/>
                <a:gd fmla="*/ 51638 h 598824" name="connsiteY1-514"/>
                <a:gd fmla="*/ 621713 w 643734" name="connsiteX2-515"/>
                <a:gd fmla="*/ 555287 h 598824" name="connsiteY2-516"/>
                <a:gd fmla="*/ 12537 w 643734" name="connsiteX3-517"/>
                <a:gd fmla="*/ 517910 h 598824" name="connsiteY3-518"/>
                <a:gd fmla="*/ 4334 w 643734" name="connsiteX4-519"/>
                <a:gd fmla="*/ 101286 h 598824" name="connsiteY4-520"/>
                <a:gd fmla="*/ 103603 w 643734" name="connsiteX0-521"/>
                <a:gd fmla="*/ 24551 h 591575" name="connsiteY0-522"/>
                <a:gd fmla="*/ 581981 w 643734" name="connsiteX1-523"/>
                <a:gd fmla="*/ 44389 h 591575" name="connsiteY1-524"/>
                <a:gd fmla="*/ 621713 w 643734" name="connsiteX2-525"/>
                <a:gd fmla="*/ 548038 h 591575" name="connsiteY2-526"/>
                <a:gd fmla="*/ 12537 w 643734" name="connsiteX3-527"/>
                <a:gd fmla="*/ 510661 h 591575" name="connsiteY3-528"/>
                <a:gd fmla="*/ 4334 w 643734" name="connsiteX4-529"/>
                <a:gd fmla="*/ 94037 h 591575" name="connsiteY4-530"/>
                <a:gd fmla="*/ 103603 w 643734" name="connsiteX0-531"/>
                <a:gd fmla="*/ 20135 h 587159" name="connsiteY0-532"/>
                <a:gd fmla="*/ 581981 w 643734" name="connsiteX1-533"/>
                <a:gd fmla="*/ 39973 h 587159" name="connsiteY1-534"/>
                <a:gd fmla="*/ 621713 w 643734" name="connsiteX2-535"/>
                <a:gd fmla="*/ 543622 h 587159" name="connsiteY2-536"/>
                <a:gd fmla="*/ 12537 w 643734" name="connsiteX3-537"/>
                <a:gd fmla="*/ 506245 h 587159" name="connsiteY3-538"/>
                <a:gd fmla="*/ 4334 w 643734" name="connsiteX4-539"/>
                <a:gd fmla="*/ 89621 h 587159" name="connsiteY4-540"/>
                <a:gd fmla="*/ 51067 w 657504" name="connsiteX0-541"/>
                <a:gd fmla="*/ 31623 h 592327" name="connsiteY0-542"/>
                <a:gd fmla="*/ 581981 w 657504" name="connsiteX1-543"/>
                <a:gd fmla="*/ 45141 h 592327" name="connsiteY1-544"/>
                <a:gd fmla="*/ 621713 w 657504" name="connsiteX2-545"/>
                <a:gd fmla="*/ 548790 h 592327" name="connsiteY2-546"/>
                <a:gd fmla="*/ 12537 w 657504" name="connsiteX3-547"/>
                <a:gd fmla="*/ 511413 h 592327" name="connsiteY3-548"/>
                <a:gd fmla="*/ 4334 w 657504" name="connsiteX4-549"/>
                <a:gd fmla="*/ 94789 h 592327" name="connsiteY4-550"/>
                <a:gd fmla="*/ 51067 w 676118" name="connsiteX0-551"/>
                <a:gd fmla="*/ 31623 h 604686" name="connsiteY0-552"/>
                <a:gd fmla="*/ 581981 w 676118" name="connsiteX1-553"/>
                <a:gd fmla="*/ 45141 h 604686" name="connsiteY1-554"/>
                <a:gd fmla="*/ 621713 w 676118" name="connsiteX2-555"/>
                <a:gd fmla="*/ 548790 h 604686" name="connsiteY2-556"/>
                <a:gd fmla="*/ 12537 w 676118" name="connsiteX3-557"/>
                <a:gd fmla="*/ 511413 h 604686" name="connsiteY3-558"/>
                <a:gd fmla="*/ 4334 w 676118" name="connsiteX4-559"/>
                <a:gd fmla="*/ 94789 h 604686" name="connsiteY4-560"/>
                <a:gd fmla="*/ 51067 w 659741" name="connsiteX0-561"/>
                <a:gd fmla="*/ 18182 h 591245" name="connsiteY0-562"/>
                <a:gd fmla="*/ 581981 w 659741" name="connsiteX1-563"/>
                <a:gd fmla="*/ 31700 h 591245" name="connsiteY1-564"/>
                <a:gd fmla="*/ 621713 w 659741" name="connsiteX2-565"/>
                <a:gd fmla="*/ 535349 h 591245" name="connsiteY2-566"/>
                <a:gd fmla="*/ 12537 w 659741" name="connsiteX3-567"/>
                <a:gd fmla="*/ 497972 h 591245" name="connsiteY3-568"/>
                <a:gd fmla="*/ 4334 w 659741" name="connsiteX4-569"/>
                <a:gd fmla="*/ 81348 h 591245" name="connsiteY4-570"/>
                <a:gd fmla="*/ 51067 w 671131" name="connsiteX0-571"/>
                <a:gd fmla="*/ 18182 h 591245" name="connsiteY0-572"/>
                <a:gd fmla="*/ 617005 w 671131" name="connsiteX1-573"/>
                <a:gd fmla="*/ 31700 h 591245" name="connsiteY1-574"/>
                <a:gd fmla="*/ 621713 w 671131" name="connsiteX2-575"/>
                <a:gd fmla="*/ 535349 h 591245" name="connsiteY2-576"/>
                <a:gd fmla="*/ 12537 w 671131" name="connsiteX3-577"/>
                <a:gd fmla="*/ 497972 h 591245" name="connsiteY3-578"/>
                <a:gd fmla="*/ 4334 w 671131" name="connsiteX4-579"/>
                <a:gd fmla="*/ 81348 h 591245" name="connsiteY4-580"/>
                <a:gd fmla="*/ 51067 w 648099" name="connsiteX0-581"/>
                <a:gd fmla="*/ 18182 h 578886" name="connsiteY0-582"/>
                <a:gd fmla="*/ 617005 w 648099" name="connsiteX1-583"/>
                <a:gd fmla="*/ 31700 h 578886" name="connsiteY1-584"/>
                <a:gd fmla="*/ 621713 w 648099" name="connsiteX2-585"/>
                <a:gd fmla="*/ 535349 h 578886" name="connsiteY2-586"/>
                <a:gd fmla="*/ 12537 w 648099" name="connsiteX3-587"/>
                <a:gd fmla="*/ 497972 h 578886" name="connsiteY3-588"/>
                <a:gd fmla="*/ 4334 w 648099" name="connsiteX4-589"/>
                <a:gd fmla="*/ 81348 h 578886" name="connsiteY4-590"/>
                <a:gd fmla="*/ 51067 w 648099" name="connsiteX0-591"/>
                <a:gd fmla="*/ 18182 h 565791" name="connsiteY0-592"/>
                <a:gd fmla="*/ 617005 w 648099" name="connsiteX1-593"/>
                <a:gd fmla="*/ 31700 h 565791" name="connsiteY1-594"/>
                <a:gd fmla="*/ 621713 w 648099" name="connsiteX2-595"/>
                <a:gd fmla="*/ 535349 h 565791" name="connsiteY2-596"/>
                <a:gd fmla="*/ 12537 w 648099" name="connsiteX3-597"/>
                <a:gd fmla="*/ 497972 h 565791" name="connsiteY3-598"/>
                <a:gd fmla="*/ 4334 w 648099" name="connsiteX4-599"/>
                <a:gd fmla="*/ 81348 h 565791" name="connsiteY4-600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b="b" l="l" r="r" t="t"/>
              <a:pathLst>
                <a:path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w="25400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60941" compatLnSpc="1" forceAA="0" fromWordArt="0" horzOverflow="overflow" lIns="121882" numCol="1" rIns="121882" rot="0" rtlCol="0" spcCol="0" spcFirstLastPara="0" tIns="60941" vert="horz" vertOverflow="overflow" wrap="square">
              <a:noAutofit/>
            </a:bodyPr>
            <a:lstStyle/>
            <a:p>
              <a:pPr algn="ctr"/>
              <a:endParaRPr altLang="en-US" lang="zh-CN" sz="1999">
                <a:solidFill>
                  <a:srgbClr val="605448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78" name="chenying0907 77"/>
            <p:cNvGrpSpPr/>
            <p:nvPr/>
          </p:nvGrpSpPr>
          <p:grpSpPr>
            <a:xfrm>
              <a:off x="5546007" y="3164088"/>
              <a:ext cx="743167" cy="751971"/>
              <a:chOff x="4194175" y="1193800"/>
              <a:chExt cx="669926" cy="677863"/>
            </a:xfrm>
            <a:grpFill/>
          </p:grpSpPr>
          <p:sp>
            <p:nvSpPr>
              <p:cNvPr id="79" name="chenying0907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b="b" l="0" r="r" t="0"/>
                <a:pathLst>
                  <a:path h="218" w="99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0" name="chenying0907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b="b" l="0" r="r" t="0"/>
                <a:pathLst>
                  <a:path h="299" w="171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1" name="chenying0907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b="b" l="0" r="r" t="0"/>
                <a:pathLst>
                  <a:path h="278" w="162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2" name="chenying0907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b="b" l="0" r="r" t="0"/>
                <a:pathLst>
                  <a:path h="255" w="134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3" name="chenying0907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b="b" l="0" r="r" t="0"/>
                <a:pathLst>
                  <a:path h="166" w="94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4" name="chenying0907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b="b" l="0" r="r" t="0"/>
                <a:pathLst>
                  <a:path h="204" w="12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5" name="chenying0907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b="b" l="0" r="r" t="0"/>
                <a:pathLst>
                  <a:path h="200" w="141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6" name="chenying0907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b="b" l="0" r="r" t="0"/>
                <a:pathLst>
                  <a:path h="174" w="100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7" name="chenying0907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b="b" l="0" r="r" t="0"/>
                <a:pathLst>
                  <a:path h="194" w="11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8" name="chenying0907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80" w="115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89" name="chenying0907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b="b" l="0" r="r" t="0"/>
                <a:pathLst>
                  <a:path h="185" w="113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0" name="chenying0907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b="b" l="0" r="r" t="0"/>
                <a:pathLst>
                  <a:path h="190" w="128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1" name="chenying0907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b="b" l="0" r="r" t="0"/>
                <a:pathLst>
                  <a:path h="204" w="142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2" name="chenying0907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b="b" l="0" r="r" t="0"/>
                <a:pathLst>
                  <a:path h="236" w="152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3" name="chenying0907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b="b" l="0" r="r" t="0"/>
                <a:pathLst>
                  <a:path h="218" w="139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4" name="chenying0907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b="b" l="0" r="r" t="0"/>
                <a:pathLst>
                  <a:path h="171" w="108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5" name="chenying0907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b="b" l="0" r="r" t="0"/>
                <a:pathLst>
                  <a:path h="90" w="57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6" name="chenying0907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b="b" l="0" r="r" t="0"/>
                <a:pathLst>
                  <a:path h="156" w="67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7" name="chenying0907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b="b" l="0" r="r" t="0"/>
                <a:pathLst>
                  <a:path h="176" w="109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8" name="chenying0907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b="b" l="0" r="r" t="0"/>
                <a:pathLst>
                  <a:path h="174" w="95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99" name="chenying0907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b="b" l="0" r="r" t="0"/>
                <a:pathLst>
                  <a:path h="151" w="99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0" name="chenying0907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b="b" l="0" r="r" t="0"/>
                <a:pathLst>
                  <a:path h="170" w="95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1" name="chenying0907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b="b" l="0" r="r" t="0"/>
                <a:pathLst>
                  <a:path h="175" w="90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2" name="chenying0907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b="b" l="0" r="r" t="0"/>
                <a:pathLst>
                  <a:path h="175" w="8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3" name="chenying0907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b="b" l="0" r="r" t="0"/>
                <a:pathLst>
                  <a:path h="165" w="8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4" name="chenying0907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b="b" l="0" r="r" t="0"/>
                <a:pathLst>
                  <a:path h="162" w="90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5" name="chenying0907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b="b" l="0" r="r" t="0"/>
                <a:pathLst>
                  <a:path h="161" w="92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6" name="chenying0907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b="b" l="0" r="r" t="0"/>
                <a:pathLst>
                  <a:path h="161" w="99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7" name="chenying0907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89" w="113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8" name="chenying0907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b="b" l="0" r="r" t="0"/>
                <a:pathLst>
                  <a:path h="199" w="128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09" name="chenying0907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b="b" l="0" r="r" t="0"/>
                <a:pathLst>
                  <a:path h="214" w="12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10" name="chenying0907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b="b" l="0" r="r" t="0"/>
                <a:pathLst>
                  <a:path h="205" w="118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11" name="chenying0907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b="b" l="0" r="r" t="0"/>
                <a:pathLst>
                  <a:path h="228" w="129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12" name="chenying0907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b="b" l="0" r="r" t="0"/>
                <a:pathLst>
                  <a:path h="241" w="163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13" name="chenying0907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b="b" l="0" r="r" t="0"/>
                <a:pathLst>
                  <a:path h="171" w="118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14" name="chenying0907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b="b" l="0" r="r" t="0"/>
                <a:pathLst>
                  <a:path h="391" w="41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15" name="chenying0907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b="b" l="0" r="r" t="0"/>
                <a:pathLst>
                  <a:path h="838" w="846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16" name="chenying0907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b="b" l="0" r="r" t="0"/>
                <a:pathLst>
                  <a:path h="1244" w="1227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</p:grpSp>
      <p:grpSp>
        <p:nvGrpSpPr>
          <p:cNvPr id="117" name="chenying0907 116"/>
          <p:cNvGrpSpPr/>
          <p:nvPr/>
        </p:nvGrpSpPr>
        <p:grpSpPr>
          <a:xfrm>
            <a:off x="6417652" y="1820269"/>
            <a:ext cx="1734699" cy="1296724"/>
            <a:chOff x="6417751" y="1820268"/>
            <a:chExt cx="1735234" cy="1296724"/>
          </a:xfrm>
          <a:solidFill>
            <a:srgbClr val="005188"/>
          </a:solidFill>
        </p:grpSpPr>
        <p:sp>
          <p:nvSpPr>
            <p:cNvPr id="118" name="椭圆 31"/>
            <p:cNvSpPr/>
            <p:nvPr/>
          </p:nvSpPr>
          <p:spPr>
            <a:xfrm rot="16200000">
              <a:off x="6637006" y="1601013"/>
              <a:ext cx="1296724" cy="1735234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  <a:gd fmla="*/ 128078 w 687378" name="connsiteX0-333"/>
                <a:gd fmla="*/ 58090 h 647015" name="connsiteY0-334"/>
                <a:gd fmla="*/ 571432 w 687378" name="connsiteX1-335"/>
                <a:gd fmla="*/ 16673 h 647015" name="connsiteY1-336"/>
                <a:gd fmla="*/ 659670 w 687378" name="connsiteX2-337"/>
                <a:gd fmla="*/ 330492 h 647015" name="connsiteY2-338"/>
                <a:gd fmla="*/ 331423 w 687378" name="connsiteX3-339"/>
                <a:gd fmla="*/ 647015 h 647015" name="connsiteY3-340"/>
                <a:gd fmla="*/ 3176 w 687378" name="connsiteX4-341"/>
                <a:gd fmla="*/ 330492 h 647015" name="connsiteY4-342"/>
                <a:gd fmla="*/ 62645 w 687378" name="connsiteX5-343"/>
                <a:gd fmla="*/ 127576 h 647015" name="connsiteY5-344"/>
                <a:gd fmla="*/ 128078 w 677145" name="connsiteX0-345"/>
                <a:gd fmla="*/ 58090 h 663933" name="connsiteY0-346"/>
                <a:gd fmla="*/ 571432 w 677145" name="connsiteX1-347"/>
                <a:gd fmla="*/ 16673 h 663933" name="connsiteY1-348"/>
                <a:gd fmla="*/ 659670 w 677145" name="connsiteX2-349"/>
                <a:gd fmla="*/ 330492 h 663933" name="connsiteY2-350"/>
                <a:gd fmla="*/ 559815 w 677145" name="connsiteX3-351"/>
                <a:gd fmla="*/ 663933 h 663933" name="connsiteY3-352"/>
                <a:gd fmla="*/ 3176 w 677145" name="connsiteX4-353"/>
                <a:gd fmla="*/ 330492 h 663933" name="connsiteY4-354"/>
                <a:gd fmla="*/ 62645 w 677145" name="connsiteX5-355"/>
                <a:gd fmla="*/ 127576 h 663933" name="connsiteY5-356"/>
                <a:gd fmla="*/ 101940 w 644966" name="connsiteX0-357"/>
                <a:gd fmla="*/ 58090 h 685888" name="connsiteY0-358"/>
                <a:gd fmla="*/ 545294 w 644966" name="connsiteX1-359"/>
                <a:gd fmla="*/ 16673 h 685888" name="connsiteY1-360"/>
                <a:gd fmla="*/ 633532 w 644966" name="connsiteX2-361"/>
                <a:gd fmla="*/ 330492 h 685888" name="connsiteY2-362"/>
                <a:gd fmla="*/ 533677 w 644966" name="connsiteX3-363"/>
                <a:gd fmla="*/ 663933 h 685888" name="connsiteY3-364"/>
                <a:gd fmla="*/ 10874 w 644966" name="connsiteX4-365"/>
                <a:gd fmla="*/ 575801 h 685888" name="connsiteY4-366"/>
                <a:gd fmla="*/ 36507 w 644966" name="connsiteX5-367"/>
                <a:gd fmla="*/ 127576 h 685888" name="connsiteY5-368"/>
                <a:gd fmla="*/ 101940 w 642626" name="connsiteX0-369"/>
                <a:gd fmla="*/ 58090 h 654766" name="connsiteY0-370"/>
                <a:gd fmla="*/ 545294 w 642626" name="connsiteX1-371"/>
                <a:gd fmla="*/ 16673 h 654766" name="connsiteY1-372"/>
                <a:gd fmla="*/ 633532 w 642626" name="connsiteX2-373"/>
                <a:gd fmla="*/ 330492 h 654766" name="connsiteY2-374"/>
                <a:gd fmla="*/ 567513 w 642626" name="connsiteX3-375"/>
                <a:gd fmla="*/ 613179 h 654766" name="connsiteY3-376"/>
                <a:gd fmla="*/ 10874 w 642626" name="connsiteX4-377"/>
                <a:gd fmla="*/ 575801 h 654766" name="connsiteY4-378"/>
                <a:gd fmla="*/ 36507 w 642626" name="connsiteX5-379"/>
                <a:gd fmla="*/ 127576 h 654766" name="connsiteY5-380"/>
                <a:gd fmla="*/ 101940 w 642626" name="connsiteX0-381"/>
                <a:gd fmla="*/ 30477 h 627153" name="connsiteY0-382"/>
                <a:gd fmla="*/ 545294 w 642626" name="connsiteX1-383"/>
                <a:gd fmla="*/ 31354 h 627153" name="connsiteY1-384"/>
                <a:gd fmla="*/ 633532 w 642626" name="connsiteX2-385"/>
                <a:gd fmla="*/ 302879 h 627153" name="connsiteY2-386"/>
                <a:gd fmla="*/ 567513 w 642626" name="connsiteX3-387"/>
                <a:gd fmla="*/ 585566 h 627153" name="connsiteY3-388"/>
                <a:gd fmla="*/ 10874 w 642626" name="connsiteX4-389"/>
                <a:gd fmla="*/ 548188 h 627153" name="connsiteY4-390"/>
                <a:gd fmla="*/ 36507 w 642626" name="connsiteX5-391"/>
                <a:gd fmla="*/ 99963 h 627153" name="connsiteY5-392"/>
                <a:gd fmla="*/ 101940 w 641803" name="connsiteX0-393"/>
                <a:gd fmla="*/ 32533 h 629209" name="connsiteY0-394"/>
                <a:gd fmla="*/ 545294 w 641803" name="connsiteX1-395"/>
                <a:gd fmla="*/ 33410 h 629209" name="connsiteY1-396"/>
                <a:gd fmla="*/ 633532 w 641803" name="connsiteX2-397"/>
                <a:gd fmla="*/ 304935 h 629209" name="connsiteY2-398"/>
                <a:gd fmla="*/ 567513 w 641803" name="connsiteX3-399"/>
                <a:gd fmla="*/ 587622 h 629209" name="connsiteY3-400"/>
                <a:gd fmla="*/ 10874 w 641803" name="connsiteX4-401"/>
                <a:gd fmla="*/ 550244 h 629209" name="connsiteY4-402"/>
                <a:gd fmla="*/ 36507 w 641803" name="connsiteX5-403"/>
                <a:gd fmla="*/ 102019 h 629209" name="connsiteY5-404"/>
                <a:gd fmla="*/ 93785 w 633648" name="connsiteX0-405"/>
                <a:gd fmla="*/ 32533 h 629209" name="connsiteY0-406"/>
                <a:gd fmla="*/ 537139 w 633648" name="connsiteX1-407"/>
                <a:gd fmla="*/ 33410 h 629209" name="connsiteY1-408"/>
                <a:gd fmla="*/ 625377 w 633648" name="connsiteX2-409"/>
                <a:gd fmla="*/ 304935 h 629209" name="connsiteY2-410"/>
                <a:gd fmla="*/ 559358 w 633648" name="connsiteX3-411"/>
                <a:gd fmla="*/ 587622 h 629209" name="connsiteY3-412"/>
                <a:gd fmla="*/ 2719 w 633648" name="connsiteX4-413"/>
                <a:gd fmla="*/ 550244 h 629209" name="connsiteY4-414"/>
                <a:gd fmla="*/ 28352 w 633648" name="connsiteX5-415"/>
                <a:gd fmla="*/ 102019 h 629209" name="connsiteY5-416"/>
                <a:gd fmla="*/ 103603 w 643466" name="connsiteX0-417"/>
                <a:gd fmla="*/ 32533 h 629209" name="connsiteY0-418"/>
                <a:gd fmla="*/ 546957 w 643466" name="connsiteX1-419"/>
                <a:gd fmla="*/ 33410 h 629209" name="connsiteY1-420"/>
                <a:gd fmla="*/ 635195 w 643466" name="connsiteX2-421"/>
                <a:gd fmla="*/ 304935 h 629209" name="connsiteY2-422"/>
                <a:gd fmla="*/ 569176 w 643466" name="connsiteX3-423"/>
                <a:gd fmla="*/ 587622 h 629209" name="connsiteY3-424"/>
                <a:gd fmla="*/ 12537 w 643466" name="connsiteX4-425"/>
                <a:gd fmla="*/ 550244 h 629209" name="connsiteY4-426"/>
                <a:gd fmla="*/ 4334 w 643466" name="connsiteX5-427"/>
                <a:gd fmla="*/ 102019 h 629209" name="connsiteY5-428"/>
                <a:gd fmla="*/ 103603 w 643466" name="connsiteX0-429"/>
                <a:gd fmla="*/ 32533 h 613248" name="connsiteY0-430"/>
                <a:gd fmla="*/ 546957 w 643466" name="connsiteX1-431"/>
                <a:gd fmla="*/ 33410 h 613248" name="connsiteY1-432"/>
                <a:gd fmla="*/ 635195 w 643466" name="connsiteX2-433"/>
                <a:gd fmla="*/ 304935 h 613248" name="connsiteY2-434"/>
                <a:gd fmla="*/ 569176 w 643466" name="connsiteX3-435"/>
                <a:gd fmla="*/ 587622 h 613248" name="connsiteY3-436"/>
                <a:gd fmla="*/ 12537 w 643466" name="connsiteX4-437"/>
                <a:gd fmla="*/ 518643 h 613248" name="connsiteY4-438"/>
                <a:gd fmla="*/ 4334 w 643466" name="connsiteX5-439"/>
                <a:gd fmla="*/ 102019 h 613248" name="connsiteY5-440"/>
                <a:gd fmla="*/ 103603 w 622280" name="connsiteX0-441"/>
                <a:gd fmla="*/ 51723 h 632438" name="connsiteY0-442"/>
                <a:gd fmla="*/ 546957 w 622280" name="connsiteX1-443"/>
                <a:gd fmla="*/ 52600 h 632438" name="connsiteY1-444"/>
                <a:gd fmla="*/ 569176 w 622280" name="connsiteX2-445"/>
                <a:gd fmla="*/ 606812 h 632438" name="connsiteY2-446"/>
                <a:gd fmla="*/ 12537 w 622280" name="connsiteX3-447"/>
                <a:gd fmla="*/ 537833 h 632438" name="connsiteY3-448"/>
                <a:gd fmla="*/ 4334 w 622280" name="connsiteX4-449"/>
                <a:gd fmla="*/ 121209 h 632438" name="connsiteY4-450"/>
                <a:gd fmla="*/ 103603 w 640916" name="connsiteX0-451"/>
                <a:gd fmla="*/ 51277 h 628066" name="connsiteY0-452"/>
                <a:gd fmla="*/ 546957 w 640916" name="connsiteX1-453"/>
                <a:gd fmla="*/ 52154 h 628066" name="connsiteY1-454"/>
                <a:gd fmla="*/ 595444 w 640916" name="connsiteX2-455"/>
                <a:gd fmla="*/ 600046 h 628066" name="connsiteY2-456"/>
                <a:gd fmla="*/ 12537 w 640916" name="connsiteX3-457"/>
                <a:gd fmla="*/ 537387 h 628066" name="connsiteY3-458"/>
                <a:gd fmla="*/ 4334 w 640916" name="connsiteX4-459"/>
                <a:gd fmla="*/ 120763 h 628066" name="connsiteY4-460"/>
                <a:gd fmla="*/ 103603 w 629940" name="connsiteX0-461"/>
                <a:gd fmla="*/ 26437 h 603226" name="connsiteY0-462"/>
                <a:gd fmla="*/ 546957 w 629940" name="connsiteX1-463"/>
                <a:gd fmla="*/ 27314 h 603226" name="connsiteY1-464"/>
                <a:gd fmla="*/ 595444 w 629940" name="connsiteX2-465"/>
                <a:gd fmla="*/ 575206 h 603226" name="connsiteY2-466"/>
                <a:gd fmla="*/ 12537 w 629940" name="connsiteX3-467"/>
                <a:gd fmla="*/ 512547 h 603226" name="connsiteY3-468"/>
                <a:gd fmla="*/ 4334 w 629940" name="connsiteX4-469"/>
                <a:gd fmla="*/ 95923 h 603226" name="connsiteY4-470"/>
                <a:gd fmla="*/ 103603 w 651443" name="connsiteX0-471"/>
                <a:gd fmla="*/ 20041 h 614843" name="connsiteY0-472"/>
                <a:gd fmla="*/ 608249 w 651443" name="connsiteX1-473"/>
                <a:gd fmla="*/ 39879 h 614843" name="connsiteY1-474"/>
                <a:gd fmla="*/ 595444 w 651443" name="connsiteX2-475"/>
                <a:gd fmla="*/ 568810 h 614843" name="connsiteY2-476"/>
                <a:gd fmla="*/ 12537 w 651443" name="connsiteX3-477"/>
                <a:gd fmla="*/ 506151 h 614843" name="connsiteY3-478"/>
                <a:gd fmla="*/ 4334 w 651443" name="connsiteX4-479"/>
                <a:gd fmla="*/ 89527 h 614843" name="connsiteY4-480"/>
                <a:gd fmla="*/ 103603 w 640788" name="connsiteX0-481"/>
                <a:gd fmla="*/ 20041 h 614843" name="connsiteY0-482"/>
                <a:gd fmla="*/ 581981 w 640788" name="connsiteX1-483"/>
                <a:gd fmla="*/ 39879 h 614843" name="connsiteY1-484"/>
                <a:gd fmla="*/ 595444 w 640788" name="connsiteX2-485"/>
                <a:gd fmla="*/ 568810 h 614843" name="connsiteY2-486"/>
                <a:gd fmla="*/ 12537 w 640788" name="connsiteX3-487"/>
                <a:gd fmla="*/ 506151 h 614843" name="connsiteY3-488"/>
                <a:gd fmla="*/ 4334 w 640788" name="connsiteX4-489"/>
                <a:gd fmla="*/ 89527 h 614843" name="connsiteY4-490"/>
                <a:gd fmla="*/ 103603 w 673655" name="connsiteX0-491"/>
                <a:gd fmla="*/ 38763 h 618146" name="connsiteY0-492"/>
                <a:gd fmla="*/ 581981 w 673655" name="connsiteX1-493"/>
                <a:gd fmla="*/ 58601 h 618146" name="connsiteY1-494"/>
                <a:gd fmla="*/ 621713 w 673655" name="connsiteX2-495"/>
                <a:gd fmla="*/ 562250 h 618146" name="connsiteY2-496"/>
                <a:gd fmla="*/ 12537 w 673655" name="connsiteX3-497"/>
                <a:gd fmla="*/ 524873 h 618146" name="connsiteY3-498"/>
                <a:gd fmla="*/ 4334 w 673655" name="connsiteX4-499"/>
                <a:gd fmla="*/ 108249 h 618146" name="connsiteY4-500"/>
                <a:gd fmla="*/ 103603 w 654750" name="connsiteX0-501"/>
                <a:gd fmla="*/ 38763 h 605787" name="connsiteY0-502"/>
                <a:gd fmla="*/ 581981 w 654750" name="connsiteX1-503"/>
                <a:gd fmla="*/ 58601 h 605787" name="connsiteY1-504"/>
                <a:gd fmla="*/ 621713 w 654750" name="connsiteX2-505"/>
                <a:gd fmla="*/ 562250 h 605787" name="connsiteY2-506"/>
                <a:gd fmla="*/ 12537 w 654750" name="connsiteX3-507"/>
                <a:gd fmla="*/ 524873 h 605787" name="connsiteY3-508"/>
                <a:gd fmla="*/ 4334 w 654750" name="connsiteX4-509"/>
                <a:gd fmla="*/ 108249 h 605787" name="connsiteY4-510"/>
                <a:gd fmla="*/ 103603 w 643734" name="connsiteX0-511"/>
                <a:gd fmla="*/ 31800 h 598824" name="connsiteY0-512"/>
                <a:gd fmla="*/ 581981 w 643734" name="connsiteX1-513"/>
                <a:gd fmla="*/ 51638 h 598824" name="connsiteY1-514"/>
                <a:gd fmla="*/ 621713 w 643734" name="connsiteX2-515"/>
                <a:gd fmla="*/ 555287 h 598824" name="connsiteY2-516"/>
                <a:gd fmla="*/ 12537 w 643734" name="connsiteX3-517"/>
                <a:gd fmla="*/ 517910 h 598824" name="connsiteY3-518"/>
                <a:gd fmla="*/ 4334 w 643734" name="connsiteX4-519"/>
                <a:gd fmla="*/ 101286 h 598824" name="connsiteY4-520"/>
                <a:gd fmla="*/ 103603 w 643734" name="connsiteX0-521"/>
                <a:gd fmla="*/ 24551 h 591575" name="connsiteY0-522"/>
                <a:gd fmla="*/ 581981 w 643734" name="connsiteX1-523"/>
                <a:gd fmla="*/ 44389 h 591575" name="connsiteY1-524"/>
                <a:gd fmla="*/ 621713 w 643734" name="connsiteX2-525"/>
                <a:gd fmla="*/ 548038 h 591575" name="connsiteY2-526"/>
                <a:gd fmla="*/ 12537 w 643734" name="connsiteX3-527"/>
                <a:gd fmla="*/ 510661 h 591575" name="connsiteY3-528"/>
                <a:gd fmla="*/ 4334 w 643734" name="connsiteX4-529"/>
                <a:gd fmla="*/ 94037 h 591575" name="connsiteY4-530"/>
                <a:gd fmla="*/ 103603 w 643734" name="connsiteX0-531"/>
                <a:gd fmla="*/ 20135 h 587159" name="connsiteY0-532"/>
                <a:gd fmla="*/ 581981 w 643734" name="connsiteX1-533"/>
                <a:gd fmla="*/ 39973 h 587159" name="connsiteY1-534"/>
                <a:gd fmla="*/ 621713 w 643734" name="connsiteX2-535"/>
                <a:gd fmla="*/ 543622 h 587159" name="connsiteY2-536"/>
                <a:gd fmla="*/ 12537 w 643734" name="connsiteX3-537"/>
                <a:gd fmla="*/ 506245 h 587159" name="connsiteY3-538"/>
                <a:gd fmla="*/ 4334 w 643734" name="connsiteX4-539"/>
                <a:gd fmla="*/ 89621 h 587159" name="connsiteY4-540"/>
                <a:gd fmla="*/ 51067 w 657504" name="connsiteX0-541"/>
                <a:gd fmla="*/ 31623 h 592327" name="connsiteY0-542"/>
                <a:gd fmla="*/ 581981 w 657504" name="connsiteX1-543"/>
                <a:gd fmla="*/ 45141 h 592327" name="connsiteY1-544"/>
                <a:gd fmla="*/ 621713 w 657504" name="connsiteX2-545"/>
                <a:gd fmla="*/ 548790 h 592327" name="connsiteY2-546"/>
                <a:gd fmla="*/ 12537 w 657504" name="connsiteX3-547"/>
                <a:gd fmla="*/ 511413 h 592327" name="connsiteY3-548"/>
                <a:gd fmla="*/ 4334 w 657504" name="connsiteX4-549"/>
                <a:gd fmla="*/ 94789 h 592327" name="connsiteY4-550"/>
                <a:gd fmla="*/ 51067 w 676118" name="connsiteX0-551"/>
                <a:gd fmla="*/ 31623 h 604686" name="connsiteY0-552"/>
                <a:gd fmla="*/ 581981 w 676118" name="connsiteX1-553"/>
                <a:gd fmla="*/ 45141 h 604686" name="connsiteY1-554"/>
                <a:gd fmla="*/ 621713 w 676118" name="connsiteX2-555"/>
                <a:gd fmla="*/ 548790 h 604686" name="connsiteY2-556"/>
                <a:gd fmla="*/ 12537 w 676118" name="connsiteX3-557"/>
                <a:gd fmla="*/ 511413 h 604686" name="connsiteY3-558"/>
                <a:gd fmla="*/ 4334 w 676118" name="connsiteX4-559"/>
                <a:gd fmla="*/ 94789 h 604686" name="connsiteY4-560"/>
                <a:gd fmla="*/ 51067 w 659741" name="connsiteX0-561"/>
                <a:gd fmla="*/ 18182 h 591245" name="connsiteY0-562"/>
                <a:gd fmla="*/ 581981 w 659741" name="connsiteX1-563"/>
                <a:gd fmla="*/ 31700 h 591245" name="connsiteY1-564"/>
                <a:gd fmla="*/ 621713 w 659741" name="connsiteX2-565"/>
                <a:gd fmla="*/ 535349 h 591245" name="connsiteY2-566"/>
                <a:gd fmla="*/ 12537 w 659741" name="connsiteX3-567"/>
                <a:gd fmla="*/ 497972 h 591245" name="connsiteY3-568"/>
                <a:gd fmla="*/ 4334 w 659741" name="connsiteX4-569"/>
                <a:gd fmla="*/ 81348 h 591245" name="connsiteY4-570"/>
                <a:gd fmla="*/ 51067 w 671131" name="connsiteX0-571"/>
                <a:gd fmla="*/ 18182 h 591245" name="connsiteY0-572"/>
                <a:gd fmla="*/ 617005 w 671131" name="connsiteX1-573"/>
                <a:gd fmla="*/ 31700 h 591245" name="connsiteY1-574"/>
                <a:gd fmla="*/ 621713 w 671131" name="connsiteX2-575"/>
                <a:gd fmla="*/ 535349 h 591245" name="connsiteY2-576"/>
                <a:gd fmla="*/ 12537 w 671131" name="connsiteX3-577"/>
                <a:gd fmla="*/ 497972 h 591245" name="connsiteY3-578"/>
                <a:gd fmla="*/ 4334 w 671131" name="connsiteX4-579"/>
                <a:gd fmla="*/ 81348 h 591245" name="connsiteY4-580"/>
                <a:gd fmla="*/ 51067 w 648099" name="connsiteX0-581"/>
                <a:gd fmla="*/ 18182 h 578886" name="connsiteY0-582"/>
                <a:gd fmla="*/ 617005 w 648099" name="connsiteX1-583"/>
                <a:gd fmla="*/ 31700 h 578886" name="connsiteY1-584"/>
                <a:gd fmla="*/ 621713 w 648099" name="connsiteX2-585"/>
                <a:gd fmla="*/ 535349 h 578886" name="connsiteY2-586"/>
                <a:gd fmla="*/ 12537 w 648099" name="connsiteX3-587"/>
                <a:gd fmla="*/ 497972 h 578886" name="connsiteY3-588"/>
                <a:gd fmla="*/ 4334 w 648099" name="connsiteX4-589"/>
                <a:gd fmla="*/ 81348 h 578886" name="connsiteY4-590"/>
                <a:gd fmla="*/ 51067 w 648099" name="connsiteX0-591"/>
                <a:gd fmla="*/ 18182 h 565791" name="connsiteY0-592"/>
                <a:gd fmla="*/ 617005 w 648099" name="connsiteX1-593"/>
                <a:gd fmla="*/ 31700 h 565791" name="connsiteY1-594"/>
                <a:gd fmla="*/ 621713 w 648099" name="connsiteX2-595"/>
                <a:gd fmla="*/ 535349 h 565791" name="connsiteY2-596"/>
                <a:gd fmla="*/ 12537 w 648099" name="connsiteX3-597"/>
                <a:gd fmla="*/ 497972 h 565791" name="connsiteY3-598"/>
                <a:gd fmla="*/ 4334 w 648099" name="connsiteX4-599"/>
                <a:gd fmla="*/ 81348 h 565791" name="connsiteY4-600"/>
              </a:gdLst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b="b" l="l" r="r" t="t"/>
              <a:pathLst>
                <a:path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w="25400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60941" compatLnSpc="1" forceAA="0" fromWordArt="0" horzOverflow="overflow" lIns="121882" numCol="1" rIns="121882" rot="0" rtlCol="0" spcCol="0" spcFirstLastPara="0" tIns="60941" vert="horz" vertOverflow="overflow" wrap="square">
              <a:noAutofit/>
            </a:bodyPr>
            <a:lstStyle/>
            <a:p>
              <a:pPr algn="ctr"/>
              <a:endParaRPr altLang="en-US" lang="zh-CN" sz="1999">
                <a:solidFill>
                  <a:srgbClr val="605448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119" name="chenying0907 118"/>
            <p:cNvGrpSpPr/>
            <p:nvPr/>
          </p:nvGrpSpPr>
          <p:grpSpPr>
            <a:xfrm>
              <a:off x="6974092" y="1996635"/>
              <a:ext cx="774866" cy="794236"/>
              <a:chOff x="3282950" y="1154113"/>
              <a:chExt cx="698501" cy="715963"/>
            </a:xfrm>
            <a:grpFill/>
          </p:grpSpPr>
          <p:sp>
            <p:nvSpPr>
              <p:cNvPr id="120" name="chenying0907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b="b" l="0" r="r" t="0"/>
                <a:pathLst>
                  <a:path h="290" w="105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1" name="chenying0907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b="b" l="0" r="r" t="0"/>
                <a:pathLst>
                  <a:path h="531" w="166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2" name="chenying0907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b="b" l="0" r="r" t="0"/>
                <a:pathLst>
                  <a:path h="317" w="109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3" name="chenying0907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b="b" l="0" r="r" t="0"/>
                <a:pathLst>
                  <a:path h="322" w="110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4" name="chenying0907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b="b" l="0" r="r" t="0"/>
                <a:pathLst>
                  <a:path h="346" w="7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5" name="chenying0907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b="b" l="0" r="r" t="0"/>
                <a:pathLst>
                  <a:path h="478" w="90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6" name="chenying0907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b="b" l="0" r="r" t="0"/>
                <a:pathLst>
                  <a:path h="862" w="198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7" name="chenying0907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b="b" l="0" r="r" t="0"/>
                <a:pathLst>
                  <a:path h="854" w="185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8" name="chenying0907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b="b" l="0" r="r" t="0"/>
                <a:pathLst>
                  <a:path h="954" w="196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29" name="chenying0907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b="b" l="0" r="r" t="0"/>
                <a:pathLst>
                  <a:path h="924" w="18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0" name="chenying0907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b="b" l="0" r="r" t="0"/>
                <a:pathLst>
                  <a:path h="943" w="185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1" name="chenying0907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b="b" l="0" r="r" t="0"/>
                <a:pathLst>
                  <a:path h="929" w="171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2" name="chenying0907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b="b" l="0" r="r" t="0"/>
                <a:pathLst>
                  <a:path h="825" w="170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3" name="chenying0907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b="b" l="0" r="r" t="0"/>
                <a:pathLst>
                  <a:path h="682" w="128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4" name="chenying0907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b="b" l="0" r="r" t="0"/>
                <a:pathLst>
                  <a:path h="507" w="114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5" name="chenying0907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b="b" l="0" r="r" t="0"/>
                <a:pathLst>
                  <a:path h="360" w="62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6" name="chenying0907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b="b" l="0" r="r" t="0"/>
                <a:pathLst>
                  <a:path h="246" w="42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7" name="chenying0907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b="b" l="0" r="r" t="0"/>
                <a:pathLst>
                  <a:path h="123" w="47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8" name="chenying0907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b="b" l="0" r="r" t="0"/>
                <a:pathLst>
                  <a:path h="146" w="52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39" name="chenying0907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b="b" l="0" r="r" t="0"/>
                <a:pathLst>
                  <a:path h="190" w="66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40" name="chenying0907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b="b" l="0" r="r" t="0"/>
                <a:pathLst>
                  <a:path h="277" w="271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41" name="chenying0907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b="b" l="0" r="r" t="0"/>
                <a:pathLst>
                  <a:path h="1215" w="1220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142" name="chenying0907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b="b" l="0" r="r" t="0"/>
                <a:pathLst>
                  <a:path h="426" w="1052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anchor="t" anchorCtr="0" bIns="81255" compatLnSpc="1" lIns="162510" numCol="1" rIns="162510" tIns="81255" vert="horz" wrap="square"/>
              <a:lstStyle/>
              <a:p>
                <a:endParaRPr altLang="en-US" lang="zh-CN" sz="2399">
                  <a:solidFill>
                    <a:srgbClr val="605448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</p:grpSp>
      <p:grpSp>
        <p:nvGrpSpPr>
          <p:cNvPr id="143" name="chenying0907 142"/>
          <p:cNvGrpSpPr/>
          <p:nvPr/>
        </p:nvGrpSpPr>
        <p:grpSpPr>
          <a:xfrm>
            <a:off x="815547" y="2077641"/>
            <a:ext cx="2383878" cy="1106630"/>
            <a:chOff x="813917" y="2077640"/>
            <a:chExt cx="2384613" cy="1106629"/>
          </a:xfrm>
        </p:grpSpPr>
        <p:sp>
          <p:nvSpPr>
            <p:cNvPr id="144" name="文本框 16"/>
            <p:cNvSpPr txBox="1">
              <a:spLocks noChangeArrowheads="1"/>
            </p:cNvSpPr>
            <p:nvPr/>
          </p:nvSpPr>
          <p:spPr bwMode="auto">
            <a:xfrm>
              <a:off x="813917" y="2538131"/>
              <a:ext cx="2373456" cy="63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>
                <a:buNone/>
              </a:pPr>
              <a:r>
                <a:rPr altLang="en-US" lang="zh-CN" sz="1333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您的内容打在这里，或者通过复制您的文本后，在此框中选择粘贴，</a:t>
              </a: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774041" y="2077640"/>
              <a:ext cx="1424489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999">
                  <a:solidFill>
                    <a:schemeClr val="accent4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小标题</a:t>
              </a:r>
            </a:p>
          </p:txBody>
        </p:sp>
      </p:grpSp>
      <p:grpSp>
        <p:nvGrpSpPr>
          <p:cNvPr id="146" name="chenying0907 145"/>
          <p:cNvGrpSpPr/>
          <p:nvPr/>
        </p:nvGrpSpPr>
        <p:grpSpPr>
          <a:xfrm>
            <a:off x="2332379" y="3800038"/>
            <a:ext cx="2357035" cy="1090793"/>
            <a:chOff x="2331218" y="3800039"/>
            <a:chExt cx="2357762" cy="1090794"/>
          </a:xfrm>
        </p:grpSpPr>
        <p:sp>
          <p:nvSpPr>
            <p:cNvPr id="147" name="文本框 17"/>
            <p:cNvSpPr txBox="1">
              <a:spLocks noChangeArrowheads="1"/>
            </p:cNvSpPr>
            <p:nvPr/>
          </p:nvSpPr>
          <p:spPr bwMode="auto">
            <a:xfrm>
              <a:off x="2331217" y="4244694"/>
              <a:ext cx="2340466" cy="63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>
                <a:buNone/>
              </a:pPr>
              <a:r>
                <a:rPr altLang="en-US" lang="zh-CN" sz="1333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3264491" y="3800039"/>
              <a:ext cx="1424489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999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小标题</a:t>
              </a:r>
            </a:p>
          </p:txBody>
        </p:sp>
      </p:grpSp>
      <p:grpSp>
        <p:nvGrpSpPr>
          <p:cNvPr id="149" name="chenying0907 148"/>
          <p:cNvGrpSpPr/>
          <p:nvPr/>
        </p:nvGrpSpPr>
        <p:grpSpPr>
          <a:xfrm>
            <a:off x="8244760" y="1734928"/>
            <a:ext cx="2666265" cy="1050835"/>
            <a:chOff x="8245422" y="1734929"/>
            <a:chExt cx="2667088" cy="1050835"/>
          </a:xfrm>
        </p:grpSpPr>
        <p:sp>
          <p:nvSpPr>
            <p:cNvPr id="150" name="文本框 18"/>
            <p:cNvSpPr txBox="1">
              <a:spLocks noChangeArrowheads="1"/>
            </p:cNvSpPr>
            <p:nvPr/>
          </p:nvSpPr>
          <p:spPr bwMode="auto">
            <a:xfrm>
              <a:off x="8391526" y="2139625"/>
              <a:ext cx="2520985" cy="63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>
                <a:buNone/>
              </a:pPr>
              <a:r>
                <a:rPr altLang="en-US" lang="zh-CN" sz="1333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8245422" y="1734929"/>
              <a:ext cx="1424489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999">
                  <a:solidFill>
                    <a:schemeClr val="accent4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小标题</a:t>
              </a:r>
            </a:p>
          </p:txBody>
        </p:sp>
      </p:grpSp>
      <p:grpSp>
        <p:nvGrpSpPr>
          <p:cNvPr id="152" name="chenying0907 151"/>
          <p:cNvGrpSpPr/>
          <p:nvPr/>
        </p:nvGrpSpPr>
        <p:grpSpPr>
          <a:xfrm>
            <a:off x="8309443" y="3975128"/>
            <a:ext cx="2601582" cy="808596"/>
            <a:chOff x="8310123" y="3975131"/>
            <a:chExt cx="2602385" cy="808597"/>
          </a:xfrm>
        </p:grpSpPr>
        <p:sp>
          <p:nvSpPr>
            <p:cNvPr id="153" name="文本框 19"/>
            <p:cNvSpPr txBox="1">
              <a:spLocks noChangeArrowheads="1"/>
            </p:cNvSpPr>
            <p:nvPr/>
          </p:nvSpPr>
          <p:spPr bwMode="auto">
            <a:xfrm>
              <a:off x="8383587" y="4358996"/>
              <a:ext cx="2528922" cy="42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>
                <a:buNone/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您的内容打在这里，或者通过复制您的文本后，在此框中选择粘贴，</a:t>
              </a: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8310123" y="3975131"/>
              <a:ext cx="1424489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999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小标题</a:t>
              </a:r>
            </a:p>
          </p:txBody>
        </p:sp>
      </p:grpSp>
      <p:sp>
        <p:nvSpPr>
          <p:cNvPr id="155" name="Freeform 9">
            <a:extLst>
              <a:ext uri="{FF2B5EF4-FFF2-40B4-BE49-F238E27FC236}">
                <a16:creationId xmlns:a16="http://schemas.microsoft.com/office/drawing/2014/main" id="{FDEA1E3D-79CE-4BF0-905C-F697B8082271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777938915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8" name="组合 287">
            <a:extLst>
              <a:ext uri="{FF2B5EF4-FFF2-40B4-BE49-F238E27FC236}">
                <a16:creationId xmlns:a16="http://schemas.microsoft.com/office/drawing/2014/main" id="{56A1EE9E-CD81-44ED-BD5E-CBE0C42E218A}"/>
              </a:ext>
            </a:extLst>
          </p:cNvPr>
          <p:cNvGrpSpPr/>
          <p:nvPr/>
        </p:nvGrpSpPr>
        <p:grpSpPr>
          <a:xfrm>
            <a:off x="3286785" y="2807375"/>
            <a:ext cx="5256922" cy="4472100"/>
            <a:chOff x="6470650" y="1849438"/>
            <a:chExt cx="1797049" cy="1528763"/>
          </a:xfrm>
        </p:grpSpPr>
        <p:sp>
          <p:nvSpPr>
            <p:cNvPr id="291" name="Freeform 5">
              <a:extLst>
                <a:ext uri="{FF2B5EF4-FFF2-40B4-BE49-F238E27FC236}">
                  <a16:creationId xmlns:a16="http://schemas.microsoft.com/office/drawing/2014/main" id="{EFD94694-9173-4C8D-925B-4C315DDA6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650" y="1849438"/>
              <a:ext cx="1797049" cy="1528763"/>
            </a:xfrm>
            <a:custGeom>
              <a:gdLst>
                <a:gd fmla="*/ 421 w 422" name="T0"/>
                <a:gd fmla="*/ 65 h 358" name="T1"/>
                <a:gd fmla="*/ 419 w 422" name="T2"/>
                <a:gd fmla="*/ 134 h 358" name="T3"/>
                <a:gd fmla="*/ 403 w 422" name="T4"/>
                <a:gd fmla="*/ 164 h 358" name="T5"/>
                <a:gd fmla="*/ 354 w 422" name="T6"/>
                <a:gd fmla="*/ 193 h 358" name="T7"/>
                <a:gd fmla="*/ 299 w 422" name="T8"/>
                <a:gd fmla="*/ 220 h 358" name="T9"/>
                <a:gd fmla="*/ 181 w 422" name="T10"/>
                <a:gd fmla="*/ 268 h 358" name="T11"/>
                <a:gd fmla="*/ 295 w 422" name="T12"/>
                <a:gd fmla="*/ 327 h 358" name="T13"/>
                <a:gd fmla="*/ 297 w 422" name="T14"/>
                <a:gd fmla="*/ 334 h 358" name="T15"/>
                <a:gd fmla="*/ 136 w 422" name="T16"/>
                <a:gd fmla="*/ 287 h 358" name="T17"/>
                <a:gd fmla="*/ 28 w 422" name="T18"/>
                <a:gd fmla="*/ 254 h 358" name="T19"/>
                <a:gd fmla="*/ 3 w 422" name="T20"/>
                <a:gd fmla="*/ 137 h 358" name="T21"/>
                <a:gd fmla="*/ 24 w 422" name="T22"/>
                <a:gd fmla="*/ 45 h 358" name="T23"/>
                <a:gd fmla="*/ 106 w 422" name="T24"/>
                <a:gd fmla="*/ 15 h 358" name="T25"/>
                <a:gd fmla="*/ 248 w 422" name="T26"/>
                <a:gd fmla="*/ 6 h 358" name="T27"/>
                <a:gd fmla="*/ 326 w 422" name="T28"/>
                <a:gd fmla="*/ 3 h 358" name="T29"/>
                <a:gd fmla="*/ 381 w 422" name="T30"/>
                <a:gd fmla="*/ 5 h 358" name="T31"/>
                <a:gd fmla="*/ 421 w 422" name="T32"/>
                <a:gd fmla="*/ 65 h 358" name="T33"/>
                <a:gd fmla="*/ 410 w 422" name="T34"/>
                <a:gd fmla="*/ 139 h 358" name="T35"/>
                <a:gd fmla="*/ 413 w 422" name="T36"/>
                <a:gd fmla="*/ 73 h 358" name="T37"/>
                <a:gd fmla="*/ 366 w 422" name="T38"/>
                <a:gd fmla="*/ 11 h 358" name="T39"/>
                <a:gd fmla="*/ 240 w 422" name="T40"/>
                <a:gd fmla="*/ 14 h 358" name="T41"/>
                <a:gd fmla="*/ 111 w 422" name="T42"/>
                <a:gd fmla="*/ 23 h 358" name="T43"/>
                <a:gd fmla="*/ 42 w 422" name="T44"/>
                <a:gd fmla="*/ 38 h 358" name="T45"/>
                <a:gd fmla="*/ 13 w 422" name="T46"/>
                <a:gd fmla="*/ 94 h 358" name="T47"/>
                <a:gd fmla="*/ 17 w 422" name="T48"/>
                <a:gd fmla="*/ 219 h 358" name="T49"/>
                <a:gd fmla="*/ 137 w 422" name="T50"/>
                <a:gd fmla="*/ 281 h 358" name="T51"/>
                <a:gd fmla="*/ 139 w 422" name="T52"/>
                <a:gd fmla="*/ 284 h 358" name="T53"/>
                <a:gd fmla="*/ 279 w 422" name="T54"/>
                <a:gd fmla="*/ 333 h 358" name="T55"/>
                <a:gd fmla="*/ 172 w 422" name="T56"/>
                <a:gd fmla="*/ 268 h 358" name="T57"/>
                <a:gd fmla="*/ 172 w 422" name="T58"/>
                <a:gd fmla="*/ 267 h 358" name="T59"/>
                <a:gd fmla="*/ 175 w 422" name="T60"/>
                <a:gd fmla="*/ 262 h 358" name="T61"/>
                <a:gd fmla="*/ 303 w 422" name="T62"/>
                <a:gd fmla="*/ 209 h 358" name="T63"/>
                <a:gd fmla="*/ 361 w 422" name="T64"/>
                <a:gd fmla="*/ 180 h 358" name="T65"/>
                <a:gd fmla="*/ 410 w 422" name="T66"/>
                <a:gd fmla="*/ 139 h 35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8" w="422">
                  <a:moveTo>
                    <a:pt x="421" y="65"/>
                  </a:moveTo>
                  <a:cubicBezTo>
                    <a:pt x="422" y="87"/>
                    <a:pt x="422" y="112"/>
                    <a:pt x="419" y="134"/>
                  </a:cubicBezTo>
                  <a:cubicBezTo>
                    <a:pt x="417" y="146"/>
                    <a:pt x="413" y="156"/>
                    <a:pt x="403" y="164"/>
                  </a:cubicBezTo>
                  <a:cubicBezTo>
                    <a:pt x="389" y="176"/>
                    <a:pt x="371" y="184"/>
                    <a:pt x="354" y="193"/>
                  </a:cubicBezTo>
                  <a:cubicBezTo>
                    <a:pt x="336" y="202"/>
                    <a:pt x="318" y="211"/>
                    <a:pt x="299" y="220"/>
                  </a:cubicBezTo>
                  <a:cubicBezTo>
                    <a:pt x="260" y="238"/>
                    <a:pt x="221" y="254"/>
                    <a:pt x="181" y="268"/>
                  </a:cubicBezTo>
                  <a:cubicBezTo>
                    <a:pt x="194" y="310"/>
                    <a:pt x="257" y="323"/>
                    <a:pt x="295" y="327"/>
                  </a:cubicBezTo>
                  <a:cubicBezTo>
                    <a:pt x="298" y="328"/>
                    <a:pt x="300" y="333"/>
                    <a:pt x="297" y="334"/>
                  </a:cubicBezTo>
                  <a:cubicBezTo>
                    <a:pt x="247" y="358"/>
                    <a:pt x="162" y="338"/>
                    <a:pt x="136" y="287"/>
                  </a:cubicBezTo>
                  <a:cubicBezTo>
                    <a:pt x="98" y="289"/>
                    <a:pt x="55" y="284"/>
                    <a:pt x="28" y="254"/>
                  </a:cubicBezTo>
                  <a:cubicBezTo>
                    <a:pt x="0" y="223"/>
                    <a:pt x="3" y="176"/>
                    <a:pt x="3" y="137"/>
                  </a:cubicBezTo>
                  <a:cubicBezTo>
                    <a:pt x="3" y="106"/>
                    <a:pt x="4" y="70"/>
                    <a:pt x="24" y="45"/>
                  </a:cubicBezTo>
                  <a:cubicBezTo>
                    <a:pt x="44" y="19"/>
                    <a:pt x="76" y="18"/>
                    <a:pt x="106" y="15"/>
                  </a:cubicBezTo>
                  <a:cubicBezTo>
                    <a:pt x="154" y="11"/>
                    <a:pt x="201" y="8"/>
                    <a:pt x="248" y="6"/>
                  </a:cubicBezTo>
                  <a:cubicBezTo>
                    <a:pt x="274" y="5"/>
                    <a:pt x="300" y="4"/>
                    <a:pt x="326" y="3"/>
                  </a:cubicBezTo>
                  <a:cubicBezTo>
                    <a:pt x="344" y="3"/>
                    <a:pt x="364" y="0"/>
                    <a:pt x="381" y="5"/>
                  </a:cubicBezTo>
                  <a:cubicBezTo>
                    <a:pt x="409" y="12"/>
                    <a:pt x="420" y="38"/>
                    <a:pt x="421" y="65"/>
                  </a:cubicBezTo>
                  <a:moveTo>
                    <a:pt x="410" y="139"/>
                  </a:moveTo>
                  <a:cubicBezTo>
                    <a:pt x="416" y="120"/>
                    <a:pt x="413" y="93"/>
                    <a:pt x="413" y="73"/>
                  </a:cubicBezTo>
                  <a:cubicBezTo>
                    <a:pt x="413" y="41"/>
                    <a:pt x="402" y="13"/>
                    <a:pt x="366" y="11"/>
                  </a:cubicBezTo>
                  <a:cubicBezTo>
                    <a:pt x="325" y="8"/>
                    <a:pt x="281" y="12"/>
                    <a:pt x="240" y="14"/>
                  </a:cubicBezTo>
                  <a:cubicBezTo>
                    <a:pt x="197" y="16"/>
                    <a:pt x="154" y="19"/>
                    <a:pt x="111" y="23"/>
                  </a:cubicBezTo>
                  <a:cubicBezTo>
                    <a:pt x="88" y="25"/>
                    <a:pt x="62" y="24"/>
                    <a:pt x="42" y="38"/>
                  </a:cubicBezTo>
                  <a:cubicBezTo>
                    <a:pt x="24" y="50"/>
                    <a:pt x="16" y="72"/>
                    <a:pt x="13" y="94"/>
                  </a:cubicBezTo>
                  <a:cubicBezTo>
                    <a:pt x="7" y="131"/>
                    <a:pt x="6" y="183"/>
                    <a:pt x="17" y="219"/>
                  </a:cubicBezTo>
                  <a:cubicBezTo>
                    <a:pt x="33" y="272"/>
                    <a:pt x="89" y="282"/>
                    <a:pt x="137" y="281"/>
                  </a:cubicBezTo>
                  <a:cubicBezTo>
                    <a:pt x="138" y="281"/>
                    <a:pt x="139" y="282"/>
                    <a:pt x="139" y="284"/>
                  </a:cubicBezTo>
                  <a:cubicBezTo>
                    <a:pt x="165" y="325"/>
                    <a:pt x="231" y="347"/>
                    <a:pt x="279" y="333"/>
                  </a:cubicBezTo>
                  <a:cubicBezTo>
                    <a:pt x="238" y="327"/>
                    <a:pt x="184" y="311"/>
                    <a:pt x="172" y="268"/>
                  </a:cubicBezTo>
                  <a:cubicBezTo>
                    <a:pt x="172" y="268"/>
                    <a:pt x="172" y="268"/>
                    <a:pt x="172" y="267"/>
                  </a:cubicBezTo>
                  <a:cubicBezTo>
                    <a:pt x="172" y="265"/>
                    <a:pt x="172" y="263"/>
                    <a:pt x="175" y="262"/>
                  </a:cubicBezTo>
                  <a:cubicBezTo>
                    <a:pt x="218" y="246"/>
                    <a:pt x="261" y="229"/>
                    <a:pt x="303" y="209"/>
                  </a:cubicBezTo>
                  <a:cubicBezTo>
                    <a:pt x="322" y="200"/>
                    <a:pt x="342" y="190"/>
                    <a:pt x="361" y="180"/>
                  </a:cubicBezTo>
                  <a:cubicBezTo>
                    <a:pt x="380" y="170"/>
                    <a:pt x="404" y="161"/>
                    <a:pt x="410" y="1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97" name="Freeform 6">
              <a:extLst>
                <a:ext uri="{FF2B5EF4-FFF2-40B4-BE49-F238E27FC236}">
                  <a16:creationId xmlns:a16="http://schemas.microsoft.com/office/drawing/2014/main" id="{FAFB5206-09CB-492F-A4F7-EFD13B65E153}"/>
                </a:ext>
              </a:extLst>
            </p:cNvPr>
            <p:cNvSpPr/>
            <p:nvPr/>
          </p:nvSpPr>
          <p:spPr bwMode="auto">
            <a:xfrm>
              <a:off x="6496050" y="1882776"/>
              <a:ext cx="1746249" cy="1447800"/>
            </a:xfrm>
            <a:custGeom>
              <a:gdLst>
                <a:gd fmla="*/ 407 w 410" name="T0"/>
                <a:gd fmla="*/ 65 h 339" name="T1"/>
                <a:gd fmla="*/ 404 w 410" name="T2"/>
                <a:gd fmla="*/ 131 h 339" name="T3"/>
                <a:gd fmla="*/ 355 w 410" name="T4"/>
                <a:gd fmla="*/ 172 h 339" name="T5"/>
                <a:gd fmla="*/ 297 w 410" name="T6"/>
                <a:gd fmla="*/ 201 h 339" name="T7"/>
                <a:gd fmla="*/ 169 w 410" name="T8"/>
                <a:gd fmla="*/ 254 h 339" name="T9"/>
                <a:gd fmla="*/ 166 w 410" name="T10"/>
                <a:gd fmla="*/ 259 h 339" name="T11"/>
                <a:gd fmla="*/ 166 w 410" name="T12"/>
                <a:gd fmla="*/ 260 h 339" name="T13"/>
                <a:gd fmla="*/ 273 w 410" name="T14"/>
                <a:gd fmla="*/ 325 h 339" name="T15"/>
                <a:gd fmla="*/ 133 w 410" name="T16"/>
                <a:gd fmla="*/ 276 h 339" name="T17"/>
                <a:gd fmla="*/ 131 w 410" name="T18"/>
                <a:gd fmla="*/ 273 h 339" name="T19"/>
                <a:gd fmla="*/ 11 w 410" name="T20"/>
                <a:gd fmla="*/ 211 h 339" name="T21"/>
                <a:gd fmla="*/ 7 w 410" name="T22"/>
                <a:gd fmla="*/ 86 h 339" name="T23"/>
                <a:gd fmla="*/ 36 w 410" name="T24"/>
                <a:gd fmla="*/ 30 h 339" name="T25"/>
                <a:gd fmla="*/ 105 w 410" name="T26"/>
                <a:gd fmla="*/ 15 h 339" name="T27"/>
                <a:gd fmla="*/ 234 w 410" name="T28"/>
                <a:gd fmla="*/ 6 h 339" name="T29"/>
                <a:gd fmla="*/ 360 w 410" name="T30"/>
                <a:gd fmla="*/ 3 h 339" name="T31"/>
                <a:gd fmla="*/ 407 w 410" name="T32"/>
                <a:gd fmla="*/ 65 h 33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39" w="410">
                  <a:moveTo>
                    <a:pt x="407" y="65"/>
                  </a:moveTo>
                  <a:cubicBezTo>
                    <a:pt x="407" y="85"/>
                    <a:pt x="410" y="112"/>
                    <a:pt x="404" y="131"/>
                  </a:cubicBezTo>
                  <a:cubicBezTo>
                    <a:pt x="398" y="153"/>
                    <a:pt x="374" y="162"/>
                    <a:pt x="355" y="172"/>
                  </a:cubicBezTo>
                  <a:cubicBezTo>
                    <a:pt x="336" y="182"/>
                    <a:pt x="316" y="192"/>
                    <a:pt x="297" y="201"/>
                  </a:cubicBezTo>
                  <a:cubicBezTo>
                    <a:pt x="255" y="221"/>
                    <a:pt x="212" y="238"/>
                    <a:pt x="169" y="254"/>
                  </a:cubicBezTo>
                  <a:cubicBezTo>
                    <a:pt x="166" y="255"/>
                    <a:pt x="166" y="257"/>
                    <a:pt x="166" y="259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8" y="303"/>
                    <a:pt x="232" y="319"/>
                    <a:pt x="273" y="325"/>
                  </a:cubicBezTo>
                  <a:cubicBezTo>
                    <a:pt x="225" y="339"/>
                    <a:pt x="159" y="317"/>
                    <a:pt x="133" y="276"/>
                  </a:cubicBezTo>
                  <a:cubicBezTo>
                    <a:pt x="133" y="274"/>
                    <a:pt x="132" y="273"/>
                    <a:pt x="131" y="273"/>
                  </a:cubicBezTo>
                  <a:cubicBezTo>
                    <a:pt x="83" y="274"/>
                    <a:pt x="27" y="264"/>
                    <a:pt x="11" y="211"/>
                  </a:cubicBezTo>
                  <a:cubicBezTo>
                    <a:pt x="0" y="175"/>
                    <a:pt x="1" y="123"/>
                    <a:pt x="7" y="86"/>
                  </a:cubicBezTo>
                  <a:cubicBezTo>
                    <a:pt x="10" y="64"/>
                    <a:pt x="18" y="42"/>
                    <a:pt x="36" y="30"/>
                  </a:cubicBezTo>
                  <a:cubicBezTo>
                    <a:pt x="56" y="16"/>
                    <a:pt x="82" y="17"/>
                    <a:pt x="105" y="15"/>
                  </a:cubicBezTo>
                  <a:cubicBezTo>
                    <a:pt x="148" y="11"/>
                    <a:pt x="191" y="8"/>
                    <a:pt x="234" y="6"/>
                  </a:cubicBezTo>
                  <a:cubicBezTo>
                    <a:pt x="275" y="4"/>
                    <a:pt x="319" y="0"/>
                    <a:pt x="360" y="3"/>
                  </a:cubicBezTo>
                  <a:cubicBezTo>
                    <a:pt x="396" y="5"/>
                    <a:pt x="407" y="33"/>
                    <a:pt x="407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99" name="Freeform 10">
              <a:extLst>
                <a:ext uri="{FF2B5EF4-FFF2-40B4-BE49-F238E27FC236}">
                  <a16:creationId xmlns:a16="http://schemas.microsoft.com/office/drawing/2014/main" id="{D52A7B35-B6FC-4101-9A15-7A25D46FBF0D}"/>
                </a:ext>
              </a:extLst>
            </p:cNvPr>
            <p:cNvSpPr/>
            <p:nvPr/>
          </p:nvSpPr>
          <p:spPr bwMode="auto">
            <a:xfrm>
              <a:off x="7058025" y="3027363"/>
              <a:ext cx="600075" cy="260350"/>
            </a:xfrm>
            <a:custGeom>
              <a:gdLst>
                <a:gd fmla="*/ 4 w 141" name="T0"/>
                <a:gd fmla="*/ 0 h 61" name="T1"/>
                <a:gd fmla="*/ 0 w 141" name="T2"/>
                <a:gd fmla="*/ 4 h 61" name="T3"/>
                <a:gd fmla="*/ 1 w 141" name="T4"/>
                <a:gd fmla="*/ 6 h 61" name="T5"/>
                <a:gd fmla="*/ 1 w 141" name="T6"/>
                <a:gd fmla="*/ 7 h 61" name="T7"/>
                <a:gd fmla="*/ 1 w 141" name="T8"/>
                <a:gd fmla="*/ 8 h 61" name="T9"/>
                <a:gd fmla="*/ 2 w 141" name="T10"/>
                <a:gd fmla="*/ 8 h 61" name="T11"/>
                <a:gd fmla="*/ 63 w 141" name="T12"/>
                <a:gd fmla="*/ 53 h 61" name="T13"/>
                <a:gd fmla="*/ 102 w 141" name="T14"/>
                <a:gd fmla="*/ 61 h 61" name="T15"/>
                <a:gd fmla="*/ 110 w 141" name="T16"/>
                <a:gd fmla="*/ 61 h 61" name="T17"/>
                <a:gd fmla="*/ 110 w 141" name="T18"/>
                <a:gd fmla="*/ 61 h 61" name="T19"/>
                <a:gd fmla="*/ 110 w 141" name="T20"/>
                <a:gd fmla="*/ 61 h 61" name="T21"/>
                <a:gd fmla="*/ 110 w 141" name="T22"/>
                <a:gd fmla="*/ 61 h 61" name="T23"/>
                <a:gd fmla="*/ 140 w 141" name="T24"/>
                <a:gd fmla="*/ 57 h 61" name="T25"/>
                <a:gd fmla="*/ 141 w 141" name="T26"/>
                <a:gd fmla="*/ 57 h 61" name="T27"/>
                <a:gd fmla="*/ 110 w 141" name="T28"/>
                <a:gd fmla="*/ 51 h 61" name="T29"/>
                <a:gd fmla="*/ 6 w 141" name="T30"/>
                <a:gd fmla="*/ 2 h 61" name="T31"/>
                <a:gd fmla="*/ 4 w 141" name="T32"/>
                <a:gd fmla="*/ 0 h 6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1" w="14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4" y="28"/>
                    <a:pt x="37" y="44"/>
                    <a:pt x="63" y="53"/>
                  </a:cubicBezTo>
                  <a:cubicBezTo>
                    <a:pt x="75" y="56"/>
                    <a:pt x="89" y="59"/>
                    <a:pt x="102" y="61"/>
                  </a:cubicBezTo>
                  <a:cubicBezTo>
                    <a:pt x="105" y="61"/>
                    <a:pt x="108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21" y="61"/>
                    <a:pt x="131" y="60"/>
                    <a:pt x="140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31" y="55"/>
                    <a:pt x="120" y="53"/>
                    <a:pt x="110" y="51"/>
                  </a:cubicBezTo>
                  <a:cubicBezTo>
                    <a:pt x="71" y="48"/>
                    <a:pt x="26" y="34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00" name="Freeform 13">
              <a:extLst>
                <a:ext uri="{FF2B5EF4-FFF2-40B4-BE49-F238E27FC236}">
                  <a16:creationId xmlns:a16="http://schemas.microsoft.com/office/drawing/2014/main" id="{6E8C06FB-22F6-4A05-9EFE-9494FA628CD0}"/>
                </a:ext>
              </a:extLst>
            </p:cNvPr>
            <p:cNvSpPr/>
            <p:nvPr/>
          </p:nvSpPr>
          <p:spPr bwMode="auto">
            <a:xfrm>
              <a:off x="6508750" y="1892301"/>
              <a:ext cx="1677987" cy="1157288"/>
            </a:xfrm>
            <a:custGeom>
              <a:gdLst>
                <a:gd fmla="*/ 328 w 394" name="T0"/>
                <a:gd fmla="*/ 0 h 271" name="T1"/>
                <a:gd fmla="*/ 328 w 394" name="T2"/>
                <a:gd fmla="*/ 0 h 271" name="T3"/>
                <a:gd fmla="*/ 246 w 394" name="T4"/>
                <a:gd fmla="*/ 3 h 271" name="T5"/>
                <a:gd fmla="*/ 246 w 394" name="T6"/>
                <a:gd fmla="*/ 3 h 271" name="T7"/>
                <a:gd fmla="*/ 245 w 394" name="T8"/>
                <a:gd fmla="*/ 3 h 271" name="T9"/>
                <a:gd fmla="*/ 245 w 394" name="T10"/>
                <a:gd fmla="*/ 4 h 271" name="T11"/>
                <a:gd fmla="*/ 245 w 394" name="T12"/>
                <a:gd fmla="*/ 4 h 271" name="T13"/>
                <a:gd fmla="*/ 243 w 394" name="T14"/>
                <a:gd fmla="*/ 4 h 271" name="T15"/>
                <a:gd fmla="*/ 243 w 394" name="T16"/>
                <a:gd fmla="*/ 4 h 271" name="T17"/>
                <a:gd fmla="*/ 242 w 394" name="T18"/>
                <a:gd fmla="*/ 4 h 271" name="T19"/>
                <a:gd fmla="*/ 240 w 394" name="T20"/>
                <a:gd fmla="*/ 4 h 271" name="T21"/>
                <a:gd fmla="*/ 239 w 394" name="T22"/>
                <a:gd fmla="*/ 4 h 271" name="T23"/>
                <a:gd fmla="*/ 239 w 394" name="T24"/>
                <a:gd fmla="*/ 4 h 271" name="T25"/>
                <a:gd fmla="*/ 238 w 394" name="T26"/>
                <a:gd fmla="*/ 4 h 271" name="T27"/>
                <a:gd fmla="*/ 236 w 394" name="T28"/>
                <a:gd fmla="*/ 4 h 271" name="T29"/>
                <a:gd fmla="*/ 235 w 394" name="T30"/>
                <a:gd fmla="*/ 4 h 271" name="T31"/>
                <a:gd fmla="*/ 234 w 394" name="T32"/>
                <a:gd fmla="*/ 4 h 271" name="T33"/>
                <a:gd fmla="*/ 233 w 394" name="T34"/>
                <a:gd fmla="*/ 4 h 271" name="T35"/>
                <a:gd fmla="*/ 231 w 394" name="T36"/>
                <a:gd fmla="*/ 4 h 271" name="T37"/>
                <a:gd fmla="*/ 231 w 394" name="T38"/>
                <a:gd fmla="*/ 4 h 271" name="T39"/>
                <a:gd fmla="*/ 102 w 394" name="T40"/>
                <a:gd fmla="*/ 13 h 271" name="T41"/>
                <a:gd fmla="*/ 72 w 394" name="T42"/>
                <a:gd fmla="*/ 15 h 271" name="T43"/>
                <a:gd fmla="*/ 25 w 394" name="T44"/>
                <a:gd fmla="*/ 42 h 271" name="T45"/>
                <a:gd fmla="*/ 1 w 394" name="T46"/>
                <a:gd fmla="*/ 124 h 271" name="T47"/>
                <a:gd fmla="*/ 0 w 394" name="T48"/>
                <a:gd fmla="*/ 141 h 271" name="T49"/>
                <a:gd fmla="*/ 8 w 394" name="T50"/>
                <a:gd fmla="*/ 209 h 271" name="T51"/>
                <a:gd fmla="*/ 8 w 394" name="T52"/>
                <a:gd fmla="*/ 210 h 271" name="T53"/>
                <a:gd fmla="*/ 8 w 394" name="T54"/>
                <a:gd fmla="*/ 210 h 271" name="T55"/>
                <a:gd fmla="*/ 9 w 394" name="T56"/>
                <a:gd fmla="*/ 210 h 271" name="T57"/>
                <a:gd fmla="*/ 9 w 394" name="T58"/>
                <a:gd fmla="*/ 211 h 271" name="T59"/>
                <a:gd fmla="*/ 62 w 394" name="T60"/>
                <a:gd fmla="*/ 262 h 271" name="T61"/>
                <a:gd fmla="*/ 123 w 394" name="T62"/>
                <a:gd fmla="*/ 271 h 271" name="T63"/>
                <a:gd fmla="*/ 123 w 394" name="T64"/>
                <a:gd fmla="*/ 271 h 271" name="T65"/>
                <a:gd fmla="*/ 123 w 394" name="T66"/>
                <a:gd fmla="*/ 271 h 271" name="T67"/>
                <a:gd fmla="*/ 123 w 394" name="T68"/>
                <a:gd fmla="*/ 271 h 271" name="T69"/>
                <a:gd fmla="*/ 125 w 394" name="T70"/>
                <a:gd fmla="*/ 271 h 271" name="T71"/>
                <a:gd fmla="*/ 127 w 394" name="T72"/>
                <a:gd fmla="*/ 271 h 271" name="T73"/>
                <a:gd fmla="*/ 127 w 394" name="T74"/>
                <a:gd fmla="*/ 265 h 271" name="T75"/>
                <a:gd fmla="*/ 63 w 394" name="T76"/>
                <a:gd fmla="*/ 245 h 271" name="T77"/>
                <a:gd fmla="*/ 30 w 394" name="T78"/>
                <a:gd fmla="*/ 184 h 271" name="T79"/>
                <a:gd fmla="*/ 34 w 394" name="T80"/>
                <a:gd fmla="*/ 102 h 271" name="T81"/>
                <a:gd fmla="*/ 73 w 394" name="T82"/>
                <a:gd fmla="*/ 44 h 271" name="T83"/>
                <a:gd fmla="*/ 143 w 394" name="T84"/>
                <a:gd fmla="*/ 33 h 271" name="T85"/>
                <a:gd fmla="*/ 222 w 394" name="T86"/>
                <a:gd fmla="*/ 25 h 271" name="T87"/>
                <a:gd fmla="*/ 328 w 394" name="T88"/>
                <a:gd fmla="*/ 18 h 271" name="T89"/>
                <a:gd fmla="*/ 385 w 394" name="T90"/>
                <a:gd fmla="*/ 23 h 271" name="T91"/>
                <a:gd fmla="*/ 387 w 394" name="T92"/>
                <a:gd fmla="*/ 24 h 271" name="T93"/>
                <a:gd fmla="*/ 394 w 394" name="T94"/>
                <a:gd fmla="*/ 21 h 271" name="T95"/>
                <a:gd fmla="*/ 357 w 394" name="T96"/>
                <a:gd fmla="*/ 1 h 271" name="T97"/>
                <a:gd fmla="*/ 357 w 394" name="T98"/>
                <a:gd fmla="*/ 1 h 271" name="T99"/>
                <a:gd fmla="*/ 357 w 394" name="T100"/>
                <a:gd fmla="*/ 1 h 271" name="T101"/>
                <a:gd fmla="*/ 356 w 394" name="T102"/>
                <a:gd fmla="*/ 1 h 271" name="T103"/>
                <a:gd fmla="*/ 356 w 394" name="T104"/>
                <a:gd fmla="*/ 1 h 271" name="T105"/>
                <a:gd fmla="*/ 328 w 394" name="T106"/>
                <a:gd fmla="*/ 0 h 271" name="T107"/>
                <a:gd fmla="*/ 328 w 394" name="T108"/>
                <a:gd fmla="*/ 0 h 271" name="T109"/>
                <a:gd fmla="*/ 328 w 394" name="T110"/>
                <a:gd fmla="*/ 0 h 27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71" w="394">
                  <a:moveTo>
                    <a:pt x="328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1" y="0"/>
                    <a:pt x="273" y="2"/>
                    <a:pt x="246" y="3"/>
                  </a:cubicBezTo>
                  <a:cubicBezTo>
                    <a:pt x="246" y="3"/>
                    <a:pt x="246" y="3"/>
                    <a:pt x="246" y="3"/>
                  </a:cubicBezTo>
                  <a:cubicBezTo>
                    <a:pt x="246" y="3"/>
                    <a:pt x="245" y="3"/>
                    <a:pt x="245" y="3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4"/>
                    <a:pt x="244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2" y="4"/>
                    <a:pt x="242" y="4"/>
                  </a:cubicBezTo>
                  <a:cubicBezTo>
                    <a:pt x="241" y="4"/>
                    <a:pt x="240" y="4"/>
                    <a:pt x="240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8" y="4"/>
                  </a:cubicBezTo>
                  <a:cubicBezTo>
                    <a:pt x="238" y="4"/>
                    <a:pt x="237" y="4"/>
                    <a:pt x="236" y="4"/>
                  </a:cubicBezTo>
                  <a:cubicBezTo>
                    <a:pt x="236" y="4"/>
                    <a:pt x="235" y="4"/>
                    <a:pt x="235" y="4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2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188" y="6"/>
                    <a:pt x="145" y="9"/>
                    <a:pt x="102" y="13"/>
                  </a:cubicBezTo>
                  <a:cubicBezTo>
                    <a:pt x="92" y="14"/>
                    <a:pt x="82" y="14"/>
                    <a:pt x="72" y="15"/>
                  </a:cubicBezTo>
                  <a:cubicBezTo>
                    <a:pt x="54" y="20"/>
                    <a:pt x="36" y="28"/>
                    <a:pt x="25" y="42"/>
                  </a:cubicBezTo>
                  <a:cubicBezTo>
                    <a:pt x="7" y="64"/>
                    <a:pt x="5" y="97"/>
                    <a:pt x="1" y="124"/>
                  </a:cubicBezTo>
                  <a:cubicBezTo>
                    <a:pt x="1" y="129"/>
                    <a:pt x="0" y="135"/>
                    <a:pt x="0" y="141"/>
                  </a:cubicBezTo>
                  <a:cubicBezTo>
                    <a:pt x="0" y="165"/>
                    <a:pt x="2" y="190"/>
                    <a:pt x="8" y="20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9" y="210"/>
                  </a:cubicBezTo>
                  <a:cubicBezTo>
                    <a:pt x="9" y="210"/>
                    <a:pt x="9" y="211"/>
                    <a:pt x="9" y="211"/>
                  </a:cubicBezTo>
                  <a:cubicBezTo>
                    <a:pt x="18" y="234"/>
                    <a:pt x="38" y="252"/>
                    <a:pt x="62" y="262"/>
                  </a:cubicBezTo>
                  <a:cubicBezTo>
                    <a:pt x="81" y="269"/>
                    <a:pt x="102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4" y="271"/>
                    <a:pt x="125" y="271"/>
                  </a:cubicBezTo>
                  <a:cubicBezTo>
                    <a:pt x="126" y="271"/>
                    <a:pt x="126" y="271"/>
                    <a:pt x="127" y="271"/>
                  </a:cubicBezTo>
                  <a:cubicBezTo>
                    <a:pt x="130" y="270"/>
                    <a:pt x="129" y="266"/>
                    <a:pt x="127" y="265"/>
                  </a:cubicBezTo>
                  <a:cubicBezTo>
                    <a:pt x="106" y="257"/>
                    <a:pt x="83" y="258"/>
                    <a:pt x="63" y="245"/>
                  </a:cubicBezTo>
                  <a:cubicBezTo>
                    <a:pt x="43" y="232"/>
                    <a:pt x="34" y="207"/>
                    <a:pt x="30" y="184"/>
                  </a:cubicBezTo>
                  <a:cubicBezTo>
                    <a:pt x="24" y="157"/>
                    <a:pt x="29" y="129"/>
                    <a:pt x="34" y="102"/>
                  </a:cubicBezTo>
                  <a:cubicBezTo>
                    <a:pt x="38" y="75"/>
                    <a:pt x="44" y="53"/>
                    <a:pt x="73" y="44"/>
                  </a:cubicBezTo>
                  <a:cubicBezTo>
                    <a:pt x="96" y="37"/>
                    <a:pt x="120" y="36"/>
                    <a:pt x="143" y="33"/>
                  </a:cubicBezTo>
                  <a:cubicBezTo>
                    <a:pt x="169" y="30"/>
                    <a:pt x="196" y="27"/>
                    <a:pt x="222" y="25"/>
                  </a:cubicBezTo>
                  <a:cubicBezTo>
                    <a:pt x="256" y="23"/>
                    <a:pt x="292" y="18"/>
                    <a:pt x="328" y="18"/>
                  </a:cubicBezTo>
                  <a:cubicBezTo>
                    <a:pt x="347" y="18"/>
                    <a:pt x="366" y="20"/>
                    <a:pt x="385" y="23"/>
                  </a:cubicBezTo>
                  <a:cubicBezTo>
                    <a:pt x="386" y="24"/>
                    <a:pt x="386" y="24"/>
                    <a:pt x="387" y="24"/>
                  </a:cubicBezTo>
                  <a:cubicBezTo>
                    <a:pt x="390" y="24"/>
                    <a:pt x="393" y="23"/>
                    <a:pt x="394" y="21"/>
                  </a:cubicBezTo>
                  <a:cubicBezTo>
                    <a:pt x="387" y="10"/>
                    <a:pt x="376" y="2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47" y="0"/>
                    <a:pt x="337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304" name="文本框 303">
            <a:extLst>
              <a:ext uri="{FF2B5EF4-FFF2-40B4-BE49-F238E27FC236}">
                <a16:creationId xmlns:a16="http://schemas.microsoft.com/office/drawing/2014/main" id="{58C60C48-B371-4588-89FB-2026C061AB6A}"/>
              </a:ext>
            </a:extLst>
          </p:cNvPr>
          <p:cNvSpPr txBox="1"/>
          <p:nvPr/>
        </p:nvSpPr>
        <p:spPr>
          <a:xfrm rot="21192928">
            <a:off x="3402697" y="3871910"/>
            <a:ext cx="4778718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6600" u="none">
                <a:solidFill>
                  <a:schemeClr val="accent2"/>
                </a:solidFill>
                <a:effectLst/>
                <a:uLnTx/>
                <a:uFillTx/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谢谢观看</a:t>
            </a:r>
          </a:p>
        </p:txBody>
      </p:sp>
    </p:spTree>
    <p:extLst>
      <p:ext uri="{BB962C8B-B14F-4D97-AF65-F5344CB8AC3E}">
        <p14:creationId val="1336258209"/>
      </p:ext>
    </p:extLst>
  </p:cSld>
  <p:clrMapOvr>
    <a:masterClrMapping/>
  </p:clrMapOvr>
  <mc:AlternateContent>
    <mc:Choice Requires="p14">
      <p:transition p14:dur="125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8DBB694B-7D59-4F1D-8681-19B83882F8B8}"/>
              </a:ext>
            </a:extLst>
          </p:cNvPr>
          <p:cNvGrpSpPr>
            <a:grpSpLocks noChangeAspect="1"/>
          </p:cNvGrpSpPr>
          <p:nvPr/>
        </p:nvGrpSpPr>
        <p:grpSpPr>
          <a:xfrm>
            <a:off x="3140337" y="1498601"/>
            <a:ext cx="6126176" cy="3860798"/>
            <a:chOff x="1192" y="654"/>
            <a:chExt cx="5011" cy="315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7C3A334-1BDB-4197-B725-9CD481AF0493}"/>
                </a:ext>
              </a:extLst>
            </p:cNvPr>
            <p:cNvSpPr/>
            <p:nvPr/>
          </p:nvSpPr>
          <p:spPr bwMode="auto">
            <a:xfrm>
              <a:off x="1192" y="654"/>
              <a:ext cx="5011" cy="3134"/>
            </a:xfrm>
            <a:custGeom>
              <a:gdLst>
                <a:gd fmla="*/ 73 w 1877" name="T0"/>
                <a:gd fmla="*/ 64 h 1172" name="T1"/>
                <a:gd fmla="*/ 1175 w 1877" name="T2"/>
                <a:gd fmla="*/ 77 h 1172" name="T3"/>
                <a:gd fmla="*/ 1762 w 1877" name="T4"/>
                <a:gd fmla="*/ 215 h 1172" name="T5"/>
                <a:gd fmla="*/ 1819 w 1877" name="T6"/>
                <a:gd fmla="*/ 844 h 1172" name="T7"/>
                <a:gd fmla="*/ 1299 w 1877" name="T8"/>
                <a:gd fmla="*/ 909 h 1172" name="T9"/>
                <a:gd fmla="*/ 1429 w 1877" name="T10"/>
                <a:gd fmla="*/ 1172 h 1172" name="T11"/>
                <a:gd fmla="*/ 912 w 1877" name="T12"/>
                <a:gd fmla="*/ 934 h 1172" name="T13"/>
                <a:gd fmla="*/ 281 w 1877" name="T14"/>
                <a:gd fmla="*/ 918 h 1172" name="T15"/>
                <a:gd fmla="*/ 16 w 1877" name="T16"/>
                <a:gd fmla="*/ 599 h 1172" name="T17"/>
                <a:gd fmla="*/ 60 w 1877" name="T18"/>
                <a:gd fmla="*/ 89 h 1172" name="T19"/>
                <a:gd fmla="*/ 73 w 1877" name="T20"/>
                <a:gd fmla="*/ 64 h 11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72" w="1876">
                  <a:moveTo>
                    <a:pt x="73" y="64"/>
                  </a:moveTo>
                  <a:cubicBezTo>
                    <a:pt x="375" y="54"/>
                    <a:pt x="836" y="76"/>
                    <a:pt x="1175" y="77"/>
                  </a:cubicBezTo>
                  <a:cubicBezTo>
                    <a:pt x="1406" y="81"/>
                    <a:pt x="1670" y="0"/>
                    <a:pt x="1762" y="215"/>
                  </a:cubicBezTo>
                  <a:cubicBezTo>
                    <a:pt x="1801" y="299"/>
                    <a:pt x="1877" y="769"/>
                    <a:pt x="1819" y="844"/>
                  </a:cubicBezTo>
                  <a:cubicBezTo>
                    <a:pt x="1749" y="955"/>
                    <a:pt x="1408" y="906"/>
                    <a:pt x="1299" y="909"/>
                  </a:cubicBezTo>
                  <a:cubicBezTo>
                    <a:pt x="1338" y="993"/>
                    <a:pt x="1390" y="1076"/>
                    <a:pt x="1429" y="1172"/>
                  </a:cubicBezTo>
                  <a:cubicBezTo>
                    <a:pt x="1221" y="1118"/>
                    <a:pt x="1119" y="963"/>
                    <a:pt x="912" y="934"/>
                  </a:cubicBezTo>
                  <a:cubicBezTo>
                    <a:pt x="718" y="916"/>
                    <a:pt x="488" y="923"/>
                    <a:pt x="281" y="918"/>
                  </a:cubicBezTo>
                  <a:cubicBezTo>
                    <a:pt x="51" y="913"/>
                    <a:pt x="0" y="854"/>
                    <a:pt x="16" y="599"/>
                  </a:cubicBezTo>
                  <a:cubicBezTo>
                    <a:pt x="35" y="429"/>
                    <a:pt x="37" y="264"/>
                    <a:pt x="60" y="89"/>
                  </a:cubicBezTo>
                  <a:lnTo>
                    <a:pt x="73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29332F-B845-43FE-85A3-67E6893F732E}"/>
                </a:ext>
              </a:extLst>
            </p:cNvPr>
            <p:cNvSpPr/>
            <p:nvPr/>
          </p:nvSpPr>
          <p:spPr bwMode="auto">
            <a:xfrm>
              <a:off x="1202" y="791"/>
              <a:ext cx="4926" cy="3021"/>
            </a:xfrm>
            <a:custGeom>
              <a:gdLst>
                <a:gd fmla="*/ 698 w 1845" name="T0"/>
                <a:gd fmla="*/ 25 h 1130" name="T1"/>
                <a:gd fmla="*/ 1320 w 1845" name="T2"/>
                <a:gd fmla="*/ 29 h 1130" name="T3"/>
                <a:gd fmla="*/ 1682 w 1845" name="T4"/>
                <a:gd fmla="*/ 76 h 1130" name="T5"/>
                <a:gd fmla="*/ 1769 w 1845" name="T6"/>
                <a:gd fmla="*/ 226 h 1130" name="T7"/>
                <a:gd fmla="*/ 1821 w 1845" name="T8"/>
                <a:gd fmla="*/ 539 h 1130" name="T9"/>
                <a:gd fmla="*/ 1808 w 1845" name="T10"/>
                <a:gd fmla="*/ 787 h 1130" name="T11"/>
                <a:gd fmla="*/ 1529 w 1845" name="T12"/>
                <a:gd fmla="*/ 858 h 1130" name="T13"/>
                <a:gd fmla="*/ 1295 w 1845" name="T14"/>
                <a:gd fmla="*/ 850 h 1130" name="T15"/>
                <a:gd fmla="*/ 1417 w 1845" name="T16"/>
                <a:gd fmla="*/ 1123 h 1130" name="T17"/>
                <a:gd fmla="*/ 1162 w 1845" name="T18"/>
                <a:gd fmla="*/ 980 h 1130" name="T19"/>
                <a:gd fmla="*/ 534 w 1845" name="T20"/>
                <a:gd fmla="*/ 862 h 1130" name="T21"/>
                <a:gd fmla="*/ 204 w 1845" name="T22"/>
                <a:gd fmla="*/ 855 h 1130" name="T23"/>
                <a:gd fmla="*/ 18 w 1845" name="T24"/>
                <a:gd fmla="*/ 609 h 1130" name="T25"/>
                <a:gd fmla="*/ 40 w 1845" name="T26"/>
                <a:gd fmla="*/ 299 h 1130" name="T27"/>
                <a:gd fmla="*/ 63 w 1845" name="T28"/>
                <a:gd fmla="*/ 46 h 1130" name="T29"/>
                <a:gd fmla="*/ 62 w 1845" name="T30"/>
                <a:gd fmla="*/ 9 h 1130" name="T31"/>
                <a:gd fmla="*/ 36 w 1845" name="T32"/>
                <a:gd fmla="*/ 143 h 1130" name="T33"/>
                <a:gd fmla="*/ 7 w 1845" name="T34"/>
                <a:gd fmla="*/ 522 h 1130" name="T35"/>
                <a:gd fmla="*/ 57 w 1845" name="T36"/>
                <a:gd fmla="*/ 819 h 1130" name="T37"/>
                <a:gd fmla="*/ 382 w 1845" name="T38"/>
                <a:gd fmla="*/ 877 h 1130" name="T39"/>
                <a:gd fmla="*/ 751 w 1845" name="T40"/>
                <a:gd fmla="*/ 881 h 1130" name="T41"/>
                <a:gd fmla="*/ 925 w 1845" name="T42"/>
                <a:gd fmla="*/ 894 h 1130" name="T43"/>
                <a:gd fmla="*/ 1423 w 1845" name="T44"/>
                <a:gd fmla="*/ 1128 h 1130" name="T45"/>
                <a:gd fmla="*/ 1302 w 1845" name="T46"/>
                <a:gd fmla="*/ 854 h 1130" name="T47"/>
                <a:gd fmla="*/ 1486 w 1845" name="T48"/>
                <a:gd fmla="*/ 873 h 1130" name="T49"/>
                <a:gd fmla="*/ 1833 w 1845" name="T50"/>
                <a:gd fmla="*/ 774 h 1130" name="T51"/>
                <a:gd fmla="*/ 1842 w 1845" name="T52"/>
                <a:gd fmla="*/ 605 h 1130" name="T53"/>
                <a:gd fmla="*/ 1778 w 1845" name="T54"/>
                <a:gd fmla="*/ 197 h 1130" name="T55"/>
                <a:gd fmla="*/ 1434 w 1845" name="T56"/>
                <a:gd fmla="*/ 7 h 1130" name="T57"/>
                <a:gd fmla="*/ 1159 w 1845" name="T58"/>
                <a:gd fmla="*/ 18 h 1130" name="T59"/>
                <a:gd fmla="*/ 185 w 1845" name="T60"/>
                <a:gd fmla="*/ 3 h 1130" name="T61"/>
                <a:gd fmla="*/ 69 w 1845" name="T62"/>
                <a:gd fmla="*/ 21 h 113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30" w="1845">
                  <a:moveTo>
                    <a:pt x="69" y="21"/>
                  </a:moveTo>
                  <a:cubicBezTo>
                    <a:pt x="278" y="14"/>
                    <a:pt x="488" y="21"/>
                    <a:pt x="698" y="25"/>
                  </a:cubicBezTo>
                  <a:cubicBezTo>
                    <a:pt x="809" y="28"/>
                    <a:pt x="919" y="31"/>
                    <a:pt x="1030" y="32"/>
                  </a:cubicBezTo>
                  <a:cubicBezTo>
                    <a:pt x="1127" y="34"/>
                    <a:pt x="1223" y="35"/>
                    <a:pt x="1320" y="29"/>
                  </a:cubicBezTo>
                  <a:cubicBezTo>
                    <a:pt x="1405" y="23"/>
                    <a:pt x="1494" y="15"/>
                    <a:pt x="1579" y="32"/>
                  </a:cubicBezTo>
                  <a:cubicBezTo>
                    <a:pt x="1616" y="40"/>
                    <a:pt x="1651" y="54"/>
                    <a:pt x="1682" y="76"/>
                  </a:cubicBezTo>
                  <a:cubicBezTo>
                    <a:pt x="1714" y="100"/>
                    <a:pt x="1735" y="134"/>
                    <a:pt x="1751" y="170"/>
                  </a:cubicBezTo>
                  <a:cubicBezTo>
                    <a:pt x="1759" y="186"/>
                    <a:pt x="1764" y="208"/>
                    <a:pt x="1769" y="226"/>
                  </a:cubicBezTo>
                  <a:cubicBezTo>
                    <a:pt x="1777" y="256"/>
                    <a:pt x="1783" y="286"/>
                    <a:pt x="1789" y="316"/>
                  </a:cubicBezTo>
                  <a:cubicBezTo>
                    <a:pt x="1803" y="390"/>
                    <a:pt x="1814" y="464"/>
                    <a:pt x="1821" y="539"/>
                  </a:cubicBezTo>
                  <a:cubicBezTo>
                    <a:pt x="1827" y="604"/>
                    <a:pt x="1832" y="670"/>
                    <a:pt x="1824" y="735"/>
                  </a:cubicBezTo>
                  <a:cubicBezTo>
                    <a:pt x="1822" y="752"/>
                    <a:pt x="1819" y="773"/>
                    <a:pt x="1808" y="787"/>
                  </a:cubicBezTo>
                  <a:cubicBezTo>
                    <a:pt x="1793" y="809"/>
                    <a:pt x="1772" y="823"/>
                    <a:pt x="1747" y="832"/>
                  </a:cubicBezTo>
                  <a:cubicBezTo>
                    <a:pt x="1679" y="858"/>
                    <a:pt x="1601" y="859"/>
                    <a:pt x="1529" y="858"/>
                  </a:cubicBezTo>
                  <a:cubicBezTo>
                    <a:pt x="1459" y="857"/>
                    <a:pt x="1390" y="851"/>
                    <a:pt x="1320" y="850"/>
                  </a:cubicBezTo>
                  <a:cubicBezTo>
                    <a:pt x="1312" y="850"/>
                    <a:pt x="1304" y="850"/>
                    <a:pt x="1295" y="850"/>
                  </a:cubicBezTo>
                  <a:cubicBezTo>
                    <a:pt x="1289" y="850"/>
                    <a:pt x="1286" y="857"/>
                    <a:pt x="1288" y="862"/>
                  </a:cubicBezTo>
                  <a:cubicBezTo>
                    <a:pt x="1330" y="950"/>
                    <a:pt x="1380" y="1033"/>
                    <a:pt x="1417" y="1123"/>
                  </a:cubicBezTo>
                  <a:cubicBezTo>
                    <a:pt x="1421" y="1119"/>
                    <a:pt x="1424" y="1116"/>
                    <a:pt x="1427" y="1113"/>
                  </a:cubicBezTo>
                  <a:cubicBezTo>
                    <a:pt x="1330" y="1087"/>
                    <a:pt x="1246" y="1034"/>
                    <a:pt x="1162" y="980"/>
                  </a:cubicBezTo>
                  <a:cubicBezTo>
                    <a:pt x="1080" y="929"/>
                    <a:pt x="993" y="882"/>
                    <a:pt x="895" y="874"/>
                  </a:cubicBezTo>
                  <a:cubicBezTo>
                    <a:pt x="775" y="863"/>
                    <a:pt x="654" y="862"/>
                    <a:pt x="534" y="862"/>
                  </a:cubicBezTo>
                  <a:cubicBezTo>
                    <a:pt x="472" y="861"/>
                    <a:pt x="411" y="861"/>
                    <a:pt x="349" y="860"/>
                  </a:cubicBezTo>
                  <a:cubicBezTo>
                    <a:pt x="301" y="860"/>
                    <a:pt x="252" y="860"/>
                    <a:pt x="204" y="855"/>
                  </a:cubicBezTo>
                  <a:cubicBezTo>
                    <a:pt x="151" y="850"/>
                    <a:pt x="89" y="837"/>
                    <a:pt x="55" y="792"/>
                  </a:cubicBezTo>
                  <a:cubicBezTo>
                    <a:pt x="17" y="742"/>
                    <a:pt x="17" y="669"/>
                    <a:pt x="18" y="609"/>
                  </a:cubicBezTo>
                  <a:cubicBezTo>
                    <a:pt x="19" y="561"/>
                    <a:pt x="24" y="513"/>
                    <a:pt x="28" y="465"/>
                  </a:cubicBezTo>
                  <a:cubicBezTo>
                    <a:pt x="33" y="409"/>
                    <a:pt x="37" y="354"/>
                    <a:pt x="40" y="299"/>
                  </a:cubicBezTo>
                  <a:cubicBezTo>
                    <a:pt x="44" y="243"/>
                    <a:pt x="48" y="187"/>
                    <a:pt x="54" y="131"/>
                  </a:cubicBezTo>
                  <a:cubicBezTo>
                    <a:pt x="57" y="103"/>
                    <a:pt x="60" y="74"/>
                    <a:pt x="63" y="46"/>
                  </a:cubicBezTo>
                  <a:cubicBezTo>
                    <a:pt x="65" y="36"/>
                    <a:pt x="71" y="26"/>
                    <a:pt x="76" y="17"/>
                  </a:cubicBezTo>
                  <a:cubicBezTo>
                    <a:pt x="80" y="8"/>
                    <a:pt x="66" y="0"/>
                    <a:pt x="62" y="9"/>
                  </a:cubicBezTo>
                  <a:cubicBezTo>
                    <a:pt x="56" y="21"/>
                    <a:pt x="49" y="32"/>
                    <a:pt x="47" y="46"/>
                  </a:cubicBezTo>
                  <a:cubicBezTo>
                    <a:pt x="43" y="78"/>
                    <a:pt x="40" y="110"/>
                    <a:pt x="36" y="143"/>
                  </a:cubicBezTo>
                  <a:cubicBezTo>
                    <a:pt x="30" y="206"/>
                    <a:pt x="26" y="269"/>
                    <a:pt x="22" y="333"/>
                  </a:cubicBezTo>
                  <a:cubicBezTo>
                    <a:pt x="18" y="396"/>
                    <a:pt x="13" y="459"/>
                    <a:pt x="7" y="522"/>
                  </a:cubicBezTo>
                  <a:cubicBezTo>
                    <a:pt x="2" y="568"/>
                    <a:pt x="0" y="614"/>
                    <a:pt x="2" y="660"/>
                  </a:cubicBezTo>
                  <a:cubicBezTo>
                    <a:pt x="5" y="716"/>
                    <a:pt x="15" y="778"/>
                    <a:pt x="57" y="819"/>
                  </a:cubicBezTo>
                  <a:cubicBezTo>
                    <a:pt x="101" y="860"/>
                    <a:pt x="167" y="869"/>
                    <a:pt x="225" y="873"/>
                  </a:cubicBezTo>
                  <a:cubicBezTo>
                    <a:pt x="277" y="877"/>
                    <a:pt x="330" y="876"/>
                    <a:pt x="382" y="877"/>
                  </a:cubicBezTo>
                  <a:cubicBezTo>
                    <a:pt x="444" y="877"/>
                    <a:pt x="506" y="878"/>
                    <a:pt x="567" y="878"/>
                  </a:cubicBezTo>
                  <a:cubicBezTo>
                    <a:pt x="629" y="878"/>
                    <a:pt x="690" y="879"/>
                    <a:pt x="751" y="881"/>
                  </a:cubicBezTo>
                  <a:cubicBezTo>
                    <a:pt x="781" y="882"/>
                    <a:pt x="810" y="884"/>
                    <a:pt x="840" y="886"/>
                  </a:cubicBezTo>
                  <a:cubicBezTo>
                    <a:pt x="868" y="887"/>
                    <a:pt x="897" y="889"/>
                    <a:pt x="925" y="894"/>
                  </a:cubicBezTo>
                  <a:cubicBezTo>
                    <a:pt x="1015" y="910"/>
                    <a:pt x="1094" y="956"/>
                    <a:pt x="1171" y="1005"/>
                  </a:cubicBezTo>
                  <a:cubicBezTo>
                    <a:pt x="1250" y="1056"/>
                    <a:pt x="1331" y="1104"/>
                    <a:pt x="1423" y="1128"/>
                  </a:cubicBezTo>
                  <a:cubicBezTo>
                    <a:pt x="1428" y="1130"/>
                    <a:pt x="1435" y="1124"/>
                    <a:pt x="1433" y="1118"/>
                  </a:cubicBezTo>
                  <a:cubicBezTo>
                    <a:pt x="1395" y="1027"/>
                    <a:pt x="1344" y="943"/>
                    <a:pt x="1302" y="854"/>
                  </a:cubicBezTo>
                  <a:cubicBezTo>
                    <a:pt x="1300" y="858"/>
                    <a:pt x="1298" y="862"/>
                    <a:pt x="1295" y="866"/>
                  </a:cubicBezTo>
                  <a:cubicBezTo>
                    <a:pt x="1359" y="864"/>
                    <a:pt x="1423" y="871"/>
                    <a:pt x="1486" y="873"/>
                  </a:cubicBezTo>
                  <a:cubicBezTo>
                    <a:pt x="1562" y="876"/>
                    <a:pt x="1640" y="876"/>
                    <a:pt x="1715" y="859"/>
                  </a:cubicBezTo>
                  <a:cubicBezTo>
                    <a:pt x="1763" y="848"/>
                    <a:pt x="1816" y="825"/>
                    <a:pt x="1833" y="774"/>
                  </a:cubicBezTo>
                  <a:cubicBezTo>
                    <a:pt x="1840" y="751"/>
                    <a:pt x="1842" y="726"/>
                    <a:pt x="1843" y="703"/>
                  </a:cubicBezTo>
                  <a:cubicBezTo>
                    <a:pt x="1845" y="670"/>
                    <a:pt x="1844" y="638"/>
                    <a:pt x="1842" y="605"/>
                  </a:cubicBezTo>
                  <a:cubicBezTo>
                    <a:pt x="1838" y="530"/>
                    <a:pt x="1828" y="454"/>
                    <a:pt x="1816" y="380"/>
                  </a:cubicBezTo>
                  <a:cubicBezTo>
                    <a:pt x="1806" y="318"/>
                    <a:pt x="1795" y="257"/>
                    <a:pt x="1778" y="197"/>
                  </a:cubicBezTo>
                  <a:cubicBezTo>
                    <a:pt x="1760" y="135"/>
                    <a:pt x="1724" y="80"/>
                    <a:pt x="1668" y="48"/>
                  </a:cubicBezTo>
                  <a:cubicBezTo>
                    <a:pt x="1598" y="7"/>
                    <a:pt x="1512" y="5"/>
                    <a:pt x="1434" y="7"/>
                  </a:cubicBezTo>
                  <a:cubicBezTo>
                    <a:pt x="1388" y="8"/>
                    <a:pt x="1343" y="11"/>
                    <a:pt x="1298" y="14"/>
                  </a:cubicBezTo>
                  <a:cubicBezTo>
                    <a:pt x="1252" y="17"/>
                    <a:pt x="1206" y="18"/>
                    <a:pt x="1159" y="18"/>
                  </a:cubicBezTo>
                  <a:cubicBezTo>
                    <a:pt x="1053" y="17"/>
                    <a:pt x="946" y="15"/>
                    <a:pt x="840" y="13"/>
                  </a:cubicBezTo>
                  <a:cubicBezTo>
                    <a:pt x="622" y="8"/>
                    <a:pt x="404" y="1"/>
                    <a:pt x="185" y="3"/>
                  </a:cubicBezTo>
                  <a:cubicBezTo>
                    <a:pt x="147" y="3"/>
                    <a:pt x="108" y="4"/>
                    <a:pt x="69" y="5"/>
                  </a:cubicBezTo>
                  <a:cubicBezTo>
                    <a:pt x="58" y="5"/>
                    <a:pt x="58" y="21"/>
                    <a:pt x="69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178D7EA-4A99-4295-88ED-970CC296DBFA}"/>
              </a:ext>
            </a:extLst>
          </p:cNvPr>
          <p:cNvSpPr txBox="1"/>
          <p:nvPr/>
        </p:nvSpPr>
        <p:spPr>
          <a:xfrm>
            <a:off x="4284545" y="2150408"/>
            <a:ext cx="3758293" cy="19202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60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第1章</a:t>
            </a:r>
          </a:p>
          <a:p>
            <a:pPr algn="ctr">
              <a:lnSpc>
                <a:spcPct val="100000"/>
              </a:lnSpc>
            </a:pPr>
            <a:r>
              <a:rPr altLang="en-US" lang="zh-CN" sz="60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课件讲解</a:t>
            </a:r>
          </a:p>
        </p:txBody>
      </p:sp>
    </p:spTree>
    <p:extLst>
      <p:ext uri="{BB962C8B-B14F-4D97-AF65-F5344CB8AC3E}">
        <p14:creationId val="55993165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52E1CEB7-598C-48C9-A6BD-738BFA356A70}"/>
              </a:ext>
            </a:extLst>
          </p:cNvPr>
          <p:cNvGrpSpPr>
            <a:grpSpLocks noChangeAspect="1"/>
          </p:cNvGrpSpPr>
          <p:nvPr/>
        </p:nvGrpSpPr>
        <p:grpSpPr>
          <a:xfrm rot="21028784">
            <a:off x="2613523" y="2523902"/>
            <a:ext cx="2168545" cy="2759047"/>
            <a:chOff x="1580" y="885"/>
            <a:chExt cx="1715" cy="218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D2AAC69-972C-4AA2-A6EF-7B302FFFAB9C}"/>
                </a:ext>
              </a:extLst>
            </p:cNvPr>
            <p:cNvSpPr/>
            <p:nvPr/>
          </p:nvSpPr>
          <p:spPr bwMode="auto">
            <a:xfrm>
              <a:off x="1837" y="1892"/>
              <a:ext cx="472" cy="104"/>
            </a:xfrm>
            <a:custGeom>
              <a:gdLst>
                <a:gd fmla="*/ 174 w 176" name="T0"/>
                <a:gd fmla="*/ 32 h 39" name="T1"/>
                <a:gd fmla="*/ 3 w 176" name="T2"/>
                <a:gd fmla="*/ 23 h 39" name="T3"/>
                <a:gd fmla="*/ 5 w 176" name="T4"/>
                <a:gd fmla="*/ 28 h 39" name="T5"/>
                <a:gd fmla="*/ 89 w 176" name="T6"/>
                <a:gd fmla="*/ 18 h 39" name="T7"/>
                <a:gd fmla="*/ 171 w 176" name="T8"/>
                <a:gd fmla="*/ 38 h 39" name="T9"/>
                <a:gd fmla="*/ 174 w 176" name="T10"/>
                <a:gd fmla="*/ 32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176">
                  <a:moveTo>
                    <a:pt x="174" y="32"/>
                  </a:moveTo>
                  <a:cubicBezTo>
                    <a:pt x="128" y="0"/>
                    <a:pt x="53" y="3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32" y="20"/>
                    <a:pt x="60" y="16"/>
                    <a:pt x="89" y="18"/>
                  </a:cubicBezTo>
                  <a:cubicBezTo>
                    <a:pt x="119" y="20"/>
                    <a:pt x="143" y="30"/>
                    <a:pt x="171" y="38"/>
                  </a:cubicBezTo>
                  <a:cubicBezTo>
                    <a:pt x="175" y="39"/>
                    <a:pt x="176" y="34"/>
                    <a:pt x="174" y="3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3AFD544-32C4-46AF-B7DA-34F3FD4E70AB}"/>
                </a:ext>
              </a:extLst>
            </p:cNvPr>
            <p:cNvSpPr/>
            <p:nvPr/>
          </p:nvSpPr>
          <p:spPr bwMode="auto">
            <a:xfrm>
              <a:off x="1845" y="2004"/>
              <a:ext cx="541" cy="153"/>
            </a:xfrm>
            <a:custGeom>
              <a:gdLst>
                <a:gd fmla="*/ 197 w 202" name="T0"/>
                <a:gd fmla="*/ 47 h 57" name="T1"/>
                <a:gd fmla="*/ 2 w 202" name="T2"/>
                <a:gd fmla="*/ 24 h 57" name="T3"/>
                <a:gd fmla="*/ 3 w 202" name="T4"/>
                <a:gd fmla="*/ 28 h 57" name="T5"/>
                <a:gd fmla="*/ 101 w 202" name="T6"/>
                <a:gd fmla="*/ 23 h 57" name="T7"/>
                <a:gd fmla="*/ 193 w 202" name="T8"/>
                <a:gd fmla="*/ 54 h 57" name="T9"/>
                <a:gd fmla="*/ 197 w 202" name="T10"/>
                <a:gd fmla="*/ 4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201">
                  <a:moveTo>
                    <a:pt x="197" y="47"/>
                  </a:moveTo>
                  <a:cubicBezTo>
                    <a:pt x="142" y="12"/>
                    <a:pt x="64" y="0"/>
                    <a:pt x="2" y="24"/>
                  </a:cubicBezTo>
                  <a:cubicBezTo>
                    <a:pt x="0" y="25"/>
                    <a:pt x="1" y="29"/>
                    <a:pt x="3" y="28"/>
                  </a:cubicBezTo>
                  <a:cubicBezTo>
                    <a:pt x="36" y="23"/>
                    <a:pt x="67" y="18"/>
                    <a:pt x="101" y="23"/>
                  </a:cubicBezTo>
                  <a:cubicBezTo>
                    <a:pt x="134" y="27"/>
                    <a:pt x="164" y="38"/>
                    <a:pt x="193" y="54"/>
                  </a:cubicBezTo>
                  <a:cubicBezTo>
                    <a:pt x="198" y="57"/>
                    <a:pt x="202" y="50"/>
                    <a:pt x="197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5714491-A64F-4124-A66B-DBC226454564}"/>
                </a:ext>
              </a:extLst>
            </p:cNvPr>
            <p:cNvSpPr/>
            <p:nvPr/>
          </p:nvSpPr>
          <p:spPr bwMode="auto">
            <a:xfrm>
              <a:off x="1859" y="2170"/>
              <a:ext cx="487" cy="126"/>
            </a:xfrm>
            <a:custGeom>
              <a:gdLst>
                <a:gd fmla="*/ 180 w 182" name="T0"/>
                <a:gd fmla="*/ 40 h 47" name="T1"/>
                <a:gd fmla="*/ 4 w 182" name="T2"/>
                <a:gd fmla="*/ 9 h 47" name="T3"/>
                <a:gd fmla="*/ 4 w 182" name="T4"/>
                <a:gd fmla="*/ 15 h 47" name="T5"/>
                <a:gd fmla="*/ 88 w 182" name="T6"/>
                <a:gd fmla="*/ 15 h 47" name="T7"/>
                <a:gd fmla="*/ 176 w 182" name="T8"/>
                <a:gd fmla="*/ 45 h 47" name="T9"/>
                <a:gd fmla="*/ 180 w 182" name="T10"/>
                <a:gd fmla="*/ 40 h 4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7" w="182">
                  <a:moveTo>
                    <a:pt x="180" y="40"/>
                  </a:moveTo>
                  <a:cubicBezTo>
                    <a:pt x="136" y="0"/>
                    <a:pt x="59" y="4"/>
                    <a:pt x="4" y="9"/>
                  </a:cubicBezTo>
                  <a:cubicBezTo>
                    <a:pt x="0" y="9"/>
                    <a:pt x="0" y="15"/>
                    <a:pt x="4" y="15"/>
                  </a:cubicBezTo>
                  <a:cubicBezTo>
                    <a:pt x="32" y="13"/>
                    <a:pt x="60" y="12"/>
                    <a:pt x="88" y="15"/>
                  </a:cubicBezTo>
                  <a:cubicBezTo>
                    <a:pt x="121" y="19"/>
                    <a:pt x="147" y="31"/>
                    <a:pt x="176" y="45"/>
                  </a:cubicBezTo>
                  <a:cubicBezTo>
                    <a:pt x="179" y="47"/>
                    <a:pt x="182" y="43"/>
                    <a:pt x="180" y="4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B66713A-A7D0-4748-90D8-CE73A61BD2B7}"/>
                </a:ext>
              </a:extLst>
            </p:cNvPr>
            <p:cNvSpPr/>
            <p:nvPr/>
          </p:nvSpPr>
          <p:spPr bwMode="auto">
            <a:xfrm>
              <a:off x="1883" y="2333"/>
              <a:ext cx="471" cy="70"/>
            </a:xfrm>
            <a:custGeom>
              <a:gdLst>
                <a:gd fmla="*/ 173 w 176" name="T0"/>
                <a:gd fmla="*/ 20 h 26" name="T1"/>
                <a:gd fmla="*/ 91 w 176" name="T2"/>
                <a:gd fmla="*/ 0 h 26" name="T3"/>
                <a:gd fmla="*/ 2 w 176" name="T4"/>
                <a:gd fmla="*/ 18 h 26" name="T5"/>
                <a:gd fmla="*/ 4 w 176" name="T6"/>
                <a:gd fmla="*/ 23 h 26" name="T7"/>
                <a:gd fmla="*/ 88 w 176" name="T8"/>
                <a:gd fmla="*/ 8 h 26" name="T9"/>
                <a:gd fmla="*/ 171 w 176" name="T10"/>
                <a:gd fmla="*/ 26 h 26" name="T11"/>
                <a:gd fmla="*/ 173 w 176" name="T12"/>
                <a:gd fmla="*/ 20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76">
                  <a:moveTo>
                    <a:pt x="173" y="20"/>
                  </a:moveTo>
                  <a:cubicBezTo>
                    <a:pt x="151" y="4"/>
                    <a:pt x="117" y="1"/>
                    <a:pt x="91" y="0"/>
                  </a:cubicBezTo>
                  <a:cubicBezTo>
                    <a:pt x="60" y="0"/>
                    <a:pt x="31" y="6"/>
                    <a:pt x="2" y="18"/>
                  </a:cubicBezTo>
                  <a:cubicBezTo>
                    <a:pt x="0" y="19"/>
                    <a:pt x="1" y="24"/>
                    <a:pt x="4" y="23"/>
                  </a:cubicBezTo>
                  <a:cubicBezTo>
                    <a:pt x="31" y="12"/>
                    <a:pt x="59" y="7"/>
                    <a:pt x="88" y="8"/>
                  </a:cubicBezTo>
                  <a:cubicBezTo>
                    <a:pt x="118" y="9"/>
                    <a:pt x="142" y="20"/>
                    <a:pt x="171" y="26"/>
                  </a:cubicBezTo>
                  <a:cubicBezTo>
                    <a:pt x="174" y="26"/>
                    <a:pt x="176" y="22"/>
                    <a:pt x="173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725B96E-2F9D-443E-9517-41D067D06490}"/>
                </a:ext>
              </a:extLst>
            </p:cNvPr>
            <p:cNvSpPr/>
            <p:nvPr/>
          </p:nvSpPr>
          <p:spPr bwMode="auto">
            <a:xfrm>
              <a:off x="1877" y="2454"/>
              <a:ext cx="458" cy="88"/>
            </a:xfrm>
            <a:custGeom>
              <a:gdLst>
                <a:gd fmla="*/ 167 w 171" name="T0"/>
                <a:gd fmla="*/ 24 h 33" name="T1"/>
                <a:gd fmla="*/ 3 w 171" name="T2"/>
                <a:gd fmla="*/ 21 h 33" name="T3"/>
                <a:gd fmla="*/ 5 w 171" name="T4"/>
                <a:gd fmla="*/ 26 h 33" name="T5"/>
                <a:gd fmla="*/ 85 w 171" name="T6"/>
                <a:gd fmla="*/ 14 h 33" name="T7"/>
                <a:gd fmla="*/ 164 w 171" name="T8"/>
                <a:gd fmla="*/ 31 h 33" name="T9"/>
                <a:gd fmla="*/ 167 w 171" name="T10"/>
                <a:gd fmla="*/ 24 h 3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" w="171">
                  <a:moveTo>
                    <a:pt x="167" y="24"/>
                  </a:moveTo>
                  <a:cubicBezTo>
                    <a:pt x="118" y="0"/>
                    <a:pt x="53" y="0"/>
                    <a:pt x="3" y="21"/>
                  </a:cubicBezTo>
                  <a:cubicBezTo>
                    <a:pt x="0" y="22"/>
                    <a:pt x="2" y="26"/>
                    <a:pt x="5" y="26"/>
                  </a:cubicBezTo>
                  <a:cubicBezTo>
                    <a:pt x="31" y="18"/>
                    <a:pt x="57" y="13"/>
                    <a:pt x="85" y="14"/>
                  </a:cubicBezTo>
                  <a:cubicBezTo>
                    <a:pt x="113" y="15"/>
                    <a:pt x="138" y="22"/>
                    <a:pt x="164" y="31"/>
                  </a:cubicBezTo>
                  <a:cubicBezTo>
                    <a:pt x="168" y="33"/>
                    <a:pt x="171" y="26"/>
                    <a:pt x="167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F074089-DE6F-4D9E-B55E-CAD07CFB8071}"/>
                </a:ext>
              </a:extLst>
            </p:cNvPr>
            <p:cNvSpPr/>
            <p:nvPr/>
          </p:nvSpPr>
          <p:spPr bwMode="auto">
            <a:xfrm>
              <a:off x="1883" y="2555"/>
              <a:ext cx="434" cy="100"/>
            </a:xfrm>
            <a:custGeom>
              <a:gdLst>
                <a:gd fmla="*/ 157 w 162" name="T0"/>
                <a:gd fmla="*/ 29 h 37" name="T1"/>
                <a:gd fmla="*/ 2 w 162" name="T2"/>
                <a:gd fmla="*/ 15 h 37" name="T3"/>
                <a:gd fmla="*/ 3 w 162" name="T4"/>
                <a:gd fmla="*/ 19 h 37" name="T5"/>
                <a:gd fmla="*/ 153 w 162" name="T6"/>
                <a:gd fmla="*/ 35 h 37" name="T7"/>
                <a:gd fmla="*/ 157 w 162" name="T8"/>
                <a:gd fmla="*/ 29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162">
                  <a:moveTo>
                    <a:pt x="157" y="29"/>
                  </a:moveTo>
                  <a:cubicBezTo>
                    <a:pt x="111" y="2"/>
                    <a:pt x="52" y="0"/>
                    <a:pt x="2" y="15"/>
                  </a:cubicBezTo>
                  <a:cubicBezTo>
                    <a:pt x="0" y="16"/>
                    <a:pt x="1" y="20"/>
                    <a:pt x="3" y="19"/>
                  </a:cubicBezTo>
                  <a:cubicBezTo>
                    <a:pt x="56" y="6"/>
                    <a:pt x="104" y="14"/>
                    <a:pt x="153" y="35"/>
                  </a:cubicBezTo>
                  <a:cubicBezTo>
                    <a:pt x="158" y="37"/>
                    <a:pt x="162" y="31"/>
                    <a:pt x="157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6E522F2-5216-48DF-8314-5A379AA8D116}"/>
                </a:ext>
              </a:extLst>
            </p:cNvPr>
            <p:cNvSpPr/>
            <p:nvPr/>
          </p:nvSpPr>
          <p:spPr bwMode="auto">
            <a:xfrm>
              <a:off x="2518" y="2614"/>
              <a:ext cx="463" cy="105"/>
            </a:xfrm>
            <a:custGeom>
              <a:gdLst>
                <a:gd fmla="*/ 171 w 173" name="T0"/>
                <a:gd fmla="*/ 33 h 39" name="T1"/>
                <a:gd fmla="*/ 110 w 173" name="T2"/>
                <a:gd fmla="*/ 9 h 39" name="T3"/>
                <a:gd fmla="*/ 2 w 173" name="T4"/>
                <a:gd fmla="*/ 25 h 39" name="T5"/>
                <a:gd fmla="*/ 2 w 173" name="T6"/>
                <a:gd fmla="*/ 28 h 39" name="T7"/>
                <a:gd fmla="*/ 166 w 173" name="T8"/>
                <a:gd fmla="*/ 37 h 39" name="T9"/>
                <a:gd fmla="*/ 171 w 173" name="T10"/>
                <a:gd fmla="*/ 33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173">
                  <a:moveTo>
                    <a:pt x="171" y="33"/>
                  </a:moveTo>
                  <a:cubicBezTo>
                    <a:pt x="159" y="12"/>
                    <a:pt x="131" y="9"/>
                    <a:pt x="110" y="9"/>
                  </a:cubicBezTo>
                  <a:cubicBezTo>
                    <a:pt x="75" y="9"/>
                    <a:pt x="34" y="12"/>
                    <a:pt x="2" y="25"/>
                  </a:cubicBezTo>
                  <a:cubicBezTo>
                    <a:pt x="0" y="25"/>
                    <a:pt x="0" y="28"/>
                    <a:pt x="2" y="28"/>
                  </a:cubicBezTo>
                  <a:cubicBezTo>
                    <a:pt x="55" y="23"/>
                    <a:pt x="121" y="0"/>
                    <a:pt x="166" y="37"/>
                  </a:cubicBezTo>
                  <a:cubicBezTo>
                    <a:pt x="169" y="39"/>
                    <a:pt x="173" y="36"/>
                    <a:pt x="171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7DC6B5B-2E29-406D-9E0C-A8BCC5B66A12}"/>
                </a:ext>
              </a:extLst>
            </p:cNvPr>
            <p:cNvSpPr/>
            <p:nvPr/>
          </p:nvSpPr>
          <p:spPr bwMode="auto">
            <a:xfrm>
              <a:off x="2542" y="2481"/>
              <a:ext cx="517" cy="115"/>
            </a:xfrm>
            <a:custGeom>
              <a:gdLst>
                <a:gd fmla="*/ 191 w 193" name="T0"/>
                <a:gd fmla="*/ 36 h 43" name="T1"/>
                <a:gd fmla="*/ 4 w 193" name="T2"/>
                <a:gd fmla="*/ 28 h 43" name="T3"/>
                <a:gd fmla="*/ 5 w 193" name="T4"/>
                <a:gd fmla="*/ 33 h 43" name="T5"/>
                <a:gd fmla="*/ 99 w 193" name="T6"/>
                <a:gd fmla="*/ 22 h 43" name="T7"/>
                <a:gd fmla="*/ 188 w 193" name="T8"/>
                <a:gd fmla="*/ 42 h 43" name="T9"/>
                <a:gd fmla="*/ 191 w 193" name="T10"/>
                <a:gd fmla="*/ 36 h 4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" w="193">
                  <a:moveTo>
                    <a:pt x="191" y="36"/>
                  </a:moveTo>
                  <a:cubicBezTo>
                    <a:pt x="138" y="0"/>
                    <a:pt x="62" y="15"/>
                    <a:pt x="4" y="28"/>
                  </a:cubicBezTo>
                  <a:cubicBezTo>
                    <a:pt x="0" y="29"/>
                    <a:pt x="2" y="34"/>
                    <a:pt x="5" y="33"/>
                  </a:cubicBezTo>
                  <a:cubicBezTo>
                    <a:pt x="36" y="27"/>
                    <a:pt x="68" y="22"/>
                    <a:pt x="99" y="22"/>
                  </a:cubicBezTo>
                  <a:cubicBezTo>
                    <a:pt x="132" y="22"/>
                    <a:pt x="159" y="30"/>
                    <a:pt x="188" y="42"/>
                  </a:cubicBezTo>
                  <a:cubicBezTo>
                    <a:pt x="192" y="43"/>
                    <a:pt x="193" y="38"/>
                    <a:pt x="191" y="3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9842FEC-AD5A-443B-8B09-6EC6BDC8AF26}"/>
                </a:ext>
              </a:extLst>
            </p:cNvPr>
            <p:cNvSpPr/>
            <p:nvPr/>
          </p:nvSpPr>
          <p:spPr bwMode="auto">
            <a:xfrm>
              <a:off x="2552" y="2309"/>
              <a:ext cx="493" cy="110"/>
            </a:xfrm>
            <a:custGeom>
              <a:gdLst>
                <a:gd fmla="*/ 182 w 184" name="T0"/>
                <a:gd fmla="*/ 35 h 41" name="T1"/>
                <a:gd fmla="*/ 3 w 184" name="T2"/>
                <a:gd fmla="*/ 35 h 41" name="T3"/>
                <a:gd fmla="*/ 5 w 184" name="T4"/>
                <a:gd fmla="*/ 39 h 41" name="T5"/>
                <a:gd fmla="*/ 95 w 184" name="T6"/>
                <a:gd fmla="*/ 21 h 41" name="T7"/>
                <a:gd fmla="*/ 180 w 184" name="T8"/>
                <a:gd fmla="*/ 40 h 41" name="T9"/>
                <a:gd fmla="*/ 182 w 184" name="T10"/>
                <a:gd fmla="*/ 35 h 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" w="184">
                  <a:moveTo>
                    <a:pt x="182" y="35"/>
                  </a:moveTo>
                  <a:cubicBezTo>
                    <a:pt x="132" y="0"/>
                    <a:pt x="54" y="10"/>
                    <a:pt x="3" y="35"/>
                  </a:cubicBezTo>
                  <a:cubicBezTo>
                    <a:pt x="0" y="37"/>
                    <a:pt x="2" y="40"/>
                    <a:pt x="5" y="39"/>
                  </a:cubicBezTo>
                  <a:cubicBezTo>
                    <a:pt x="34" y="27"/>
                    <a:pt x="64" y="20"/>
                    <a:pt x="95" y="21"/>
                  </a:cubicBezTo>
                  <a:cubicBezTo>
                    <a:pt x="126" y="21"/>
                    <a:pt x="151" y="32"/>
                    <a:pt x="180" y="40"/>
                  </a:cubicBezTo>
                  <a:cubicBezTo>
                    <a:pt x="183" y="41"/>
                    <a:pt x="184" y="36"/>
                    <a:pt x="182" y="3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FFDCB28-DF45-4270-9DAB-277CC2C13B0B}"/>
                </a:ext>
              </a:extLst>
            </p:cNvPr>
            <p:cNvSpPr/>
            <p:nvPr/>
          </p:nvSpPr>
          <p:spPr bwMode="auto">
            <a:xfrm>
              <a:off x="2526" y="2181"/>
              <a:ext cx="485" cy="99"/>
            </a:xfrm>
            <a:custGeom>
              <a:gdLst>
                <a:gd fmla="*/ 178 w 181" name="T0"/>
                <a:gd fmla="*/ 24 h 37" name="T1"/>
                <a:gd fmla="*/ 2 w 181" name="T2"/>
                <a:gd fmla="*/ 33 h 37" name="T3"/>
                <a:gd fmla="*/ 4 w 181" name="T4"/>
                <a:gd fmla="*/ 36 h 37" name="T5"/>
                <a:gd fmla="*/ 89 w 181" name="T6"/>
                <a:gd fmla="*/ 18 h 37" name="T7"/>
                <a:gd fmla="*/ 176 w 181" name="T8"/>
                <a:gd fmla="*/ 29 h 37" name="T9"/>
                <a:gd fmla="*/ 178 w 181" name="T10"/>
                <a:gd fmla="*/ 24 h 3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7" w="181">
                  <a:moveTo>
                    <a:pt x="178" y="24"/>
                  </a:moveTo>
                  <a:cubicBezTo>
                    <a:pt x="124" y="0"/>
                    <a:pt x="54" y="9"/>
                    <a:pt x="2" y="33"/>
                  </a:cubicBezTo>
                  <a:cubicBezTo>
                    <a:pt x="0" y="34"/>
                    <a:pt x="2" y="37"/>
                    <a:pt x="4" y="36"/>
                  </a:cubicBezTo>
                  <a:cubicBezTo>
                    <a:pt x="31" y="26"/>
                    <a:pt x="59" y="19"/>
                    <a:pt x="89" y="18"/>
                  </a:cubicBezTo>
                  <a:cubicBezTo>
                    <a:pt x="119" y="17"/>
                    <a:pt x="147" y="24"/>
                    <a:pt x="176" y="29"/>
                  </a:cubicBezTo>
                  <a:cubicBezTo>
                    <a:pt x="179" y="30"/>
                    <a:pt x="181" y="25"/>
                    <a:pt x="178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BCFD5B5-EC8A-4F37-8763-B43143CE388A}"/>
                </a:ext>
              </a:extLst>
            </p:cNvPr>
            <p:cNvSpPr/>
            <p:nvPr/>
          </p:nvSpPr>
          <p:spPr bwMode="auto">
            <a:xfrm>
              <a:off x="2528" y="2034"/>
              <a:ext cx="472" cy="88"/>
            </a:xfrm>
            <a:custGeom>
              <a:gdLst>
                <a:gd fmla="*/ 172 w 176" name="T0"/>
                <a:gd fmla="*/ 13 h 33" name="T1"/>
                <a:gd fmla="*/ 91 w 176" name="T2"/>
                <a:gd fmla="*/ 3 h 33" name="T3"/>
                <a:gd fmla="*/ 4 w 176" name="T4"/>
                <a:gd fmla="*/ 26 h 33" name="T5"/>
                <a:gd fmla="*/ 5 w 176" name="T6"/>
                <a:gd fmla="*/ 32 h 33" name="T7"/>
                <a:gd fmla="*/ 88 w 176" name="T8"/>
                <a:gd fmla="*/ 11 h 33" name="T9"/>
                <a:gd fmla="*/ 169 w 176" name="T10"/>
                <a:gd fmla="*/ 20 h 33" name="T11"/>
                <a:gd fmla="*/ 172 w 176" name="T12"/>
                <a:gd fmla="*/ 13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176">
                  <a:moveTo>
                    <a:pt x="172" y="13"/>
                  </a:moveTo>
                  <a:cubicBezTo>
                    <a:pt x="147" y="3"/>
                    <a:pt x="118" y="0"/>
                    <a:pt x="91" y="3"/>
                  </a:cubicBezTo>
                  <a:cubicBezTo>
                    <a:pt x="61" y="6"/>
                    <a:pt x="34" y="19"/>
                    <a:pt x="4" y="26"/>
                  </a:cubicBezTo>
                  <a:cubicBezTo>
                    <a:pt x="0" y="27"/>
                    <a:pt x="2" y="33"/>
                    <a:pt x="5" y="32"/>
                  </a:cubicBezTo>
                  <a:cubicBezTo>
                    <a:pt x="33" y="26"/>
                    <a:pt x="59" y="14"/>
                    <a:pt x="88" y="11"/>
                  </a:cubicBezTo>
                  <a:cubicBezTo>
                    <a:pt x="116" y="8"/>
                    <a:pt x="142" y="13"/>
                    <a:pt x="169" y="20"/>
                  </a:cubicBezTo>
                  <a:cubicBezTo>
                    <a:pt x="173" y="21"/>
                    <a:pt x="176" y="15"/>
                    <a:pt x="172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3EE68FC-5CAD-47FD-982D-A9D17A1B6A63}"/>
                </a:ext>
              </a:extLst>
            </p:cNvPr>
            <p:cNvSpPr/>
            <p:nvPr/>
          </p:nvSpPr>
          <p:spPr bwMode="auto">
            <a:xfrm>
              <a:off x="2491" y="1843"/>
              <a:ext cx="466" cy="148"/>
            </a:xfrm>
            <a:custGeom>
              <a:gdLst>
                <a:gd fmla="*/ 169 w 174" name="T0"/>
                <a:gd fmla="*/ 14 h 55" name="T1"/>
                <a:gd fmla="*/ 2 w 174" name="T2"/>
                <a:gd fmla="*/ 50 h 55" name="T3"/>
                <a:gd fmla="*/ 5 w 174" name="T4"/>
                <a:gd fmla="*/ 54 h 55" name="T5"/>
                <a:gd fmla="*/ 167 w 174" name="T6"/>
                <a:gd fmla="*/ 22 h 55" name="T7"/>
                <a:gd fmla="*/ 169 w 174" name="T8"/>
                <a:gd fmla="*/ 14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174">
                  <a:moveTo>
                    <a:pt x="169" y="14"/>
                  </a:moveTo>
                  <a:cubicBezTo>
                    <a:pt x="110" y="0"/>
                    <a:pt x="50" y="13"/>
                    <a:pt x="2" y="50"/>
                  </a:cubicBezTo>
                  <a:cubicBezTo>
                    <a:pt x="0" y="52"/>
                    <a:pt x="3" y="55"/>
                    <a:pt x="5" y="54"/>
                  </a:cubicBezTo>
                  <a:cubicBezTo>
                    <a:pt x="52" y="20"/>
                    <a:pt x="110" y="8"/>
                    <a:pt x="167" y="22"/>
                  </a:cubicBezTo>
                  <a:cubicBezTo>
                    <a:pt x="172" y="23"/>
                    <a:pt x="174" y="15"/>
                    <a:pt x="169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8F637B1-F10A-44D9-A008-39D0E9E95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0" y="885"/>
              <a:ext cx="1715" cy="2182"/>
            </a:xfrm>
            <a:custGeom>
              <a:gdLst>
                <a:gd fmla="*/ 588 w 640" name="T0"/>
                <a:gd fmla="*/ 380 h 815" name="T1"/>
                <a:gd fmla="*/ 573 w 640" name="T2"/>
                <a:gd fmla="*/ 349 h 815" name="T3"/>
                <a:gd fmla="*/ 336 w 640" name="T4"/>
                <a:gd fmla="*/ 374 h 815" name="T5"/>
                <a:gd fmla="*/ 325 w 640" name="T6"/>
                <a:gd fmla="*/ 395 h 815" name="T7"/>
                <a:gd fmla="*/ 505 w 640" name="T8"/>
                <a:gd fmla="*/ 333 h 815" name="T9"/>
                <a:gd fmla="*/ 569 w 640" name="T10"/>
                <a:gd fmla="*/ 731 h 815" name="T11"/>
                <a:gd fmla="*/ 242 w 640" name="T12"/>
                <a:gd fmla="*/ 351 h 815" name="T13"/>
                <a:gd fmla="*/ 423 w 640" name="T14"/>
                <a:gd fmla="*/ 320 h 815" name="T15"/>
                <a:gd fmla="*/ 434 w 640" name="T16"/>
                <a:gd fmla="*/ 271 h 815" name="T17"/>
                <a:gd fmla="*/ 475 w 640" name="T18"/>
                <a:gd fmla="*/ 209 h 815" name="T19"/>
                <a:gd fmla="*/ 549 w 640" name="T20"/>
                <a:gd fmla="*/ 78 h 815" name="T21"/>
                <a:gd fmla="*/ 422 w 640" name="T22"/>
                <a:gd fmla="*/ 17 h 815" name="T23"/>
                <a:gd fmla="*/ 189 w 640" name="T24"/>
                <a:gd fmla="*/ 96 h 815" name="T25"/>
                <a:gd fmla="*/ 156 w 640" name="T26"/>
                <a:gd fmla="*/ 166 h 815" name="T27"/>
                <a:gd fmla="*/ 123 w 640" name="T28"/>
                <a:gd fmla="*/ 137 h 815" name="T29"/>
                <a:gd fmla="*/ 86 w 640" name="T30"/>
                <a:gd fmla="*/ 130 h 815" name="T31"/>
                <a:gd fmla="*/ 118 w 640" name="T32"/>
                <a:gd fmla="*/ 154 h 815" name="T33"/>
                <a:gd fmla="*/ 147 w 640" name="T34"/>
                <a:gd fmla="*/ 227 h 815" name="T35"/>
                <a:gd fmla="*/ 253 w 640" name="T36"/>
                <a:gd fmla="*/ 298 h 815" name="T37"/>
                <a:gd fmla="*/ 58 w 640" name="T38"/>
                <a:gd fmla="*/ 377 h 815" name="T39"/>
                <a:gd fmla="*/ 12 w 640" name="T40"/>
                <a:gd fmla="*/ 799 h 815" name="T41"/>
                <a:gd fmla="*/ 318 w 640" name="T42"/>
                <a:gd fmla="*/ 733 h 815" name="T43"/>
                <a:gd fmla="*/ 635 w 640" name="T44"/>
                <a:gd fmla="*/ 809 h 815" name="T45"/>
                <a:gd fmla="*/ 460 w 640" name="T46"/>
                <a:gd fmla="*/ 242 h 815" name="T47"/>
                <a:gd fmla="*/ 417 w 640" name="T48"/>
                <a:gd fmla="*/ 32 h 815" name="T49"/>
                <a:gd fmla="*/ 506 w 640" name="T50"/>
                <a:gd fmla="*/ 53 h 815" name="T51"/>
                <a:gd fmla="*/ 532 w 640" name="T52"/>
                <a:gd fmla="*/ 79 h 815" name="T53"/>
                <a:gd fmla="*/ 517 w 640" name="T54"/>
                <a:gd fmla="*/ 144 h 815" name="T55"/>
                <a:gd fmla="*/ 416 w 640" name="T56"/>
                <a:gd fmla="*/ 55 h 815" name="T57"/>
                <a:gd fmla="*/ 383 w 640" name="T58"/>
                <a:gd fmla="*/ 51 h 815" name="T59"/>
                <a:gd fmla="*/ 186 w 640" name="T60"/>
                <a:gd fmla="*/ 103 h 815" name="T61"/>
                <a:gd fmla="*/ 156 w 640" name="T62"/>
                <a:gd fmla="*/ 226 h 815" name="T63"/>
                <a:gd fmla="*/ 239 w 640" name="T64"/>
                <a:gd fmla="*/ 281 h 815" name="T65"/>
                <a:gd fmla="*/ 183 w 640" name="T66"/>
                <a:gd fmla="*/ 151 h 815" name="T67"/>
                <a:gd fmla="*/ 391 w 640" name="T68"/>
                <a:gd fmla="*/ 54 h 815" name="T69"/>
                <a:gd fmla="*/ 360 w 640" name="T70"/>
                <a:gd fmla="*/ 291 h 815" name="T71"/>
                <a:gd fmla="*/ 20 w 640" name="T72"/>
                <a:gd fmla="*/ 470 h 815" name="T73"/>
                <a:gd fmla="*/ 38 w 640" name="T74"/>
                <a:gd fmla="*/ 540 h 815" name="T75"/>
                <a:gd fmla="*/ 308 w 640" name="T76"/>
                <a:gd fmla="*/ 727 h 815" name="T77"/>
                <a:gd fmla="*/ 192 w 640" name="T78"/>
                <a:gd fmla="*/ 681 h 815" name="T79"/>
                <a:gd fmla="*/ 195 w 640" name="T80"/>
                <a:gd fmla="*/ 694 h 815" name="T81"/>
                <a:gd fmla="*/ 47 w 640" name="T82"/>
                <a:gd fmla="*/ 481 h 815" name="T83"/>
                <a:gd fmla="*/ 74 w 640" name="T84"/>
                <a:gd fmla="*/ 636 h 815" name="T85"/>
                <a:gd fmla="*/ 86 w 640" name="T86"/>
                <a:gd fmla="*/ 551 h 815" name="T87"/>
                <a:gd fmla="*/ 69 w 640" name="T88"/>
                <a:gd fmla="*/ 376 h 815" name="T89"/>
                <a:gd fmla="*/ 315 w 640" name="T90"/>
                <a:gd fmla="*/ 719 h 815" name="T91"/>
                <a:gd fmla="*/ 578 w 640" name="T92"/>
                <a:gd fmla="*/ 735 h 815" name="T93"/>
                <a:gd fmla="*/ 571 w 640" name="T94"/>
                <a:gd fmla="*/ 465 h 815" name="T95"/>
                <a:gd fmla="*/ 443 w 640" name="T96"/>
                <a:gd fmla="*/ 704 h 815" name="T97"/>
                <a:gd fmla="*/ 605 w 640" name="T98"/>
                <a:gd fmla="*/ 769 h 815" name="T99"/>
                <a:gd fmla="*/ 597 w 640" name="T100"/>
                <a:gd fmla="*/ 482 h 8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815" w="640">
                  <a:moveTo>
                    <a:pt x="610" y="555"/>
                  </a:moveTo>
                  <a:cubicBezTo>
                    <a:pt x="606" y="514"/>
                    <a:pt x="607" y="475"/>
                    <a:pt x="610" y="434"/>
                  </a:cubicBezTo>
                  <a:cubicBezTo>
                    <a:pt x="612" y="414"/>
                    <a:pt x="611" y="388"/>
                    <a:pt x="589" y="380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586" y="372"/>
                    <a:pt x="583" y="365"/>
                    <a:pt x="578" y="358"/>
                  </a:cubicBezTo>
                  <a:cubicBezTo>
                    <a:pt x="577" y="356"/>
                    <a:pt x="575" y="356"/>
                    <a:pt x="573" y="356"/>
                  </a:cubicBezTo>
                  <a:cubicBezTo>
                    <a:pt x="574" y="355"/>
                    <a:pt x="574" y="354"/>
                    <a:pt x="574" y="353"/>
                  </a:cubicBezTo>
                  <a:cubicBezTo>
                    <a:pt x="574" y="351"/>
                    <a:pt x="573" y="350"/>
                    <a:pt x="573" y="349"/>
                  </a:cubicBezTo>
                  <a:cubicBezTo>
                    <a:pt x="572" y="349"/>
                    <a:pt x="572" y="348"/>
                    <a:pt x="572" y="348"/>
                  </a:cubicBezTo>
                  <a:cubicBezTo>
                    <a:pt x="540" y="316"/>
                    <a:pt x="482" y="315"/>
                    <a:pt x="442" y="324"/>
                  </a:cubicBezTo>
                  <a:cubicBezTo>
                    <a:pt x="417" y="330"/>
                    <a:pt x="393" y="340"/>
                    <a:pt x="371" y="352"/>
                  </a:cubicBezTo>
                  <a:cubicBezTo>
                    <a:pt x="359" y="359"/>
                    <a:pt x="347" y="366"/>
                    <a:pt x="336" y="374"/>
                  </a:cubicBezTo>
                  <a:cubicBezTo>
                    <a:pt x="328" y="379"/>
                    <a:pt x="320" y="382"/>
                    <a:pt x="319" y="391"/>
                  </a:cubicBezTo>
                  <a:cubicBezTo>
                    <a:pt x="318" y="393"/>
                    <a:pt x="319" y="395"/>
                    <a:pt x="321" y="396"/>
                  </a:cubicBezTo>
                  <a:cubicBezTo>
                    <a:pt x="323" y="396"/>
                    <a:pt x="323" y="396"/>
                    <a:pt x="323" y="396"/>
                  </a:cubicBezTo>
                  <a:cubicBezTo>
                    <a:pt x="324" y="397"/>
                    <a:pt x="325" y="396"/>
                    <a:pt x="325" y="395"/>
                  </a:cubicBezTo>
                  <a:cubicBezTo>
                    <a:pt x="327" y="388"/>
                    <a:pt x="343" y="381"/>
                    <a:pt x="350" y="377"/>
                  </a:cubicBezTo>
                  <a:cubicBezTo>
                    <a:pt x="359" y="372"/>
                    <a:pt x="368" y="367"/>
                    <a:pt x="377" y="362"/>
                  </a:cubicBezTo>
                  <a:cubicBezTo>
                    <a:pt x="397" y="352"/>
                    <a:pt x="419" y="343"/>
                    <a:pt x="442" y="337"/>
                  </a:cubicBezTo>
                  <a:cubicBezTo>
                    <a:pt x="462" y="332"/>
                    <a:pt x="484" y="331"/>
                    <a:pt x="505" y="333"/>
                  </a:cubicBezTo>
                  <a:cubicBezTo>
                    <a:pt x="526" y="336"/>
                    <a:pt x="543" y="345"/>
                    <a:pt x="563" y="354"/>
                  </a:cubicBezTo>
                  <a:cubicBezTo>
                    <a:pt x="555" y="417"/>
                    <a:pt x="553" y="482"/>
                    <a:pt x="557" y="546"/>
                  </a:cubicBezTo>
                  <a:cubicBezTo>
                    <a:pt x="560" y="608"/>
                    <a:pt x="577" y="672"/>
                    <a:pt x="570" y="734"/>
                  </a:cubicBezTo>
                  <a:cubicBezTo>
                    <a:pt x="570" y="733"/>
                    <a:pt x="569" y="732"/>
                    <a:pt x="569" y="731"/>
                  </a:cubicBezTo>
                  <a:cubicBezTo>
                    <a:pt x="502" y="676"/>
                    <a:pt x="394" y="681"/>
                    <a:pt x="324" y="725"/>
                  </a:cubicBezTo>
                  <a:cubicBezTo>
                    <a:pt x="329" y="617"/>
                    <a:pt x="336" y="506"/>
                    <a:pt x="318" y="399"/>
                  </a:cubicBezTo>
                  <a:cubicBezTo>
                    <a:pt x="319" y="398"/>
                    <a:pt x="320" y="396"/>
                    <a:pt x="319" y="395"/>
                  </a:cubicBezTo>
                  <a:cubicBezTo>
                    <a:pt x="298" y="374"/>
                    <a:pt x="271" y="359"/>
                    <a:pt x="242" y="351"/>
                  </a:cubicBezTo>
                  <a:cubicBezTo>
                    <a:pt x="250" y="335"/>
                    <a:pt x="256" y="318"/>
                    <a:pt x="259" y="300"/>
                  </a:cubicBezTo>
                  <a:cubicBezTo>
                    <a:pt x="306" y="313"/>
                    <a:pt x="362" y="309"/>
                    <a:pt x="406" y="287"/>
                  </a:cubicBezTo>
                  <a:cubicBezTo>
                    <a:pt x="408" y="293"/>
                    <a:pt x="411" y="298"/>
                    <a:pt x="414" y="304"/>
                  </a:cubicBezTo>
                  <a:cubicBezTo>
                    <a:pt x="416" y="310"/>
                    <a:pt x="418" y="316"/>
                    <a:pt x="423" y="320"/>
                  </a:cubicBezTo>
                  <a:cubicBezTo>
                    <a:pt x="426" y="323"/>
                    <a:pt x="430" y="320"/>
                    <a:pt x="429" y="317"/>
                  </a:cubicBezTo>
                  <a:cubicBezTo>
                    <a:pt x="429" y="311"/>
                    <a:pt x="425" y="306"/>
                    <a:pt x="422" y="301"/>
                  </a:cubicBezTo>
                  <a:cubicBezTo>
                    <a:pt x="419" y="295"/>
                    <a:pt x="416" y="290"/>
                    <a:pt x="412" y="284"/>
                  </a:cubicBezTo>
                  <a:cubicBezTo>
                    <a:pt x="420" y="280"/>
                    <a:pt x="427" y="276"/>
                    <a:pt x="434" y="271"/>
                  </a:cubicBezTo>
                  <a:cubicBezTo>
                    <a:pt x="442" y="264"/>
                    <a:pt x="450" y="256"/>
                    <a:pt x="456" y="247"/>
                  </a:cubicBezTo>
                  <a:cubicBezTo>
                    <a:pt x="472" y="253"/>
                    <a:pt x="494" y="252"/>
                    <a:pt x="499" y="231"/>
                  </a:cubicBezTo>
                  <a:cubicBezTo>
                    <a:pt x="500" y="223"/>
                    <a:pt x="497" y="216"/>
                    <a:pt x="490" y="211"/>
                  </a:cubicBezTo>
                  <a:cubicBezTo>
                    <a:pt x="486" y="208"/>
                    <a:pt x="480" y="207"/>
                    <a:pt x="475" y="209"/>
                  </a:cubicBezTo>
                  <a:cubicBezTo>
                    <a:pt x="480" y="190"/>
                    <a:pt x="481" y="170"/>
                    <a:pt x="478" y="151"/>
                  </a:cubicBezTo>
                  <a:cubicBezTo>
                    <a:pt x="491" y="165"/>
                    <a:pt x="516" y="163"/>
                    <a:pt x="527" y="148"/>
                  </a:cubicBezTo>
                  <a:cubicBezTo>
                    <a:pt x="538" y="134"/>
                    <a:pt x="535" y="116"/>
                    <a:pt x="524" y="105"/>
                  </a:cubicBezTo>
                  <a:cubicBezTo>
                    <a:pt x="537" y="101"/>
                    <a:pt x="551" y="94"/>
                    <a:pt x="549" y="78"/>
                  </a:cubicBezTo>
                  <a:cubicBezTo>
                    <a:pt x="547" y="61"/>
                    <a:pt x="529" y="56"/>
                    <a:pt x="514" y="55"/>
                  </a:cubicBezTo>
                  <a:cubicBezTo>
                    <a:pt x="525" y="44"/>
                    <a:pt x="520" y="22"/>
                    <a:pt x="507" y="13"/>
                  </a:cubicBezTo>
                  <a:cubicBezTo>
                    <a:pt x="489" y="0"/>
                    <a:pt x="467" y="10"/>
                    <a:pt x="455" y="26"/>
                  </a:cubicBezTo>
                  <a:cubicBezTo>
                    <a:pt x="448" y="16"/>
                    <a:pt x="434" y="11"/>
                    <a:pt x="422" y="17"/>
                  </a:cubicBezTo>
                  <a:cubicBezTo>
                    <a:pt x="410" y="24"/>
                    <a:pt x="406" y="38"/>
                    <a:pt x="409" y="50"/>
                  </a:cubicBezTo>
                  <a:cubicBezTo>
                    <a:pt x="377" y="31"/>
                    <a:pt x="339" y="21"/>
                    <a:pt x="305" y="29"/>
                  </a:cubicBezTo>
                  <a:cubicBezTo>
                    <a:pt x="305" y="29"/>
                    <a:pt x="305" y="30"/>
                    <a:pt x="305" y="30"/>
                  </a:cubicBezTo>
                  <a:cubicBezTo>
                    <a:pt x="251" y="22"/>
                    <a:pt x="211" y="53"/>
                    <a:pt x="189" y="96"/>
                  </a:cubicBezTo>
                  <a:cubicBezTo>
                    <a:pt x="177" y="84"/>
                    <a:pt x="154" y="88"/>
                    <a:pt x="149" y="106"/>
                  </a:cubicBezTo>
                  <a:cubicBezTo>
                    <a:pt x="144" y="123"/>
                    <a:pt x="161" y="138"/>
                    <a:pt x="176" y="132"/>
                  </a:cubicBezTo>
                  <a:cubicBezTo>
                    <a:pt x="173" y="141"/>
                    <a:pt x="172" y="151"/>
                    <a:pt x="171" y="160"/>
                  </a:cubicBezTo>
                  <a:cubicBezTo>
                    <a:pt x="166" y="163"/>
                    <a:pt x="161" y="165"/>
                    <a:pt x="156" y="166"/>
                  </a:cubicBezTo>
                  <a:cubicBezTo>
                    <a:pt x="144" y="168"/>
                    <a:pt x="120" y="160"/>
                    <a:pt x="128" y="146"/>
                  </a:cubicBezTo>
                  <a:cubicBezTo>
                    <a:pt x="130" y="145"/>
                    <a:pt x="131" y="143"/>
                    <a:pt x="131" y="142"/>
                  </a:cubicBezTo>
                  <a:cubicBezTo>
                    <a:pt x="134" y="137"/>
                    <a:pt x="127" y="131"/>
                    <a:pt x="124" y="136"/>
                  </a:cubicBezTo>
                  <a:cubicBezTo>
                    <a:pt x="124" y="136"/>
                    <a:pt x="123" y="136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2" y="138"/>
                    <a:pt x="122" y="139"/>
                    <a:pt x="121" y="140"/>
                  </a:cubicBezTo>
                  <a:cubicBezTo>
                    <a:pt x="111" y="152"/>
                    <a:pt x="88" y="149"/>
                    <a:pt x="86" y="130"/>
                  </a:cubicBezTo>
                  <a:cubicBezTo>
                    <a:pt x="84" y="116"/>
                    <a:pt x="94" y="105"/>
                    <a:pt x="106" y="100"/>
                  </a:cubicBezTo>
                  <a:cubicBezTo>
                    <a:pt x="108" y="99"/>
                    <a:pt x="107" y="96"/>
                    <a:pt x="104" y="96"/>
                  </a:cubicBezTo>
                  <a:cubicBezTo>
                    <a:pt x="83" y="101"/>
                    <a:pt x="67" y="125"/>
                    <a:pt x="82" y="146"/>
                  </a:cubicBezTo>
                  <a:cubicBezTo>
                    <a:pt x="91" y="157"/>
                    <a:pt x="106" y="159"/>
                    <a:pt x="118" y="154"/>
                  </a:cubicBezTo>
                  <a:cubicBezTo>
                    <a:pt x="119" y="162"/>
                    <a:pt x="124" y="169"/>
                    <a:pt x="133" y="174"/>
                  </a:cubicBezTo>
                  <a:cubicBezTo>
                    <a:pt x="142" y="178"/>
                    <a:pt x="158" y="178"/>
                    <a:pt x="170" y="172"/>
                  </a:cubicBezTo>
                  <a:cubicBezTo>
                    <a:pt x="170" y="182"/>
                    <a:pt x="171" y="192"/>
                    <a:pt x="172" y="202"/>
                  </a:cubicBezTo>
                  <a:cubicBezTo>
                    <a:pt x="158" y="198"/>
                    <a:pt x="143" y="210"/>
                    <a:pt x="147" y="227"/>
                  </a:cubicBezTo>
                  <a:cubicBezTo>
                    <a:pt x="148" y="236"/>
                    <a:pt x="155" y="243"/>
                    <a:pt x="165" y="244"/>
                  </a:cubicBezTo>
                  <a:cubicBezTo>
                    <a:pt x="172" y="245"/>
                    <a:pt x="179" y="243"/>
                    <a:pt x="184" y="238"/>
                  </a:cubicBezTo>
                  <a:cubicBezTo>
                    <a:pt x="195" y="262"/>
                    <a:pt x="213" y="281"/>
                    <a:pt x="239" y="293"/>
                  </a:cubicBezTo>
                  <a:cubicBezTo>
                    <a:pt x="243" y="295"/>
                    <a:pt x="248" y="297"/>
                    <a:pt x="253" y="298"/>
                  </a:cubicBezTo>
                  <a:cubicBezTo>
                    <a:pt x="246" y="315"/>
                    <a:pt x="240" y="332"/>
                    <a:pt x="232" y="348"/>
                  </a:cubicBezTo>
                  <a:cubicBezTo>
                    <a:pt x="176" y="334"/>
                    <a:pt x="112" y="340"/>
                    <a:pt x="64" y="365"/>
                  </a:cubicBezTo>
                  <a:cubicBezTo>
                    <a:pt x="61" y="367"/>
                    <a:pt x="61" y="370"/>
                    <a:pt x="62" y="372"/>
                  </a:cubicBezTo>
                  <a:cubicBezTo>
                    <a:pt x="60" y="372"/>
                    <a:pt x="58" y="374"/>
                    <a:pt x="58" y="377"/>
                  </a:cubicBezTo>
                  <a:cubicBezTo>
                    <a:pt x="57" y="378"/>
                    <a:pt x="57" y="379"/>
                    <a:pt x="57" y="381"/>
                  </a:cubicBezTo>
                  <a:cubicBezTo>
                    <a:pt x="37" y="384"/>
                    <a:pt x="18" y="393"/>
                    <a:pt x="14" y="417"/>
                  </a:cubicBezTo>
                  <a:cubicBezTo>
                    <a:pt x="8" y="457"/>
                    <a:pt x="7" y="500"/>
                    <a:pt x="5" y="540"/>
                  </a:cubicBezTo>
                  <a:cubicBezTo>
                    <a:pt x="0" y="627"/>
                    <a:pt x="0" y="713"/>
                    <a:pt x="12" y="799"/>
                  </a:cubicBezTo>
                  <a:cubicBezTo>
                    <a:pt x="13" y="802"/>
                    <a:pt x="17" y="803"/>
                    <a:pt x="19" y="802"/>
                  </a:cubicBezTo>
                  <a:cubicBezTo>
                    <a:pt x="110" y="755"/>
                    <a:pt x="211" y="733"/>
                    <a:pt x="313" y="737"/>
                  </a:cubicBezTo>
                  <a:cubicBezTo>
                    <a:pt x="316" y="737"/>
                    <a:pt x="317" y="735"/>
                    <a:pt x="318" y="733"/>
                  </a:cubicBezTo>
                  <a:cubicBezTo>
                    <a:pt x="318" y="733"/>
                    <a:pt x="318" y="733"/>
                    <a:pt x="318" y="733"/>
                  </a:cubicBezTo>
                  <a:cubicBezTo>
                    <a:pt x="319" y="734"/>
                    <a:pt x="321" y="735"/>
                    <a:pt x="323" y="734"/>
                  </a:cubicBezTo>
                  <a:cubicBezTo>
                    <a:pt x="323" y="734"/>
                    <a:pt x="323" y="734"/>
                    <a:pt x="323" y="734"/>
                  </a:cubicBezTo>
                  <a:cubicBezTo>
                    <a:pt x="429" y="745"/>
                    <a:pt x="530" y="768"/>
                    <a:pt x="628" y="813"/>
                  </a:cubicBezTo>
                  <a:cubicBezTo>
                    <a:pt x="631" y="815"/>
                    <a:pt x="635" y="813"/>
                    <a:pt x="635" y="809"/>
                  </a:cubicBezTo>
                  <a:cubicBezTo>
                    <a:pt x="640" y="723"/>
                    <a:pt x="619" y="640"/>
                    <a:pt x="610" y="555"/>
                  </a:cubicBezTo>
                  <a:close/>
                  <a:moveTo>
                    <a:pt x="486" y="220"/>
                  </a:moveTo>
                  <a:cubicBezTo>
                    <a:pt x="490" y="224"/>
                    <a:pt x="489" y="230"/>
                    <a:pt x="486" y="235"/>
                  </a:cubicBezTo>
                  <a:cubicBezTo>
                    <a:pt x="480" y="243"/>
                    <a:pt x="469" y="244"/>
                    <a:pt x="460" y="242"/>
                  </a:cubicBezTo>
                  <a:cubicBezTo>
                    <a:pt x="465" y="234"/>
                    <a:pt x="469" y="226"/>
                    <a:pt x="472" y="218"/>
                  </a:cubicBezTo>
                  <a:cubicBezTo>
                    <a:pt x="472" y="218"/>
                    <a:pt x="473" y="218"/>
                    <a:pt x="474" y="218"/>
                  </a:cubicBezTo>
                  <a:cubicBezTo>
                    <a:pt x="478" y="219"/>
                    <a:pt x="482" y="217"/>
                    <a:pt x="486" y="220"/>
                  </a:cubicBezTo>
                  <a:close/>
                  <a:moveTo>
                    <a:pt x="417" y="32"/>
                  </a:moveTo>
                  <a:cubicBezTo>
                    <a:pt x="426" y="18"/>
                    <a:pt x="447" y="20"/>
                    <a:pt x="451" y="36"/>
                  </a:cubicBezTo>
                  <a:cubicBezTo>
                    <a:pt x="452" y="39"/>
                    <a:pt x="457" y="40"/>
                    <a:pt x="458" y="37"/>
                  </a:cubicBezTo>
                  <a:cubicBezTo>
                    <a:pt x="466" y="23"/>
                    <a:pt x="483" y="10"/>
                    <a:pt x="499" y="18"/>
                  </a:cubicBezTo>
                  <a:cubicBezTo>
                    <a:pt x="513" y="26"/>
                    <a:pt x="513" y="41"/>
                    <a:pt x="506" y="53"/>
                  </a:cubicBezTo>
                  <a:cubicBezTo>
                    <a:pt x="505" y="54"/>
                    <a:pt x="505" y="55"/>
                    <a:pt x="506" y="56"/>
                  </a:cubicBezTo>
                  <a:cubicBezTo>
                    <a:pt x="505" y="58"/>
                    <a:pt x="505" y="60"/>
                    <a:pt x="508" y="61"/>
                  </a:cubicBezTo>
                  <a:cubicBezTo>
                    <a:pt x="513" y="61"/>
                    <a:pt x="517" y="62"/>
                    <a:pt x="522" y="63"/>
                  </a:cubicBezTo>
                  <a:cubicBezTo>
                    <a:pt x="532" y="64"/>
                    <a:pt x="535" y="69"/>
                    <a:pt x="532" y="79"/>
                  </a:cubicBezTo>
                  <a:cubicBezTo>
                    <a:pt x="537" y="89"/>
                    <a:pt x="535" y="94"/>
                    <a:pt x="526" y="95"/>
                  </a:cubicBezTo>
                  <a:cubicBezTo>
                    <a:pt x="522" y="96"/>
                    <a:pt x="518" y="97"/>
                    <a:pt x="514" y="98"/>
                  </a:cubicBezTo>
                  <a:cubicBezTo>
                    <a:pt x="509" y="98"/>
                    <a:pt x="507" y="104"/>
                    <a:pt x="511" y="106"/>
                  </a:cubicBezTo>
                  <a:cubicBezTo>
                    <a:pt x="523" y="114"/>
                    <a:pt x="529" y="133"/>
                    <a:pt x="517" y="144"/>
                  </a:cubicBezTo>
                  <a:cubicBezTo>
                    <a:pt x="507" y="154"/>
                    <a:pt x="494" y="150"/>
                    <a:pt x="483" y="144"/>
                  </a:cubicBezTo>
                  <a:cubicBezTo>
                    <a:pt x="481" y="143"/>
                    <a:pt x="479" y="144"/>
                    <a:pt x="478" y="145"/>
                  </a:cubicBezTo>
                  <a:cubicBezTo>
                    <a:pt x="476" y="136"/>
                    <a:pt x="473" y="127"/>
                    <a:pt x="470" y="119"/>
                  </a:cubicBezTo>
                  <a:cubicBezTo>
                    <a:pt x="459" y="94"/>
                    <a:pt x="440" y="71"/>
                    <a:pt x="416" y="55"/>
                  </a:cubicBezTo>
                  <a:cubicBezTo>
                    <a:pt x="413" y="47"/>
                    <a:pt x="413" y="39"/>
                    <a:pt x="417" y="32"/>
                  </a:cubicBezTo>
                  <a:close/>
                  <a:moveTo>
                    <a:pt x="303" y="35"/>
                  </a:moveTo>
                  <a:cubicBezTo>
                    <a:pt x="304" y="36"/>
                    <a:pt x="305" y="37"/>
                    <a:pt x="306" y="37"/>
                  </a:cubicBezTo>
                  <a:cubicBezTo>
                    <a:pt x="334" y="39"/>
                    <a:pt x="359" y="41"/>
                    <a:pt x="383" y="51"/>
                  </a:cubicBezTo>
                  <a:cubicBezTo>
                    <a:pt x="350" y="53"/>
                    <a:pt x="320" y="51"/>
                    <a:pt x="289" y="37"/>
                  </a:cubicBezTo>
                  <a:cubicBezTo>
                    <a:pt x="294" y="36"/>
                    <a:pt x="298" y="36"/>
                    <a:pt x="303" y="35"/>
                  </a:cubicBezTo>
                  <a:close/>
                  <a:moveTo>
                    <a:pt x="158" y="107"/>
                  </a:moveTo>
                  <a:cubicBezTo>
                    <a:pt x="163" y="94"/>
                    <a:pt x="177" y="96"/>
                    <a:pt x="186" y="103"/>
                  </a:cubicBezTo>
                  <a:cubicBezTo>
                    <a:pt x="183" y="110"/>
                    <a:pt x="180" y="117"/>
                    <a:pt x="178" y="124"/>
                  </a:cubicBezTo>
                  <a:cubicBezTo>
                    <a:pt x="178" y="124"/>
                    <a:pt x="178" y="124"/>
                    <a:pt x="177" y="124"/>
                  </a:cubicBezTo>
                  <a:cubicBezTo>
                    <a:pt x="166" y="130"/>
                    <a:pt x="153" y="119"/>
                    <a:pt x="158" y="107"/>
                  </a:cubicBezTo>
                  <a:close/>
                  <a:moveTo>
                    <a:pt x="156" y="226"/>
                  </a:moveTo>
                  <a:cubicBezTo>
                    <a:pt x="152" y="214"/>
                    <a:pt x="163" y="206"/>
                    <a:pt x="174" y="209"/>
                  </a:cubicBezTo>
                  <a:cubicBezTo>
                    <a:pt x="175" y="216"/>
                    <a:pt x="177" y="223"/>
                    <a:pt x="180" y="230"/>
                  </a:cubicBezTo>
                  <a:cubicBezTo>
                    <a:pt x="172" y="235"/>
                    <a:pt x="160" y="238"/>
                    <a:pt x="156" y="226"/>
                  </a:cubicBezTo>
                  <a:close/>
                  <a:moveTo>
                    <a:pt x="239" y="281"/>
                  </a:moveTo>
                  <a:cubicBezTo>
                    <a:pt x="205" y="264"/>
                    <a:pt x="189" y="229"/>
                    <a:pt x="183" y="193"/>
                  </a:cubicBezTo>
                  <a:cubicBezTo>
                    <a:pt x="182" y="183"/>
                    <a:pt x="181" y="174"/>
                    <a:pt x="181" y="165"/>
                  </a:cubicBezTo>
                  <a:cubicBezTo>
                    <a:pt x="184" y="162"/>
                    <a:pt x="185" y="160"/>
                    <a:pt x="186" y="156"/>
                  </a:cubicBezTo>
                  <a:cubicBezTo>
                    <a:pt x="187" y="153"/>
                    <a:pt x="185" y="151"/>
                    <a:pt x="183" y="151"/>
                  </a:cubicBezTo>
                  <a:cubicBezTo>
                    <a:pt x="189" y="96"/>
                    <a:pt x="227" y="52"/>
                    <a:pt x="282" y="39"/>
                  </a:cubicBezTo>
                  <a:cubicBezTo>
                    <a:pt x="282" y="39"/>
                    <a:pt x="282" y="39"/>
                    <a:pt x="283" y="40"/>
                  </a:cubicBezTo>
                  <a:cubicBezTo>
                    <a:pt x="314" y="57"/>
                    <a:pt x="354" y="66"/>
                    <a:pt x="389" y="57"/>
                  </a:cubicBezTo>
                  <a:cubicBezTo>
                    <a:pt x="390" y="56"/>
                    <a:pt x="391" y="55"/>
                    <a:pt x="391" y="54"/>
                  </a:cubicBezTo>
                  <a:cubicBezTo>
                    <a:pt x="396" y="56"/>
                    <a:pt x="401" y="59"/>
                    <a:pt x="405" y="61"/>
                  </a:cubicBezTo>
                  <a:cubicBezTo>
                    <a:pt x="435" y="80"/>
                    <a:pt x="458" y="108"/>
                    <a:pt x="466" y="143"/>
                  </a:cubicBezTo>
                  <a:cubicBezTo>
                    <a:pt x="473" y="173"/>
                    <a:pt x="469" y="207"/>
                    <a:pt x="452" y="234"/>
                  </a:cubicBezTo>
                  <a:cubicBezTo>
                    <a:pt x="432" y="266"/>
                    <a:pt x="396" y="283"/>
                    <a:pt x="360" y="291"/>
                  </a:cubicBezTo>
                  <a:cubicBezTo>
                    <a:pt x="321" y="299"/>
                    <a:pt x="275" y="299"/>
                    <a:pt x="239" y="281"/>
                  </a:cubicBezTo>
                  <a:close/>
                  <a:moveTo>
                    <a:pt x="21" y="790"/>
                  </a:moveTo>
                  <a:cubicBezTo>
                    <a:pt x="11" y="719"/>
                    <a:pt x="10" y="647"/>
                    <a:pt x="13" y="576"/>
                  </a:cubicBezTo>
                  <a:cubicBezTo>
                    <a:pt x="15" y="540"/>
                    <a:pt x="17" y="505"/>
                    <a:pt x="20" y="470"/>
                  </a:cubicBezTo>
                  <a:cubicBezTo>
                    <a:pt x="21" y="452"/>
                    <a:pt x="21" y="432"/>
                    <a:pt x="25" y="414"/>
                  </a:cubicBezTo>
                  <a:cubicBezTo>
                    <a:pt x="27" y="403"/>
                    <a:pt x="35" y="396"/>
                    <a:pt x="45" y="391"/>
                  </a:cubicBezTo>
                  <a:cubicBezTo>
                    <a:pt x="36" y="401"/>
                    <a:pt x="36" y="417"/>
                    <a:pt x="36" y="430"/>
                  </a:cubicBezTo>
                  <a:cubicBezTo>
                    <a:pt x="37" y="467"/>
                    <a:pt x="37" y="503"/>
                    <a:pt x="38" y="540"/>
                  </a:cubicBezTo>
                  <a:cubicBezTo>
                    <a:pt x="39" y="616"/>
                    <a:pt x="40" y="692"/>
                    <a:pt x="41" y="768"/>
                  </a:cubicBezTo>
                  <a:cubicBezTo>
                    <a:pt x="41" y="771"/>
                    <a:pt x="45" y="774"/>
                    <a:pt x="48" y="772"/>
                  </a:cubicBezTo>
                  <a:cubicBezTo>
                    <a:pt x="125" y="722"/>
                    <a:pt x="219" y="692"/>
                    <a:pt x="308" y="727"/>
                  </a:cubicBezTo>
                  <a:cubicBezTo>
                    <a:pt x="308" y="727"/>
                    <a:pt x="308" y="727"/>
                    <a:pt x="308" y="727"/>
                  </a:cubicBezTo>
                  <a:cubicBezTo>
                    <a:pt x="209" y="724"/>
                    <a:pt x="110" y="746"/>
                    <a:pt x="21" y="790"/>
                  </a:cubicBezTo>
                  <a:close/>
                  <a:moveTo>
                    <a:pt x="315" y="719"/>
                  </a:moveTo>
                  <a:cubicBezTo>
                    <a:pt x="312" y="718"/>
                    <a:pt x="309" y="717"/>
                    <a:pt x="306" y="716"/>
                  </a:cubicBezTo>
                  <a:cubicBezTo>
                    <a:pt x="274" y="692"/>
                    <a:pt x="232" y="679"/>
                    <a:pt x="192" y="681"/>
                  </a:cubicBezTo>
                  <a:cubicBezTo>
                    <a:pt x="151" y="682"/>
                    <a:pt x="95" y="697"/>
                    <a:pt x="69" y="731"/>
                  </a:cubicBezTo>
                  <a:cubicBezTo>
                    <a:pt x="66" y="736"/>
                    <a:pt x="72" y="740"/>
                    <a:pt x="76" y="738"/>
                  </a:cubicBezTo>
                  <a:cubicBezTo>
                    <a:pt x="95" y="729"/>
                    <a:pt x="111" y="715"/>
                    <a:pt x="132" y="707"/>
                  </a:cubicBezTo>
                  <a:cubicBezTo>
                    <a:pt x="152" y="699"/>
                    <a:pt x="174" y="694"/>
                    <a:pt x="195" y="694"/>
                  </a:cubicBezTo>
                  <a:cubicBezTo>
                    <a:pt x="218" y="694"/>
                    <a:pt x="238" y="697"/>
                    <a:pt x="258" y="703"/>
                  </a:cubicBezTo>
                  <a:cubicBezTo>
                    <a:pt x="186" y="694"/>
                    <a:pt x="112" y="722"/>
                    <a:pt x="50" y="760"/>
                  </a:cubicBezTo>
                  <a:cubicBezTo>
                    <a:pt x="49" y="698"/>
                    <a:pt x="49" y="637"/>
                    <a:pt x="48" y="576"/>
                  </a:cubicBezTo>
                  <a:cubicBezTo>
                    <a:pt x="48" y="544"/>
                    <a:pt x="47" y="513"/>
                    <a:pt x="47" y="481"/>
                  </a:cubicBezTo>
                  <a:cubicBezTo>
                    <a:pt x="47" y="465"/>
                    <a:pt x="47" y="450"/>
                    <a:pt x="46" y="434"/>
                  </a:cubicBezTo>
                  <a:cubicBezTo>
                    <a:pt x="46" y="422"/>
                    <a:pt x="44" y="398"/>
                    <a:pt x="57" y="390"/>
                  </a:cubicBezTo>
                  <a:cubicBezTo>
                    <a:pt x="56" y="444"/>
                    <a:pt x="75" y="498"/>
                    <a:pt x="76" y="551"/>
                  </a:cubicBezTo>
                  <a:cubicBezTo>
                    <a:pt x="77" y="580"/>
                    <a:pt x="75" y="608"/>
                    <a:pt x="74" y="636"/>
                  </a:cubicBezTo>
                  <a:cubicBezTo>
                    <a:pt x="73" y="664"/>
                    <a:pt x="67" y="695"/>
                    <a:pt x="73" y="722"/>
                  </a:cubicBezTo>
                  <a:cubicBezTo>
                    <a:pt x="73" y="724"/>
                    <a:pt x="76" y="724"/>
                    <a:pt x="76" y="722"/>
                  </a:cubicBezTo>
                  <a:cubicBezTo>
                    <a:pt x="84" y="697"/>
                    <a:pt x="82" y="667"/>
                    <a:pt x="84" y="640"/>
                  </a:cubicBezTo>
                  <a:cubicBezTo>
                    <a:pt x="85" y="611"/>
                    <a:pt x="87" y="581"/>
                    <a:pt x="86" y="551"/>
                  </a:cubicBezTo>
                  <a:cubicBezTo>
                    <a:pt x="86" y="525"/>
                    <a:pt x="82" y="499"/>
                    <a:pt x="78" y="474"/>
                  </a:cubicBezTo>
                  <a:cubicBezTo>
                    <a:pt x="73" y="441"/>
                    <a:pt x="70" y="409"/>
                    <a:pt x="67" y="377"/>
                  </a:cubicBezTo>
                  <a:cubicBezTo>
                    <a:pt x="67" y="377"/>
                    <a:pt x="67" y="377"/>
                    <a:pt x="67" y="377"/>
                  </a:cubicBezTo>
                  <a:cubicBezTo>
                    <a:pt x="67" y="377"/>
                    <a:pt x="68" y="377"/>
                    <a:pt x="69" y="376"/>
                  </a:cubicBezTo>
                  <a:cubicBezTo>
                    <a:pt x="109" y="360"/>
                    <a:pt x="149" y="351"/>
                    <a:pt x="193" y="355"/>
                  </a:cubicBezTo>
                  <a:cubicBezTo>
                    <a:pt x="237" y="359"/>
                    <a:pt x="274" y="377"/>
                    <a:pt x="313" y="397"/>
                  </a:cubicBezTo>
                  <a:cubicBezTo>
                    <a:pt x="313" y="397"/>
                    <a:pt x="313" y="397"/>
                    <a:pt x="313" y="397"/>
                  </a:cubicBezTo>
                  <a:cubicBezTo>
                    <a:pt x="321" y="505"/>
                    <a:pt x="320" y="612"/>
                    <a:pt x="315" y="719"/>
                  </a:cubicBezTo>
                  <a:close/>
                  <a:moveTo>
                    <a:pt x="443" y="704"/>
                  </a:moveTo>
                  <a:cubicBezTo>
                    <a:pt x="488" y="705"/>
                    <a:pt x="523" y="720"/>
                    <a:pt x="561" y="741"/>
                  </a:cubicBezTo>
                  <a:cubicBezTo>
                    <a:pt x="566" y="743"/>
                    <a:pt x="570" y="739"/>
                    <a:pt x="570" y="736"/>
                  </a:cubicBezTo>
                  <a:cubicBezTo>
                    <a:pt x="572" y="739"/>
                    <a:pt x="578" y="739"/>
                    <a:pt x="578" y="735"/>
                  </a:cubicBezTo>
                  <a:cubicBezTo>
                    <a:pt x="584" y="706"/>
                    <a:pt x="581" y="677"/>
                    <a:pt x="577" y="647"/>
                  </a:cubicBezTo>
                  <a:cubicBezTo>
                    <a:pt x="573" y="615"/>
                    <a:pt x="570" y="582"/>
                    <a:pt x="568" y="550"/>
                  </a:cubicBezTo>
                  <a:cubicBezTo>
                    <a:pt x="565" y="488"/>
                    <a:pt x="567" y="428"/>
                    <a:pt x="573" y="367"/>
                  </a:cubicBezTo>
                  <a:cubicBezTo>
                    <a:pt x="590" y="397"/>
                    <a:pt x="575" y="433"/>
                    <a:pt x="571" y="465"/>
                  </a:cubicBezTo>
                  <a:cubicBezTo>
                    <a:pt x="567" y="496"/>
                    <a:pt x="568" y="528"/>
                    <a:pt x="571" y="559"/>
                  </a:cubicBezTo>
                  <a:cubicBezTo>
                    <a:pt x="579" y="626"/>
                    <a:pt x="597" y="693"/>
                    <a:pt x="596" y="760"/>
                  </a:cubicBezTo>
                  <a:cubicBezTo>
                    <a:pt x="530" y="717"/>
                    <a:pt x="444" y="700"/>
                    <a:pt x="366" y="715"/>
                  </a:cubicBezTo>
                  <a:cubicBezTo>
                    <a:pt x="391" y="707"/>
                    <a:pt x="417" y="703"/>
                    <a:pt x="443" y="704"/>
                  </a:cubicBezTo>
                  <a:close/>
                  <a:moveTo>
                    <a:pt x="625" y="801"/>
                  </a:moveTo>
                  <a:cubicBezTo>
                    <a:pt x="537" y="758"/>
                    <a:pt x="437" y="731"/>
                    <a:pt x="339" y="728"/>
                  </a:cubicBezTo>
                  <a:cubicBezTo>
                    <a:pt x="429" y="709"/>
                    <a:pt x="518" y="723"/>
                    <a:pt x="598" y="773"/>
                  </a:cubicBezTo>
                  <a:cubicBezTo>
                    <a:pt x="601" y="775"/>
                    <a:pt x="605" y="773"/>
                    <a:pt x="605" y="769"/>
                  </a:cubicBezTo>
                  <a:cubicBezTo>
                    <a:pt x="603" y="693"/>
                    <a:pt x="584" y="620"/>
                    <a:pt x="578" y="545"/>
                  </a:cubicBezTo>
                  <a:cubicBezTo>
                    <a:pt x="575" y="508"/>
                    <a:pt x="578" y="472"/>
                    <a:pt x="586" y="435"/>
                  </a:cubicBezTo>
                  <a:cubicBezTo>
                    <a:pt x="589" y="421"/>
                    <a:pt x="591" y="406"/>
                    <a:pt x="590" y="391"/>
                  </a:cubicBezTo>
                  <a:cubicBezTo>
                    <a:pt x="613" y="405"/>
                    <a:pt x="597" y="462"/>
                    <a:pt x="597" y="482"/>
                  </a:cubicBezTo>
                  <a:cubicBezTo>
                    <a:pt x="596" y="517"/>
                    <a:pt x="600" y="551"/>
                    <a:pt x="604" y="585"/>
                  </a:cubicBezTo>
                  <a:cubicBezTo>
                    <a:pt x="614" y="656"/>
                    <a:pt x="630" y="728"/>
                    <a:pt x="625" y="8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B55552E-CAB4-4E0D-AA3A-A26CA83011AE}"/>
                </a:ext>
              </a:extLst>
            </p:cNvPr>
            <p:cNvSpPr/>
            <p:nvPr/>
          </p:nvSpPr>
          <p:spPr bwMode="auto">
            <a:xfrm>
              <a:off x="1620" y="1332"/>
              <a:ext cx="619" cy="431"/>
            </a:xfrm>
            <a:custGeom>
              <a:gdLst>
                <a:gd fmla="*/ 226 w 231" name="T0"/>
                <a:gd fmla="*/ 141 h 161" name="T1"/>
                <a:gd fmla="*/ 105 w 231" name="T2"/>
                <a:gd fmla="*/ 131 h 161" name="T3"/>
                <a:gd fmla="*/ 59 w 231" name="T4"/>
                <a:gd fmla="*/ 97 h 161" name="T5"/>
                <a:gd fmla="*/ 34 w 231" name="T6"/>
                <a:gd fmla="*/ 51 h 161" name="T7"/>
                <a:gd fmla="*/ 39 w 231" name="T8"/>
                <a:gd fmla="*/ 50 h 161" name="T9"/>
                <a:gd fmla="*/ 55 w 231" name="T10"/>
                <a:gd fmla="*/ 22 h 161" name="T11"/>
                <a:gd fmla="*/ 27 w 231" name="T12"/>
                <a:gd fmla="*/ 2 h 161" name="T13"/>
                <a:gd fmla="*/ 4 w 231" name="T14"/>
                <a:gd fmla="*/ 32 h 161" name="T15"/>
                <a:gd fmla="*/ 11 w 231" name="T16"/>
                <a:gd fmla="*/ 32 h 161" name="T17"/>
                <a:gd fmla="*/ 27 w 231" name="T18"/>
                <a:gd fmla="*/ 11 h 161" name="T19"/>
                <a:gd fmla="*/ 46 w 231" name="T20"/>
                <a:gd fmla="*/ 24 h 161" name="T21"/>
                <a:gd fmla="*/ 15 w 231" name="T22"/>
                <a:gd fmla="*/ 35 h 161" name="T23"/>
                <a:gd fmla="*/ 12 w 231" name="T24"/>
                <a:gd fmla="*/ 37 h 161" name="T25"/>
                <a:gd fmla="*/ 27 w 231" name="T26"/>
                <a:gd fmla="*/ 50 h 161" name="T27"/>
                <a:gd fmla="*/ 27 w 231" name="T28"/>
                <a:gd fmla="*/ 50 h 161" name="T29"/>
                <a:gd fmla="*/ 227 w 231" name="T30"/>
                <a:gd fmla="*/ 148 h 161" name="T31"/>
                <a:gd fmla="*/ 226 w 231" name="T32"/>
                <a:gd fmla="*/ 141 h 16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1" w="231">
                  <a:moveTo>
                    <a:pt x="226" y="141"/>
                  </a:moveTo>
                  <a:cubicBezTo>
                    <a:pt x="185" y="144"/>
                    <a:pt x="143" y="147"/>
                    <a:pt x="105" y="131"/>
                  </a:cubicBezTo>
                  <a:cubicBezTo>
                    <a:pt x="87" y="123"/>
                    <a:pt x="71" y="112"/>
                    <a:pt x="59" y="97"/>
                  </a:cubicBezTo>
                  <a:cubicBezTo>
                    <a:pt x="48" y="83"/>
                    <a:pt x="43" y="66"/>
                    <a:pt x="34" y="51"/>
                  </a:cubicBezTo>
                  <a:cubicBezTo>
                    <a:pt x="36" y="50"/>
                    <a:pt x="37" y="50"/>
                    <a:pt x="39" y="50"/>
                  </a:cubicBezTo>
                  <a:cubicBezTo>
                    <a:pt x="51" y="47"/>
                    <a:pt x="58" y="34"/>
                    <a:pt x="55" y="22"/>
                  </a:cubicBezTo>
                  <a:cubicBezTo>
                    <a:pt x="52" y="9"/>
                    <a:pt x="40" y="0"/>
                    <a:pt x="27" y="2"/>
                  </a:cubicBezTo>
                  <a:cubicBezTo>
                    <a:pt x="14" y="4"/>
                    <a:pt x="0" y="18"/>
                    <a:pt x="4" y="32"/>
                  </a:cubicBezTo>
                  <a:cubicBezTo>
                    <a:pt x="5" y="35"/>
                    <a:pt x="10" y="35"/>
                    <a:pt x="11" y="32"/>
                  </a:cubicBezTo>
                  <a:cubicBezTo>
                    <a:pt x="13" y="22"/>
                    <a:pt x="16" y="13"/>
                    <a:pt x="27" y="11"/>
                  </a:cubicBezTo>
                  <a:cubicBezTo>
                    <a:pt x="36" y="9"/>
                    <a:pt x="44" y="15"/>
                    <a:pt x="46" y="24"/>
                  </a:cubicBezTo>
                  <a:cubicBezTo>
                    <a:pt x="52" y="43"/>
                    <a:pt x="25" y="50"/>
                    <a:pt x="15" y="35"/>
                  </a:cubicBezTo>
                  <a:cubicBezTo>
                    <a:pt x="14" y="33"/>
                    <a:pt x="11" y="34"/>
                    <a:pt x="12" y="37"/>
                  </a:cubicBezTo>
                  <a:cubicBezTo>
                    <a:pt x="14" y="44"/>
                    <a:pt x="20" y="48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2" y="146"/>
                    <a:pt x="149" y="161"/>
                    <a:pt x="227" y="148"/>
                  </a:cubicBezTo>
                  <a:cubicBezTo>
                    <a:pt x="231" y="147"/>
                    <a:pt x="230" y="141"/>
                    <a:pt x="226" y="14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1E17005-9970-4B54-9229-66B5E8B0F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1362"/>
              <a:ext cx="565" cy="334"/>
            </a:xfrm>
            <a:custGeom>
              <a:gdLst>
                <a:gd fmla="*/ 181 w 211" name="T0"/>
                <a:gd fmla="*/ 4 h 125" name="T1"/>
                <a:gd fmla="*/ 152 w 211" name="T2"/>
                <a:gd fmla="*/ 23 h 125" name="T3"/>
                <a:gd fmla="*/ 156 w 211" name="T4"/>
                <a:gd fmla="*/ 44 h 125" name="T5"/>
                <a:gd fmla="*/ 91 w 211" name="T6"/>
                <a:gd fmla="*/ 98 h 125" name="T7"/>
                <a:gd fmla="*/ 3 w 211" name="T8"/>
                <a:gd fmla="*/ 120 h 125" name="T9"/>
                <a:gd fmla="*/ 4 w 211" name="T10"/>
                <a:gd fmla="*/ 125 h 125" name="T11"/>
                <a:gd fmla="*/ 163 w 211" name="T12"/>
                <a:gd fmla="*/ 49 h 125" name="T13"/>
                <a:gd fmla="*/ 204 w 211" name="T14"/>
                <a:gd fmla="*/ 37 h 125" name="T15"/>
                <a:gd fmla="*/ 181 w 211" name="T16"/>
                <a:gd fmla="*/ 4 h 125" name="T17"/>
                <a:gd fmla="*/ 195 w 211" name="T18"/>
                <a:gd fmla="*/ 33 h 125" name="T19"/>
                <a:gd fmla="*/ 171 w 211" name="T20"/>
                <a:gd fmla="*/ 42 h 125" name="T21"/>
                <a:gd fmla="*/ 157 w 211" name="T22"/>
                <a:gd fmla="*/ 25 h 125" name="T23"/>
                <a:gd fmla="*/ 158 w 211" name="T24"/>
                <a:gd fmla="*/ 23 h 125" name="T25"/>
                <a:gd fmla="*/ 158 w 211" name="T26"/>
                <a:gd fmla="*/ 23 h 125" name="T27"/>
                <a:gd fmla="*/ 159 w 211" name="T28"/>
                <a:gd fmla="*/ 23 h 125" name="T29"/>
                <a:gd fmla="*/ 159 w 211" name="T30"/>
                <a:gd fmla="*/ 20 h 125" name="T31"/>
                <a:gd fmla="*/ 180 w 211" name="T32"/>
                <a:gd fmla="*/ 13 h 125" name="T33"/>
                <a:gd fmla="*/ 195 w 211" name="T34"/>
                <a:gd fmla="*/ 33 h 12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5" w="211">
                  <a:moveTo>
                    <a:pt x="181" y="4"/>
                  </a:moveTo>
                  <a:cubicBezTo>
                    <a:pt x="169" y="0"/>
                    <a:pt x="148" y="6"/>
                    <a:pt x="152" y="23"/>
                  </a:cubicBezTo>
                  <a:cubicBezTo>
                    <a:pt x="147" y="30"/>
                    <a:pt x="150" y="39"/>
                    <a:pt x="156" y="44"/>
                  </a:cubicBezTo>
                  <a:cubicBezTo>
                    <a:pt x="139" y="69"/>
                    <a:pt x="119" y="87"/>
                    <a:pt x="91" y="98"/>
                  </a:cubicBezTo>
                  <a:cubicBezTo>
                    <a:pt x="63" y="110"/>
                    <a:pt x="33" y="115"/>
                    <a:pt x="3" y="120"/>
                  </a:cubicBezTo>
                  <a:cubicBezTo>
                    <a:pt x="0" y="121"/>
                    <a:pt x="1" y="125"/>
                    <a:pt x="4" y="125"/>
                  </a:cubicBezTo>
                  <a:cubicBezTo>
                    <a:pt x="60" y="120"/>
                    <a:pt x="138" y="108"/>
                    <a:pt x="163" y="49"/>
                  </a:cubicBezTo>
                  <a:cubicBezTo>
                    <a:pt x="177" y="55"/>
                    <a:pt x="197" y="52"/>
                    <a:pt x="204" y="37"/>
                  </a:cubicBezTo>
                  <a:cubicBezTo>
                    <a:pt x="211" y="20"/>
                    <a:pt x="196" y="8"/>
                    <a:pt x="181" y="4"/>
                  </a:cubicBezTo>
                  <a:close/>
                  <a:moveTo>
                    <a:pt x="195" y="33"/>
                  </a:moveTo>
                  <a:cubicBezTo>
                    <a:pt x="191" y="42"/>
                    <a:pt x="180" y="44"/>
                    <a:pt x="171" y="42"/>
                  </a:cubicBezTo>
                  <a:cubicBezTo>
                    <a:pt x="164" y="41"/>
                    <a:pt x="152" y="33"/>
                    <a:pt x="157" y="25"/>
                  </a:cubicBezTo>
                  <a:cubicBezTo>
                    <a:pt x="157" y="25"/>
                    <a:pt x="158" y="24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9" y="23"/>
                    <a:pt x="159" y="23"/>
                  </a:cubicBezTo>
                  <a:cubicBezTo>
                    <a:pt x="160" y="22"/>
                    <a:pt x="160" y="21"/>
                    <a:pt x="159" y="20"/>
                  </a:cubicBezTo>
                  <a:cubicBezTo>
                    <a:pt x="163" y="12"/>
                    <a:pt x="171" y="10"/>
                    <a:pt x="180" y="13"/>
                  </a:cubicBezTo>
                  <a:cubicBezTo>
                    <a:pt x="189" y="16"/>
                    <a:pt x="199" y="22"/>
                    <a:pt x="195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DA0897-7C81-4D1B-9F73-96152948A12A}"/>
                </a:ext>
              </a:extLst>
            </p:cNvPr>
            <p:cNvSpPr/>
            <p:nvPr/>
          </p:nvSpPr>
          <p:spPr bwMode="auto">
            <a:xfrm>
              <a:off x="2118" y="1140"/>
              <a:ext cx="429" cy="206"/>
            </a:xfrm>
            <a:custGeom>
              <a:gdLst>
                <a:gd fmla="*/ 154 w 160" name="T0"/>
                <a:gd fmla="*/ 55 h 77" name="T1"/>
                <a:gd fmla="*/ 5 w 160" name="T2"/>
                <a:gd fmla="*/ 2 h 77" name="T3"/>
                <a:gd fmla="*/ 1 w 160" name="T4"/>
                <a:gd fmla="*/ 4 h 77" name="T5"/>
                <a:gd fmla="*/ 156 w 160" name="T6"/>
                <a:gd fmla="*/ 61 h 77" name="T7"/>
                <a:gd fmla="*/ 154 w 160" name="T8"/>
                <a:gd fmla="*/ 55 h 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" w="160">
                  <a:moveTo>
                    <a:pt x="154" y="55"/>
                  </a:moveTo>
                  <a:cubicBezTo>
                    <a:pt x="96" y="63"/>
                    <a:pt x="44" y="46"/>
                    <a:pt x="5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5" y="51"/>
                    <a:pt x="100" y="77"/>
                    <a:pt x="156" y="61"/>
                  </a:cubicBezTo>
                  <a:cubicBezTo>
                    <a:pt x="160" y="59"/>
                    <a:pt x="158" y="54"/>
                    <a:pt x="154" y="5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6C0699E-59C7-4BA8-9DE0-1311CA62E465}"/>
                </a:ext>
              </a:extLst>
            </p:cNvPr>
            <p:cNvSpPr/>
            <p:nvPr/>
          </p:nvSpPr>
          <p:spPr bwMode="auto">
            <a:xfrm>
              <a:off x="2164" y="1081"/>
              <a:ext cx="512" cy="179"/>
            </a:xfrm>
            <a:custGeom>
              <a:gdLst>
                <a:gd fmla="*/ 186 w 191" name="T0"/>
                <a:gd fmla="*/ 45 h 67" name="T1"/>
                <a:gd fmla="*/ 4 w 191" name="T2"/>
                <a:gd fmla="*/ 2 h 67" name="T3"/>
                <a:gd fmla="*/ 2 w 191" name="T4"/>
                <a:gd fmla="*/ 5 h 67" name="T5"/>
                <a:gd fmla="*/ 187 w 191" name="T6"/>
                <a:gd fmla="*/ 52 h 67" name="T7"/>
                <a:gd fmla="*/ 186 w 191" name="T8"/>
                <a:gd fmla="*/ 45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191">
                  <a:moveTo>
                    <a:pt x="186" y="45"/>
                  </a:moveTo>
                  <a:cubicBezTo>
                    <a:pt x="120" y="53"/>
                    <a:pt x="59" y="41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2" y="46"/>
                    <a:pt x="123" y="67"/>
                    <a:pt x="187" y="52"/>
                  </a:cubicBezTo>
                  <a:cubicBezTo>
                    <a:pt x="191" y="51"/>
                    <a:pt x="190" y="45"/>
                    <a:pt x="186" y="4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DD4BA4A-A48B-4DA1-B18E-E5A109302A33}"/>
                </a:ext>
              </a:extLst>
            </p:cNvPr>
            <p:cNvSpPr/>
            <p:nvPr/>
          </p:nvSpPr>
          <p:spPr bwMode="auto">
            <a:xfrm>
              <a:off x="2295" y="1057"/>
              <a:ext cx="418" cy="96"/>
            </a:xfrm>
            <a:custGeom>
              <a:gdLst>
                <a:gd fmla="*/ 148 w 156" name="T0"/>
                <a:gd fmla="*/ 14 h 36" name="T1"/>
                <a:gd fmla="*/ 4 w 156" name="T2"/>
                <a:gd fmla="*/ 1 h 36" name="T3"/>
                <a:gd fmla="*/ 3 w 156" name="T4"/>
                <a:gd fmla="*/ 6 h 36" name="T5"/>
                <a:gd fmla="*/ 90 w 156" name="T6"/>
                <a:gd fmla="*/ 29 h 36" name="T7"/>
                <a:gd fmla="*/ 153 w 156" name="T8"/>
                <a:gd fmla="*/ 19 h 36" name="T9"/>
                <a:gd fmla="*/ 148 w 156" name="T10"/>
                <a:gd fmla="*/ 14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156">
                  <a:moveTo>
                    <a:pt x="148" y="14"/>
                  </a:moveTo>
                  <a:cubicBezTo>
                    <a:pt x="107" y="36"/>
                    <a:pt x="45" y="16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31" y="17"/>
                    <a:pt x="60" y="25"/>
                    <a:pt x="90" y="29"/>
                  </a:cubicBezTo>
                  <a:cubicBezTo>
                    <a:pt x="111" y="32"/>
                    <a:pt x="135" y="34"/>
                    <a:pt x="153" y="19"/>
                  </a:cubicBezTo>
                  <a:cubicBezTo>
                    <a:pt x="156" y="16"/>
                    <a:pt x="152" y="12"/>
                    <a:pt x="148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CFCFB18-C44A-4CE5-949B-4D9A7BBFB70F}"/>
                </a:ext>
              </a:extLst>
            </p:cNvPr>
            <p:cNvSpPr/>
            <p:nvPr/>
          </p:nvSpPr>
          <p:spPr bwMode="auto">
            <a:xfrm>
              <a:off x="2775" y="1049"/>
              <a:ext cx="107" cy="123"/>
            </a:xfrm>
            <a:custGeom>
              <a:gdLst>
                <a:gd fmla="*/ 35 w 40" name="T0"/>
                <a:gd fmla="*/ 12 h 46" name="T1"/>
                <a:gd fmla="*/ 1 w 40" name="T2"/>
                <a:gd fmla="*/ 19 h 46" name="T3"/>
                <a:gd fmla="*/ 6 w 40" name="T4"/>
                <a:gd fmla="*/ 21 h 46" name="T5"/>
                <a:gd fmla="*/ 28 w 40" name="T6"/>
                <a:gd fmla="*/ 18 h 46" name="T7"/>
                <a:gd fmla="*/ 29 w 40" name="T8"/>
                <a:gd fmla="*/ 30 h 46" name="T9"/>
                <a:gd fmla="*/ 19 w 40" name="T10"/>
                <a:gd fmla="*/ 38 h 46" name="T11"/>
                <a:gd fmla="*/ 21 w 40" name="T12"/>
                <a:gd fmla="*/ 44 h 46" name="T13"/>
                <a:gd fmla="*/ 37 w 40" name="T14"/>
                <a:gd fmla="*/ 33 h 46" name="T15"/>
                <a:gd fmla="*/ 35 w 40" name="T16"/>
                <a:gd fmla="*/ 12 h 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" w="40">
                  <a:moveTo>
                    <a:pt x="35" y="12"/>
                  </a:moveTo>
                  <a:cubicBezTo>
                    <a:pt x="26" y="0"/>
                    <a:pt x="5" y="5"/>
                    <a:pt x="1" y="19"/>
                  </a:cubicBezTo>
                  <a:cubicBezTo>
                    <a:pt x="0" y="22"/>
                    <a:pt x="5" y="24"/>
                    <a:pt x="6" y="21"/>
                  </a:cubicBezTo>
                  <a:cubicBezTo>
                    <a:pt x="10" y="13"/>
                    <a:pt x="23" y="10"/>
                    <a:pt x="28" y="18"/>
                  </a:cubicBezTo>
                  <a:cubicBezTo>
                    <a:pt x="31" y="22"/>
                    <a:pt x="30" y="26"/>
                    <a:pt x="29" y="30"/>
                  </a:cubicBezTo>
                  <a:cubicBezTo>
                    <a:pt x="26" y="35"/>
                    <a:pt x="23" y="35"/>
                    <a:pt x="19" y="38"/>
                  </a:cubicBezTo>
                  <a:cubicBezTo>
                    <a:pt x="17" y="40"/>
                    <a:pt x="18" y="43"/>
                    <a:pt x="21" y="44"/>
                  </a:cubicBezTo>
                  <a:cubicBezTo>
                    <a:pt x="28" y="46"/>
                    <a:pt x="34" y="39"/>
                    <a:pt x="37" y="33"/>
                  </a:cubicBezTo>
                  <a:cubicBezTo>
                    <a:pt x="40" y="26"/>
                    <a:pt x="39" y="18"/>
                    <a:pt x="35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EE41927-5AEB-450E-9F61-D44F459E0B5B}"/>
                </a:ext>
              </a:extLst>
            </p:cNvPr>
            <p:cNvSpPr/>
            <p:nvPr/>
          </p:nvSpPr>
          <p:spPr bwMode="auto">
            <a:xfrm>
              <a:off x="1794" y="963"/>
              <a:ext cx="311" cy="163"/>
            </a:xfrm>
            <a:custGeom>
              <a:gdLst>
                <a:gd fmla="*/ 78 w 116" name="T0"/>
                <a:gd fmla="*/ 2 h 61" name="T1"/>
                <a:gd fmla="*/ 49 w 116" name="T2"/>
                <a:gd fmla="*/ 23 h 61" name="T3"/>
                <a:gd fmla="*/ 9 w 116" name="T4"/>
                <a:gd fmla="*/ 29 h 61" name="T5"/>
                <a:gd fmla="*/ 22 w 116" name="T6"/>
                <a:gd fmla="*/ 60 h 61" name="T7"/>
                <a:gd fmla="*/ 24 w 116" name="T8"/>
                <a:gd fmla="*/ 54 h 61" name="T9"/>
                <a:gd fmla="*/ 18 w 116" name="T10"/>
                <a:gd fmla="*/ 43 h 61" name="T11"/>
                <a:gd fmla="*/ 30 w 116" name="T12"/>
                <a:gd fmla="*/ 26 h 61" name="T13"/>
                <a:gd fmla="*/ 53 w 116" name="T14"/>
                <a:gd fmla="*/ 36 h 61" name="T15"/>
                <a:gd fmla="*/ 59 w 116" name="T16"/>
                <a:gd fmla="*/ 30 h 61" name="T17"/>
                <a:gd fmla="*/ 81 w 116" name="T18"/>
                <a:gd fmla="*/ 11 h 61" name="T19"/>
                <a:gd fmla="*/ 96 w 116" name="T20"/>
                <a:gd fmla="*/ 40 h 61" name="T21"/>
                <a:gd fmla="*/ 99 w 116" name="T22"/>
                <a:gd fmla="*/ 43 h 61" name="T23"/>
                <a:gd fmla="*/ 78 w 116" name="T24"/>
                <a:gd fmla="*/ 2 h 6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1" w="115">
                  <a:moveTo>
                    <a:pt x="78" y="2"/>
                  </a:moveTo>
                  <a:cubicBezTo>
                    <a:pt x="63" y="0"/>
                    <a:pt x="49" y="9"/>
                    <a:pt x="49" y="23"/>
                  </a:cubicBezTo>
                  <a:cubicBezTo>
                    <a:pt x="35" y="16"/>
                    <a:pt x="19" y="15"/>
                    <a:pt x="9" y="29"/>
                  </a:cubicBezTo>
                  <a:cubicBezTo>
                    <a:pt x="0" y="41"/>
                    <a:pt x="6" y="60"/>
                    <a:pt x="22" y="60"/>
                  </a:cubicBezTo>
                  <a:cubicBezTo>
                    <a:pt x="26" y="61"/>
                    <a:pt x="27" y="55"/>
                    <a:pt x="24" y="54"/>
                  </a:cubicBezTo>
                  <a:cubicBezTo>
                    <a:pt x="19" y="53"/>
                    <a:pt x="17" y="49"/>
                    <a:pt x="18" y="43"/>
                  </a:cubicBezTo>
                  <a:cubicBezTo>
                    <a:pt x="12" y="34"/>
                    <a:pt x="16" y="28"/>
                    <a:pt x="30" y="26"/>
                  </a:cubicBezTo>
                  <a:cubicBezTo>
                    <a:pt x="38" y="25"/>
                    <a:pt x="47" y="31"/>
                    <a:pt x="53" y="36"/>
                  </a:cubicBezTo>
                  <a:cubicBezTo>
                    <a:pt x="57" y="38"/>
                    <a:pt x="61" y="33"/>
                    <a:pt x="59" y="30"/>
                  </a:cubicBezTo>
                  <a:cubicBezTo>
                    <a:pt x="59" y="13"/>
                    <a:pt x="67" y="6"/>
                    <a:pt x="81" y="11"/>
                  </a:cubicBezTo>
                  <a:cubicBezTo>
                    <a:pt x="94" y="14"/>
                    <a:pt x="99" y="24"/>
                    <a:pt x="96" y="40"/>
                  </a:cubicBezTo>
                  <a:cubicBezTo>
                    <a:pt x="94" y="42"/>
                    <a:pt x="97" y="45"/>
                    <a:pt x="99" y="43"/>
                  </a:cubicBezTo>
                  <a:cubicBezTo>
                    <a:pt x="116" y="26"/>
                    <a:pt x="97" y="6"/>
                    <a:pt x="78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3197007-D0F2-41C2-8E2A-911C2E3E68E1}"/>
                </a:ext>
              </a:extLst>
            </p:cNvPr>
            <p:cNvSpPr/>
            <p:nvPr/>
          </p:nvSpPr>
          <p:spPr bwMode="auto">
            <a:xfrm>
              <a:off x="2360" y="1474"/>
              <a:ext cx="214" cy="161"/>
            </a:xfrm>
            <a:custGeom>
              <a:gdLst>
                <a:gd fmla="*/ 77 w 80" name="T0"/>
                <a:gd fmla="*/ 8 h 60" name="T1"/>
                <a:gd fmla="*/ 65 w 80" name="T2"/>
                <a:gd fmla="*/ 11 h 60" name="T3"/>
                <a:gd fmla="*/ 40 w 80" name="T4"/>
                <a:gd fmla="*/ 45 h 60" name="T5"/>
                <a:gd fmla="*/ 5 w 80" name="T6"/>
                <a:gd fmla="*/ 17 h 60" name="T7"/>
                <a:gd fmla="*/ 1 w 80" name="T8"/>
                <a:gd fmla="*/ 18 h 60" name="T9"/>
                <a:gd fmla="*/ 43 w 80" name="T10"/>
                <a:gd fmla="*/ 57 h 60" name="T11"/>
                <a:gd fmla="*/ 77 w 80" name="T12"/>
                <a:gd fmla="*/ 8 h 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" w="80">
                  <a:moveTo>
                    <a:pt x="77" y="8"/>
                  </a:moveTo>
                  <a:cubicBezTo>
                    <a:pt x="75" y="0"/>
                    <a:pt x="64" y="4"/>
                    <a:pt x="65" y="11"/>
                  </a:cubicBezTo>
                  <a:cubicBezTo>
                    <a:pt x="67" y="27"/>
                    <a:pt x="56" y="43"/>
                    <a:pt x="40" y="45"/>
                  </a:cubicBezTo>
                  <a:cubicBezTo>
                    <a:pt x="23" y="47"/>
                    <a:pt x="9" y="33"/>
                    <a:pt x="5" y="17"/>
                  </a:cubicBezTo>
                  <a:cubicBezTo>
                    <a:pt x="5" y="14"/>
                    <a:pt x="1" y="15"/>
                    <a:pt x="1" y="18"/>
                  </a:cubicBezTo>
                  <a:cubicBezTo>
                    <a:pt x="0" y="41"/>
                    <a:pt x="20" y="60"/>
                    <a:pt x="43" y="57"/>
                  </a:cubicBezTo>
                  <a:cubicBezTo>
                    <a:pt x="66" y="54"/>
                    <a:pt x="80" y="30"/>
                    <a:pt x="7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D5829CE-666C-45E2-9C16-EAA04127E85D}"/>
                </a:ext>
              </a:extLst>
            </p:cNvPr>
            <p:cNvSpPr/>
            <p:nvPr/>
          </p:nvSpPr>
          <p:spPr bwMode="auto">
            <a:xfrm>
              <a:off x="2402" y="1388"/>
              <a:ext cx="75" cy="86"/>
            </a:xfrm>
            <a:custGeom>
              <a:gdLst>
                <a:gd fmla="*/ 22 w 28" name="T0"/>
                <a:gd fmla="*/ 19 h 32" name="T1"/>
                <a:gd fmla="*/ 11 w 28" name="T2"/>
                <a:gd fmla="*/ 19 h 32" name="T3"/>
                <a:gd fmla="*/ 21 w 28" name="T4"/>
                <a:gd fmla="*/ 12 h 32" name="T5"/>
                <a:gd fmla="*/ 24 w 28" name="T6"/>
                <a:gd fmla="*/ 8 h 32" name="T7"/>
                <a:gd fmla="*/ 2 w 28" name="T8"/>
                <a:gd fmla="*/ 20 h 32" name="T9"/>
                <a:gd fmla="*/ 13 w 28" name="T10"/>
                <a:gd fmla="*/ 30 h 32" name="T11"/>
                <a:gd fmla="*/ 27 w 28" name="T12"/>
                <a:gd fmla="*/ 24 h 32" name="T13"/>
                <a:gd fmla="*/ 22 w 28" name="T14"/>
                <a:gd fmla="*/ 19 h 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" w="28">
                  <a:moveTo>
                    <a:pt x="22" y="19"/>
                  </a:moveTo>
                  <a:cubicBezTo>
                    <a:pt x="19" y="21"/>
                    <a:pt x="13" y="23"/>
                    <a:pt x="11" y="19"/>
                  </a:cubicBezTo>
                  <a:cubicBezTo>
                    <a:pt x="9" y="13"/>
                    <a:pt x="17" y="10"/>
                    <a:pt x="21" y="12"/>
                  </a:cubicBezTo>
                  <a:cubicBezTo>
                    <a:pt x="23" y="13"/>
                    <a:pt x="26" y="10"/>
                    <a:pt x="24" y="8"/>
                  </a:cubicBezTo>
                  <a:cubicBezTo>
                    <a:pt x="15" y="0"/>
                    <a:pt x="0" y="9"/>
                    <a:pt x="2" y="20"/>
                  </a:cubicBezTo>
                  <a:cubicBezTo>
                    <a:pt x="3" y="25"/>
                    <a:pt x="8" y="29"/>
                    <a:pt x="13" y="30"/>
                  </a:cubicBezTo>
                  <a:cubicBezTo>
                    <a:pt x="19" y="32"/>
                    <a:pt x="26" y="30"/>
                    <a:pt x="27" y="24"/>
                  </a:cubicBezTo>
                  <a:cubicBezTo>
                    <a:pt x="28" y="20"/>
                    <a:pt x="25" y="18"/>
                    <a:pt x="22" y="1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B916BF7-01AD-4184-ADF3-BDF66B221B27}"/>
                </a:ext>
              </a:extLst>
            </p:cNvPr>
            <p:cNvSpPr/>
            <p:nvPr/>
          </p:nvSpPr>
          <p:spPr bwMode="auto">
            <a:xfrm>
              <a:off x="2183" y="1330"/>
              <a:ext cx="43" cy="91"/>
            </a:xfrm>
            <a:custGeom>
              <a:gdLst>
                <a:gd fmla="*/ 16 w 16" name="T0"/>
                <a:gd fmla="*/ 20 h 34" name="T1"/>
                <a:gd fmla="*/ 15 w 16" name="T2"/>
                <a:gd fmla="*/ 8 h 34" name="T3"/>
                <a:gd fmla="*/ 8 w 16" name="T4"/>
                <a:gd fmla="*/ 0 h 34" name="T5"/>
                <a:gd fmla="*/ 0 w 16" name="T6"/>
                <a:gd fmla="*/ 8 h 34" name="T7"/>
                <a:gd fmla="*/ 2 w 16" name="T8"/>
                <a:gd fmla="*/ 21 h 34" name="T9"/>
                <a:gd fmla="*/ 8 w 16" name="T10"/>
                <a:gd fmla="*/ 33 h 34" name="T11"/>
                <a:gd fmla="*/ 12 w 16" name="T12"/>
                <a:gd fmla="*/ 32 h 34" name="T13"/>
                <a:gd fmla="*/ 16 w 16" name="T14"/>
                <a:gd fmla="*/ 20 h 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" w="16">
                  <a:moveTo>
                    <a:pt x="16" y="20"/>
                  </a:moveTo>
                  <a:cubicBezTo>
                    <a:pt x="16" y="16"/>
                    <a:pt x="16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1" y="17"/>
                    <a:pt x="2" y="21"/>
                  </a:cubicBezTo>
                  <a:cubicBezTo>
                    <a:pt x="2" y="26"/>
                    <a:pt x="3" y="30"/>
                    <a:pt x="8" y="33"/>
                  </a:cubicBezTo>
                  <a:cubicBezTo>
                    <a:pt x="9" y="34"/>
                    <a:pt x="11" y="33"/>
                    <a:pt x="12" y="32"/>
                  </a:cubicBezTo>
                  <a:cubicBezTo>
                    <a:pt x="16" y="29"/>
                    <a:pt x="16" y="25"/>
                    <a:pt x="16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B448223-65B7-4F0F-B327-3643F0F33714}"/>
                </a:ext>
              </a:extLst>
            </p:cNvPr>
            <p:cNvSpPr/>
            <p:nvPr/>
          </p:nvSpPr>
          <p:spPr bwMode="auto">
            <a:xfrm>
              <a:off x="2665" y="1308"/>
              <a:ext cx="37" cy="86"/>
            </a:xfrm>
            <a:custGeom>
              <a:gdLst>
                <a:gd fmla="*/ 11 w 14" name="T0"/>
                <a:gd fmla="*/ 29 h 32" name="T1"/>
                <a:gd fmla="*/ 12 w 14" name="T2"/>
                <a:gd fmla="*/ 27 h 32" name="T3"/>
                <a:gd fmla="*/ 14 w 14" name="T4"/>
                <a:gd fmla="*/ 9 h 32" name="T5"/>
                <a:gd fmla="*/ 0 w 14" name="T6"/>
                <a:gd fmla="*/ 9 h 32" name="T7"/>
                <a:gd fmla="*/ 0 w 14" name="T8"/>
                <a:gd fmla="*/ 19 h 32" name="T9"/>
                <a:gd fmla="*/ 2 w 14" name="T10"/>
                <a:gd fmla="*/ 28 h 32" name="T11"/>
                <a:gd fmla="*/ 10 w 14" name="T12"/>
                <a:gd fmla="*/ 30 h 32" name="T13"/>
                <a:gd fmla="*/ 11 w 14" name="T14"/>
                <a:gd fmla="*/ 29 h 32" name="T15"/>
                <a:gd fmla="*/ 11 w 14" name="T16"/>
                <a:gd fmla="*/ 29 h 32" name="T17"/>
                <a:gd fmla="*/ 11 w 14" name="T18"/>
                <a:gd fmla="*/ 29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14">
                  <a:moveTo>
                    <a:pt x="11" y="29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4" y="22"/>
                    <a:pt x="14" y="15"/>
                    <a:pt x="14" y="9"/>
                  </a:cubicBezTo>
                  <a:cubicBezTo>
                    <a:pt x="14" y="0"/>
                    <a:pt x="0" y="0"/>
                    <a:pt x="0" y="9"/>
                  </a:cubicBezTo>
                  <a:cubicBezTo>
                    <a:pt x="0" y="13"/>
                    <a:pt x="0" y="16"/>
                    <a:pt x="0" y="19"/>
                  </a:cubicBezTo>
                  <a:cubicBezTo>
                    <a:pt x="0" y="22"/>
                    <a:pt x="0" y="26"/>
                    <a:pt x="2" y="28"/>
                  </a:cubicBezTo>
                  <a:cubicBezTo>
                    <a:pt x="4" y="31"/>
                    <a:pt x="7" y="32"/>
                    <a:pt x="10" y="30"/>
                  </a:cubicBezTo>
                  <a:cubicBezTo>
                    <a:pt x="10" y="30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D7E0C4C-25EB-4705-858C-2A570C8D2AC8}"/>
              </a:ext>
            </a:extLst>
          </p:cNvPr>
          <p:cNvGrpSpPr/>
          <p:nvPr/>
        </p:nvGrpSpPr>
        <p:grpSpPr>
          <a:xfrm>
            <a:off x="7216082" y="2435488"/>
            <a:ext cx="3683495" cy="1079979"/>
            <a:chOff x="6818250" y="773209"/>
            <a:chExt cx="3683495" cy="1079979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FEF1BA26-8DBF-450E-BAA0-A8B08650E3E9}"/>
                </a:ext>
              </a:extLst>
            </p:cNvPr>
            <p:cNvSpPr txBox="1"/>
            <p:nvPr/>
          </p:nvSpPr>
          <p:spPr>
            <a:xfrm>
              <a:off x="6818249" y="773209"/>
              <a:ext cx="2695205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8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0DD0B92-F328-4C6B-9648-572CF65935BD}"/>
                </a:ext>
              </a:extLst>
            </p:cNvPr>
            <p:cNvSpPr txBox="1"/>
            <p:nvPr/>
          </p:nvSpPr>
          <p:spPr>
            <a:xfrm>
              <a:off x="6818249" y="1268413"/>
              <a:ext cx="3683495" cy="5791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6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8A3B90D-F456-4D85-938C-C5139607F6D9}"/>
              </a:ext>
            </a:extLst>
          </p:cNvPr>
          <p:cNvGrpSpPr/>
          <p:nvPr/>
        </p:nvGrpSpPr>
        <p:grpSpPr>
          <a:xfrm>
            <a:off x="7415688" y="4650663"/>
            <a:ext cx="3683495" cy="1079979"/>
            <a:chOff x="6818250" y="773209"/>
            <a:chExt cx="3683495" cy="1079979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56E20FB-CCA4-4741-88FC-E90D41AE1CA6}"/>
                </a:ext>
              </a:extLst>
            </p:cNvPr>
            <p:cNvSpPr txBox="1"/>
            <p:nvPr/>
          </p:nvSpPr>
          <p:spPr>
            <a:xfrm>
              <a:off x="6818249" y="773209"/>
              <a:ext cx="2695205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8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3F95B54-7866-432A-875E-439041AD9F70}"/>
                </a:ext>
              </a:extLst>
            </p:cNvPr>
            <p:cNvSpPr txBox="1"/>
            <p:nvPr/>
          </p:nvSpPr>
          <p:spPr>
            <a:xfrm>
              <a:off x="6818249" y="1268413"/>
              <a:ext cx="3683495" cy="5791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6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515B6DA-A2E8-4686-A5EA-EFFE87F3D1D3}"/>
              </a:ext>
            </a:extLst>
          </p:cNvPr>
          <p:cNvGrpSpPr/>
          <p:nvPr/>
        </p:nvGrpSpPr>
        <p:grpSpPr>
          <a:xfrm>
            <a:off x="5105311" y="2444156"/>
            <a:ext cx="2071678" cy="1194434"/>
            <a:chOff x="4633589" y="793084"/>
            <a:chExt cx="2071678" cy="1194434"/>
          </a:xfrm>
        </p:grpSpPr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BEBFDB41-07FA-4392-99CC-4ADCB1C8C71A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879326" y="793084"/>
              <a:ext cx="1616190" cy="1194434"/>
              <a:chOff x="2848" y="571"/>
              <a:chExt cx="1985" cy="1467"/>
            </a:xfrm>
            <a:solidFill>
              <a:srgbClr val="3C3C3B"/>
            </a:solidFill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4BC9176-EC66-4A30-A0D0-1F0590504F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8" y="571"/>
                <a:ext cx="1985" cy="1467"/>
              </a:xfrm>
              <a:custGeom>
                <a:gdLst>
                  <a:gd fmla="*/ 321 w 322" name="T0"/>
                  <a:gd fmla="*/ 104 h 237" name="T1"/>
                  <a:gd fmla="*/ 225 w 322" name="T2"/>
                  <a:gd fmla="*/ 9 h 237" name="T3"/>
                  <a:gd fmla="*/ 64 w 322" name="T4"/>
                  <a:gd fmla="*/ 26 h 237" name="T5"/>
                  <a:gd fmla="*/ 21 w 322" name="T6"/>
                  <a:gd fmla="*/ 150 h 237" name="T7"/>
                  <a:gd fmla="*/ 175 w 322" name="T8"/>
                  <a:gd fmla="*/ 205 h 237" name="T9"/>
                  <a:gd fmla="*/ 176 w 322" name="T10"/>
                  <a:gd fmla="*/ 205 h 237" name="T11"/>
                  <a:gd fmla="*/ 241 w 322" name="T12"/>
                  <a:gd fmla="*/ 236 h 237" name="T13"/>
                  <a:gd fmla="*/ 242 w 322" name="T14"/>
                  <a:gd fmla="*/ 232 h 237" name="T15"/>
                  <a:gd fmla="*/ 211 w 322" name="T16"/>
                  <a:gd fmla="*/ 200 h 237" name="T17"/>
                  <a:gd fmla="*/ 211 w 322" name="T18"/>
                  <a:gd fmla="*/ 200 h 237" name="T19"/>
                  <a:gd fmla="*/ 321 w 322" name="T20"/>
                  <a:gd fmla="*/ 104 h 237" name="T21"/>
                  <a:gd fmla="*/ 233 w 322" name="T22"/>
                  <a:gd fmla="*/ 232 h 237" name="T23"/>
                  <a:gd fmla="*/ 180 w 322" name="T24"/>
                  <a:gd fmla="*/ 202 h 237" name="T25"/>
                  <a:gd fmla="*/ 177 w 322" name="T26"/>
                  <a:gd fmla="*/ 202 h 237" name="T27"/>
                  <a:gd fmla="*/ 175 w 322" name="T28"/>
                  <a:gd fmla="*/ 201 h 237" name="T29"/>
                  <a:gd fmla="*/ 20 w 322" name="T30"/>
                  <a:gd fmla="*/ 134 h 237" name="T31"/>
                  <a:gd fmla="*/ 45 w 322" name="T32"/>
                  <a:gd fmla="*/ 44 h 237" name="T33"/>
                  <a:gd fmla="*/ 132 w 322" name="T34"/>
                  <a:gd fmla="*/ 11 h 237" name="T35"/>
                  <a:gd fmla="*/ 301 w 322" name="T36"/>
                  <a:gd fmla="*/ 58 h 237" name="T37"/>
                  <a:gd fmla="*/ 299 w 322" name="T38"/>
                  <a:gd fmla="*/ 150 h 237" name="T39"/>
                  <a:gd fmla="*/ 212 w 322" name="T40"/>
                  <a:gd fmla="*/ 196 h 237" name="T41"/>
                  <a:gd fmla="*/ 212 w 322" name="T42"/>
                  <a:gd fmla="*/ 194 h 237" name="T43"/>
                  <a:gd fmla="*/ 208 w 322" name="T44"/>
                  <a:gd fmla="*/ 193 h 237" name="T45"/>
                  <a:gd fmla="*/ 233 w 322" name="T46"/>
                  <a:gd fmla="*/ 232 h 237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6" w="322">
                    <a:moveTo>
                      <a:pt x="321" y="104"/>
                    </a:moveTo>
                    <a:cubicBezTo>
                      <a:pt x="321" y="51"/>
                      <a:pt x="271" y="18"/>
                      <a:pt x="225" y="9"/>
                    </a:cubicBezTo>
                    <a:cubicBezTo>
                      <a:pt x="175" y="0"/>
                      <a:pt x="110" y="1"/>
                      <a:pt x="64" y="26"/>
                    </a:cubicBezTo>
                    <a:cubicBezTo>
                      <a:pt x="20" y="49"/>
                      <a:pt x="0" y="104"/>
                      <a:pt x="21" y="150"/>
                    </a:cubicBezTo>
                    <a:cubicBezTo>
                      <a:pt x="49" y="210"/>
                      <a:pt x="118" y="212"/>
                      <a:pt x="175" y="205"/>
                    </a:cubicBezTo>
                    <a:cubicBezTo>
                      <a:pt x="176" y="205"/>
                      <a:pt x="176" y="205"/>
                      <a:pt x="176" y="205"/>
                    </a:cubicBezTo>
                    <a:cubicBezTo>
                      <a:pt x="192" y="225"/>
                      <a:pt x="215" y="237"/>
                      <a:pt x="241" y="236"/>
                    </a:cubicBezTo>
                    <a:cubicBezTo>
                      <a:pt x="243" y="236"/>
                      <a:pt x="243" y="233"/>
                      <a:pt x="242" y="232"/>
                    </a:cubicBezTo>
                    <a:cubicBezTo>
                      <a:pt x="230" y="224"/>
                      <a:pt x="212" y="215"/>
                      <a:pt x="211" y="200"/>
                    </a:cubicBezTo>
                    <a:cubicBezTo>
                      <a:pt x="211" y="200"/>
                      <a:pt x="211" y="200"/>
                      <a:pt x="211" y="200"/>
                    </a:cubicBezTo>
                    <a:cubicBezTo>
                      <a:pt x="258" y="186"/>
                      <a:pt x="321" y="162"/>
                      <a:pt x="321" y="104"/>
                    </a:cubicBezTo>
                    <a:close/>
                    <a:moveTo>
                      <a:pt x="233" y="232"/>
                    </a:moveTo>
                    <a:cubicBezTo>
                      <a:pt x="212" y="230"/>
                      <a:pt x="193" y="220"/>
                      <a:pt x="180" y="202"/>
                    </a:cubicBezTo>
                    <a:cubicBezTo>
                      <a:pt x="179" y="201"/>
                      <a:pt x="178" y="201"/>
                      <a:pt x="177" y="202"/>
                    </a:cubicBezTo>
                    <a:cubicBezTo>
                      <a:pt x="177" y="201"/>
                      <a:pt x="176" y="201"/>
                      <a:pt x="175" y="201"/>
                    </a:cubicBezTo>
                    <a:cubicBezTo>
                      <a:pt x="116" y="208"/>
                      <a:pt x="38" y="204"/>
                      <a:pt x="20" y="134"/>
                    </a:cubicBezTo>
                    <a:cubicBezTo>
                      <a:pt x="11" y="102"/>
                      <a:pt x="21" y="67"/>
                      <a:pt x="45" y="44"/>
                    </a:cubicBezTo>
                    <a:cubicBezTo>
                      <a:pt x="69" y="22"/>
                      <a:pt x="101" y="14"/>
                      <a:pt x="132" y="11"/>
                    </a:cubicBezTo>
                    <a:cubicBezTo>
                      <a:pt x="189" y="5"/>
                      <a:pt x="264" y="6"/>
                      <a:pt x="301" y="58"/>
                    </a:cubicBezTo>
                    <a:cubicBezTo>
                      <a:pt x="322" y="87"/>
                      <a:pt x="322" y="122"/>
                      <a:pt x="299" y="150"/>
                    </a:cubicBezTo>
                    <a:cubicBezTo>
                      <a:pt x="276" y="175"/>
                      <a:pt x="243" y="186"/>
                      <a:pt x="212" y="196"/>
                    </a:cubicBezTo>
                    <a:cubicBezTo>
                      <a:pt x="212" y="195"/>
                      <a:pt x="212" y="195"/>
                      <a:pt x="212" y="194"/>
                    </a:cubicBezTo>
                    <a:cubicBezTo>
                      <a:pt x="212" y="192"/>
                      <a:pt x="208" y="191"/>
                      <a:pt x="208" y="193"/>
                    </a:cubicBezTo>
                    <a:cubicBezTo>
                      <a:pt x="204" y="212"/>
                      <a:pt x="220" y="222"/>
                      <a:pt x="233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EF8AA69-F659-4F09-8BA2-CA5F1E71DE23}"/>
                  </a:ext>
                </a:extLst>
              </p:cNvPr>
              <p:cNvSpPr/>
              <p:nvPr/>
            </p:nvSpPr>
            <p:spPr bwMode="auto">
              <a:xfrm>
                <a:off x="3902" y="664"/>
                <a:ext cx="204" cy="43"/>
              </a:xfrm>
              <a:custGeom>
                <a:gdLst>
                  <a:gd fmla="*/ 30 w 33" name="T0"/>
                  <a:gd fmla="*/ 2 h 7" name="T1"/>
                  <a:gd fmla="*/ 3 w 33" name="T2"/>
                  <a:gd fmla="*/ 1 h 7" name="T3"/>
                  <a:gd fmla="*/ 3 w 33" name="T4"/>
                  <a:gd fmla="*/ 5 h 7" name="T5"/>
                  <a:gd fmla="*/ 29 w 33" name="T6"/>
                  <a:gd fmla="*/ 6 h 7" name="T7"/>
                  <a:gd fmla="*/ 30 w 33" name="T8"/>
                  <a:gd fmla="*/ 2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33">
                    <a:moveTo>
                      <a:pt x="30" y="2"/>
                    </a:moveTo>
                    <a:cubicBezTo>
                      <a:pt x="21" y="1"/>
                      <a:pt x="12" y="0"/>
                      <a:pt x="3" y="1"/>
                    </a:cubicBezTo>
                    <a:cubicBezTo>
                      <a:pt x="0" y="1"/>
                      <a:pt x="0" y="6"/>
                      <a:pt x="3" y="5"/>
                    </a:cubicBezTo>
                    <a:cubicBezTo>
                      <a:pt x="12" y="4"/>
                      <a:pt x="20" y="5"/>
                      <a:pt x="29" y="6"/>
                    </a:cubicBezTo>
                    <a:cubicBezTo>
                      <a:pt x="32" y="7"/>
                      <a:pt x="33" y="3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2E6FDCAA-B3F9-4784-BD59-F1371EEAA2DC}"/>
                  </a:ext>
                </a:extLst>
              </p:cNvPr>
              <p:cNvSpPr/>
              <p:nvPr/>
            </p:nvSpPr>
            <p:spPr bwMode="auto">
              <a:xfrm>
                <a:off x="3970" y="732"/>
                <a:ext cx="179" cy="43"/>
              </a:xfrm>
              <a:custGeom>
                <a:gdLst>
                  <a:gd fmla="*/ 26 w 29" name="T0"/>
                  <a:gd fmla="*/ 2 h 7" name="T1"/>
                  <a:gd fmla="*/ 2 w 29" name="T2"/>
                  <a:gd fmla="*/ 1 h 7" name="T3"/>
                  <a:gd fmla="*/ 2 w 29" name="T4"/>
                  <a:gd fmla="*/ 5 h 7" name="T5"/>
                  <a:gd fmla="*/ 25 w 29" name="T6"/>
                  <a:gd fmla="*/ 6 h 7" name="T7"/>
                  <a:gd fmla="*/ 26 w 29" name="T8"/>
                  <a:gd fmla="*/ 2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28">
                    <a:moveTo>
                      <a:pt x="26" y="2"/>
                    </a:moveTo>
                    <a:cubicBezTo>
                      <a:pt x="18" y="0"/>
                      <a:pt x="10" y="0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10" y="4"/>
                      <a:pt x="18" y="5"/>
                      <a:pt x="25" y="6"/>
                    </a:cubicBezTo>
                    <a:cubicBezTo>
                      <a:pt x="28" y="7"/>
                      <a:pt x="29" y="3"/>
                      <a:pt x="2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F953FF8-60C3-4B34-B720-90380F720D41}"/>
                  </a:ext>
                </a:extLst>
              </p:cNvPr>
              <p:cNvSpPr/>
              <p:nvPr/>
            </p:nvSpPr>
            <p:spPr bwMode="auto">
              <a:xfrm>
                <a:off x="3674" y="1735"/>
                <a:ext cx="197" cy="43"/>
              </a:xfrm>
              <a:custGeom>
                <a:gdLst>
                  <a:gd fmla="*/ 29 w 32" name="T0"/>
                  <a:gd fmla="*/ 1 h 7" name="T1"/>
                  <a:gd fmla="*/ 3 w 32" name="T2"/>
                  <a:gd fmla="*/ 2 h 7" name="T3"/>
                  <a:gd fmla="*/ 3 w 32" name="T4"/>
                  <a:gd fmla="*/ 6 h 7" name="T5"/>
                  <a:gd fmla="*/ 30 w 32" name="T6"/>
                  <a:gd fmla="*/ 5 h 7" name="T7"/>
                  <a:gd fmla="*/ 29 w 32" name="T8"/>
                  <a:gd fmla="*/ 1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32">
                    <a:moveTo>
                      <a:pt x="29" y="1"/>
                    </a:moveTo>
                    <a:cubicBezTo>
                      <a:pt x="20" y="2"/>
                      <a:pt x="11" y="3"/>
                      <a:pt x="3" y="2"/>
                    </a:cubicBezTo>
                    <a:cubicBezTo>
                      <a:pt x="0" y="1"/>
                      <a:pt x="0" y="6"/>
                      <a:pt x="3" y="6"/>
                    </a:cubicBezTo>
                    <a:cubicBezTo>
                      <a:pt x="12" y="7"/>
                      <a:pt x="21" y="6"/>
                      <a:pt x="30" y="5"/>
                    </a:cubicBezTo>
                    <a:cubicBezTo>
                      <a:pt x="32" y="4"/>
                      <a:pt x="31" y="0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D70D958-FDAF-432F-B6B2-484473430692}"/>
                  </a:ext>
                </a:extLst>
              </p:cNvPr>
              <p:cNvSpPr/>
              <p:nvPr/>
            </p:nvSpPr>
            <p:spPr bwMode="auto">
              <a:xfrm>
                <a:off x="3773" y="1704"/>
                <a:ext cx="148" cy="25"/>
              </a:xfrm>
              <a:custGeom>
                <a:gdLst>
                  <a:gd fmla="*/ 20 w 24" name="T0"/>
                  <a:gd fmla="*/ 0 h 4" name="T1"/>
                  <a:gd fmla="*/ 4 w 24" name="T2"/>
                  <a:gd fmla="*/ 0 h 4" name="T3"/>
                  <a:gd fmla="*/ 4 w 24" name="T4"/>
                  <a:gd fmla="*/ 4 h 4" name="T5"/>
                  <a:gd fmla="*/ 20 w 24" name="T6"/>
                  <a:gd fmla="*/ 4 h 4" name="T7"/>
                  <a:gd fmla="*/ 20 w 24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4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4"/>
                      <a:pt x="4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4" y="4"/>
                      <a:pt x="24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5428B2E-24C8-48EE-B8E3-2304E7B8C1DD}"/>
                </a:ext>
              </a:extLst>
            </p:cNvPr>
            <p:cNvSpPr txBox="1"/>
            <p:nvPr/>
          </p:nvSpPr>
          <p:spPr>
            <a:xfrm rot="20915362">
              <a:off x="4632912" y="936345"/>
              <a:ext cx="2071678" cy="701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zh-CN" lang="en-US" sz="40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01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610C4FD-45B8-4D6D-97FF-B90E68A735B2}"/>
              </a:ext>
            </a:extLst>
          </p:cNvPr>
          <p:cNvGrpSpPr/>
          <p:nvPr/>
        </p:nvGrpSpPr>
        <p:grpSpPr>
          <a:xfrm>
            <a:off x="5347241" y="4593436"/>
            <a:ext cx="2071678" cy="1194434"/>
            <a:chOff x="5060161" y="2555181"/>
            <a:chExt cx="2071678" cy="1194434"/>
          </a:xfrm>
        </p:grpSpPr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6124DEF4-061F-4C98-B7FF-30C198C9BD97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 rot="1451533">
              <a:off x="5268436" y="2555181"/>
              <a:ext cx="1616190" cy="1194434"/>
              <a:chOff x="2848" y="571"/>
              <a:chExt cx="1985" cy="1467"/>
            </a:xfrm>
            <a:solidFill>
              <a:srgbClr val="3C3C3B"/>
            </a:solidFill>
          </p:grpSpPr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05039809-91BA-4188-87A8-684E095ACD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8" y="571"/>
                <a:ext cx="1985" cy="1467"/>
              </a:xfrm>
              <a:custGeom>
                <a:gdLst>
                  <a:gd fmla="*/ 321 w 322" name="T0"/>
                  <a:gd fmla="*/ 104 h 237" name="T1"/>
                  <a:gd fmla="*/ 225 w 322" name="T2"/>
                  <a:gd fmla="*/ 9 h 237" name="T3"/>
                  <a:gd fmla="*/ 64 w 322" name="T4"/>
                  <a:gd fmla="*/ 26 h 237" name="T5"/>
                  <a:gd fmla="*/ 21 w 322" name="T6"/>
                  <a:gd fmla="*/ 150 h 237" name="T7"/>
                  <a:gd fmla="*/ 175 w 322" name="T8"/>
                  <a:gd fmla="*/ 205 h 237" name="T9"/>
                  <a:gd fmla="*/ 176 w 322" name="T10"/>
                  <a:gd fmla="*/ 205 h 237" name="T11"/>
                  <a:gd fmla="*/ 241 w 322" name="T12"/>
                  <a:gd fmla="*/ 236 h 237" name="T13"/>
                  <a:gd fmla="*/ 242 w 322" name="T14"/>
                  <a:gd fmla="*/ 232 h 237" name="T15"/>
                  <a:gd fmla="*/ 211 w 322" name="T16"/>
                  <a:gd fmla="*/ 200 h 237" name="T17"/>
                  <a:gd fmla="*/ 211 w 322" name="T18"/>
                  <a:gd fmla="*/ 200 h 237" name="T19"/>
                  <a:gd fmla="*/ 321 w 322" name="T20"/>
                  <a:gd fmla="*/ 104 h 237" name="T21"/>
                  <a:gd fmla="*/ 233 w 322" name="T22"/>
                  <a:gd fmla="*/ 232 h 237" name="T23"/>
                  <a:gd fmla="*/ 180 w 322" name="T24"/>
                  <a:gd fmla="*/ 202 h 237" name="T25"/>
                  <a:gd fmla="*/ 177 w 322" name="T26"/>
                  <a:gd fmla="*/ 202 h 237" name="T27"/>
                  <a:gd fmla="*/ 175 w 322" name="T28"/>
                  <a:gd fmla="*/ 201 h 237" name="T29"/>
                  <a:gd fmla="*/ 20 w 322" name="T30"/>
                  <a:gd fmla="*/ 134 h 237" name="T31"/>
                  <a:gd fmla="*/ 45 w 322" name="T32"/>
                  <a:gd fmla="*/ 44 h 237" name="T33"/>
                  <a:gd fmla="*/ 132 w 322" name="T34"/>
                  <a:gd fmla="*/ 11 h 237" name="T35"/>
                  <a:gd fmla="*/ 301 w 322" name="T36"/>
                  <a:gd fmla="*/ 58 h 237" name="T37"/>
                  <a:gd fmla="*/ 299 w 322" name="T38"/>
                  <a:gd fmla="*/ 150 h 237" name="T39"/>
                  <a:gd fmla="*/ 212 w 322" name="T40"/>
                  <a:gd fmla="*/ 196 h 237" name="T41"/>
                  <a:gd fmla="*/ 212 w 322" name="T42"/>
                  <a:gd fmla="*/ 194 h 237" name="T43"/>
                  <a:gd fmla="*/ 208 w 322" name="T44"/>
                  <a:gd fmla="*/ 193 h 237" name="T45"/>
                  <a:gd fmla="*/ 233 w 322" name="T46"/>
                  <a:gd fmla="*/ 232 h 237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36" w="322">
                    <a:moveTo>
                      <a:pt x="321" y="104"/>
                    </a:moveTo>
                    <a:cubicBezTo>
                      <a:pt x="321" y="51"/>
                      <a:pt x="271" y="18"/>
                      <a:pt x="225" y="9"/>
                    </a:cubicBezTo>
                    <a:cubicBezTo>
                      <a:pt x="175" y="0"/>
                      <a:pt x="110" y="1"/>
                      <a:pt x="64" y="26"/>
                    </a:cubicBezTo>
                    <a:cubicBezTo>
                      <a:pt x="20" y="49"/>
                      <a:pt x="0" y="104"/>
                      <a:pt x="21" y="150"/>
                    </a:cubicBezTo>
                    <a:cubicBezTo>
                      <a:pt x="49" y="210"/>
                      <a:pt x="118" y="212"/>
                      <a:pt x="175" y="205"/>
                    </a:cubicBezTo>
                    <a:cubicBezTo>
                      <a:pt x="176" y="205"/>
                      <a:pt x="176" y="205"/>
                      <a:pt x="176" y="205"/>
                    </a:cubicBezTo>
                    <a:cubicBezTo>
                      <a:pt x="192" y="225"/>
                      <a:pt x="215" y="237"/>
                      <a:pt x="241" y="236"/>
                    </a:cubicBezTo>
                    <a:cubicBezTo>
                      <a:pt x="243" y="236"/>
                      <a:pt x="243" y="233"/>
                      <a:pt x="242" y="232"/>
                    </a:cubicBezTo>
                    <a:cubicBezTo>
                      <a:pt x="230" y="224"/>
                      <a:pt x="212" y="215"/>
                      <a:pt x="211" y="200"/>
                    </a:cubicBezTo>
                    <a:cubicBezTo>
                      <a:pt x="211" y="200"/>
                      <a:pt x="211" y="200"/>
                      <a:pt x="211" y="200"/>
                    </a:cubicBezTo>
                    <a:cubicBezTo>
                      <a:pt x="258" y="186"/>
                      <a:pt x="321" y="162"/>
                      <a:pt x="321" y="104"/>
                    </a:cubicBezTo>
                    <a:close/>
                    <a:moveTo>
                      <a:pt x="233" y="232"/>
                    </a:moveTo>
                    <a:cubicBezTo>
                      <a:pt x="212" y="230"/>
                      <a:pt x="193" y="220"/>
                      <a:pt x="180" y="202"/>
                    </a:cubicBezTo>
                    <a:cubicBezTo>
                      <a:pt x="179" y="201"/>
                      <a:pt x="178" y="201"/>
                      <a:pt x="177" y="202"/>
                    </a:cubicBezTo>
                    <a:cubicBezTo>
                      <a:pt x="177" y="201"/>
                      <a:pt x="176" y="201"/>
                      <a:pt x="175" y="201"/>
                    </a:cubicBezTo>
                    <a:cubicBezTo>
                      <a:pt x="116" y="208"/>
                      <a:pt x="38" y="204"/>
                      <a:pt x="20" y="134"/>
                    </a:cubicBezTo>
                    <a:cubicBezTo>
                      <a:pt x="11" y="102"/>
                      <a:pt x="21" y="67"/>
                      <a:pt x="45" y="44"/>
                    </a:cubicBezTo>
                    <a:cubicBezTo>
                      <a:pt x="69" y="22"/>
                      <a:pt x="101" y="14"/>
                      <a:pt x="132" y="11"/>
                    </a:cubicBezTo>
                    <a:cubicBezTo>
                      <a:pt x="189" y="5"/>
                      <a:pt x="264" y="6"/>
                      <a:pt x="301" y="58"/>
                    </a:cubicBezTo>
                    <a:cubicBezTo>
                      <a:pt x="322" y="87"/>
                      <a:pt x="322" y="122"/>
                      <a:pt x="299" y="150"/>
                    </a:cubicBezTo>
                    <a:cubicBezTo>
                      <a:pt x="276" y="175"/>
                      <a:pt x="243" y="186"/>
                      <a:pt x="212" y="196"/>
                    </a:cubicBezTo>
                    <a:cubicBezTo>
                      <a:pt x="212" y="195"/>
                      <a:pt x="212" y="195"/>
                      <a:pt x="212" y="194"/>
                    </a:cubicBezTo>
                    <a:cubicBezTo>
                      <a:pt x="212" y="192"/>
                      <a:pt x="208" y="191"/>
                      <a:pt x="208" y="193"/>
                    </a:cubicBezTo>
                    <a:cubicBezTo>
                      <a:pt x="204" y="212"/>
                      <a:pt x="220" y="222"/>
                      <a:pt x="233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E6D9BE34-7A82-47AF-A01F-55481D7A7775}"/>
                  </a:ext>
                </a:extLst>
              </p:cNvPr>
              <p:cNvSpPr/>
              <p:nvPr/>
            </p:nvSpPr>
            <p:spPr bwMode="auto">
              <a:xfrm>
                <a:off x="3902" y="664"/>
                <a:ext cx="204" cy="43"/>
              </a:xfrm>
              <a:custGeom>
                <a:gdLst>
                  <a:gd fmla="*/ 30 w 33" name="T0"/>
                  <a:gd fmla="*/ 2 h 7" name="T1"/>
                  <a:gd fmla="*/ 3 w 33" name="T2"/>
                  <a:gd fmla="*/ 1 h 7" name="T3"/>
                  <a:gd fmla="*/ 3 w 33" name="T4"/>
                  <a:gd fmla="*/ 5 h 7" name="T5"/>
                  <a:gd fmla="*/ 29 w 33" name="T6"/>
                  <a:gd fmla="*/ 6 h 7" name="T7"/>
                  <a:gd fmla="*/ 30 w 33" name="T8"/>
                  <a:gd fmla="*/ 2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33">
                    <a:moveTo>
                      <a:pt x="30" y="2"/>
                    </a:moveTo>
                    <a:cubicBezTo>
                      <a:pt x="21" y="1"/>
                      <a:pt x="12" y="0"/>
                      <a:pt x="3" y="1"/>
                    </a:cubicBezTo>
                    <a:cubicBezTo>
                      <a:pt x="0" y="1"/>
                      <a:pt x="0" y="6"/>
                      <a:pt x="3" y="5"/>
                    </a:cubicBezTo>
                    <a:cubicBezTo>
                      <a:pt x="12" y="4"/>
                      <a:pt x="20" y="5"/>
                      <a:pt x="29" y="6"/>
                    </a:cubicBezTo>
                    <a:cubicBezTo>
                      <a:pt x="32" y="7"/>
                      <a:pt x="33" y="3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F3903760-6A05-420E-A7CF-706EE0020E07}"/>
                  </a:ext>
                </a:extLst>
              </p:cNvPr>
              <p:cNvSpPr/>
              <p:nvPr/>
            </p:nvSpPr>
            <p:spPr bwMode="auto">
              <a:xfrm>
                <a:off x="3970" y="732"/>
                <a:ext cx="179" cy="43"/>
              </a:xfrm>
              <a:custGeom>
                <a:gdLst>
                  <a:gd fmla="*/ 26 w 29" name="T0"/>
                  <a:gd fmla="*/ 2 h 7" name="T1"/>
                  <a:gd fmla="*/ 2 w 29" name="T2"/>
                  <a:gd fmla="*/ 1 h 7" name="T3"/>
                  <a:gd fmla="*/ 2 w 29" name="T4"/>
                  <a:gd fmla="*/ 5 h 7" name="T5"/>
                  <a:gd fmla="*/ 25 w 29" name="T6"/>
                  <a:gd fmla="*/ 6 h 7" name="T7"/>
                  <a:gd fmla="*/ 26 w 29" name="T8"/>
                  <a:gd fmla="*/ 2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28">
                    <a:moveTo>
                      <a:pt x="26" y="2"/>
                    </a:moveTo>
                    <a:cubicBezTo>
                      <a:pt x="18" y="0"/>
                      <a:pt x="10" y="0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10" y="4"/>
                      <a:pt x="18" y="5"/>
                      <a:pt x="25" y="6"/>
                    </a:cubicBezTo>
                    <a:cubicBezTo>
                      <a:pt x="28" y="7"/>
                      <a:pt x="29" y="3"/>
                      <a:pt x="2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E1A3DE5E-62C7-48D8-8452-508C93D1C602}"/>
                  </a:ext>
                </a:extLst>
              </p:cNvPr>
              <p:cNvSpPr/>
              <p:nvPr/>
            </p:nvSpPr>
            <p:spPr bwMode="auto">
              <a:xfrm>
                <a:off x="3674" y="1735"/>
                <a:ext cx="197" cy="43"/>
              </a:xfrm>
              <a:custGeom>
                <a:gdLst>
                  <a:gd fmla="*/ 29 w 32" name="T0"/>
                  <a:gd fmla="*/ 1 h 7" name="T1"/>
                  <a:gd fmla="*/ 3 w 32" name="T2"/>
                  <a:gd fmla="*/ 2 h 7" name="T3"/>
                  <a:gd fmla="*/ 3 w 32" name="T4"/>
                  <a:gd fmla="*/ 6 h 7" name="T5"/>
                  <a:gd fmla="*/ 30 w 32" name="T6"/>
                  <a:gd fmla="*/ 5 h 7" name="T7"/>
                  <a:gd fmla="*/ 29 w 32" name="T8"/>
                  <a:gd fmla="*/ 1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32">
                    <a:moveTo>
                      <a:pt x="29" y="1"/>
                    </a:moveTo>
                    <a:cubicBezTo>
                      <a:pt x="20" y="2"/>
                      <a:pt x="11" y="3"/>
                      <a:pt x="3" y="2"/>
                    </a:cubicBezTo>
                    <a:cubicBezTo>
                      <a:pt x="0" y="1"/>
                      <a:pt x="0" y="6"/>
                      <a:pt x="3" y="6"/>
                    </a:cubicBezTo>
                    <a:cubicBezTo>
                      <a:pt x="12" y="7"/>
                      <a:pt x="21" y="6"/>
                      <a:pt x="30" y="5"/>
                    </a:cubicBezTo>
                    <a:cubicBezTo>
                      <a:pt x="32" y="4"/>
                      <a:pt x="31" y="0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3C1DD3F6-7974-42C0-A415-0161B9AFA5E2}"/>
                  </a:ext>
                </a:extLst>
              </p:cNvPr>
              <p:cNvSpPr/>
              <p:nvPr/>
            </p:nvSpPr>
            <p:spPr bwMode="auto">
              <a:xfrm>
                <a:off x="3773" y="1704"/>
                <a:ext cx="148" cy="25"/>
              </a:xfrm>
              <a:custGeom>
                <a:gdLst>
                  <a:gd fmla="*/ 20 w 24" name="T0"/>
                  <a:gd fmla="*/ 0 h 4" name="T1"/>
                  <a:gd fmla="*/ 4 w 24" name="T2"/>
                  <a:gd fmla="*/ 0 h 4" name="T3"/>
                  <a:gd fmla="*/ 4 w 24" name="T4"/>
                  <a:gd fmla="*/ 4 h 4" name="T5"/>
                  <a:gd fmla="*/ 20 w 24" name="T6"/>
                  <a:gd fmla="*/ 4 h 4" name="T7"/>
                  <a:gd fmla="*/ 20 w 24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4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4"/>
                      <a:pt x="4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4" y="4"/>
                      <a:pt x="24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endParaRP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F10CD1A0-502F-4E1B-AEE8-0A700D7D59BC}"/>
                </a:ext>
              </a:extLst>
            </p:cNvPr>
            <p:cNvSpPr txBox="1"/>
            <p:nvPr/>
          </p:nvSpPr>
          <p:spPr>
            <a:xfrm rot="2005326">
              <a:off x="5062046" y="2704444"/>
              <a:ext cx="2071678" cy="701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altLang="zh-CN" lang="en-US" sz="4000">
                  <a:solidFill>
                    <a:schemeClr val="accent1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02</a:t>
              </a:r>
            </a:p>
          </p:txBody>
        </p:sp>
      </p:grpSp>
      <p:sp>
        <p:nvSpPr>
          <p:cNvPr id="65" name="Freeform 9">
            <a:extLst>
              <a:ext uri="{FF2B5EF4-FFF2-40B4-BE49-F238E27FC236}">
                <a16:creationId xmlns:a16="http://schemas.microsoft.com/office/drawing/2014/main" id="{FC571DFC-110D-4768-9F86-4734C1AAEA58}"/>
              </a:ext>
            </a:extLst>
          </p:cNvPr>
          <p:cNvSpPr>
            <a:spLocks noEditPoints="1"/>
          </p:cNvSpPr>
          <p:nvPr/>
        </p:nvSpPr>
        <p:spPr bwMode="auto">
          <a:xfrm>
            <a:off x="234511" y="86404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963666970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44B75611-DD1D-4DD8-BE69-E709E5F14BCD}"/>
              </a:ext>
            </a:extLst>
          </p:cNvPr>
          <p:cNvGrpSpPr>
            <a:grpSpLocks noChangeAspect="1"/>
          </p:cNvGrpSpPr>
          <p:nvPr/>
        </p:nvGrpSpPr>
        <p:grpSpPr>
          <a:xfrm>
            <a:off x="4215102" y="1152254"/>
            <a:ext cx="4567238" cy="3532187"/>
            <a:chOff x="2277" y="340"/>
            <a:chExt cx="2877" cy="2225"/>
          </a:xfrm>
          <a:solidFill>
            <a:srgbClr val="3C3C3B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5C768F5-4CB2-4473-972D-1F876835249E}"/>
                </a:ext>
              </a:extLst>
            </p:cNvPr>
            <p:cNvSpPr/>
            <p:nvPr/>
          </p:nvSpPr>
          <p:spPr bwMode="auto">
            <a:xfrm>
              <a:off x="2277" y="340"/>
              <a:ext cx="2877" cy="2225"/>
            </a:xfrm>
            <a:custGeom>
              <a:gdLst>
                <a:gd fmla="*/ 919 w 949" name="T0"/>
                <a:gd fmla="*/ 10 h 733" name="T1"/>
                <a:gd fmla="*/ 763 w 949" name="T2"/>
                <a:gd fmla="*/ 67 h 733" name="T3"/>
                <a:gd fmla="*/ 815 w 949" name="T4"/>
                <a:gd fmla="*/ 104 h 733" name="T5"/>
                <a:gd fmla="*/ 769 w 949" name="T6"/>
                <a:gd fmla="*/ 70 h 733" name="T7"/>
                <a:gd fmla="*/ 914 w 949" name="T8"/>
                <a:gd fmla="*/ 17 h 733" name="T9"/>
                <a:gd fmla="*/ 940 w 949" name="T10"/>
                <a:gd fmla="*/ 30 h 733" name="T11"/>
                <a:gd fmla="*/ 922 w 949" name="T12"/>
                <a:gd fmla="*/ 159 h 733" name="T13"/>
                <a:gd fmla="*/ 913 w 949" name="T14"/>
                <a:gd fmla="*/ 169 h 733" name="T15"/>
                <a:gd fmla="*/ 876 w 949" name="T16"/>
                <a:gd fmla="*/ 129 h 733" name="T17"/>
                <a:gd fmla="*/ 874 w 949" name="T18"/>
                <a:gd fmla="*/ 124 h 733" name="T19"/>
                <a:gd fmla="*/ 780 w 949" name="T20"/>
                <a:gd fmla="*/ 318 h 733" name="T21"/>
                <a:gd fmla="*/ 652 w 949" name="T22"/>
                <a:gd fmla="*/ 300 h 733" name="T23"/>
                <a:gd fmla="*/ 640 w 949" name="T24"/>
                <a:gd fmla="*/ 451 h 733" name="T25"/>
                <a:gd fmla="*/ 449 w 949" name="T26"/>
                <a:gd fmla="*/ 465 h 733" name="T27"/>
                <a:gd fmla="*/ 440 w 949" name="T28"/>
                <a:gd fmla="*/ 603 h 733" name="T29"/>
                <a:gd fmla="*/ 263 w 949" name="T30"/>
                <a:gd fmla="*/ 601 h 733" name="T31"/>
                <a:gd fmla="*/ 259 w 949" name="T32"/>
                <a:gd fmla="*/ 726 h 733" name="T33"/>
                <a:gd fmla="*/ 62 w 949" name="T34"/>
                <a:gd fmla="*/ 727 h 733" name="T35"/>
                <a:gd fmla="*/ 8 w 949" name="T36"/>
                <a:gd fmla="*/ 684 h 733" name="T37"/>
                <a:gd fmla="*/ 209 w 949" name="T38"/>
                <a:gd fmla="*/ 657 h 733" name="T39"/>
                <a:gd fmla="*/ 218 w 949" name="T40"/>
                <a:gd fmla="*/ 589 h 733" name="T41"/>
                <a:gd fmla="*/ 225 w 949" name="T42"/>
                <a:gd fmla="*/ 538 h 733" name="T43"/>
                <a:gd fmla="*/ 391 w 949" name="T44"/>
                <a:gd fmla="*/ 544 h 733" name="T45"/>
                <a:gd fmla="*/ 395 w 949" name="T46"/>
                <a:gd fmla="*/ 542 h 733" name="T47"/>
                <a:gd fmla="*/ 402 w 949" name="T48"/>
                <a:gd fmla="*/ 419 h 733" name="T49"/>
                <a:gd fmla="*/ 435 w 949" name="T50"/>
                <a:gd fmla="*/ 409 h 733" name="T51"/>
                <a:gd fmla="*/ 601 w 949" name="T52"/>
                <a:gd fmla="*/ 408 h 733" name="T53"/>
                <a:gd fmla="*/ 610 w 949" name="T54"/>
                <a:gd fmla="*/ 266 h 733" name="T55"/>
                <a:gd fmla="*/ 637 w 949" name="T56"/>
                <a:gd fmla="*/ 258 h 733" name="T57"/>
                <a:gd fmla="*/ 746 w 949" name="T58"/>
                <a:gd fmla="*/ 268 h 733" name="T59"/>
                <a:gd fmla="*/ 819 w 949" name="T60"/>
                <a:gd fmla="*/ 109 h 733" name="T61"/>
                <a:gd fmla="*/ 753 w 949" name="T62"/>
                <a:gd fmla="*/ 246 h 733" name="T63"/>
                <a:gd fmla="*/ 684 w 949" name="T64"/>
                <a:gd fmla="*/ 258 h 733" name="T65"/>
                <a:gd fmla="*/ 607 w 949" name="T66"/>
                <a:gd fmla="*/ 253 h 733" name="T67"/>
                <a:gd fmla="*/ 597 w 949" name="T68"/>
                <a:gd fmla="*/ 381 h 733" name="T69"/>
                <a:gd fmla="*/ 575 w 949" name="T70"/>
                <a:gd fmla="*/ 407 h 733" name="T71"/>
                <a:gd fmla="*/ 398 w 949" name="T72"/>
                <a:gd fmla="*/ 405 h 733" name="T73"/>
                <a:gd fmla="*/ 391 w 949" name="T74"/>
                <a:gd fmla="*/ 540 h 733" name="T75"/>
                <a:gd fmla="*/ 216 w 949" name="T76"/>
                <a:gd fmla="*/ 536 h 733" name="T77"/>
                <a:gd fmla="*/ 202 w 949" name="T78"/>
                <a:gd fmla="*/ 653 h 733" name="T79"/>
                <a:gd fmla="*/ 164 w 949" name="T80"/>
                <a:gd fmla="*/ 651 h 733" name="T81"/>
                <a:gd fmla="*/ 6 w 949" name="T82"/>
                <a:gd fmla="*/ 643 h 733" name="T83"/>
                <a:gd fmla="*/ 3 w 949" name="T84"/>
                <a:gd fmla="*/ 690 h 733" name="T85"/>
                <a:gd fmla="*/ 15 w 949" name="T86"/>
                <a:gd fmla="*/ 729 h 733" name="T87"/>
                <a:gd fmla="*/ 259 w 949" name="T88"/>
                <a:gd fmla="*/ 730 h 733" name="T89"/>
                <a:gd fmla="*/ 263 w 949" name="T90"/>
                <a:gd fmla="*/ 725 h 733" name="T91"/>
                <a:gd fmla="*/ 267 w 949" name="T92"/>
                <a:gd fmla="*/ 618 h 733" name="T93"/>
                <a:gd fmla="*/ 293 w 949" name="T94"/>
                <a:gd fmla="*/ 603 h 733" name="T95"/>
                <a:gd fmla="*/ 441 w 949" name="T96"/>
                <a:gd fmla="*/ 607 h 733" name="T97"/>
                <a:gd fmla="*/ 451 w 949" name="T98"/>
                <a:gd fmla="*/ 522 h 733" name="T99"/>
                <a:gd fmla="*/ 465 w 949" name="T100"/>
                <a:gd fmla="*/ 468 h 733" name="T101"/>
                <a:gd fmla="*/ 642 w 949" name="T102"/>
                <a:gd fmla="*/ 455 h 733" name="T103"/>
                <a:gd fmla="*/ 644 w 949" name="T104"/>
                <a:gd fmla="*/ 451 h 733" name="T105"/>
                <a:gd fmla="*/ 651 w 949" name="T106"/>
                <a:gd fmla="*/ 349 h 733" name="T107"/>
                <a:gd fmla="*/ 681 w 949" name="T108"/>
                <a:gd fmla="*/ 310 h 733" name="T109"/>
                <a:gd fmla="*/ 780 w 949" name="T110"/>
                <a:gd fmla="*/ 323 h 733" name="T111"/>
                <a:gd fmla="*/ 784 w 949" name="T112"/>
                <a:gd fmla="*/ 320 h 733" name="T113"/>
                <a:gd fmla="*/ 919 w 949" name="T114"/>
                <a:gd fmla="*/ 181 h 733" name="T115"/>
                <a:gd fmla="*/ 939 w 949" name="T116"/>
                <a:gd fmla="*/ 78 h 733" name="T117"/>
                <a:gd fmla="*/ 943 w 949" name="T118"/>
                <a:gd fmla="*/ 3 h 73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733" w="949">
                  <a:moveTo>
                    <a:pt x="943" y="3"/>
                  </a:moveTo>
                  <a:cubicBezTo>
                    <a:pt x="938" y="0"/>
                    <a:pt x="924" y="8"/>
                    <a:pt x="919" y="10"/>
                  </a:cubicBezTo>
                  <a:cubicBezTo>
                    <a:pt x="902" y="16"/>
                    <a:pt x="884" y="23"/>
                    <a:pt x="867" y="29"/>
                  </a:cubicBezTo>
                  <a:cubicBezTo>
                    <a:pt x="832" y="42"/>
                    <a:pt x="798" y="54"/>
                    <a:pt x="763" y="67"/>
                  </a:cubicBezTo>
                  <a:cubicBezTo>
                    <a:pt x="762" y="68"/>
                    <a:pt x="761" y="70"/>
                    <a:pt x="763" y="71"/>
                  </a:cubicBezTo>
                  <a:cubicBezTo>
                    <a:pt x="780" y="82"/>
                    <a:pt x="798" y="93"/>
                    <a:pt x="815" y="104"/>
                  </a:cubicBezTo>
                  <a:cubicBezTo>
                    <a:pt x="818" y="106"/>
                    <a:pt x="820" y="102"/>
                    <a:pt x="818" y="100"/>
                  </a:cubicBezTo>
                  <a:cubicBezTo>
                    <a:pt x="801" y="90"/>
                    <a:pt x="785" y="80"/>
                    <a:pt x="769" y="70"/>
                  </a:cubicBezTo>
                  <a:cubicBezTo>
                    <a:pt x="800" y="58"/>
                    <a:pt x="831" y="47"/>
                    <a:pt x="862" y="36"/>
                  </a:cubicBezTo>
                  <a:cubicBezTo>
                    <a:pt x="879" y="29"/>
                    <a:pt x="896" y="23"/>
                    <a:pt x="914" y="17"/>
                  </a:cubicBezTo>
                  <a:cubicBezTo>
                    <a:pt x="920" y="14"/>
                    <a:pt x="927" y="11"/>
                    <a:pt x="933" y="9"/>
                  </a:cubicBezTo>
                  <a:cubicBezTo>
                    <a:pt x="947" y="7"/>
                    <a:pt x="941" y="20"/>
                    <a:pt x="940" y="30"/>
                  </a:cubicBezTo>
                  <a:cubicBezTo>
                    <a:pt x="937" y="66"/>
                    <a:pt x="932" y="102"/>
                    <a:pt x="926" y="138"/>
                  </a:cubicBezTo>
                  <a:cubicBezTo>
                    <a:pt x="925" y="145"/>
                    <a:pt x="924" y="152"/>
                    <a:pt x="922" y="159"/>
                  </a:cubicBezTo>
                  <a:cubicBezTo>
                    <a:pt x="921" y="163"/>
                    <a:pt x="921" y="168"/>
                    <a:pt x="920" y="172"/>
                  </a:cubicBezTo>
                  <a:cubicBezTo>
                    <a:pt x="917" y="175"/>
                    <a:pt x="914" y="173"/>
                    <a:pt x="913" y="169"/>
                  </a:cubicBezTo>
                  <a:cubicBezTo>
                    <a:pt x="899" y="159"/>
                    <a:pt x="888" y="142"/>
                    <a:pt x="877" y="130"/>
                  </a:cubicBezTo>
                  <a:cubicBezTo>
                    <a:pt x="877" y="129"/>
                    <a:pt x="876" y="129"/>
                    <a:pt x="876" y="129"/>
                  </a:cubicBezTo>
                  <a:cubicBezTo>
                    <a:pt x="877" y="128"/>
                    <a:pt x="877" y="127"/>
                    <a:pt x="878" y="126"/>
                  </a:cubicBezTo>
                  <a:cubicBezTo>
                    <a:pt x="879" y="124"/>
                    <a:pt x="875" y="122"/>
                    <a:pt x="874" y="124"/>
                  </a:cubicBezTo>
                  <a:cubicBezTo>
                    <a:pt x="841" y="188"/>
                    <a:pt x="810" y="252"/>
                    <a:pt x="780" y="318"/>
                  </a:cubicBezTo>
                  <a:cubicBezTo>
                    <a:pt x="780" y="318"/>
                    <a:pt x="780" y="318"/>
                    <a:pt x="780" y="318"/>
                  </a:cubicBezTo>
                  <a:cubicBezTo>
                    <a:pt x="780" y="318"/>
                    <a:pt x="780" y="318"/>
                    <a:pt x="780" y="318"/>
                  </a:cubicBezTo>
                  <a:cubicBezTo>
                    <a:pt x="737" y="315"/>
                    <a:pt x="694" y="309"/>
                    <a:pt x="652" y="300"/>
                  </a:cubicBezTo>
                  <a:cubicBezTo>
                    <a:pt x="651" y="299"/>
                    <a:pt x="650" y="300"/>
                    <a:pt x="650" y="302"/>
                  </a:cubicBezTo>
                  <a:cubicBezTo>
                    <a:pt x="646" y="351"/>
                    <a:pt x="643" y="401"/>
                    <a:pt x="640" y="451"/>
                  </a:cubicBezTo>
                  <a:cubicBezTo>
                    <a:pt x="578" y="461"/>
                    <a:pt x="515" y="465"/>
                    <a:pt x="451" y="463"/>
                  </a:cubicBezTo>
                  <a:cubicBezTo>
                    <a:pt x="450" y="463"/>
                    <a:pt x="449" y="464"/>
                    <a:pt x="449" y="465"/>
                  </a:cubicBezTo>
                  <a:cubicBezTo>
                    <a:pt x="448" y="511"/>
                    <a:pt x="445" y="557"/>
                    <a:pt x="441" y="603"/>
                  </a:cubicBezTo>
                  <a:cubicBezTo>
                    <a:pt x="441" y="603"/>
                    <a:pt x="441" y="603"/>
                    <a:pt x="440" y="603"/>
                  </a:cubicBezTo>
                  <a:cubicBezTo>
                    <a:pt x="382" y="601"/>
                    <a:pt x="324" y="600"/>
                    <a:pt x="265" y="598"/>
                  </a:cubicBezTo>
                  <a:cubicBezTo>
                    <a:pt x="264" y="598"/>
                    <a:pt x="263" y="599"/>
                    <a:pt x="263" y="601"/>
                  </a:cubicBezTo>
                  <a:cubicBezTo>
                    <a:pt x="262" y="642"/>
                    <a:pt x="260" y="683"/>
                    <a:pt x="259" y="725"/>
                  </a:cubicBezTo>
                  <a:cubicBezTo>
                    <a:pt x="259" y="725"/>
                    <a:pt x="259" y="725"/>
                    <a:pt x="259" y="726"/>
                  </a:cubicBezTo>
                  <a:cubicBezTo>
                    <a:pt x="206" y="726"/>
                    <a:pt x="152" y="727"/>
                    <a:pt x="98" y="727"/>
                  </a:cubicBezTo>
                  <a:cubicBezTo>
                    <a:pt x="86" y="727"/>
                    <a:pt x="74" y="727"/>
                    <a:pt x="62" y="727"/>
                  </a:cubicBezTo>
                  <a:cubicBezTo>
                    <a:pt x="49" y="727"/>
                    <a:pt x="34" y="729"/>
                    <a:pt x="22" y="726"/>
                  </a:cubicBezTo>
                  <a:cubicBezTo>
                    <a:pt x="1" y="720"/>
                    <a:pt x="8" y="700"/>
                    <a:pt x="8" y="684"/>
                  </a:cubicBezTo>
                  <a:cubicBezTo>
                    <a:pt x="8" y="672"/>
                    <a:pt x="8" y="659"/>
                    <a:pt x="8" y="647"/>
                  </a:cubicBezTo>
                  <a:cubicBezTo>
                    <a:pt x="75" y="650"/>
                    <a:pt x="142" y="654"/>
                    <a:pt x="209" y="657"/>
                  </a:cubicBezTo>
                  <a:cubicBezTo>
                    <a:pt x="210" y="658"/>
                    <a:pt x="211" y="657"/>
                    <a:pt x="211" y="656"/>
                  </a:cubicBezTo>
                  <a:cubicBezTo>
                    <a:pt x="214" y="634"/>
                    <a:pt x="216" y="611"/>
                    <a:pt x="218" y="589"/>
                  </a:cubicBezTo>
                  <a:cubicBezTo>
                    <a:pt x="219" y="578"/>
                    <a:pt x="219" y="567"/>
                    <a:pt x="220" y="556"/>
                  </a:cubicBezTo>
                  <a:cubicBezTo>
                    <a:pt x="220" y="549"/>
                    <a:pt x="218" y="542"/>
                    <a:pt x="225" y="538"/>
                  </a:cubicBezTo>
                  <a:cubicBezTo>
                    <a:pt x="229" y="536"/>
                    <a:pt x="239" y="539"/>
                    <a:pt x="242" y="539"/>
                  </a:cubicBezTo>
                  <a:cubicBezTo>
                    <a:pt x="292" y="540"/>
                    <a:pt x="341" y="542"/>
                    <a:pt x="391" y="544"/>
                  </a:cubicBezTo>
                  <a:cubicBezTo>
                    <a:pt x="391" y="544"/>
                    <a:pt x="392" y="544"/>
                    <a:pt x="392" y="544"/>
                  </a:cubicBezTo>
                  <a:cubicBezTo>
                    <a:pt x="393" y="544"/>
                    <a:pt x="395" y="544"/>
                    <a:pt x="395" y="542"/>
                  </a:cubicBezTo>
                  <a:cubicBezTo>
                    <a:pt x="397" y="514"/>
                    <a:pt x="398" y="487"/>
                    <a:pt x="400" y="460"/>
                  </a:cubicBezTo>
                  <a:cubicBezTo>
                    <a:pt x="400" y="447"/>
                    <a:pt x="399" y="432"/>
                    <a:pt x="402" y="419"/>
                  </a:cubicBezTo>
                  <a:cubicBezTo>
                    <a:pt x="404" y="409"/>
                    <a:pt x="404" y="409"/>
                    <a:pt x="414" y="408"/>
                  </a:cubicBezTo>
                  <a:cubicBezTo>
                    <a:pt x="421" y="408"/>
                    <a:pt x="428" y="409"/>
                    <a:pt x="435" y="409"/>
                  </a:cubicBezTo>
                  <a:cubicBezTo>
                    <a:pt x="489" y="411"/>
                    <a:pt x="544" y="412"/>
                    <a:pt x="599" y="410"/>
                  </a:cubicBezTo>
                  <a:cubicBezTo>
                    <a:pt x="600" y="410"/>
                    <a:pt x="601" y="409"/>
                    <a:pt x="601" y="408"/>
                  </a:cubicBezTo>
                  <a:cubicBezTo>
                    <a:pt x="601" y="384"/>
                    <a:pt x="602" y="361"/>
                    <a:pt x="603" y="337"/>
                  </a:cubicBezTo>
                  <a:cubicBezTo>
                    <a:pt x="605" y="315"/>
                    <a:pt x="604" y="288"/>
                    <a:pt x="610" y="266"/>
                  </a:cubicBezTo>
                  <a:cubicBezTo>
                    <a:pt x="612" y="259"/>
                    <a:pt x="611" y="257"/>
                    <a:pt x="620" y="256"/>
                  </a:cubicBezTo>
                  <a:cubicBezTo>
                    <a:pt x="625" y="255"/>
                    <a:pt x="631" y="257"/>
                    <a:pt x="637" y="258"/>
                  </a:cubicBezTo>
                  <a:cubicBezTo>
                    <a:pt x="648" y="259"/>
                    <a:pt x="659" y="260"/>
                    <a:pt x="671" y="261"/>
                  </a:cubicBezTo>
                  <a:cubicBezTo>
                    <a:pt x="696" y="263"/>
                    <a:pt x="721" y="266"/>
                    <a:pt x="746" y="268"/>
                  </a:cubicBezTo>
                  <a:cubicBezTo>
                    <a:pt x="746" y="269"/>
                    <a:pt x="747" y="268"/>
                    <a:pt x="748" y="267"/>
                  </a:cubicBezTo>
                  <a:cubicBezTo>
                    <a:pt x="772" y="215"/>
                    <a:pt x="796" y="162"/>
                    <a:pt x="819" y="109"/>
                  </a:cubicBezTo>
                  <a:cubicBezTo>
                    <a:pt x="820" y="106"/>
                    <a:pt x="816" y="104"/>
                    <a:pt x="815" y="107"/>
                  </a:cubicBezTo>
                  <a:cubicBezTo>
                    <a:pt x="795" y="154"/>
                    <a:pt x="774" y="200"/>
                    <a:pt x="753" y="246"/>
                  </a:cubicBezTo>
                  <a:cubicBezTo>
                    <a:pt x="746" y="261"/>
                    <a:pt x="742" y="264"/>
                    <a:pt x="725" y="262"/>
                  </a:cubicBezTo>
                  <a:cubicBezTo>
                    <a:pt x="712" y="261"/>
                    <a:pt x="698" y="259"/>
                    <a:pt x="684" y="258"/>
                  </a:cubicBezTo>
                  <a:cubicBezTo>
                    <a:pt x="659" y="256"/>
                    <a:pt x="634" y="253"/>
                    <a:pt x="609" y="251"/>
                  </a:cubicBezTo>
                  <a:cubicBezTo>
                    <a:pt x="608" y="251"/>
                    <a:pt x="607" y="252"/>
                    <a:pt x="607" y="253"/>
                  </a:cubicBezTo>
                  <a:cubicBezTo>
                    <a:pt x="603" y="282"/>
                    <a:pt x="601" y="311"/>
                    <a:pt x="599" y="340"/>
                  </a:cubicBezTo>
                  <a:cubicBezTo>
                    <a:pt x="598" y="354"/>
                    <a:pt x="598" y="367"/>
                    <a:pt x="597" y="381"/>
                  </a:cubicBezTo>
                  <a:cubicBezTo>
                    <a:pt x="597" y="385"/>
                    <a:pt x="599" y="398"/>
                    <a:pt x="597" y="401"/>
                  </a:cubicBezTo>
                  <a:cubicBezTo>
                    <a:pt x="592" y="409"/>
                    <a:pt x="583" y="406"/>
                    <a:pt x="575" y="407"/>
                  </a:cubicBezTo>
                  <a:cubicBezTo>
                    <a:pt x="517" y="408"/>
                    <a:pt x="459" y="406"/>
                    <a:pt x="400" y="403"/>
                  </a:cubicBezTo>
                  <a:cubicBezTo>
                    <a:pt x="399" y="403"/>
                    <a:pt x="398" y="404"/>
                    <a:pt x="398" y="405"/>
                  </a:cubicBezTo>
                  <a:cubicBezTo>
                    <a:pt x="396" y="450"/>
                    <a:pt x="393" y="495"/>
                    <a:pt x="391" y="540"/>
                  </a:cubicBezTo>
                  <a:cubicBezTo>
                    <a:pt x="391" y="540"/>
                    <a:pt x="391" y="540"/>
                    <a:pt x="391" y="540"/>
                  </a:cubicBezTo>
                  <a:cubicBezTo>
                    <a:pt x="333" y="537"/>
                    <a:pt x="276" y="535"/>
                    <a:pt x="218" y="534"/>
                  </a:cubicBezTo>
                  <a:cubicBezTo>
                    <a:pt x="217" y="534"/>
                    <a:pt x="216" y="535"/>
                    <a:pt x="216" y="536"/>
                  </a:cubicBezTo>
                  <a:cubicBezTo>
                    <a:pt x="216" y="560"/>
                    <a:pt x="214" y="585"/>
                    <a:pt x="212" y="609"/>
                  </a:cubicBezTo>
                  <a:cubicBezTo>
                    <a:pt x="211" y="619"/>
                    <a:pt x="212" y="647"/>
                    <a:pt x="202" y="653"/>
                  </a:cubicBezTo>
                  <a:cubicBezTo>
                    <a:pt x="198" y="655"/>
                    <a:pt x="188" y="652"/>
                    <a:pt x="184" y="652"/>
                  </a:cubicBezTo>
                  <a:cubicBezTo>
                    <a:pt x="178" y="652"/>
                    <a:pt x="171" y="651"/>
                    <a:pt x="164" y="651"/>
                  </a:cubicBezTo>
                  <a:cubicBezTo>
                    <a:pt x="112" y="648"/>
                    <a:pt x="59" y="645"/>
                    <a:pt x="7" y="643"/>
                  </a:cubicBezTo>
                  <a:cubicBezTo>
                    <a:pt x="7" y="643"/>
                    <a:pt x="7" y="643"/>
                    <a:pt x="6" y="643"/>
                  </a:cubicBezTo>
                  <a:cubicBezTo>
                    <a:pt x="5" y="642"/>
                    <a:pt x="3" y="643"/>
                    <a:pt x="3" y="645"/>
                  </a:cubicBezTo>
                  <a:cubicBezTo>
                    <a:pt x="3" y="690"/>
                    <a:pt x="3" y="690"/>
                    <a:pt x="3" y="690"/>
                  </a:cubicBezTo>
                  <a:cubicBezTo>
                    <a:pt x="3" y="699"/>
                    <a:pt x="0" y="714"/>
                    <a:pt x="4" y="722"/>
                  </a:cubicBezTo>
                  <a:cubicBezTo>
                    <a:pt x="7" y="728"/>
                    <a:pt x="9" y="728"/>
                    <a:pt x="15" y="729"/>
                  </a:cubicBezTo>
                  <a:cubicBezTo>
                    <a:pt x="31" y="733"/>
                    <a:pt x="49" y="731"/>
                    <a:pt x="65" y="731"/>
                  </a:cubicBezTo>
                  <a:cubicBezTo>
                    <a:pt x="130" y="732"/>
                    <a:pt x="195" y="730"/>
                    <a:pt x="259" y="730"/>
                  </a:cubicBezTo>
                  <a:cubicBezTo>
                    <a:pt x="261" y="730"/>
                    <a:pt x="262" y="728"/>
                    <a:pt x="261" y="727"/>
                  </a:cubicBezTo>
                  <a:cubicBezTo>
                    <a:pt x="262" y="727"/>
                    <a:pt x="263" y="726"/>
                    <a:pt x="263" y="725"/>
                  </a:cubicBezTo>
                  <a:cubicBezTo>
                    <a:pt x="264" y="701"/>
                    <a:pt x="265" y="676"/>
                    <a:pt x="266" y="652"/>
                  </a:cubicBezTo>
                  <a:cubicBezTo>
                    <a:pt x="266" y="641"/>
                    <a:pt x="266" y="629"/>
                    <a:pt x="267" y="618"/>
                  </a:cubicBezTo>
                  <a:cubicBezTo>
                    <a:pt x="267" y="612"/>
                    <a:pt x="266" y="606"/>
                    <a:pt x="272" y="603"/>
                  </a:cubicBezTo>
                  <a:cubicBezTo>
                    <a:pt x="276" y="601"/>
                    <a:pt x="290" y="603"/>
                    <a:pt x="293" y="603"/>
                  </a:cubicBezTo>
                  <a:cubicBezTo>
                    <a:pt x="342" y="605"/>
                    <a:pt x="391" y="606"/>
                    <a:pt x="440" y="607"/>
                  </a:cubicBezTo>
                  <a:cubicBezTo>
                    <a:pt x="441" y="607"/>
                    <a:pt x="441" y="607"/>
                    <a:pt x="441" y="607"/>
                  </a:cubicBezTo>
                  <a:cubicBezTo>
                    <a:pt x="442" y="608"/>
                    <a:pt x="445" y="608"/>
                    <a:pt x="445" y="606"/>
                  </a:cubicBezTo>
                  <a:cubicBezTo>
                    <a:pt x="448" y="578"/>
                    <a:pt x="450" y="550"/>
                    <a:pt x="451" y="522"/>
                  </a:cubicBezTo>
                  <a:cubicBezTo>
                    <a:pt x="452" y="508"/>
                    <a:pt x="451" y="493"/>
                    <a:pt x="453" y="479"/>
                  </a:cubicBezTo>
                  <a:cubicBezTo>
                    <a:pt x="455" y="469"/>
                    <a:pt x="454" y="469"/>
                    <a:pt x="465" y="468"/>
                  </a:cubicBezTo>
                  <a:cubicBezTo>
                    <a:pt x="471" y="467"/>
                    <a:pt x="479" y="468"/>
                    <a:pt x="485" y="468"/>
                  </a:cubicBezTo>
                  <a:cubicBezTo>
                    <a:pt x="538" y="468"/>
                    <a:pt x="590" y="463"/>
                    <a:pt x="642" y="455"/>
                  </a:cubicBezTo>
                  <a:cubicBezTo>
                    <a:pt x="643" y="455"/>
                    <a:pt x="643" y="454"/>
                    <a:pt x="643" y="453"/>
                  </a:cubicBezTo>
                  <a:cubicBezTo>
                    <a:pt x="644" y="453"/>
                    <a:pt x="644" y="452"/>
                    <a:pt x="644" y="451"/>
                  </a:cubicBezTo>
                  <a:cubicBezTo>
                    <a:pt x="646" y="429"/>
                    <a:pt x="647" y="406"/>
                    <a:pt x="649" y="383"/>
                  </a:cubicBezTo>
                  <a:cubicBezTo>
                    <a:pt x="649" y="372"/>
                    <a:pt x="650" y="361"/>
                    <a:pt x="651" y="349"/>
                  </a:cubicBezTo>
                  <a:cubicBezTo>
                    <a:pt x="651" y="338"/>
                    <a:pt x="649" y="322"/>
                    <a:pt x="653" y="312"/>
                  </a:cubicBezTo>
                  <a:cubicBezTo>
                    <a:pt x="657" y="301"/>
                    <a:pt x="671" y="308"/>
                    <a:pt x="681" y="310"/>
                  </a:cubicBezTo>
                  <a:cubicBezTo>
                    <a:pt x="692" y="312"/>
                    <a:pt x="703" y="314"/>
                    <a:pt x="715" y="316"/>
                  </a:cubicBezTo>
                  <a:cubicBezTo>
                    <a:pt x="736" y="319"/>
                    <a:pt x="758" y="321"/>
                    <a:pt x="780" y="323"/>
                  </a:cubicBezTo>
                  <a:cubicBezTo>
                    <a:pt x="781" y="323"/>
                    <a:pt x="782" y="322"/>
                    <a:pt x="782" y="321"/>
                  </a:cubicBezTo>
                  <a:cubicBezTo>
                    <a:pt x="782" y="321"/>
                    <a:pt x="783" y="321"/>
                    <a:pt x="784" y="320"/>
                  </a:cubicBezTo>
                  <a:cubicBezTo>
                    <a:pt x="813" y="257"/>
                    <a:pt x="843" y="195"/>
                    <a:pt x="874" y="133"/>
                  </a:cubicBezTo>
                  <a:cubicBezTo>
                    <a:pt x="888" y="150"/>
                    <a:pt x="903" y="166"/>
                    <a:pt x="919" y="181"/>
                  </a:cubicBezTo>
                  <a:cubicBezTo>
                    <a:pt x="920" y="182"/>
                    <a:pt x="922" y="182"/>
                    <a:pt x="922" y="180"/>
                  </a:cubicBezTo>
                  <a:cubicBezTo>
                    <a:pt x="929" y="146"/>
                    <a:pt x="935" y="112"/>
                    <a:pt x="939" y="78"/>
                  </a:cubicBezTo>
                  <a:cubicBezTo>
                    <a:pt x="941" y="60"/>
                    <a:pt x="943" y="41"/>
                    <a:pt x="945" y="23"/>
                  </a:cubicBezTo>
                  <a:cubicBezTo>
                    <a:pt x="945" y="19"/>
                    <a:pt x="949" y="6"/>
                    <a:pt x="943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1C0A995-8EDD-428D-84F2-B18059F37927}"/>
                </a:ext>
              </a:extLst>
            </p:cNvPr>
            <p:cNvSpPr/>
            <p:nvPr/>
          </p:nvSpPr>
          <p:spPr bwMode="auto">
            <a:xfrm>
              <a:off x="2362" y="2501"/>
              <a:ext cx="127" cy="19"/>
            </a:xfrm>
            <a:custGeom>
              <a:gdLst>
                <a:gd fmla="*/ 40 w 42" name="T0"/>
                <a:gd fmla="*/ 2 h 6" name="T1"/>
                <a:gd fmla="*/ 2 w 42" name="T2"/>
                <a:gd fmla="*/ 0 h 6" name="T3"/>
                <a:gd fmla="*/ 2 w 42" name="T4"/>
                <a:gd fmla="*/ 4 h 6" name="T5"/>
                <a:gd fmla="*/ 40 w 42" name="T6"/>
                <a:gd fmla="*/ 6 h 6" name="T7"/>
                <a:gd fmla="*/ 40 w 42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42">
                  <a:moveTo>
                    <a:pt x="40" y="2"/>
                  </a:moveTo>
                  <a:cubicBezTo>
                    <a:pt x="27" y="1"/>
                    <a:pt x="15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15" y="5"/>
                    <a:pt x="27" y="5"/>
                    <a:pt x="40" y="6"/>
                  </a:cubicBezTo>
                  <a:cubicBezTo>
                    <a:pt x="42" y="6"/>
                    <a:pt x="42" y="2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5EBA391-BC36-49E7-A67A-7950EE248F80}"/>
                </a:ext>
              </a:extLst>
            </p:cNvPr>
            <p:cNvSpPr/>
            <p:nvPr/>
          </p:nvSpPr>
          <p:spPr bwMode="auto">
            <a:xfrm>
              <a:off x="2407" y="2468"/>
              <a:ext cx="122" cy="27"/>
            </a:xfrm>
            <a:custGeom>
              <a:gdLst>
                <a:gd fmla="*/ 37 w 40" name="T0"/>
                <a:gd fmla="*/ 4 h 9" name="T1"/>
                <a:gd fmla="*/ 3 w 40" name="T2"/>
                <a:gd fmla="*/ 0 h 9" name="T3"/>
                <a:gd fmla="*/ 3 w 40" name="T4"/>
                <a:gd fmla="*/ 4 h 9" name="T5"/>
                <a:gd fmla="*/ 36 w 40" name="T6"/>
                <a:gd fmla="*/ 8 h 9" name="T7"/>
                <a:gd fmla="*/ 37 w 40" name="T8"/>
                <a:gd fmla="*/ 4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40">
                  <a:moveTo>
                    <a:pt x="37" y="4"/>
                  </a:moveTo>
                  <a:cubicBezTo>
                    <a:pt x="26" y="2"/>
                    <a:pt x="15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14" y="5"/>
                    <a:pt x="25" y="6"/>
                    <a:pt x="36" y="8"/>
                  </a:cubicBezTo>
                  <a:cubicBezTo>
                    <a:pt x="39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4DD73D4-A1C0-44D6-9EBD-45FEAD0AB01A}"/>
                </a:ext>
              </a:extLst>
            </p:cNvPr>
            <p:cNvSpPr/>
            <p:nvPr/>
          </p:nvSpPr>
          <p:spPr bwMode="auto">
            <a:xfrm>
              <a:off x="3011" y="1997"/>
              <a:ext cx="115" cy="28"/>
            </a:xfrm>
            <a:custGeom>
              <a:gdLst>
                <a:gd fmla="*/ 36 w 38" name="T0"/>
                <a:gd fmla="*/ 4 h 9" name="T1"/>
                <a:gd fmla="*/ 3 w 38" name="T2"/>
                <a:gd fmla="*/ 1 h 9" name="T3"/>
                <a:gd fmla="*/ 3 w 38" name="T4"/>
                <a:gd fmla="*/ 5 h 9" name="T5"/>
                <a:gd fmla="*/ 35 w 38" name="T6"/>
                <a:gd fmla="*/ 9 h 9" name="T7"/>
                <a:gd fmla="*/ 36 w 38" name="T8"/>
                <a:gd fmla="*/ 4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38">
                  <a:moveTo>
                    <a:pt x="36" y="4"/>
                  </a:moveTo>
                  <a:cubicBezTo>
                    <a:pt x="25" y="2"/>
                    <a:pt x="14" y="0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4" y="5"/>
                    <a:pt x="24" y="6"/>
                    <a:pt x="35" y="9"/>
                  </a:cubicBezTo>
                  <a:cubicBezTo>
                    <a:pt x="37" y="9"/>
                    <a:pt x="38" y="5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4C5106E-4747-49C2-A1A5-81367B11ECB0}"/>
                </a:ext>
              </a:extLst>
            </p:cNvPr>
            <p:cNvSpPr/>
            <p:nvPr/>
          </p:nvSpPr>
          <p:spPr bwMode="auto">
            <a:xfrm>
              <a:off x="3038" y="2034"/>
              <a:ext cx="115" cy="27"/>
            </a:xfrm>
            <a:custGeom>
              <a:gdLst>
                <a:gd fmla="*/ 36 w 38" name="T0"/>
                <a:gd fmla="*/ 4 h 9" name="T1"/>
                <a:gd fmla="*/ 2 w 38" name="T2"/>
                <a:gd fmla="*/ 2 h 9" name="T3"/>
                <a:gd fmla="*/ 4 w 38" name="T4"/>
                <a:gd fmla="*/ 6 h 9" name="T5"/>
                <a:gd fmla="*/ 35 w 38" name="T6"/>
                <a:gd fmla="*/ 8 h 9" name="T7"/>
                <a:gd fmla="*/ 36 w 38" name="T8"/>
                <a:gd fmla="*/ 4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38">
                  <a:moveTo>
                    <a:pt x="36" y="4"/>
                  </a:moveTo>
                  <a:cubicBezTo>
                    <a:pt x="25" y="1"/>
                    <a:pt x="14" y="0"/>
                    <a:pt x="2" y="2"/>
                  </a:cubicBezTo>
                  <a:cubicBezTo>
                    <a:pt x="0" y="2"/>
                    <a:pt x="1" y="6"/>
                    <a:pt x="4" y="6"/>
                  </a:cubicBezTo>
                  <a:cubicBezTo>
                    <a:pt x="14" y="4"/>
                    <a:pt x="24" y="5"/>
                    <a:pt x="35" y="8"/>
                  </a:cubicBezTo>
                  <a:cubicBezTo>
                    <a:pt x="37" y="9"/>
                    <a:pt x="38" y="5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0B08189-59B8-4412-8181-988001B80F6B}"/>
                </a:ext>
              </a:extLst>
            </p:cNvPr>
            <p:cNvSpPr/>
            <p:nvPr/>
          </p:nvSpPr>
          <p:spPr bwMode="auto">
            <a:xfrm>
              <a:off x="4178" y="1530"/>
              <a:ext cx="24" cy="127"/>
            </a:xfrm>
            <a:custGeom>
              <a:gdLst>
                <a:gd fmla="*/ 4 w 8" name="T0"/>
                <a:gd fmla="*/ 2 h 42" name="T1"/>
                <a:gd fmla="*/ 0 w 8" name="T2"/>
                <a:gd fmla="*/ 40 h 42" name="T3"/>
                <a:gd fmla="*/ 4 w 8" name="T4"/>
                <a:gd fmla="*/ 40 h 42" name="T5"/>
                <a:gd fmla="*/ 8 w 8" name="T6"/>
                <a:gd fmla="*/ 2 h 42" name="T7"/>
                <a:gd fmla="*/ 4 w 8" name="T8"/>
                <a:gd fmla="*/ 2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8">
                  <a:moveTo>
                    <a:pt x="4" y="2"/>
                  </a:moveTo>
                  <a:cubicBezTo>
                    <a:pt x="3" y="15"/>
                    <a:pt x="1" y="27"/>
                    <a:pt x="0" y="40"/>
                  </a:cubicBezTo>
                  <a:cubicBezTo>
                    <a:pt x="0" y="42"/>
                    <a:pt x="4" y="42"/>
                    <a:pt x="4" y="40"/>
                  </a:cubicBezTo>
                  <a:cubicBezTo>
                    <a:pt x="6" y="27"/>
                    <a:pt x="7" y="15"/>
                    <a:pt x="8" y="2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F6A12D8-C85E-4088-A900-A1BCA3604079}"/>
                </a:ext>
              </a:extLst>
            </p:cNvPr>
            <p:cNvSpPr/>
            <p:nvPr/>
          </p:nvSpPr>
          <p:spPr bwMode="auto">
            <a:xfrm>
              <a:off x="4138" y="1512"/>
              <a:ext cx="22" cy="121"/>
            </a:xfrm>
            <a:custGeom>
              <a:gdLst>
                <a:gd fmla="*/ 3 w 7" name="T0"/>
                <a:gd fmla="*/ 3 h 40" name="T1"/>
                <a:gd fmla="*/ 0 w 7" name="T2"/>
                <a:gd fmla="*/ 37 h 40" name="T3"/>
                <a:gd fmla="*/ 4 w 7" name="T4"/>
                <a:gd fmla="*/ 37 h 40" name="T5"/>
                <a:gd fmla="*/ 7 w 7" name="T6"/>
                <a:gd fmla="*/ 3 h 40" name="T7"/>
                <a:gd fmla="*/ 3 w 7" name="T8"/>
                <a:gd fmla="*/ 3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7">
                  <a:moveTo>
                    <a:pt x="3" y="3"/>
                  </a:moveTo>
                  <a:cubicBezTo>
                    <a:pt x="2" y="14"/>
                    <a:pt x="1" y="26"/>
                    <a:pt x="0" y="37"/>
                  </a:cubicBezTo>
                  <a:cubicBezTo>
                    <a:pt x="0" y="40"/>
                    <a:pt x="4" y="40"/>
                    <a:pt x="4" y="37"/>
                  </a:cubicBezTo>
                  <a:cubicBezTo>
                    <a:pt x="5" y="26"/>
                    <a:pt x="6" y="14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0DE5E81-5558-43DF-B550-91C9E5526923}"/>
                </a:ext>
              </a:extLst>
            </p:cNvPr>
            <p:cNvSpPr/>
            <p:nvPr/>
          </p:nvSpPr>
          <p:spPr bwMode="auto">
            <a:xfrm>
              <a:off x="4596" y="956"/>
              <a:ext cx="70" cy="164"/>
            </a:xfrm>
            <a:custGeom>
              <a:gdLst>
                <a:gd fmla="*/ 18 w 23" name="T0"/>
                <a:gd fmla="*/ 3 h 54" name="T1"/>
                <a:gd fmla="*/ 1 w 23" name="T2"/>
                <a:gd fmla="*/ 51 h 54" name="T3"/>
                <a:gd fmla="*/ 5 w 23" name="T4"/>
                <a:gd fmla="*/ 52 h 54" name="T5"/>
                <a:gd fmla="*/ 22 w 23" name="T6"/>
                <a:gd fmla="*/ 4 h 54" name="T7"/>
                <a:gd fmla="*/ 18 w 23" name="T8"/>
                <a:gd fmla="*/ 3 h 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" w="23">
                  <a:moveTo>
                    <a:pt x="18" y="3"/>
                  </a:moveTo>
                  <a:cubicBezTo>
                    <a:pt x="12" y="19"/>
                    <a:pt x="7" y="35"/>
                    <a:pt x="1" y="51"/>
                  </a:cubicBezTo>
                  <a:cubicBezTo>
                    <a:pt x="0" y="53"/>
                    <a:pt x="4" y="54"/>
                    <a:pt x="5" y="52"/>
                  </a:cubicBezTo>
                  <a:cubicBezTo>
                    <a:pt x="11" y="36"/>
                    <a:pt x="17" y="20"/>
                    <a:pt x="22" y="4"/>
                  </a:cubicBezTo>
                  <a:cubicBezTo>
                    <a:pt x="23" y="2"/>
                    <a:pt x="19" y="0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DF3AB88-5DC0-4C06-80C4-55D7259BFB97}"/>
                </a:ext>
              </a:extLst>
            </p:cNvPr>
            <p:cNvSpPr/>
            <p:nvPr/>
          </p:nvSpPr>
          <p:spPr bwMode="auto">
            <a:xfrm>
              <a:off x="4654" y="944"/>
              <a:ext cx="54" cy="118"/>
            </a:xfrm>
            <a:custGeom>
              <a:gdLst>
                <a:gd fmla="*/ 13 w 18" name="T0"/>
                <a:gd fmla="*/ 3 h 39" name="T1"/>
                <a:gd fmla="*/ 0 w 18" name="T2"/>
                <a:gd fmla="*/ 35 h 39" name="T3"/>
                <a:gd fmla="*/ 4 w 18" name="T4"/>
                <a:gd fmla="*/ 36 h 39" name="T5"/>
                <a:gd fmla="*/ 17 w 18" name="T6"/>
                <a:gd fmla="*/ 5 h 39" name="T7"/>
                <a:gd fmla="*/ 13 w 18" name="T8"/>
                <a:gd fmla="*/ 3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18">
                  <a:moveTo>
                    <a:pt x="13" y="3"/>
                  </a:moveTo>
                  <a:cubicBezTo>
                    <a:pt x="7" y="13"/>
                    <a:pt x="3" y="24"/>
                    <a:pt x="0" y="35"/>
                  </a:cubicBezTo>
                  <a:cubicBezTo>
                    <a:pt x="0" y="38"/>
                    <a:pt x="4" y="39"/>
                    <a:pt x="4" y="36"/>
                  </a:cubicBezTo>
                  <a:cubicBezTo>
                    <a:pt x="7" y="25"/>
                    <a:pt x="11" y="15"/>
                    <a:pt x="17" y="5"/>
                  </a:cubicBezTo>
                  <a:cubicBezTo>
                    <a:pt x="18" y="2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8F8905A-DD42-4A95-910B-F5D30366BBFF}"/>
                </a:ext>
              </a:extLst>
            </p:cNvPr>
            <p:cNvSpPr/>
            <p:nvPr/>
          </p:nvSpPr>
          <p:spPr bwMode="auto">
            <a:xfrm>
              <a:off x="5051" y="552"/>
              <a:ext cx="33" cy="149"/>
            </a:xfrm>
            <a:custGeom>
              <a:gdLst>
                <a:gd fmla="*/ 6 w 11" name="T0"/>
                <a:gd fmla="*/ 3 h 49" name="T1"/>
                <a:gd fmla="*/ 0 w 11" name="T2"/>
                <a:gd fmla="*/ 46 h 49" name="T3"/>
                <a:gd fmla="*/ 4 w 11" name="T4"/>
                <a:gd fmla="*/ 46 h 49" name="T5"/>
                <a:gd fmla="*/ 10 w 11" name="T6"/>
                <a:gd fmla="*/ 4 h 49" name="T7"/>
                <a:gd fmla="*/ 6 w 11" name="T8"/>
                <a:gd fmla="*/ 3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11">
                  <a:moveTo>
                    <a:pt x="6" y="3"/>
                  </a:moveTo>
                  <a:cubicBezTo>
                    <a:pt x="2" y="17"/>
                    <a:pt x="0" y="31"/>
                    <a:pt x="0" y="46"/>
                  </a:cubicBezTo>
                  <a:cubicBezTo>
                    <a:pt x="0" y="49"/>
                    <a:pt x="4" y="49"/>
                    <a:pt x="4" y="46"/>
                  </a:cubicBezTo>
                  <a:cubicBezTo>
                    <a:pt x="4" y="32"/>
                    <a:pt x="6" y="18"/>
                    <a:pt x="10" y="4"/>
                  </a:cubicBezTo>
                  <a:cubicBezTo>
                    <a:pt x="11" y="1"/>
                    <a:pt x="7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14C1041-58A1-4F96-AD40-EF1CF68E5D56}"/>
                </a:ext>
              </a:extLst>
            </p:cNvPr>
            <p:cNvSpPr/>
            <p:nvPr/>
          </p:nvSpPr>
          <p:spPr bwMode="auto">
            <a:xfrm>
              <a:off x="5024" y="479"/>
              <a:ext cx="45" cy="137"/>
            </a:xfrm>
            <a:custGeom>
              <a:gdLst>
                <a:gd fmla="*/ 11 w 15" name="T0"/>
                <a:gd fmla="*/ 2 h 45" name="T1"/>
                <a:gd fmla="*/ 1 w 15" name="T2"/>
                <a:gd fmla="*/ 41 h 45" name="T3"/>
                <a:gd fmla="*/ 5 w 15" name="T4"/>
                <a:gd fmla="*/ 42 h 45" name="T5"/>
                <a:gd fmla="*/ 15 w 15" name="T6"/>
                <a:gd fmla="*/ 3 h 45" name="T7"/>
                <a:gd fmla="*/ 11 w 15" name="T8"/>
                <a:gd fmla="*/ 2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15">
                  <a:moveTo>
                    <a:pt x="11" y="2"/>
                  </a:moveTo>
                  <a:cubicBezTo>
                    <a:pt x="7" y="15"/>
                    <a:pt x="3" y="28"/>
                    <a:pt x="1" y="41"/>
                  </a:cubicBezTo>
                  <a:cubicBezTo>
                    <a:pt x="0" y="44"/>
                    <a:pt x="4" y="45"/>
                    <a:pt x="5" y="42"/>
                  </a:cubicBezTo>
                  <a:cubicBezTo>
                    <a:pt x="7" y="29"/>
                    <a:pt x="11" y="16"/>
                    <a:pt x="15" y="3"/>
                  </a:cubicBezTo>
                  <a:cubicBezTo>
                    <a:pt x="15" y="1"/>
                    <a:pt x="11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D5DD2B6-F77D-4707-A810-597F2E7BE026}"/>
              </a:ext>
            </a:extLst>
          </p:cNvPr>
          <p:cNvGrpSpPr/>
          <p:nvPr/>
        </p:nvGrpSpPr>
        <p:grpSpPr>
          <a:xfrm>
            <a:off x="8226860" y="2335402"/>
            <a:ext cx="2934589" cy="907589"/>
            <a:chOff x="6818250" y="865572"/>
            <a:chExt cx="2934589" cy="90758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6861CC0-25B1-4E2C-8EE0-22FE10A014FD}"/>
                </a:ext>
              </a:extLst>
            </p:cNvPr>
            <p:cNvSpPr txBox="1"/>
            <p:nvPr/>
          </p:nvSpPr>
          <p:spPr>
            <a:xfrm>
              <a:off x="6818250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329E446-8B56-4BB1-B178-0CF10CFFE6E1}"/>
                </a:ext>
              </a:extLst>
            </p:cNvPr>
            <p:cNvSpPr txBox="1"/>
            <p:nvPr/>
          </p:nvSpPr>
          <p:spPr>
            <a:xfrm>
              <a:off x="6818253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3C4F2C8-5F45-4CB3-9089-3C5A196A68D8}"/>
              </a:ext>
            </a:extLst>
          </p:cNvPr>
          <p:cNvGrpSpPr/>
          <p:nvPr/>
        </p:nvGrpSpPr>
        <p:grpSpPr>
          <a:xfrm>
            <a:off x="6993927" y="3508708"/>
            <a:ext cx="2934589" cy="907589"/>
            <a:chOff x="6818250" y="865572"/>
            <a:chExt cx="2934589" cy="907589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42FF8F8-BABD-4EC0-881E-3DD6BC787CBB}"/>
                </a:ext>
              </a:extLst>
            </p:cNvPr>
            <p:cNvSpPr txBox="1"/>
            <p:nvPr/>
          </p:nvSpPr>
          <p:spPr>
            <a:xfrm>
              <a:off x="6818249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3C58880-9CE4-40B4-AE90-21D2E1373E90}"/>
                </a:ext>
              </a:extLst>
            </p:cNvPr>
            <p:cNvSpPr txBox="1"/>
            <p:nvPr/>
          </p:nvSpPr>
          <p:spPr>
            <a:xfrm>
              <a:off x="6818250" y="1249940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539DC41-5648-41FA-9E40-F9028AA11222}"/>
              </a:ext>
            </a:extLst>
          </p:cNvPr>
          <p:cNvGrpSpPr/>
          <p:nvPr/>
        </p:nvGrpSpPr>
        <p:grpSpPr>
          <a:xfrm>
            <a:off x="2882745" y="2688390"/>
            <a:ext cx="2934589" cy="907589"/>
            <a:chOff x="6818250" y="865572"/>
            <a:chExt cx="2934589" cy="90758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98FB27C-54CD-4EA6-90DF-9331F832A349}"/>
                </a:ext>
              </a:extLst>
            </p:cNvPr>
            <p:cNvSpPr txBox="1"/>
            <p:nvPr/>
          </p:nvSpPr>
          <p:spPr>
            <a:xfrm>
              <a:off x="6818249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BB33D4D-AB17-433F-B4C9-FA00B386ABA9}"/>
                </a:ext>
              </a:extLst>
            </p:cNvPr>
            <p:cNvSpPr txBox="1"/>
            <p:nvPr/>
          </p:nvSpPr>
          <p:spPr>
            <a:xfrm>
              <a:off x="6818252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E8EB6AA-9A18-4FA6-8179-EBDF0552B960}"/>
              </a:ext>
            </a:extLst>
          </p:cNvPr>
          <p:cNvGrpSpPr/>
          <p:nvPr/>
        </p:nvGrpSpPr>
        <p:grpSpPr>
          <a:xfrm>
            <a:off x="1383700" y="4230646"/>
            <a:ext cx="2934589" cy="907589"/>
            <a:chOff x="6818250" y="865572"/>
            <a:chExt cx="2934589" cy="90758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2285A15-A991-41B2-859A-BE36A401E400}"/>
                </a:ext>
              </a:extLst>
            </p:cNvPr>
            <p:cNvSpPr txBox="1"/>
            <p:nvPr/>
          </p:nvSpPr>
          <p:spPr>
            <a:xfrm>
              <a:off x="6818250" y="865572"/>
              <a:ext cx="269520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24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标题文字添加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5E7A282-7DC7-4F48-91BF-9266EA6850BD}"/>
                </a:ext>
              </a:extLst>
            </p:cNvPr>
            <p:cNvSpPr txBox="1"/>
            <p:nvPr/>
          </p:nvSpPr>
          <p:spPr>
            <a:xfrm>
              <a:off x="6818251" y="1249941"/>
              <a:ext cx="2934588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sz="3600">
                  <a:solidFill>
                    <a:srgbClr val="1C75BC"/>
                  </a:solidFill>
                  <a:latin charset="-122" panose="00020600040101010101" pitchFamily="18" typeface="汉仪趣黑W"/>
                  <a:ea charset="-122" panose="00020600040101010101" pitchFamily="18" typeface="汉仪趣黑W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altLang="en-US" lang="zh-CN" sz="1400">
                  <a:solidFill>
                    <a:schemeClr val="accent2"/>
                  </a:solidFill>
                  <a:latin charset="-122" panose="02010600030101010101" pitchFamily="2" typeface="HappyZcool-2016"/>
                  <a:ea charset="-122" panose="02010600030101010101" pitchFamily="2" typeface="HappyZcool-2016"/>
                  <a:sym charset="-122" panose="02010600030101010101" pitchFamily="2" typeface="HappyZcool-2016"/>
                </a:rPr>
                <a:t>感谢您的使用，您的文字内容添加到此处，文字动画效果不变。</a:t>
              </a:r>
            </a:p>
          </p:txBody>
        </p:sp>
      </p:grpSp>
      <p:sp>
        <p:nvSpPr>
          <p:cNvPr id="28" name="Freeform 9">
            <a:extLst>
              <a:ext uri="{FF2B5EF4-FFF2-40B4-BE49-F238E27FC236}">
                <a16:creationId xmlns:a16="http://schemas.microsoft.com/office/drawing/2014/main" id="{94978F1B-8E35-4E39-8BB9-E426D7691D5D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3342792430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Freeform 69"/>
          <p:cNvSpPr>
            <a:spLocks noEditPoints="1"/>
          </p:cNvSpPr>
          <p:nvPr/>
        </p:nvSpPr>
        <p:spPr bwMode="auto">
          <a:xfrm>
            <a:off x="5147483" y="3560620"/>
            <a:ext cx="2238376" cy="1369601"/>
          </a:xfrm>
          <a:custGeom>
            <a:gdLst>
              <a:gd fmla="*/ 491 w 582" name="T0"/>
              <a:gd fmla="*/ 236 h 356" name="T1"/>
              <a:gd fmla="*/ 527 w 582" name="T2"/>
              <a:gd fmla="*/ 36 h 356" name="T3"/>
              <a:gd fmla="*/ 95 w 582" name="T4"/>
              <a:gd fmla="*/ 228 h 356" name="T5"/>
              <a:gd fmla="*/ 523 w 582" name="T6"/>
              <a:gd fmla="*/ 38 h 356" name="T7"/>
              <a:gd fmla="*/ 87 w 582" name="T8"/>
              <a:gd fmla="*/ 228 h 356" name="T9"/>
              <a:gd fmla="*/ 512 w 582" name="T10"/>
              <a:gd fmla="*/ 55 h 356" name="T11"/>
              <a:gd fmla="*/ 531 w 582" name="T12"/>
              <a:gd fmla="*/ 40 h 356" name="T13"/>
              <a:gd fmla="*/ 544 w 582" name="T14"/>
              <a:gd fmla="*/ 74 h 356" name="T15"/>
              <a:gd fmla="*/ 514 w 582" name="T16"/>
              <a:gd fmla="*/ 49 h 356" name="T17"/>
              <a:gd fmla="*/ 546 w 582" name="T18"/>
              <a:gd fmla="*/ 104 h 356" name="T19"/>
              <a:gd fmla="*/ 548 w 582" name="T20"/>
              <a:gd fmla="*/ 34 h 356" name="T21"/>
              <a:gd fmla="*/ 362 w 582" name="T22"/>
              <a:gd fmla="*/ 61 h 356" name="T23"/>
              <a:gd fmla="*/ 379 w 582" name="T24"/>
              <a:gd fmla="*/ 120 h 356" name="T25"/>
              <a:gd fmla="*/ 91 w 582" name="T26"/>
              <a:gd fmla="*/ 304 h 356" name="T27"/>
              <a:gd fmla="*/ 369 w 582" name="T28"/>
              <a:gd fmla="*/ 89 h 356" name="T29"/>
              <a:gd fmla="*/ 365 w 582" name="T30"/>
              <a:gd fmla="*/ 110 h 356" name="T31"/>
              <a:gd fmla="*/ 516 w 582" name="T32"/>
              <a:gd fmla="*/ 228 h 356" name="T33"/>
              <a:gd fmla="*/ 82 w 582" name="T34"/>
              <a:gd fmla="*/ 312 h 356" name="T35"/>
              <a:gd fmla="*/ 68 w 582" name="T36"/>
              <a:gd fmla="*/ 279 h 356" name="T37"/>
              <a:gd fmla="*/ 531 w 582" name="T38"/>
              <a:gd fmla="*/ 91 h 356" name="T39"/>
              <a:gd fmla="*/ 518 w 582" name="T40"/>
              <a:gd fmla="*/ 76 h 356" name="T41"/>
              <a:gd fmla="*/ 84 w 582" name="T42"/>
              <a:gd fmla="*/ 276 h 356" name="T43"/>
              <a:gd fmla="*/ 542 w 582" name="T44"/>
              <a:gd fmla="*/ 169 h 356" name="T45"/>
              <a:gd fmla="*/ 105 w 582" name="T46"/>
              <a:gd fmla="*/ 312 h 356" name="T47"/>
              <a:gd fmla="*/ 497 w 582" name="T48"/>
              <a:gd fmla="*/ 91 h 356" name="T49"/>
              <a:gd fmla="*/ 474 w 582" name="T50"/>
              <a:gd fmla="*/ 55 h 356" name="T51"/>
              <a:gd fmla="*/ 537 w 582" name="T52"/>
              <a:gd fmla="*/ 118 h 356" name="T53"/>
              <a:gd fmla="*/ 535 w 582" name="T54"/>
              <a:gd fmla="*/ 110 h 356" name="T55"/>
              <a:gd fmla="*/ 510 w 582" name="T56"/>
              <a:gd fmla="*/ 89 h 356" name="T57"/>
              <a:gd fmla="*/ 457 w 582" name="T58"/>
              <a:gd fmla="*/ 152 h 356" name="T59"/>
              <a:gd fmla="*/ 466 w 582" name="T60"/>
              <a:gd fmla="*/ 150 h 356" name="T61"/>
              <a:gd fmla="*/ 463 w 582" name="T62"/>
              <a:gd fmla="*/ 131 h 356" name="T63"/>
              <a:gd fmla="*/ 476 w 582" name="T64"/>
              <a:gd fmla="*/ 121 h 356" name="T65"/>
              <a:gd fmla="*/ 489 w 582" name="T66"/>
              <a:gd fmla="*/ 139 h 356" name="T67"/>
              <a:gd fmla="*/ 485 w 582" name="T68"/>
              <a:gd fmla="*/ 158 h 356" name="T69"/>
              <a:gd fmla="*/ 449 w 582" name="T70"/>
              <a:gd fmla="*/ 49 h 356" name="T71"/>
              <a:gd fmla="*/ 455 w 582" name="T72"/>
              <a:gd fmla="*/ 53 h 356" name="T73"/>
              <a:gd fmla="*/ 461 w 582" name="T74"/>
              <a:gd fmla="*/ 245 h 356" name="T75"/>
              <a:gd fmla="*/ 539 w 582" name="T76"/>
              <a:gd fmla="*/ 192 h 356" name="T77"/>
              <a:gd fmla="*/ 392 w 582" name="T78"/>
              <a:gd fmla="*/ 93 h 356" name="T79"/>
              <a:gd fmla="*/ 103 w 582" name="T80"/>
              <a:gd fmla="*/ 226 h 356" name="T81"/>
              <a:gd fmla="*/ 112 w 582" name="T82"/>
              <a:gd fmla="*/ 257 h 356" name="T83"/>
              <a:gd fmla="*/ 118 w 582" name="T84"/>
              <a:gd fmla="*/ 262 h 356" name="T85"/>
              <a:gd fmla="*/ 160 w 582" name="T86"/>
              <a:gd fmla="*/ 302 h 356" name="T87"/>
              <a:gd fmla="*/ 223 w 582" name="T88"/>
              <a:gd fmla="*/ 293 h 356" name="T89"/>
              <a:gd fmla="*/ 207 w 582" name="T90"/>
              <a:gd fmla="*/ 299 h 356" name="T91"/>
              <a:gd fmla="*/ 143 w 582" name="T92"/>
              <a:gd fmla="*/ 302 h 356" name="T93"/>
              <a:gd fmla="*/ 122 w 582" name="T94"/>
              <a:gd fmla="*/ 312 h 356" name="T95"/>
              <a:gd fmla="*/ 118 w 582" name="T96"/>
              <a:gd fmla="*/ 314 h 356" name="T97"/>
              <a:gd fmla="*/ 569 w 582" name="T98"/>
              <a:gd fmla="*/ 239 h 356" name="T99"/>
              <a:gd fmla="*/ 510 w 582" name="T100"/>
              <a:gd fmla="*/ 260 h 356" name="T101"/>
              <a:gd fmla="*/ 487 w 582" name="T102"/>
              <a:gd fmla="*/ 260 h 356" name="T103"/>
              <a:gd fmla="*/ 32 w 582" name="T104"/>
              <a:gd fmla="*/ 335 h 356" name="T105"/>
              <a:gd fmla="*/ 49 w 582" name="T106"/>
              <a:gd fmla="*/ 297 h 356" name="T107"/>
              <a:gd fmla="*/ 59 w 582" name="T108"/>
              <a:gd fmla="*/ 241 h 356" name="T109"/>
              <a:gd fmla="*/ 68 w 582" name="T110"/>
              <a:gd fmla="*/ 205 h 356" name="T111"/>
              <a:gd fmla="*/ 154 w 582" name="T112"/>
              <a:gd fmla="*/ 200 h 356" name="T113"/>
              <a:gd fmla="*/ 346 w 582" name="T114"/>
              <a:gd fmla="*/ 116 h 356" name="T115"/>
              <a:gd fmla="*/ 322 w 582" name="T116"/>
              <a:gd fmla="*/ 101 h 356" name="T117"/>
              <a:gd fmla="*/ 352 w 582" name="T118"/>
              <a:gd fmla="*/ 34 h 356" name="T119"/>
              <a:gd fmla="*/ 535 w 582" name="T120"/>
              <a:gd fmla="*/ 9 h 35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56" w="582">
                <a:moveTo>
                  <a:pt x="369" y="110"/>
                </a:moveTo>
                <a:lnTo>
                  <a:pt x="369" y="110"/>
                </a:lnTo>
                <a:lnTo>
                  <a:pt x="367" y="112"/>
                </a:lnTo>
                <a:lnTo>
                  <a:pt x="369" y="112"/>
                </a:lnTo>
                <a:lnTo>
                  <a:pt x="369" y="112"/>
                </a:lnTo>
                <a:lnTo>
                  <a:pt x="369" y="110"/>
                </a:lnTo>
                <a:lnTo>
                  <a:pt x="371" y="110"/>
                </a:lnTo>
                <a:lnTo>
                  <a:pt x="371" y="110"/>
                </a:lnTo>
                <a:lnTo>
                  <a:pt x="369" y="110"/>
                </a:lnTo>
                <a:close/>
                <a:moveTo>
                  <a:pt x="483" y="64"/>
                </a:moveTo>
                <a:lnTo>
                  <a:pt x="483" y="64"/>
                </a:lnTo>
                <a:lnTo>
                  <a:pt x="483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8"/>
                </a:lnTo>
                <a:lnTo>
                  <a:pt x="487" y="68"/>
                </a:lnTo>
                <a:lnTo>
                  <a:pt x="485" y="68"/>
                </a:lnTo>
                <a:lnTo>
                  <a:pt x="485" y="66"/>
                </a:lnTo>
                <a:lnTo>
                  <a:pt x="485" y="66"/>
                </a:lnTo>
                <a:lnTo>
                  <a:pt x="483" y="66"/>
                </a:lnTo>
                <a:lnTo>
                  <a:pt x="483" y="64"/>
                </a:lnTo>
                <a:lnTo>
                  <a:pt x="483" y="64"/>
                </a:lnTo>
                <a:close/>
                <a:moveTo>
                  <a:pt x="491" y="234"/>
                </a:moveTo>
                <a:lnTo>
                  <a:pt x="491" y="236"/>
                </a:lnTo>
                <a:lnTo>
                  <a:pt x="491" y="236"/>
                </a:lnTo>
                <a:lnTo>
                  <a:pt x="493" y="236"/>
                </a:lnTo>
                <a:lnTo>
                  <a:pt x="493" y="236"/>
                </a:lnTo>
                <a:lnTo>
                  <a:pt x="493" y="234"/>
                </a:lnTo>
                <a:lnTo>
                  <a:pt x="493" y="234"/>
                </a:lnTo>
                <a:lnTo>
                  <a:pt x="491" y="234"/>
                </a:lnTo>
                <a:close/>
                <a:moveTo>
                  <a:pt x="91" y="228"/>
                </a:moveTo>
                <a:lnTo>
                  <a:pt x="91" y="228"/>
                </a:lnTo>
                <a:lnTo>
                  <a:pt x="89" y="228"/>
                </a:lnTo>
                <a:lnTo>
                  <a:pt x="91" y="230"/>
                </a:lnTo>
                <a:lnTo>
                  <a:pt x="91" y="230"/>
                </a:lnTo>
                <a:lnTo>
                  <a:pt x="91" y="228"/>
                </a:lnTo>
                <a:lnTo>
                  <a:pt x="91" y="228"/>
                </a:lnTo>
                <a:close/>
                <a:moveTo>
                  <a:pt x="93" y="262"/>
                </a:moveTo>
                <a:lnTo>
                  <a:pt x="91" y="262"/>
                </a:lnTo>
                <a:lnTo>
                  <a:pt x="91" y="264"/>
                </a:lnTo>
                <a:lnTo>
                  <a:pt x="91" y="264"/>
                </a:lnTo>
                <a:lnTo>
                  <a:pt x="91" y="264"/>
                </a:lnTo>
                <a:lnTo>
                  <a:pt x="93" y="262"/>
                </a:lnTo>
                <a:lnTo>
                  <a:pt x="93" y="262"/>
                </a:lnTo>
                <a:close/>
                <a:moveTo>
                  <a:pt x="529" y="40"/>
                </a:moveTo>
                <a:lnTo>
                  <a:pt x="529" y="38"/>
                </a:lnTo>
                <a:lnTo>
                  <a:pt x="529" y="38"/>
                </a:lnTo>
                <a:lnTo>
                  <a:pt x="527" y="36"/>
                </a:lnTo>
                <a:lnTo>
                  <a:pt x="525" y="36"/>
                </a:lnTo>
                <a:lnTo>
                  <a:pt x="523" y="34"/>
                </a:lnTo>
                <a:lnTo>
                  <a:pt x="529" y="40"/>
                </a:lnTo>
                <a:close/>
                <a:moveTo>
                  <a:pt x="546" y="91"/>
                </a:moveTo>
                <a:lnTo>
                  <a:pt x="546" y="93"/>
                </a:lnTo>
                <a:lnTo>
                  <a:pt x="546" y="93"/>
                </a:lnTo>
                <a:lnTo>
                  <a:pt x="548" y="93"/>
                </a:lnTo>
                <a:lnTo>
                  <a:pt x="546" y="89"/>
                </a:lnTo>
                <a:lnTo>
                  <a:pt x="544" y="91"/>
                </a:lnTo>
                <a:lnTo>
                  <a:pt x="546" y="91"/>
                </a:lnTo>
                <a:close/>
                <a:moveTo>
                  <a:pt x="384" y="101"/>
                </a:moveTo>
                <a:lnTo>
                  <a:pt x="383" y="104"/>
                </a:lnTo>
                <a:lnTo>
                  <a:pt x="381" y="106"/>
                </a:lnTo>
                <a:lnTo>
                  <a:pt x="383" y="106"/>
                </a:lnTo>
                <a:lnTo>
                  <a:pt x="383" y="102"/>
                </a:lnTo>
                <a:lnTo>
                  <a:pt x="384" y="101"/>
                </a:lnTo>
                <a:close/>
                <a:moveTo>
                  <a:pt x="95" y="226"/>
                </a:moveTo>
                <a:lnTo>
                  <a:pt x="95" y="228"/>
                </a:lnTo>
                <a:lnTo>
                  <a:pt x="93" y="230"/>
                </a:lnTo>
                <a:lnTo>
                  <a:pt x="93" y="232"/>
                </a:lnTo>
                <a:lnTo>
                  <a:pt x="93" y="230"/>
                </a:lnTo>
                <a:lnTo>
                  <a:pt x="95" y="230"/>
                </a:lnTo>
                <a:lnTo>
                  <a:pt x="95" y="228"/>
                </a:lnTo>
                <a:lnTo>
                  <a:pt x="95" y="228"/>
                </a:lnTo>
                <a:lnTo>
                  <a:pt x="95" y="226"/>
                </a:lnTo>
                <a:close/>
                <a:moveTo>
                  <a:pt x="533" y="97"/>
                </a:moveTo>
                <a:lnTo>
                  <a:pt x="535" y="99"/>
                </a:lnTo>
                <a:lnTo>
                  <a:pt x="537" y="101"/>
                </a:lnTo>
                <a:lnTo>
                  <a:pt x="537" y="101"/>
                </a:lnTo>
                <a:lnTo>
                  <a:pt x="537" y="99"/>
                </a:lnTo>
                <a:lnTo>
                  <a:pt x="535" y="99"/>
                </a:lnTo>
                <a:lnTo>
                  <a:pt x="535" y="97"/>
                </a:lnTo>
                <a:lnTo>
                  <a:pt x="533" y="97"/>
                </a:lnTo>
                <a:close/>
                <a:moveTo>
                  <a:pt x="544" y="64"/>
                </a:moveTo>
                <a:lnTo>
                  <a:pt x="544" y="66"/>
                </a:lnTo>
                <a:lnTo>
                  <a:pt x="544" y="68"/>
                </a:lnTo>
                <a:lnTo>
                  <a:pt x="544" y="64"/>
                </a:lnTo>
                <a:lnTo>
                  <a:pt x="544" y="62"/>
                </a:lnTo>
                <a:lnTo>
                  <a:pt x="544" y="62"/>
                </a:lnTo>
                <a:lnTo>
                  <a:pt x="544" y="64"/>
                </a:lnTo>
                <a:close/>
                <a:moveTo>
                  <a:pt x="527" y="40"/>
                </a:moveTo>
                <a:lnTo>
                  <a:pt x="525" y="38"/>
                </a:lnTo>
                <a:lnTo>
                  <a:pt x="525" y="38"/>
                </a:lnTo>
                <a:lnTo>
                  <a:pt x="523" y="36"/>
                </a:lnTo>
                <a:lnTo>
                  <a:pt x="523" y="36"/>
                </a:lnTo>
                <a:lnTo>
                  <a:pt x="523" y="34"/>
                </a:lnTo>
                <a:lnTo>
                  <a:pt x="522" y="36"/>
                </a:lnTo>
                <a:lnTo>
                  <a:pt x="523" y="38"/>
                </a:lnTo>
                <a:lnTo>
                  <a:pt x="525" y="38"/>
                </a:lnTo>
                <a:lnTo>
                  <a:pt x="527" y="40"/>
                </a:lnTo>
                <a:close/>
                <a:moveTo>
                  <a:pt x="137" y="285"/>
                </a:moveTo>
                <a:lnTo>
                  <a:pt x="137" y="293"/>
                </a:lnTo>
                <a:lnTo>
                  <a:pt x="137" y="293"/>
                </a:lnTo>
                <a:lnTo>
                  <a:pt x="137" y="293"/>
                </a:lnTo>
                <a:lnTo>
                  <a:pt x="135" y="289"/>
                </a:lnTo>
                <a:lnTo>
                  <a:pt x="135" y="287"/>
                </a:lnTo>
                <a:lnTo>
                  <a:pt x="135" y="285"/>
                </a:lnTo>
                <a:lnTo>
                  <a:pt x="137" y="285"/>
                </a:lnTo>
                <a:close/>
                <a:moveTo>
                  <a:pt x="531" y="34"/>
                </a:moveTo>
                <a:lnTo>
                  <a:pt x="531" y="34"/>
                </a:lnTo>
                <a:lnTo>
                  <a:pt x="533" y="36"/>
                </a:lnTo>
                <a:lnTo>
                  <a:pt x="535" y="38"/>
                </a:lnTo>
                <a:lnTo>
                  <a:pt x="535" y="36"/>
                </a:lnTo>
                <a:lnTo>
                  <a:pt x="533" y="34"/>
                </a:lnTo>
                <a:lnTo>
                  <a:pt x="533" y="34"/>
                </a:lnTo>
                <a:lnTo>
                  <a:pt x="531" y="34"/>
                </a:lnTo>
                <a:close/>
                <a:moveTo>
                  <a:pt x="82" y="234"/>
                </a:moveTo>
                <a:lnTo>
                  <a:pt x="85" y="232"/>
                </a:lnTo>
                <a:lnTo>
                  <a:pt x="85" y="230"/>
                </a:lnTo>
                <a:lnTo>
                  <a:pt x="87" y="228"/>
                </a:lnTo>
                <a:lnTo>
                  <a:pt x="89" y="228"/>
                </a:lnTo>
                <a:lnTo>
                  <a:pt x="87" y="228"/>
                </a:lnTo>
                <a:lnTo>
                  <a:pt x="85" y="230"/>
                </a:lnTo>
                <a:lnTo>
                  <a:pt x="82" y="234"/>
                </a:lnTo>
                <a:lnTo>
                  <a:pt x="82" y="234"/>
                </a:lnTo>
                <a:close/>
                <a:moveTo>
                  <a:pt x="386" y="101"/>
                </a:moveTo>
                <a:lnTo>
                  <a:pt x="386" y="102"/>
                </a:lnTo>
                <a:lnTo>
                  <a:pt x="384" y="104"/>
                </a:lnTo>
                <a:lnTo>
                  <a:pt x="384" y="104"/>
                </a:lnTo>
                <a:lnTo>
                  <a:pt x="386" y="104"/>
                </a:lnTo>
                <a:lnTo>
                  <a:pt x="388" y="102"/>
                </a:lnTo>
                <a:lnTo>
                  <a:pt x="390" y="102"/>
                </a:lnTo>
                <a:lnTo>
                  <a:pt x="388" y="101"/>
                </a:lnTo>
                <a:lnTo>
                  <a:pt x="388" y="101"/>
                </a:lnTo>
                <a:lnTo>
                  <a:pt x="386" y="101"/>
                </a:lnTo>
                <a:close/>
                <a:moveTo>
                  <a:pt x="504" y="45"/>
                </a:moveTo>
                <a:lnTo>
                  <a:pt x="504" y="47"/>
                </a:lnTo>
                <a:lnTo>
                  <a:pt x="506" y="47"/>
                </a:lnTo>
                <a:lnTo>
                  <a:pt x="506" y="47"/>
                </a:lnTo>
                <a:lnTo>
                  <a:pt x="508" y="49"/>
                </a:lnTo>
                <a:lnTo>
                  <a:pt x="508" y="49"/>
                </a:lnTo>
                <a:lnTo>
                  <a:pt x="508" y="51"/>
                </a:lnTo>
                <a:lnTo>
                  <a:pt x="510" y="51"/>
                </a:lnTo>
                <a:lnTo>
                  <a:pt x="510" y="53"/>
                </a:lnTo>
                <a:lnTo>
                  <a:pt x="512" y="53"/>
                </a:lnTo>
                <a:lnTo>
                  <a:pt x="512" y="55"/>
                </a:lnTo>
                <a:lnTo>
                  <a:pt x="512" y="55"/>
                </a:lnTo>
                <a:lnTo>
                  <a:pt x="514" y="57"/>
                </a:lnTo>
                <a:lnTo>
                  <a:pt x="514" y="59"/>
                </a:lnTo>
                <a:lnTo>
                  <a:pt x="514" y="57"/>
                </a:lnTo>
                <a:lnTo>
                  <a:pt x="512" y="55"/>
                </a:lnTo>
                <a:lnTo>
                  <a:pt x="512" y="55"/>
                </a:lnTo>
                <a:lnTo>
                  <a:pt x="512" y="53"/>
                </a:lnTo>
                <a:lnTo>
                  <a:pt x="510" y="53"/>
                </a:lnTo>
                <a:lnTo>
                  <a:pt x="510" y="51"/>
                </a:lnTo>
                <a:lnTo>
                  <a:pt x="510" y="51"/>
                </a:lnTo>
                <a:lnTo>
                  <a:pt x="508" y="49"/>
                </a:lnTo>
                <a:lnTo>
                  <a:pt x="508" y="49"/>
                </a:lnTo>
                <a:lnTo>
                  <a:pt x="508" y="49"/>
                </a:lnTo>
                <a:lnTo>
                  <a:pt x="506" y="47"/>
                </a:lnTo>
                <a:lnTo>
                  <a:pt x="506" y="47"/>
                </a:lnTo>
                <a:lnTo>
                  <a:pt x="506" y="45"/>
                </a:lnTo>
                <a:lnTo>
                  <a:pt x="504" y="45"/>
                </a:lnTo>
                <a:close/>
                <a:moveTo>
                  <a:pt x="529" y="40"/>
                </a:moveTo>
                <a:lnTo>
                  <a:pt x="531" y="41"/>
                </a:lnTo>
                <a:lnTo>
                  <a:pt x="535" y="45"/>
                </a:lnTo>
                <a:lnTo>
                  <a:pt x="535" y="43"/>
                </a:lnTo>
                <a:lnTo>
                  <a:pt x="535" y="41"/>
                </a:lnTo>
                <a:lnTo>
                  <a:pt x="535" y="41"/>
                </a:lnTo>
                <a:lnTo>
                  <a:pt x="531" y="40"/>
                </a:lnTo>
                <a:lnTo>
                  <a:pt x="529" y="40"/>
                </a:lnTo>
                <a:close/>
                <a:moveTo>
                  <a:pt x="358" y="85"/>
                </a:moveTo>
                <a:lnTo>
                  <a:pt x="358" y="85"/>
                </a:lnTo>
                <a:lnTo>
                  <a:pt x="360" y="83"/>
                </a:lnTo>
                <a:lnTo>
                  <a:pt x="360" y="81"/>
                </a:lnTo>
                <a:lnTo>
                  <a:pt x="362" y="80"/>
                </a:lnTo>
                <a:lnTo>
                  <a:pt x="360" y="81"/>
                </a:lnTo>
                <a:lnTo>
                  <a:pt x="356" y="83"/>
                </a:lnTo>
                <a:lnTo>
                  <a:pt x="356" y="87"/>
                </a:lnTo>
                <a:lnTo>
                  <a:pt x="356" y="87"/>
                </a:lnTo>
                <a:lnTo>
                  <a:pt x="356" y="85"/>
                </a:lnTo>
                <a:lnTo>
                  <a:pt x="358" y="85"/>
                </a:lnTo>
                <a:close/>
                <a:moveTo>
                  <a:pt x="499" y="213"/>
                </a:moveTo>
                <a:lnTo>
                  <a:pt x="497" y="215"/>
                </a:lnTo>
                <a:lnTo>
                  <a:pt x="497" y="217"/>
                </a:lnTo>
                <a:lnTo>
                  <a:pt x="495" y="217"/>
                </a:lnTo>
                <a:lnTo>
                  <a:pt x="493" y="219"/>
                </a:lnTo>
                <a:lnTo>
                  <a:pt x="495" y="220"/>
                </a:lnTo>
                <a:lnTo>
                  <a:pt x="497" y="219"/>
                </a:lnTo>
                <a:lnTo>
                  <a:pt x="499" y="215"/>
                </a:lnTo>
                <a:lnTo>
                  <a:pt x="499" y="215"/>
                </a:lnTo>
                <a:lnTo>
                  <a:pt x="499" y="213"/>
                </a:lnTo>
                <a:lnTo>
                  <a:pt x="499" y="213"/>
                </a:lnTo>
                <a:close/>
                <a:moveTo>
                  <a:pt x="544" y="74"/>
                </a:moveTo>
                <a:lnTo>
                  <a:pt x="544" y="76"/>
                </a:lnTo>
                <a:lnTo>
                  <a:pt x="544" y="80"/>
                </a:lnTo>
                <a:lnTo>
                  <a:pt x="546" y="81"/>
                </a:lnTo>
                <a:lnTo>
                  <a:pt x="546" y="83"/>
                </a:lnTo>
                <a:lnTo>
                  <a:pt x="546" y="80"/>
                </a:lnTo>
                <a:lnTo>
                  <a:pt x="546" y="74"/>
                </a:lnTo>
                <a:lnTo>
                  <a:pt x="544" y="74"/>
                </a:lnTo>
                <a:lnTo>
                  <a:pt x="544" y="72"/>
                </a:lnTo>
                <a:lnTo>
                  <a:pt x="544" y="74"/>
                </a:lnTo>
                <a:close/>
                <a:moveTo>
                  <a:pt x="381" y="102"/>
                </a:moveTo>
                <a:lnTo>
                  <a:pt x="379" y="104"/>
                </a:lnTo>
                <a:lnTo>
                  <a:pt x="379" y="104"/>
                </a:lnTo>
                <a:lnTo>
                  <a:pt x="375" y="110"/>
                </a:lnTo>
                <a:lnTo>
                  <a:pt x="371" y="118"/>
                </a:lnTo>
                <a:lnTo>
                  <a:pt x="375" y="112"/>
                </a:lnTo>
                <a:lnTo>
                  <a:pt x="379" y="108"/>
                </a:lnTo>
                <a:lnTo>
                  <a:pt x="381" y="102"/>
                </a:lnTo>
                <a:close/>
                <a:moveTo>
                  <a:pt x="527" y="40"/>
                </a:moveTo>
                <a:lnTo>
                  <a:pt x="531" y="45"/>
                </a:lnTo>
                <a:lnTo>
                  <a:pt x="535" y="49"/>
                </a:lnTo>
                <a:lnTo>
                  <a:pt x="531" y="45"/>
                </a:lnTo>
                <a:lnTo>
                  <a:pt x="527" y="40"/>
                </a:lnTo>
                <a:lnTo>
                  <a:pt x="527" y="40"/>
                </a:lnTo>
                <a:close/>
                <a:moveTo>
                  <a:pt x="514" y="49"/>
                </a:moveTo>
                <a:lnTo>
                  <a:pt x="510" y="45"/>
                </a:lnTo>
                <a:lnTo>
                  <a:pt x="508" y="40"/>
                </a:lnTo>
                <a:lnTo>
                  <a:pt x="503" y="36"/>
                </a:lnTo>
                <a:lnTo>
                  <a:pt x="508" y="41"/>
                </a:lnTo>
                <a:lnTo>
                  <a:pt x="512" y="47"/>
                </a:lnTo>
                <a:lnTo>
                  <a:pt x="512" y="49"/>
                </a:lnTo>
                <a:lnTo>
                  <a:pt x="514" y="49"/>
                </a:lnTo>
                <a:lnTo>
                  <a:pt x="514" y="49"/>
                </a:lnTo>
                <a:lnTo>
                  <a:pt x="514" y="49"/>
                </a:lnTo>
                <a:close/>
                <a:moveTo>
                  <a:pt x="527" y="238"/>
                </a:moveTo>
                <a:lnTo>
                  <a:pt x="525" y="239"/>
                </a:lnTo>
                <a:lnTo>
                  <a:pt x="525" y="239"/>
                </a:lnTo>
                <a:lnTo>
                  <a:pt x="525" y="239"/>
                </a:lnTo>
                <a:lnTo>
                  <a:pt x="523" y="238"/>
                </a:lnTo>
                <a:lnTo>
                  <a:pt x="522" y="239"/>
                </a:lnTo>
                <a:lnTo>
                  <a:pt x="520" y="241"/>
                </a:lnTo>
                <a:lnTo>
                  <a:pt x="518" y="243"/>
                </a:lnTo>
                <a:lnTo>
                  <a:pt x="523" y="241"/>
                </a:lnTo>
                <a:lnTo>
                  <a:pt x="529" y="239"/>
                </a:lnTo>
                <a:lnTo>
                  <a:pt x="529" y="239"/>
                </a:lnTo>
                <a:lnTo>
                  <a:pt x="527" y="238"/>
                </a:lnTo>
                <a:lnTo>
                  <a:pt x="527" y="238"/>
                </a:lnTo>
                <a:lnTo>
                  <a:pt x="527" y="238"/>
                </a:lnTo>
                <a:close/>
                <a:moveTo>
                  <a:pt x="546" y="104"/>
                </a:moveTo>
                <a:lnTo>
                  <a:pt x="546" y="112"/>
                </a:lnTo>
                <a:lnTo>
                  <a:pt x="548" y="120"/>
                </a:lnTo>
                <a:lnTo>
                  <a:pt x="548" y="114"/>
                </a:lnTo>
                <a:lnTo>
                  <a:pt x="548" y="108"/>
                </a:lnTo>
                <a:lnTo>
                  <a:pt x="548" y="102"/>
                </a:lnTo>
                <a:lnTo>
                  <a:pt x="546" y="102"/>
                </a:lnTo>
                <a:lnTo>
                  <a:pt x="546" y="102"/>
                </a:lnTo>
                <a:lnTo>
                  <a:pt x="546" y="104"/>
                </a:lnTo>
                <a:close/>
                <a:moveTo>
                  <a:pt x="548" y="34"/>
                </a:moveTo>
                <a:lnTo>
                  <a:pt x="550" y="38"/>
                </a:lnTo>
                <a:lnTo>
                  <a:pt x="550" y="40"/>
                </a:lnTo>
                <a:lnTo>
                  <a:pt x="550" y="41"/>
                </a:lnTo>
                <a:lnTo>
                  <a:pt x="550" y="43"/>
                </a:lnTo>
                <a:lnTo>
                  <a:pt x="552" y="43"/>
                </a:lnTo>
                <a:lnTo>
                  <a:pt x="552" y="38"/>
                </a:lnTo>
                <a:lnTo>
                  <a:pt x="550" y="32"/>
                </a:lnTo>
                <a:lnTo>
                  <a:pt x="550" y="30"/>
                </a:lnTo>
                <a:lnTo>
                  <a:pt x="552" y="30"/>
                </a:lnTo>
                <a:lnTo>
                  <a:pt x="552" y="28"/>
                </a:lnTo>
                <a:lnTo>
                  <a:pt x="550" y="28"/>
                </a:lnTo>
                <a:lnTo>
                  <a:pt x="548" y="28"/>
                </a:lnTo>
                <a:lnTo>
                  <a:pt x="548" y="30"/>
                </a:lnTo>
                <a:lnTo>
                  <a:pt x="548" y="32"/>
                </a:lnTo>
                <a:lnTo>
                  <a:pt x="548" y="34"/>
                </a:lnTo>
                <a:close/>
                <a:moveTo>
                  <a:pt x="522" y="61"/>
                </a:moveTo>
                <a:lnTo>
                  <a:pt x="537" y="80"/>
                </a:lnTo>
                <a:lnTo>
                  <a:pt x="537" y="78"/>
                </a:lnTo>
                <a:lnTo>
                  <a:pt x="537" y="78"/>
                </a:lnTo>
                <a:lnTo>
                  <a:pt x="523" y="62"/>
                </a:lnTo>
                <a:lnTo>
                  <a:pt x="523" y="62"/>
                </a:lnTo>
                <a:lnTo>
                  <a:pt x="522" y="61"/>
                </a:lnTo>
                <a:lnTo>
                  <a:pt x="522" y="61"/>
                </a:lnTo>
                <a:lnTo>
                  <a:pt x="522" y="61"/>
                </a:lnTo>
                <a:close/>
                <a:moveTo>
                  <a:pt x="82" y="295"/>
                </a:moveTo>
                <a:lnTo>
                  <a:pt x="76" y="300"/>
                </a:lnTo>
                <a:lnTo>
                  <a:pt x="72" y="306"/>
                </a:lnTo>
                <a:lnTo>
                  <a:pt x="72" y="306"/>
                </a:lnTo>
                <a:lnTo>
                  <a:pt x="74" y="306"/>
                </a:lnTo>
                <a:lnTo>
                  <a:pt x="74" y="306"/>
                </a:lnTo>
                <a:lnTo>
                  <a:pt x="82" y="297"/>
                </a:lnTo>
                <a:lnTo>
                  <a:pt x="82" y="295"/>
                </a:lnTo>
                <a:close/>
                <a:moveTo>
                  <a:pt x="362" y="55"/>
                </a:moveTo>
                <a:lnTo>
                  <a:pt x="360" y="57"/>
                </a:lnTo>
                <a:lnTo>
                  <a:pt x="358" y="57"/>
                </a:lnTo>
                <a:lnTo>
                  <a:pt x="358" y="59"/>
                </a:lnTo>
                <a:lnTo>
                  <a:pt x="360" y="61"/>
                </a:lnTo>
                <a:lnTo>
                  <a:pt x="362" y="61"/>
                </a:lnTo>
                <a:lnTo>
                  <a:pt x="362" y="61"/>
                </a:lnTo>
                <a:lnTo>
                  <a:pt x="363" y="59"/>
                </a:lnTo>
                <a:lnTo>
                  <a:pt x="363" y="57"/>
                </a:lnTo>
                <a:lnTo>
                  <a:pt x="365" y="57"/>
                </a:lnTo>
                <a:lnTo>
                  <a:pt x="365" y="57"/>
                </a:lnTo>
                <a:lnTo>
                  <a:pt x="367" y="55"/>
                </a:lnTo>
                <a:lnTo>
                  <a:pt x="365" y="55"/>
                </a:lnTo>
                <a:lnTo>
                  <a:pt x="363" y="55"/>
                </a:lnTo>
                <a:lnTo>
                  <a:pt x="362" y="55"/>
                </a:lnTo>
                <a:close/>
                <a:moveTo>
                  <a:pt x="82" y="234"/>
                </a:moveTo>
                <a:lnTo>
                  <a:pt x="78" y="236"/>
                </a:lnTo>
                <a:lnTo>
                  <a:pt x="74" y="239"/>
                </a:lnTo>
                <a:lnTo>
                  <a:pt x="72" y="241"/>
                </a:lnTo>
                <a:lnTo>
                  <a:pt x="70" y="243"/>
                </a:lnTo>
                <a:lnTo>
                  <a:pt x="72" y="243"/>
                </a:lnTo>
                <a:lnTo>
                  <a:pt x="72" y="243"/>
                </a:lnTo>
                <a:lnTo>
                  <a:pt x="78" y="239"/>
                </a:lnTo>
                <a:lnTo>
                  <a:pt x="82" y="234"/>
                </a:lnTo>
                <a:close/>
                <a:moveTo>
                  <a:pt x="383" y="112"/>
                </a:moveTo>
                <a:lnTo>
                  <a:pt x="379" y="116"/>
                </a:lnTo>
                <a:lnTo>
                  <a:pt x="373" y="120"/>
                </a:lnTo>
                <a:lnTo>
                  <a:pt x="375" y="121"/>
                </a:lnTo>
                <a:lnTo>
                  <a:pt x="375" y="123"/>
                </a:lnTo>
                <a:lnTo>
                  <a:pt x="377" y="121"/>
                </a:lnTo>
                <a:lnTo>
                  <a:pt x="379" y="120"/>
                </a:lnTo>
                <a:lnTo>
                  <a:pt x="381" y="118"/>
                </a:lnTo>
                <a:lnTo>
                  <a:pt x="383" y="118"/>
                </a:lnTo>
                <a:lnTo>
                  <a:pt x="384" y="116"/>
                </a:lnTo>
                <a:lnTo>
                  <a:pt x="384" y="114"/>
                </a:lnTo>
                <a:lnTo>
                  <a:pt x="384" y="112"/>
                </a:lnTo>
                <a:lnTo>
                  <a:pt x="383" y="112"/>
                </a:lnTo>
                <a:close/>
                <a:moveTo>
                  <a:pt x="82" y="253"/>
                </a:moveTo>
                <a:lnTo>
                  <a:pt x="78" y="257"/>
                </a:lnTo>
                <a:lnTo>
                  <a:pt x="72" y="260"/>
                </a:lnTo>
                <a:lnTo>
                  <a:pt x="70" y="262"/>
                </a:lnTo>
                <a:lnTo>
                  <a:pt x="68" y="266"/>
                </a:lnTo>
                <a:lnTo>
                  <a:pt x="68" y="268"/>
                </a:lnTo>
                <a:lnTo>
                  <a:pt x="74" y="264"/>
                </a:lnTo>
                <a:lnTo>
                  <a:pt x="78" y="259"/>
                </a:lnTo>
                <a:lnTo>
                  <a:pt x="80" y="259"/>
                </a:lnTo>
                <a:lnTo>
                  <a:pt x="82" y="257"/>
                </a:lnTo>
                <a:lnTo>
                  <a:pt x="82" y="257"/>
                </a:lnTo>
                <a:lnTo>
                  <a:pt x="82" y="255"/>
                </a:lnTo>
                <a:lnTo>
                  <a:pt x="84" y="255"/>
                </a:lnTo>
                <a:lnTo>
                  <a:pt x="84" y="253"/>
                </a:lnTo>
                <a:lnTo>
                  <a:pt x="84" y="253"/>
                </a:lnTo>
                <a:lnTo>
                  <a:pt x="84" y="253"/>
                </a:lnTo>
                <a:lnTo>
                  <a:pt x="82" y="253"/>
                </a:lnTo>
                <a:close/>
                <a:moveTo>
                  <a:pt x="91" y="304"/>
                </a:moveTo>
                <a:lnTo>
                  <a:pt x="87" y="310"/>
                </a:lnTo>
                <a:lnTo>
                  <a:pt x="82" y="314"/>
                </a:lnTo>
                <a:lnTo>
                  <a:pt x="91" y="318"/>
                </a:lnTo>
                <a:lnTo>
                  <a:pt x="91" y="312"/>
                </a:lnTo>
                <a:lnTo>
                  <a:pt x="93" y="306"/>
                </a:lnTo>
                <a:lnTo>
                  <a:pt x="93" y="304"/>
                </a:lnTo>
                <a:lnTo>
                  <a:pt x="91" y="304"/>
                </a:lnTo>
                <a:lnTo>
                  <a:pt x="91" y="304"/>
                </a:lnTo>
                <a:close/>
                <a:moveTo>
                  <a:pt x="369" y="89"/>
                </a:moveTo>
                <a:lnTo>
                  <a:pt x="367" y="89"/>
                </a:lnTo>
                <a:lnTo>
                  <a:pt x="367" y="91"/>
                </a:lnTo>
                <a:lnTo>
                  <a:pt x="363" y="97"/>
                </a:lnTo>
                <a:lnTo>
                  <a:pt x="360" y="102"/>
                </a:lnTo>
                <a:lnTo>
                  <a:pt x="360" y="104"/>
                </a:lnTo>
                <a:lnTo>
                  <a:pt x="362" y="104"/>
                </a:lnTo>
                <a:lnTo>
                  <a:pt x="362" y="104"/>
                </a:lnTo>
                <a:lnTo>
                  <a:pt x="363" y="102"/>
                </a:lnTo>
                <a:lnTo>
                  <a:pt x="365" y="99"/>
                </a:lnTo>
                <a:lnTo>
                  <a:pt x="369" y="95"/>
                </a:lnTo>
                <a:lnTo>
                  <a:pt x="369" y="95"/>
                </a:lnTo>
                <a:lnTo>
                  <a:pt x="371" y="91"/>
                </a:lnTo>
                <a:lnTo>
                  <a:pt x="371" y="89"/>
                </a:lnTo>
                <a:lnTo>
                  <a:pt x="369" y="89"/>
                </a:lnTo>
                <a:lnTo>
                  <a:pt x="369" y="89"/>
                </a:lnTo>
                <a:close/>
                <a:moveTo>
                  <a:pt x="529" y="133"/>
                </a:moveTo>
                <a:lnTo>
                  <a:pt x="533" y="140"/>
                </a:lnTo>
                <a:lnTo>
                  <a:pt x="539" y="148"/>
                </a:lnTo>
                <a:lnTo>
                  <a:pt x="542" y="158"/>
                </a:lnTo>
                <a:lnTo>
                  <a:pt x="542" y="150"/>
                </a:lnTo>
                <a:lnTo>
                  <a:pt x="541" y="142"/>
                </a:lnTo>
                <a:lnTo>
                  <a:pt x="541" y="142"/>
                </a:lnTo>
                <a:lnTo>
                  <a:pt x="539" y="142"/>
                </a:lnTo>
                <a:lnTo>
                  <a:pt x="529" y="133"/>
                </a:lnTo>
                <a:close/>
                <a:moveTo>
                  <a:pt x="506" y="220"/>
                </a:moveTo>
                <a:lnTo>
                  <a:pt x="503" y="226"/>
                </a:lnTo>
                <a:lnTo>
                  <a:pt x="499" y="232"/>
                </a:lnTo>
                <a:lnTo>
                  <a:pt x="495" y="238"/>
                </a:lnTo>
                <a:lnTo>
                  <a:pt x="501" y="234"/>
                </a:lnTo>
                <a:lnTo>
                  <a:pt x="504" y="228"/>
                </a:lnTo>
                <a:lnTo>
                  <a:pt x="510" y="222"/>
                </a:lnTo>
                <a:lnTo>
                  <a:pt x="510" y="222"/>
                </a:lnTo>
                <a:lnTo>
                  <a:pt x="508" y="220"/>
                </a:lnTo>
                <a:lnTo>
                  <a:pt x="506" y="220"/>
                </a:lnTo>
                <a:close/>
                <a:moveTo>
                  <a:pt x="381" y="95"/>
                </a:moveTo>
                <a:lnTo>
                  <a:pt x="371" y="101"/>
                </a:lnTo>
                <a:lnTo>
                  <a:pt x="365" y="108"/>
                </a:lnTo>
                <a:lnTo>
                  <a:pt x="365" y="110"/>
                </a:lnTo>
                <a:lnTo>
                  <a:pt x="365" y="110"/>
                </a:lnTo>
                <a:lnTo>
                  <a:pt x="371" y="108"/>
                </a:lnTo>
                <a:lnTo>
                  <a:pt x="373" y="104"/>
                </a:lnTo>
                <a:lnTo>
                  <a:pt x="381" y="97"/>
                </a:lnTo>
                <a:lnTo>
                  <a:pt x="381" y="95"/>
                </a:lnTo>
                <a:lnTo>
                  <a:pt x="381" y="95"/>
                </a:lnTo>
                <a:close/>
                <a:moveTo>
                  <a:pt x="520" y="230"/>
                </a:moveTo>
                <a:lnTo>
                  <a:pt x="514" y="236"/>
                </a:lnTo>
                <a:lnTo>
                  <a:pt x="508" y="239"/>
                </a:lnTo>
                <a:lnTo>
                  <a:pt x="503" y="243"/>
                </a:lnTo>
                <a:lnTo>
                  <a:pt x="506" y="245"/>
                </a:lnTo>
                <a:lnTo>
                  <a:pt x="508" y="243"/>
                </a:lnTo>
                <a:lnTo>
                  <a:pt x="510" y="243"/>
                </a:lnTo>
                <a:lnTo>
                  <a:pt x="512" y="241"/>
                </a:lnTo>
                <a:lnTo>
                  <a:pt x="518" y="238"/>
                </a:lnTo>
                <a:lnTo>
                  <a:pt x="523" y="234"/>
                </a:lnTo>
                <a:lnTo>
                  <a:pt x="522" y="232"/>
                </a:lnTo>
                <a:lnTo>
                  <a:pt x="520" y="230"/>
                </a:lnTo>
                <a:close/>
                <a:moveTo>
                  <a:pt x="512" y="226"/>
                </a:moveTo>
                <a:lnTo>
                  <a:pt x="499" y="239"/>
                </a:lnTo>
                <a:lnTo>
                  <a:pt x="499" y="239"/>
                </a:lnTo>
                <a:lnTo>
                  <a:pt x="499" y="241"/>
                </a:lnTo>
                <a:lnTo>
                  <a:pt x="501" y="241"/>
                </a:lnTo>
                <a:lnTo>
                  <a:pt x="508" y="236"/>
                </a:lnTo>
                <a:lnTo>
                  <a:pt x="516" y="228"/>
                </a:lnTo>
                <a:lnTo>
                  <a:pt x="516" y="226"/>
                </a:lnTo>
                <a:lnTo>
                  <a:pt x="514" y="226"/>
                </a:lnTo>
                <a:lnTo>
                  <a:pt x="514" y="226"/>
                </a:lnTo>
                <a:lnTo>
                  <a:pt x="512" y="226"/>
                </a:lnTo>
                <a:close/>
                <a:moveTo>
                  <a:pt x="89" y="241"/>
                </a:moveTo>
                <a:lnTo>
                  <a:pt x="87" y="239"/>
                </a:lnTo>
                <a:lnTo>
                  <a:pt x="87" y="239"/>
                </a:lnTo>
                <a:lnTo>
                  <a:pt x="82" y="243"/>
                </a:lnTo>
                <a:lnTo>
                  <a:pt x="76" y="247"/>
                </a:lnTo>
                <a:lnTo>
                  <a:pt x="70" y="251"/>
                </a:lnTo>
                <a:lnTo>
                  <a:pt x="70" y="253"/>
                </a:lnTo>
                <a:lnTo>
                  <a:pt x="70" y="255"/>
                </a:lnTo>
                <a:lnTo>
                  <a:pt x="72" y="255"/>
                </a:lnTo>
                <a:lnTo>
                  <a:pt x="76" y="253"/>
                </a:lnTo>
                <a:lnTo>
                  <a:pt x="78" y="251"/>
                </a:lnTo>
                <a:lnTo>
                  <a:pt x="80" y="249"/>
                </a:lnTo>
                <a:lnTo>
                  <a:pt x="85" y="245"/>
                </a:lnTo>
                <a:lnTo>
                  <a:pt x="89" y="241"/>
                </a:lnTo>
                <a:close/>
                <a:moveTo>
                  <a:pt x="93" y="287"/>
                </a:moveTo>
                <a:lnTo>
                  <a:pt x="84" y="299"/>
                </a:lnTo>
                <a:lnTo>
                  <a:pt x="78" y="308"/>
                </a:lnTo>
                <a:lnTo>
                  <a:pt x="78" y="310"/>
                </a:lnTo>
                <a:lnTo>
                  <a:pt x="80" y="310"/>
                </a:lnTo>
                <a:lnTo>
                  <a:pt x="82" y="312"/>
                </a:lnTo>
                <a:lnTo>
                  <a:pt x="84" y="310"/>
                </a:lnTo>
                <a:lnTo>
                  <a:pt x="84" y="308"/>
                </a:lnTo>
                <a:lnTo>
                  <a:pt x="85" y="308"/>
                </a:lnTo>
                <a:lnTo>
                  <a:pt x="85" y="308"/>
                </a:lnTo>
                <a:lnTo>
                  <a:pt x="84" y="308"/>
                </a:lnTo>
                <a:lnTo>
                  <a:pt x="84" y="306"/>
                </a:lnTo>
                <a:lnTo>
                  <a:pt x="85" y="306"/>
                </a:lnTo>
                <a:lnTo>
                  <a:pt x="85" y="306"/>
                </a:lnTo>
                <a:lnTo>
                  <a:pt x="85" y="306"/>
                </a:lnTo>
                <a:lnTo>
                  <a:pt x="87" y="306"/>
                </a:lnTo>
                <a:lnTo>
                  <a:pt x="85" y="304"/>
                </a:lnTo>
                <a:lnTo>
                  <a:pt x="89" y="302"/>
                </a:lnTo>
                <a:lnTo>
                  <a:pt x="93" y="299"/>
                </a:lnTo>
                <a:lnTo>
                  <a:pt x="93" y="297"/>
                </a:lnTo>
                <a:lnTo>
                  <a:pt x="93" y="293"/>
                </a:lnTo>
                <a:lnTo>
                  <a:pt x="93" y="291"/>
                </a:lnTo>
                <a:lnTo>
                  <a:pt x="93" y="287"/>
                </a:lnTo>
                <a:lnTo>
                  <a:pt x="93" y="287"/>
                </a:lnTo>
                <a:close/>
                <a:moveTo>
                  <a:pt x="91" y="257"/>
                </a:moveTo>
                <a:lnTo>
                  <a:pt x="84" y="262"/>
                </a:lnTo>
                <a:lnTo>
                  <a:pt x="76" y="268"/>
                </a:lnTo>
                <a:lnTo>
                  <a:pt x="68" y="274"/>
                </a:lnTo>
                <a:lnTo>
                  <a:pt x="68" y="276"/>
                </a:lnTo>
                <a:lnTo>
                  <a:pt x="68" y="279"/>
                </a:lnTo>
                <a:lnTo>
                  <a:pt x="68" y="281"/>
                </a:lnTo>
                <a:lnTo>
                  <a:pt x="74" y="278"/>
                </a:lnTo>
                <a:lnTo>
                  <a:pt x="80" y="272"/>
                </a:lnTo>
                <a:lnTo>
                  <a:pt x="85" y="264"/>
                </a:lnTo>
                <a:lnTo>
                  <a:pt x="85" y="264"/>
                </a:lnTo>
                <a:lnTo>
                  <a:pt x="87" y="264"/>
                </a:lnTo>
                <a:lnTo>
                  <a:pt x="87" y="262"/>
                </a:lnTo>
                <a:lnTo>
                  <a:pt x="87" y="260"/>
                </a:lnTo>
                <a:lnTo>
                  <a:pt x="89" y="260"/>
                </a:lnTo>
                <a:lnTo>
                  <a:pt x="89" y="262"/>
                </a:lnTo>
                <a:lnTo>
                  <a:pt x="89" y="260"/>
                </a:lnTo>
                <a:lnTo>
                  <a:pt x="89" y="259"/>
                </a:lnTo>
                <a:lnTo>
                  <a:pt x="89" y="259"/>
                </a:lnTo>
                <a:lnTo>
                  <a:pt x="91" y="257"/>
                </a:lnTo>
                <a:lnTo>
                  <a:pt x="91" y="257"/>
                </a:lnTo>
                <a:lnTo>
                  <a:pt x="91" y="257"/>
                </a:lnTo>
                <a:close/>
                <a:moveTo>
                  <a:pt x="522" y="78"/>
                </a:moveTo>
                <a:lnTo>
                  <a:pt x="522" y="80"/>
                </a:lnTo>
                <a:lnTo>
                  <a:pt x="522" y="80"/>
                </a:lnTo>
                <a:lnTo>
                  <a:pt x="523" y="80"/>
                </a:lnTo>
                <a:lnTo>
                  <a:pt x="531" y="89"/>
                </a:lnTo>
                <a:lnTo>
                  <a:pt x="531" y="91"/>
                </a:lnTo>
                <a:lnTo>
                  <a:pt x="531" y="91"/>
                </a:lnTo>
                <a:lnTo>
                  <a:pt x="531" y="91"/>
                </a:lnTo>
                <a:lnTo>
                  <a:pt x="531" y="91"/>
                </a:lnTo>
                <a:lnTo>
                  <a:pt x="533" y="91"/>
                </a:lnTo>
                <a:lnTo>
                  <a:pt x="533" y="91"/>
                </a:lnTo>
                <a:lnTo>
                  <a:pt x="533" y="93"/>
                </a:lnTo>
                <a:lnTo>
                  <a:pt x="535" y="93"/>
                </a:lnTo>
                <a:lnTo>
                  <a:pt x="533" y="91"/>
                </a:lnTo>
                <a:lnTo>
                  <a:pt x="497" y="43"/>
                </a:lnTo>
                <a:lnTo>
                  <a:pt x="497" y="41"/>
                </a:lnTo>
                <a:lnTo>
                  <a:pt x="495" y="40"/>
                </a:lnTo>
                <a:lnTo>
                  <a:pt x="493" y="40"/>
                </a:lnTo>
                <a:lnTo>
                  <a:pt x="491" y="40"/>
                </a:lnTo>
                <a:lnTo>
                  <a:pt x="489" y="40"/>
                </a:lnTo>
                <a:lnTo>
                  <a:pt x="489" y="40"/>
                </a:lnTo>
                <a:lnTo>
                  <a:pt x="489" y="40"/>
                </a:lnTo>
                <a:lnTo>
                  <a:pt x="497" y="49"/>
                </a:lnTo>
                <a:lnTo>
                  <a:pt x="504" y="59"/>
                </a:lnTo>
                <a:lnTo>
                  <a:pt x="512" y="68"/>
                </a:lnTo>
                <a:lnTo>
                  <a:pt x="512" y="68"/>
                </a:lnTo>
                <a:lnTo>
                  <a:pt x="514" y="68"/>
                </a:lnTo>
                <a:lnTo>
                  <a:pt x="514" y="70"/>
                </a:lnTo>
                <a:lnTo>
                  <a:pt x="516" y="72"/>
                </a:lnTo>
                <a:lnTo>
                  <a:pt x="518" y="72"/>
                </a:lnTo>
                <a:lnTo>
                  <a:pt x="518" y="74"/>
                </a:lnTo>
                <a:lnTo>
                  <a:pt x="518" y="76"/>
                </a:lnTo>
                <a:lnTo>
                  <a:pt x="520" y="78"/>
                </a:lnTo>
                <a:lnTo>
                  <a:pt x="522" y="78"/>
                </a:lnTo>
                <a:close/>
                <a:moveTo>
                  <a:pt x="525" y="59"/>
                </a:moveTo>
                <a:lnTo>
                  <a:pt x="527" y="59"/>
                </a:lnTo>
                <a:lnTo>
                  <a:pt x="527" y="61"/>
                </a:lnTo>
                <a:lnTo>
                  <a:pt x="529" y="61"/>
                </a:lnTo>
                <a:lnTo>
                  <a:pt x="529" y="62"/>
                </a:lnTo>
                <a:lnTo>
                  <a:pt x="529" y="62"/>
                </a:lnTo>
                <a:lnTo>
                  <a:pt x="531" y="64"/>
                </a:lnTo>
                <a:lnTo>
                  <a:pt x="531" y="64"/>
                </a:lnTo>
                <a:lnTo>
                  <a:pt x="531" y="66"/>
                </a:lnTo>
                <a:lnTo>
                  <a:pt x="533" y="66"/>
                </a:lnTo>
                <a:lnTo>
                  <a:pt x="535" y="68"/>
                </a:lnTo>
                <a:lnTo>
                  <a:pt x="535" y="62"/>
                </a:lnTo>
                <a:lnTo>
                  <a:pt x="535" y="57"/>
                </a:lnTo>
                <a:lnTo>
                  <a:pt x="527" y="45"/>
                </a:lnTo>
                <a:lnTo>
                  <a:pt x="516" y="36"/>
                </a:lnTo>
                <a:lnTo>
                  <a:pt x="514" y="36"/>
                </a:lnTo>
                <a:lnTo>
                  <a:pt x="512" y="36"/>
                </a:lnTo>
                <a:lnTo>
                  <a:pt x="508" y="36"/>
                </a:lnTo>
                <a:lnTo>
                  <a:pt x="518" y="47"/>
                </a:lnTo>
                <a:lnTo>
                  <a:pt x="525" y="59"/>
                </a:lnTo>
                <a:close/>
                <a:moveTo>
                  <a:pt x="93" y="270"/>
                </a:moveTo>
                <a:lnTo>
                  <a:pt x="84" y="276"/>
                </a:lnTo>
                <a:lnTo>
                  <a:pt x="74" y="283"/>
                </a:lnTo>
                <a:lnTo>
                  <a:pt x="66" y="291"/>
                </a:lnTo>
                <a:lnTo>
                  <a:pt x="66" y="293"/>
                </a:lnTo>
                <a:lnTo>
                  <a:pt x="66" y="293"/>
                </a:lnTo>
                <a:lnTo>
                  <a:pt x="66" y="295"/>
                </a:lnTo>
                <a:lnTo>
                  <a:pt x="66" y="297"/>
                </a:lnTo>
                <a:lnTo>
                  <a:pt x="65" y="297"/>
                </a:lnTo>
                <a:lnTo>
                  <a:pt x="65" y="299"/>
                </a:lnTo>
                <a:lnTo>
                  <a:pt x="65" y="302"/>
                </a:lnTo>
                <a:lnTo>
                  <a:pt x="66" y="302"/>
                </a:lnTo>
                <a:lnTo>
                  <a:pt x="80" y="289"/>
                </a:lnTo>
                <a:lnTo>
                  <a:pt x="93" y="274"/>
                </a:lnTo>
                <a:lnTo>
                  <a:pt x="93" y="274"/>
                </a:lnTo>
                <a:lnTo>
                  <a:pt x="93" y="272"/>
                </a:lnTo>
                <a:lnTo>
                  <a:pt x="93" y="270"/>
                </a:lnTo>
                <a:lnTo>
                  <a:pt x="93" y="270"/>
                </a:lnTo>
                <a:lnTo>
                  <a:pt x="93" y="268"/>
                </a:lnTo>
                <a:lnTo>
                  <a:pt x="93" y="270"/>
                </a:lnTo>
                <a:close/>
                <a:moveTo>
                  <a:pt x="514" y="140"/>
                </a:moveTo>
                <a:lnTo>
                  <a:pt x="520" y="152"/>
                </a:lnTo>
                <a:lnTo>
                  <a:pt x="527" y="161"/>
                </a:lnTo>
                <a:lnTo>
                  <a:pt x="535" y="175"/>
                </a:lnTo>
                <a:lnTo>
                  <a:pt x="544" y="190"/>
                </a:lnTo>
                <a:lnTo>
                  <a:pt x="542" y="169"/>
                </a:lnTo>
                <a:lnTo>
                  <a:pt x="527" y="156"/>
                </a:lnTo>
                <a:lnTo>
                  <a:pt x="514" y="140"/>
                </a:lnTo>
                <a:close/>
                <a:moveTo>
                  <a:pt x="106" y="238"/>
                </a:moveTo>
                <a:lnTo>
                  <a:pt x="106" y="239"/>
                </a:lnTo>
                <a:lnTo>
                  <a:pt x="105" y="239"/>
                </a:lnTo>
                <a:lnTo>
                  <a:pt x="103" y="253"/>
                </a:lnTo>
                <a:lnTo>
                  <a:pt x="103" y="255"/>
                </a:lnTo>
                <a:lnTo>
                  <a:pt x="105" y="257"/>
                </a:lnTo>
                <a:lnTo>
                  <a:pt x="106" y="259"/>
                </a:lnTo>
                <a:lnTo>
                  <a:pt x="105" y="260"/>
                </a:lnTo>
                <a:lnTo>
                  <a:pt x="103" y="264"/>
                </a:lnTo>
                <a:lnTo>
                  <a:pt x="101" y="268"/>
                </a:lnTo>
                <a:lnTo>
                  <a:pt x="101" y="291"/>
                </a:lnTo>
                <a:lnTo>
                  <a:pt x="101" y="312"/>
                </a:lnTo>
                <a:lnTo>
                  <a:pt x="101" y="316"/>
                </a:lnTo>
                <a:lnTo>
                  <a:pt x="101" y="318"/>
                </a:lnTo>
                <a:lnTo>
                  <a:pt x="99" y="321"/>
                </a:lnTo>
                <a:lnTo>
                  <a:pt x="101" y="321"/>
                </a:lnTo>
                <a:lnTo>
                  <a:pt x="101" y="321"/>
                </a:lnTo>
                <a:lnTo>
                  <a:pt x="101" y="323"/>
                </a:lnTo>
                <a:lnTo>
                  <a:pt x="103" y="323"/>
                </a:lnTo>
                <a:lnTo>
                  <a:pt x="103" y="325"/>
                </a:lnTo>
                <a:lnTo>
                  <a:pt x="103" y="323"/>
                </a:lnTo>
                <a:lnTo>
                  <a:pt x="105" y="312"/>
                </a:lnTo>
                <a:lnTo>
                  <a:pt x="105" y="300"/>
                </a:lnTo>
                <a:lnTo>
                  <a:pt x="108" y="236"/>
                </a:lnTo>
                <a:lnTo>
                  <a:pt x="108" y="236"/>
                </a:lnTo>
                <a:lnTo>
                  <a:pt x="106" y="236"/>
                </a:lnTo>
                <a:lnTo>
                  <a:pt x="106" y="238"/>
                </a:lnTo>
                <a:lnTo>
                  <a:pt x="106" y="238"/>
                </a:lnTo>
                <a:close/>
                <a:moveTo>
                  <a:pt x="468" y="49"/>
                </a:moveTo>
                <a:lnTo>
                  <a:pt x="468" y="49"/>
                </a:lnTo>
                <a:lnTo>
                  <a:pt x="468" y="51"/>
                </a:lnTo>
                <a:lnTo>
                  <a:pt x="470" y="51"/>
                </a:lnTo>
                <a:lnTo>
                  <a:pt x="470" y="53"/>
                </a:lnTo>
                <a:lnTo>
                  <a:pt x="468" y="51"/>
                </a:lnTo>
                <a:lnTo>
                  <a:pt x="466" y="49"/>
                </a:lnTo>
                <a:lnTo>
                  <a:pt x="464" y="47"/>
                </a:lnTo>
                <a:lnTo>
                  <a:pt x="463" y="47"/>
                </a:lnTo>
                <a:lnTo>
                  <a:pt x="461" y="45"/>
                </a:lnTo>
                <a:lnTo>
                  <a:pt x="461" y="43"/>
                </a:lnTo>
                <a:lnTo>
                  <a:pt x="457" y="43"/>
                </a:lnTo>
                <a:lnTo>
                  <a:pt x="451" y="43"/>
                </a:lnTo>
                <a:lnTo>
                  <a:pt x="464" y="55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97" y="91"/>
                </a:lnTo>
                <a:lnTo>
                  <a:pt x="516" y="114"/>
                </a:lnTo>
                <a:lnTo>
                  <a:pt x="516" y="116"/>
                </a:lnTo>
                <a:lnTo>
                  <a:pt x="518" y="116"/>
                </a:lnTo>
                <a:lnTo>
                  <a:pt x="518" y="118"/>
                </a:lnTo>
                <a:lnTo>
                  <a:pt x="520" y="118"/>
                </a:lnTo>
                <a:lnTo>
                  <a:pt x="520" y="118"/>
                </a:lnTo>
                <a:lnTo>
                  <a:pt x="520" y="120"/>
                </a:lnTo>
                <a:lnTo>
                  <a:pt x="520" y="120"/>
                </a:lnTo>
                <a:lnTo>
                  <a:pt x="523" y="123"/>
                </a:lnTo>
                <a:lnTo>
                  <a:pt x="525" y="123"/>
                </a:lnTo>
                <a:lnTo>
                  <a:pt x="525" y="123"/>
                </a:lnTo>
                <a:lnTo>
                  <a:pt x="523" y="125"/>
                </a:lnTo>
                <a:lnTo>
                  <a:pt x="527" y="127"/>
                </a:lnTo>
                <a:lnTo>
                  <a:pt x="531" y="131"/>
                </a:lnTo>
                <a:lnTo>
                  <a:pt x="531" y="135"/>
                </a:lnTo>
                <a:lnTo>
                  <a:pt x="533" y="133"/>
                </a:lnTo>
                <a:lnTo>
                  <a:pt x="533" y="133"/>
                </a:lnTo>
                <a:lnTo>
                  <a:pt x="529" y="125"/>
                </a:lnTo>
                <a:lnTo>
                  <a:pt x="529" y="123"/>
                </a:lnTo>
                <a:lnTo>
                  <a:pt x="527" y="123"/>
                </a:lnTo>
                <a:lnTo>
                  <a:pt x="527" y="123"/>
                </a:lnTo>
                <a:lnTo>
                  <a:pt x="501" y="87"/>
                </a:lnTo>
                <a:lnTo>
                  <a:pt x="472" y="55"/>
                </a:lnTo>
                <a:lnTo>
                  <a:pt x="474" y="55"/>
                </a:lnTo>
                <a:lnTo>
                  <a:pt x="474" y="57"/>
                </a:lnTo>
                <a:lnTo>
                  <a:pt x="474" y="57"/>
                </a:lnTo>
                <a:lnTo>
                  <a:pt x="474" y="55"/>
                </a:lnTo>
                <a:lnTo>
                  <a:pt x="472" y="53"/>
                </a:lnTo>
                <a:lnTo>
                  <a:pt x="472" y="53"/>
                </a:lnTo>
                <a:lnTo>
                  <a:pt x="470" y="51"/>
                </a:lnTo>
                <a:lnTo>
                  <a:pt x="468" y="51"/>
                </a:lnTo>
                <a:lnTo>
                  <a:pt x="468" y="49"/>
                </a:lnTo>
                <a:lnTo>
                  <a:pt x="468" y="49"/>
                </a:lnTo>
                <a:close/>
                <a:moveTo>
                  <a:pt x="516" y="102"/>
                </a:moveTo>
                <a:lnTo>
                  <a:pt x="518" y="104"/>
                </a:lnTo>
                <a:lnTo>
                  <a:pt x="520" y="108"/>
                </a:lnTo>
                <a:lnTo>
                  <a:pt x="531" y="121"/>
                </a:lnTo>
                <a:lnTo>
                  <a:pt x="541" y="139"/>
                </a:lnTo>
                <a:lnTo>
                  <a:pt x="541" y="133"/>
                </a:lnTo>
                <a:lnTo>
                  <a:pt x="539" y="127"/>
                </a:lnTo>
                <a:lnTo>
                  <a:pt x="537" y="123"/>
                </a:lnTo>
                <a:lnTo>
                  <a:pt x="533" y="120"/>
                </a:lnTo>
                <a:lnTo>
                  <a:pt x="533" y="120"/>
                </a:lnTo>
                <a:lnTo>
                  <a:pt x="533" y="120"/>
                </a:lnTo>
                <a:lnTo>
                  <a:pt x="535" y="120"/>
                </a:lnTo>
                <a:lnTo>
                  <a:pt x="535" y="120"/>
                </a:lnTo>
                <a:lnTo>
                  <a:pt x="535" y="120"/>
                </a:lnTo>
                <a:lnTo>
                  <a:pt x="537" y="118"/>
                </a:lnTo>
                <a:lnTo>
                  <a:pt x="533" y="114"/>
                </a:lnTo>
                <a:lnTo>
                  <a:pt x="529" y="110"/>
                </a:lnTo>
                <a:lnTo>
                  <a:pt x="529" y="108"/>
                </a:lnTo>
                <a:lnTo>
                  <a:pt x="529" y="106"/>
                </a:lnTo>
                <a:lnTo>
                  <a:pt x="529" y="106"/>
                </a:lnTo>
                <a:lnTo>
                  <a:pt x="527" y="106"/>
                </a:lnTo>
                <a:lnTo>
                  <a:pt x="527" y="106"/>
                </a:lnTo>
                <a:lnTo>
                  <a:pt x="512" y="85"/>
                </a:lnTo>
                <a:lnTo>
                  <a:pt x="495" y="64"/>
                </a:lnTo>
                <a:lnTo>
                  <a:pt x="476" y="45"/>
                </a:lnTo>
                <a:lnTo>
                  <a:pt x="478" y="45"/>
                </a:lnTo>
                <a:lnTo>
                  <a:pt x="480" y="45"/>
                </a:lnTo>
                <a:lnTo>
                  <a:pt x="482" y="45"/>
                </a:lnTo>
                <a:lnTo>
                  <a:pt x="499" y="64"/>
                </a:lnTo>
                <a:lnTo>
                  <a:pt x="516" y="85"/>
                </a:lnTo>
                <a:lnTo>
                  <a:pt x="531" y="104"/>
                </a:lnTo>
                <a:lnTo>
                  <a:pt x="531" y="104"/>
                </a:lnTo>
                <a:lnTo>
                  <a:pt x="533" y="104"/>
                </a:lnTo>
                <a:lnTo>
                  <a:pt x="533" y="106"/>
                </a:lnTo>
                <a:lnTo>
                  <a:pt x="533" y="106"/>
                </a:lnTo>
                <a:lnTo>
                  <a:pt x="535" y="108"/>
                </a:lnTo>
                <a:lnTo>
                  <a:pt x="535" y="108"/>
                </a:lnTo>
                <a:lnTo>
                  <a:pt x="535" y="110"/>
                </a:lnTo>
                <a:lnTo>
                  <a:pt x="535" y="110"/>
                </a:lnTo>
                <a:lnTo>
                  <a:pt x="537" y="112"/>
                </a:lnTo>
                <a:lnTo>
                  <a:pt x="537" y="110"/>
                </a:lnTo>
                <a:lnTo>
                  <a:pt x="535" y="110"/>
                </a:lnTo>
                <a:lnTo>
                  <a:pt x="537" y="110"/>
                </a:lnTo>
                <a:lnTo>
                  <a:pt x="539" y="110"/>
                </a:lnTo>
                <a:lnTo>
                  <a:pt x="539" y="110"/>
                </a:lnTo>
                <a:lnTo>
                  <a:pt x="539" y="108"/>
                </a:lnTo>
                <a:lnTo>
                  <a:pt x="512" y="72"/>
                </a:lnTo>
                <a:lnTo>
                  <a:pt x="483" y="40"/>
                </a:lnTo>
                <a:lnTo>
                  <a:pt x="468" y="41"/>
                </a:lnTo>
                <a:lnTo>
                  <a:pt x="466" y="41"/>
                </a:lnTo>
                <a:lnTo>
                  <a:pt x="466" y="43"/>
                </a:lnTo>
                <a:lnTo>
                  <a:pt x="466" y="43"/>
                </a:lnTo>
                <a:lnTo>
                  <a:pt x="480" y="55"/>
                </a:lnTo>
                <a:lnTo>
                  <a:pt x="489" y="66"/>
                </a:lnTo>
                <a:lnTo>
                  <a:pt x="491" y="68"/>
                </a:lnTo>
                <a:lnTo>
                  <a:pt x="493" y="70"/>
                </a:lnTo>
                <a:lnTo>
                  <a:pt x="495" y="72"/>
                </a:lnTo>
                <a:lnTo>
                  <a:pt x="495" y="72"/>
                </a:lnTo>
                <a:lnTo>
                  <a:pt x="495" y="74"/>
                </a:lnTo>
                <a:lnTo>
                  <a:pt x="495" y="74"/>
                </a:lnTo>
                <a:lnTo>
                  <a:pt x="499" y="78"/>
                </a:lnTo>
                <a:lnTo>
                  <a:pt x="503" y="80"/>
                </a:lnTo>
                <a:lnTo>
                  <a:pt x="510" y="89"/>
                </a:lnTo>
                <a:lnTo>
                  <a:pt x="518" y="99"/>
                </a:lnTo>
                <a:lnTo>
                  <a:pt x="525" y="108"/>
                </a:lnTo>
                <a:lnTo>
                  <a:pt x="527" y="108"/>
                </a:lnTo>
                <a:lnTo>
                  <a:pt x="527" y="108"/>
                </a:lnTo>
                <a:lnTo>
                  <a:pt x="525" y="108"/>
                </a:lnTo>
                <a:lnTo>
                  <a:pt x="527" y="112"/>
                </a:lnTo>
                <a:lnTo>
                  <a:pt x="531" y="114"/>
                </a:lnTo>
                <a:lnTo>
                  <a:pt x="531" y="114"/>
                </a:lnTo>
                <a:lnTo>
                  <a:pt x="533" y="116"/>
                </a:lnTo>
                <a:lnTo>
                  <a:pt x="533" y="118"/>
                </a:lnTo>
                <a:lnTo>
                  <a:pt x="533" y="118"/>
                </a:lnTo>
                <a:lnTo>
                  <a:pt x="533" y="118"/>
                </a:lnTo>
                <a:lnTo>
                  <a:pt x="533" y="120"/>
                </a:lnTo>
                <a:lnTo>
                  <a:pt x="527" y="114"/>
                </a:lnTo>
                <a:lnTo>
                  <a:pt x="522" y="108"/>
                </a:lnTo>
                <a:lnTo>
                  <a:pt x="522" y="106"/>
                </a:lnTo>
                <a:lnTo>
                  <a:pt x="520" y="108"/>
                </a:lnTo>
                <a:lnTo>
                  <a:pt x="520" y="106"/>
                </a:lnTo>
                <a:lnTo>
                  <a:pt x="520" y="104"/>
                </a:lnTo>
                <a:lnTo>
                  <a:pt x="518" y="102"/>
                </a:lnTo>
                <a:lnTo>
                  <a:pt x="518" y="102"/>
                </a:lnTo>
                <a:lnTo>
                  <a:pt x="516" y="102"/>
                </a:lnTo>
                <a:close/>
                <a:moveTo>
                  <a:pt x="457" y="150"/>
                </a:moveTo>
                <a:lnTo>
                  <a:pt x="457" y="152"/>
                </a:lnTo>
                <a:lnTo>
                  <a:pt x="459" y="154"/>
                </a:lnTo>
                <a:lnTo>
                  <a:pt x="457" y="154"/>
                </a:lnTo>
                <a:lnTo>
                  <a:pt x="455" y="154"/>
                </a:lnTo>
                <a:lnTo>
                  <a:pt x="453" y="154"/>
                </a:lnTo>
                <a:lnTo>
                  <a:pt x="451" y="156"/>
                </a:lnTo>
                <a:lnTo>
                  <a:pt x="447" y="158"/>
                </a:lnTo>
                <a:lnTo>
                  <a:pt x="447" y="160"/>
                </a:lnTo>
                <a:lnTo>
                  <a:pt x="445" y="163"/>
                </a:lnTo>
                <a:lnTo>
                  <a:pt x="445" y="163"/>
                </a:lnTo>
                <a:lnTo>
                  <a:pt x="443" y="163"/>
                </a:lnTo>
                <a:lnTo>
                  <a:pt x="443" y="163"/>
                </a:lnTo>
                <a:lnTo>
                  <a:pt x="443" y="158"/>
                </a:lnTo>
                <a:lnTo>
                  <a:pt x="447" y="154"/>
                </a:lnTo>
                <a:lnTo>
                  <a:pt x="449" y="152"/>
                </a:lnTo>
                <a:lnTo>
                  <a:pt x="453" y="150"/>
                </a:lnTo>
                <a:lnTo>
                  <a:pt x="449" y="144"/>
                </a:lnTo>
                <a:lnTo>
                  <a:pt x="445" y="137"/>
                </a:lnTo>
                <a:lnTo>
                  <a:pt x="445" y="135"/>
                </a:lnTo>
                <a:lnTo>
                  <a:pt x="447" y="135"/>
                </a:lnTo>
                <a:lnTo>
                  <a:pt x="449" y="135"/>
                </a:lnTo>
                <a:lnTo>
                  <a:pt x="455" y="139"/>
                </a:lnTo>
                <a:lnTo>
                  <a:pt x="459" y="142"/>
                </a:lnTo>
                <a:lnTo>
                  <a:pt x="464" y="148"/>
                </a:lnTo>
                <a:lnTo>
                  <a:pt x="466" y="150"/>
                </a:lnTo>
                <a:lnTo>
                  <a:pt x="468" y="150"/>
                </a:lnTo>
                <a:lnTo>
                  <a:pt x="472" y="152"/>
                </a:lnTo>
                <a:lnTo>
                  <a:pt x="470" y="150"/>
                </a:lnTo>
                <a:lnTo>
                  <a:pt x="468" y="148"/>
                </a:lnTo>
                <a:lnTo>
                  <a:pt x="468" y="146"/>
                </a:lnTo>
                <a:lnTo>
                  <a:pt x="463" y="139"/>
                </a:lnTo>
                <a:lnTo>
                  <a:pt x="457" y="131"/>
                </a:lnTo>
                <a:lnTo>
                  <a:pt x="451" y="123"/>
                </a:lnTo>
                <a:lnTo>
                  <a:pt x="451" y="123"/>
                </a:lnTo>
                <a:lnTo>
                  <a:pt x="451" y="123"/>
                </a:lnTo>
                <a:lnTo>
                  <a:pt x="451" y="123"/>
                </a:lnTo>
                <a:lnTo>
                  <a:pt x="449" y="123"/>
                </a:lnTo>
                <a:lnTo>
                  <a:pt x="447" y="121"/>
                </a:lnTo>
                <a:lnTo>
                  <a:pt x="445" y="120"/>
                </a:lnTo>
                <a:lnTo>
                  <a:pt x="445" y="118"/>
                </a:lnTo>
                <a:lnTo>
                  <a:pt x="443" y="118"/>
                </a:lnTo>
                <a:lnTo>
                  <a:pt x="443" y="116"/>
                </a:lnTo>
                <a:lnTo>
                  <a:pt x="445" y="114"/>
                </a:lnTo>
                <a:lnTo>
                  <a:pt x="447" y="114"/>
                </a:lnTo>
                <a:lnTo>
                  <a:pt x="455" y="121"/>
                </a:lnTo>
                <a:lnTo>
                  <a:pt x="461" y="129"/>
                </a:lnTo>
                <a:lnTo>
                  <a:pt x="463" y="129"/>
                </a:lnTo>
                <a:lnTo>
                  <a:pt x="463" y="131"/>
                </a:lnTo>
                <a:lnTo>
                  <a:pt x="463" y="131"/>
                </a:lnTo>
                <a:lnTo>
                  <a:pt x="463" y="133"/>
                </a:lnTo>
                <a:lnTo>
                  <a:pt x="463" y="133"/>
                </a:lnTo>
                <a:lnTo>
                  <a:pt x="464" y="133"/>
                </a:lnTo>
                <a:lnTo>
                  <a:pt x="466" y="133"/>
                </a:lnTo>
                <a:lnTo>
                  <a:pt x="466" y="137"/>
                </a:lnTo>
                <a:lnTo>
                  <a:pt x="468" y="139"/>
                </a:lnTo>
                <a:lnTo>
                  <a:pt x="472" y="142"/>
                </a:lnTo>
                <a:lnTo>
                  <a:pt x="476" y="146"/>
                </a:lnTo>
                <a:lnTo>
                  <a:pt x="480" y="150"/>
                </a:lnTo>
                <a:lnTo>
                  <a:pt x="483" y="154"/>
                </a:lnTo>
                <a:lnTo>
                  <a:pt x="487" y="158"/>
                </a:lnTo>
                <a:lnTo>
                  <a:pt x="491" y="161"/>
                </a:lnTo>
                <a:lnTo>
                  <a:pt x="497" y="165"/>
                </a:lnTo>
                <a:lnTo>
                  <a:pt x="476" y="135"/>
                </a:lnTo>
                <a:lnTo>
                  <a:pt x="453" y="104"/>
                </a:lnTo>
                <a:lnTo>
                  <a:pt x="434" y="85"/>
                </a:lnTo>
                <a:lnTo>
                  <a:pt x="415" y="66"/>
                </a:lnTo>
                <a:lnTo>
                  <a:pt x="415" y="66"/>
                </a:lnTo>
                <a:lnTo>
                  <a:pt x="415" y="64"/>
                </a:lnTo>
                <a:lnTo>
                  <a:pt x="417" y="64"/>
                </a:lnTo>
                <a:lnTo>
                  <a:pt x="447" y="91"/>
                </a:lnTo>
                <a:lnTo>
                  <a:pt x="476" y="120"/>
                </a:lnTo>
                <a:lnTo>
                  <a:pt x="476" y="121"/>
                </a:lnTo>
                <a:lnTo>
                  <a:pt x="476" y="121"/>
                </a:lnTo>
                <a:lnTo>
                  <a:pt x="480" y="123"/>
                </a:lnTo>
                <a:lnTo>
                  <a:pt x="483" y="125"/>
                </a:lnTo>
                <a:lnTo>
                  <a:pt x="539" y="190"/>
                </a:lnTo>
                <a:lnTo>
                  <a:pt x="539" y="190"/>
                </a:lnTo>
                <a:lnTo>
                  <a:pt x="537" y="190"/>
                </a:lnTo>
                <a:lnTo>
                  <a:pt x="537" y="190"/>
                </a:lnTo>
                <a:lnTo>
                  <a:pt x="535" y="190"/>
                </a:lnTo>
                <a:lnTo>
                  <a:pt x="504" y="156"/>
                </a:lnTo>
                <a:lnTo>
                  <a:pt x="503" y="154"/>
                </a:lnTo>
                <a:lnTo>
                  <a:pt x="503" y="152"/>
                </a:lnTo>
                <a:lnTo>
                  <a:pt x="503" y="152"/>
                </a:lnTo>
                <a:lnTo>
                  <a:pt x="501" y="152"/>
                </a:lnTo>
                <a:lnTo>
                  <a:pt x="501" y="150"/>
                </a:lnTo>
                <a:lnTo>
                  <a:pt x="499" y="148"/>
                </a:lnTo>
                <a:lnTo>
                  <a:pt x="497" y="146"/>
                </a:lnTo>
                <a:lnTo>
                  <a:pt x="495" y="144"/>
                </a:lnTo>
                <a:lnTo>
                  <a:pt x="495" y="144"/>
                </a:lnTo>
                <a:lnTo>
                  <a:pt x="493" y="142"/>
                </a:lnTo>
                <a:lnTo>
                  <a:pt x="493" y="142"/>
                </a:lnTo>
                <a:lnTo>
                  <a:pt x="491" y="142"/>
                </a:lnTo>
                <a:lnTo>
                  <a:pt x="491" y="140"/>
                </a:lnTo>
                <a:lnTo>
                  <a:pt x="491" y="140"/>
                </a:lnTo>
                <a:lnTo>
                  <a:pt x="491" y="140"/>
                </a:lnTo>
                <a:lnTo>
                  <a:pt x="489" y="139"/>
                </a:lnTo>
                <a:lnTo>
                  <a:pt x="483" y="135"/>
                </a:lnTo>
                <a:lnTo>
                  <a:pt x="482" y="129"/>
                </a:lnTo>
                <a:lnTo>
                  <a:pt x="480" y="129"/>
                </a:lnTo>
                <a:lnTo>
                  <a:pt x="480" y="127"/>
                </a:lnTo>
                <a:lnTo>
                  <a:pt x="480" y="127"/>
                </a:lnTo>
                <a:lnTo>
                  <a:pt x="478" y="127"/>
                </a:lnTo>
                <a:lnTo>
                  <a:pt x="476" y="123"/>
                </a:lnTo>
                <a:lnTo>
                  <a:pt x="474" y="121"/>
                </a:lnTo>
                <a:lnTo>
                  <a:pt x="472" y="120"/>
                </a:lnTo>
                <a:lnTo>
                  <a:pt x="472" y="120"/>
                </a:lnTo>
                <a:lnTo>
                  <a:pt x="470" y="120"/>
                </a:lnTo>
                <a:lnTo>
                  <a:pt x="470" y="118"/>
                </a:lnTo>
                <a:lnTo>
                  <a:pt x="468" y="118"/>
                </a:lnTo>
                <a:lnTo>
                  <a:pt x="466" y="116"/>
                </a:lnTo>
                <a:lnTo>
                  <a:pt x="480" y="133"/>
                </a:lnTo>
                <a:lnTo>
                  <a:pt x="491" y="150"/>
                </a:lnTo>
                <a:lnTo>
                  <a:pt x="495" y="156"/>
                </a:lnTo>
                <a:lnTo>
                  <a:pt x="499" y="161"/>
                </a:lnTo>
                <a:lnTo>
                  <a:pt x="503" y="169"/>
                </a:lnTo>
                <a:lnTo>
                  <a:pt x="501" y="169"/>
                </a:lnTo>
                <a:lnTo>
                  <a:pt x="501" y="169"/>
                </a:lnTo>
                <a:lnTo>
                  <a:pt x="499" y="169"/>
                </a:lnTo>
                <a:lnTo>
                  <a:pt x="497" y="167"/>
                </a:lnTo>
                <a:lnTo>
                  <a:pt x="485" y="158"/>
                </a:lnTo>
                <a:lnTo>
                  <a:pt x="472" y="146"/>
                </a:lnTo>
                <a:lnTo>
                  <a:pt x="474" y="150"/>
                </a:lnTo>
                <a:lnTo>
                  <a:pt x="476" y="152"/>
                </a:lnTo>
                <a:lnTo>
                  <a:pt x="476" y="156"/>
                </a:lnTo>
                <a:lnTo>
                  <a:pt x="476" y="156"/>
                </a:lnTo>
                <a:lnTo>
                  <a:pt x="476" y="158"/>
                </a:lnTo>
                <a:lnTo>
                  <a:pt x="474" y="158"/>
                </a:lnTo>
                <a:lnTo>
                  <a:pt x="463" y="148"/>
                </a:lnTo>
                <a:lnTo>
                  <a:pt x="451" y="140"/>
                </a:lnTo>
                <a:lnTo>
                  <a:pt x="451" y="140"/>
                </a:lnTo>
                <a:lnTo>
                  <a:pt x="451" y="142"/>
                </a:lnTo>
                <a:lnTo>
                  <a:pt x="451" y="142"/>
                </a:lnTo>
                <a:lnTo>
                  <a:pt x="453" y="142"/>
                </a:lnTo>
                <a:lnTo>
                  <a:pt x="453" y="144"/>
                </a:lnTo>
                <a:lnTo>
                  <a:pt x="453" y="144"/>
                </a:lnTo>
                <a:lnTo>
                  <a:pt x="453" y="146"/>
                </a:lnTo>
                <a:lnTo>
                  <a:pt x="455" y="148"/>
                </a:lnTo>
                <a:lnTo>
                  <a:pt x="457" y="150"/>
                </a:lnTo>
                <a:close/>
                <a:moveTo>
                  <a:pt x="451" y="51"/>
                </a:moveTo>
                <a:lnTo>
                  <a:pt x="451" y="51"/>
                </a:lnTo>
                <a:lnTo>
                  <a:pt x="451" y="49"/>
                </a:lnTo>
                <a:lnTo>
                  <a:pt x="451" y="49"/>
                </a:lnTo>
                <a:lnTo>
                  <a:pt x="449" y="47"/>
                </a:lnTo>
                <a:lnTo>
                  <a:pt x="449" y="49"/>
                </a:lnTo>
                <a:lnTo>
                  <a:pt x="447" y="47"/>
                </a:lnTo>
                <a:lnTo>
                  <a:pt x="445" y="45"/>
                </a:lnTo>
                <a:lnTo>
                  <a:pt x="443" y="45"/>
                </a:lnTo>
                <a:lnTo>
                  <a:pt x="434" y="47"/>
                </a:lnTo>
                <a:lnTo>
                  <a:pt x="426" y="47"/>
                </a:lnTo>
                <a:lnTo>
                  <a:pt x="449" y="70"/>
                </a:lnTo>
                <a:lnTo>
                  <a:pt x="472" y="91"/>
                </a:lnTo>
                <a:lnTo>
                  <a:pt x="482" y="101"/>
                </a:lnTo>
                <a:lnTo>
                  <a:pt x="489" y="110"/>
                </a:lnTo>
                <a:lnTo>
                  <a:pt x="527" y="152"/>
                </a:lnTo>
                <a:lnTo>
                  <a:pt x="531" y="156"/>
                </a:lnTo>
                <a:lnTo>
                  <a:pt x="535" y="158"/>
                </a:lnTo>
                <a:lnTo>
                  <a:pt x="539" y="161"/>
                </a:lnTo>
                <a:lnTo>
                  <a:pt x="537" y="156"/>
                </a:lnTo>
                <a:lnTo>
                  <a:pt x="535" y="150"/>
                </a:lnTo>
                <a:lnTo>
                  <a:pt x="506" y="108"/>
                </a:lnTo>
                <a:lnTo>
                  <a:pt x="470" y="70"/>
                </a:lnTo>
                <a:lnTo>
                  <a:pt x="470" y="68"/>
                </a:lnTo>
                <a:lnTo>
                  <a:pt x="470" y="68"/>
                </a:lnTo>
                <a:lnTo>
                  <a:pt x="464" y="62"/>
                </a:lnTo>
                <a:lnTo>
                  <a:pt x="459" y="59"/>
                </a:lnTo>
                <a:lnTo>
                  <a:pt x="459" y="57"/>
                </a:lnTo>
                <a:lnTo>
                  <a:pt x="457" y="55"/>
                </a:lnTo>
                <a:lnTo>
                  <a:pt x="455" y="53"/>
                </a:lnTo>
                <a:lnTo>
                  <a:pt x="453" y="53"/>
                </a:lnTo>
                <a:lnTo>
                  <a:pt x="455" y="53"/>
                </a:lnTo>
                <a:lnTo>
                  <a:pt x="455" y="51"/>
                </a:lnTo>
                <a:lnTo>
                  <a:pt x="453" y="51"/>
                </a:lnTo>
                <a:lnTo>
                  <a:pt x="453" y="51"/>
                </a:lnTo>
                <a:lnTo>
                  <a:pt x="451" y="51"/>
                </a:lnTo>
                <a:close/>
                <a:moveTo>
                  <a:pt x="116" y="314"/>
                </a:moveTo>
                <a:lnTo>
                  <a:pt x="116" y="316"/>
                </a:lnTo>
                <a:lnTo>
                  <a:pt x="118" y="316"/>
                </a:lnTo>
                <a:lnTo>
                  <a:pt x="118" y="318"/>
                </a:lnTo>
                <a:lnTo>
                  <a:pt x="118" y="319"/>
                </a:lnTo>
                <a:lnTo>
                  <a:pt x="118" y="323"/>
                </a:lnTo>
                <a:lnTo>
                  <a:pt x="118" y="329"/>
                </a:lnTo>
                <a:lnTo>
                  <a:pt x="118" y="329"/>
                </a:lnTo>
                <a:lnTo>
                  <a:pt x="120" y="331"/>
                </a:lnTo>
                <a:lnTo>
                  <a:pt x="160" y="340"/>
                </a:lnTo>
                <a:lnTo>
                  <a:pt x="205" y="344"/>
                </a:lnTo>
                <a:lnTo>
                  <a:pt x="251" y="342"/>
                </a:lnTo>
                <a:lnTo>
                  <a:pt x="295" y="337"/>
                </a:lnTo>
                <a:lnTo>
                  <a:pt x="335" y="325"/>
                </a:lnTo>
                <a:lnTo>
                  <a:pt x="358" y="316"/>
                </a:lnTo>
                <a:lnTo>
                  <a:pt x="381" y="304"/>
                </a:lnTo>
                <a:lnTo>
                  <a:pt x="402" y="291"/>
                </a:lnTo>
                <a:lnTo>
                  <a:pt x="461" y="245"/>
                </a:lnTo>
                <a:lnTo>
                  <a:pt x="478" y="226"/>
                </a:lnTo>
                <a:lnTo>
                  <a:pt x="493" y="205"/>
                </a:lnTo>
                <a:lnTo>
                  <a:pt x="495" y="203"/>
                </a:lnTo>
                <a:lnTo>
                  <a:pt x="495" y="203"/>
                </a:lnTo>
                <a:lnTo>
                  <a:pt x="497" y="201"/>
                </a:lnTo>
                <a:lnTo>
                  <a:pt x="499" y="201"/>
                </a:lnTo>
                <a:lnTo>
                  <a:pt x="501" y="201"/>
                </a:lnTo>
                <a:lnTo>
                  <a:pt x="501" y="200"/>
                </a:lnTo>
                <a:lnTo>
                  <a:pt x="501" y="200"/>
                </a:lnTo>
                <a:lnTo>
                  <a:pt x="504" y="200"/>
                </a:lnTo>
                <a:lnTo>
                  <a:pt x="506" y="201"/>
                </a:lnTo>
                <a:lnTo>
                  <a:pt x="516" y="211"/>
                </a:lnTo>
                <a:lnTo>
                  <a:pt x="525" y="220"/>
                </a:lnTo>
                <a:lnTo>
                  <a:pt x="537" y="230"/>
                </a:lnTo>
                <a:lnTo>
                  <a:pt x="539" y="232"/>
                </a:lnTo>
                <a:lnTo>
                  <a:pt x="541" y="236"/>
                </a:lnTo>
                <a:lnTo>
                  <a:pt x="544" y="238"/>
                </a:lnTo>
                <a:lnTo>
                  <a:pt x="542" y="220"/>
                </a:lnTo>
                <a:lnTo>
                  <a:pt x="544" y="205"/>
                </a:lnTo>
                <a:lnTo>
                  <a:pt x="544" y="201"/>
                </a:lnTo>
                <a:lnTo>
                  <a:pt x="544" y="198"/>
                </a:lnTo>
                <a:lnTo>
                  <a:pt x="541" y="196"/>
                </a:lnTo>
                <a:lnTo>
                  <a:pt x="541" y="194"/>
                </a:lnTo>
                <a:lnTo>
                  <a:pt x="539" y="192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14" y="146"/>
                </a:lnTo>
                <a:lnTo>
                  <a:pt x="483" y="110"/>
                </a:lnTo>
                <a:lnTo>
                  <a:pt x="453" y="78"/>
                </a:lnTo>
                <a:lnTo>
                  <a:pt x="421" y="49"/>
                </a:lnTo>
                <a:lnTo>
                  <a:pt x="394" y="51"/>
                </a:lnTo>
                <a:lnTo>
                  <a:pt x="369" y="55"/>
                </a:lnTo>
                <a:lnTo>
                  <a:pt x="369" y="59"/>
                </a:lnTo>
                <a:lnTo>
                  <a:pt x="367" y="62"/>
                </a:lnTo>
                <a:lnTo>
                  <a:pt x="365" y="66"/>
                </a:lnTo>
                <a:lnTo>
                  <a:pt x="369" y="66"/>
                </a:lnTo>
                <a:lnTo>
                  <a:pt x="371" y="70"/>
                </a:lnTo>
                <a:lnTo>
                  <a:pt x="371" y="72"/>
                </a:lnTo>
                <a:lnTo>
                  <a:pt x="390" y="87"/>
                </a:lnTo>
                <a:lnTo>
                  <a:pt x="390" y="87"/>
                </a:lnTo>
                <a:lnTo>
                  <a:pt x="392" y="87"/>
                </a:lnTo>
                <a:lnTo>
                  <a:pt x="392" y="89"/>
                </a:lnTo>
                <a:lnTo>
                  <a:pt x="394" y="89"/>
                </a:lnTo>
                <a:lnTo>
                  <a:pt x="392" y="91"/>
                </a:lnTo>
                <a:lnTo>
                  <a:pt x="392" y="93"/>
                </a:lnTo>
                <a:lnTo>
                  <a:pt x="400" y="101"/>
                </a:lnTo>
                <a:lnTo>
                  <a:pt x="405" y="108"/>
                </a:lnTo>
                <a:lnTo>
                  <a:pt x="403" y="112"/>
                </a:lnTo>
                <a:lnTo>
                  <a:pt x="400" y="116"/>
                </a:lnTo>
                <a:lnTo>
                  <a:pt x="398" y="120"/>
                </a:lnTo>
                <a:lnTo>
                  <a:pt x="396" y="120"/>
                </a:lnTo>
                <a:lnTo>
                  <a:pt x="394" y="121"/>
                </a:lnTo>
                <a:lnTo>
                  <a:pt x="373" y="140"/>
                </a:lnTo>
                <a:lnTo>
                  <a:pt x="350" y="156"/>
                </a:lnTo>
                <a:lnTo>
                  <a:pt x="350" y="158"/>
                </a:lnTo>
                <a:lnTo>
                  <a:pt x="350" y="158"/>
                </a:lnTo>
                <a:lnTo>
                  <a:pt x="335" y="169"/>
                </a:lnTo>
                <a:lnTo>
                  <a:pt x="316" y="179"/>
                </a:lnTo>
                <a:lnTo>
                  <a:pt x="299" y="188"/>
                </a:lnTo>
                <a:lnTo>
                  <a:pt x="291" y="192"/>
                </a:lnTo>
                <a:lnTo>
                  <a:pt x="284" y="196"/>
                </a:lnTo>
                <a:lnTo>
                  <a:pt x="274" y="198"/>
                </a:lnTo>
                <a:lnTo>
                  <a:pt x="255" y="207"/>
                </a:lnTo>
                <a:lnTo>
                  <a:pt x="232" y="213"/>
                </a:lnTo>
                <a:lnTo>
                  <a:pt x="186" y="217"/>
                </a:lnTo>
                <a:lnTo>
                  <a:pt x="139" y="217"/>
                </a:lnTo>
                <a:lnTo>
                  <a:pt x="106" y="211"/>
                </a:lnTo>
                <a:lnTo>
                  <a:pt x="105" y="219"/>
                </a:lnTo>
                <a:lnTo>
                  <a:pt x="103" y="226"/>
                </a:lnTo>
                <a:lnTo>
                  <a:pt x="103" y="236"/>
                </a:lnTo>
                <a:lnTo>
                  <a:pt x="103" y="234"/>
                </a:lnTo>
                <a:lnTo>
                  <a:pt x="103" y="232"/>
                </a:lnTo>
                <a:lnTo>
                  <a:pt x="105" y="230"/>
                </a:lnTo>
                <a:lnTo>
                  <a:pt x="105" y="230"/>
                </a:lnTo>
                <a:lnTo>
                  <a:pt x="105" y="228"/>
                </a:lnTo>
                <a:lnTo>
                  <a:pt x="105" y="224"/>
                </a:lnTo>
                <a:lnTo>
                  <a:pt x="106" y="222"/>
                </a:lnTo>
                <a:lnTo>
                  <a:pt x="108" y="222"/>
                </a:lnTo>
                <a:lnTo>
                  <a:pt x="108" y="224"/>
                </a:lnTo>
                <a:lnTo>
                  <a:pt x="110" y="228"/>
                </a:lnTo>
                <a:lnTo>
                  <a:pt x="110" y="232"/>
                </a:lnTo>
                <a:lnTo>
                  <a:pt x="110" y="234"/>
                </a:lnTo>
                <a:lnTo>
                  <a:pt x="110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14" y="247"/>
                </a:lnTo>
                <a:lnTo>
                  <a:pt x="114" y="262"/>
                </a:lnTo>
                <a:lnTo>
                  <a:pt x="114" y="259"/>
                </a:lnTo>
                <a:lnTo>
                  <a:pt x="114" y="255"/>
                </a:lnTo>
                <a:lnTo>
                  <a:pt x="112" y="253"/>
                </a:lnTo>
                <a:lnTo>
                  <a:pt x="112" y="255"/>
                </a:lnTo>
                <a:lnTo>
                  <a:pt x="112" y="257"/>
                </a:lnTo>
                <a:lnTo>
                  <a:pt x="110" y="259"/>
                </a:lnTo>
                <a:lnTo>
                  <a:pt x="112" y="255"/>
                </a:lnTo>
                <a:lnTo>
                  <a:pt x="112" y="251"/>
                </a:lnTo>
                <a:lnTo>
                  <a:pt x="110" y="247"/>
                </a:lnTo>
                <a:lnTo>
                  <a:pt x="110" y="257"/>
                </a:lnTo>
                <a:lnTo>
                  <a:pt x="110" y="259"/>
                </a:lnTo>
                <a:lnTo>
                  <a:pt x="110" y="259"/>
                </a:lnTo>
                <a:lnTo>
                  <a:pt x="112" y="259"/>
                </a:lnTo>
                <a:lnTo>
                  <a:pt x="112" y="260"/>
                </a:lnTo>
                <a:lnTo>
                  <a:pt x="112" y="260"/>
                </a:lnTo>
                <a:lnTo>
                  <a:pt x="110" y="259"/>
                </a:lnTo>
                <a:lnTo>
                  <a:pt x="108" y="293"/>
                </a:lnTo>
                <a:lnTo>
                  <a:pt x="108" y="327"/>
                </a:lnTo>
                <a:lnTo>
                  <a:pt x="110" y="327"/>
                </a:lnTo>
                <a:lnTo>
                  <a:pt x="112" y="327"/>
                </a:lnTo>
                <a:lnTo>
                  <a:pt x="112" y="327"/>
                </a:lnTo>
                <a:lnTo>
                  <a:pt x="112" y="297"/>
                </a:lnTo>
                <a:lnTo>
                  <a:pt x="112" y="264"/>
                </a:lnTo>
                <a:lnTo>
                  <a:pt x="112" y="266"/>
                </a:lnTo>
                <a:lnTo>
                  <a:pt x="114" y="268"/>
                </a:lnTo>
                <a:lnTo>
                  <a:pt x="114" y="260"/>
                </a:lnTo>
                <a:lnTo>
                  <a:pt x="116" y="262"/>
                </a:lnTo>
                <a:lnTo>
                  <a:pt x="116" y="262"/>
                </a:lnTo>
                <a:lnTo>
                  <a:pt x="118" y="262"/>
                </a:lnTo>
                <a:lnTo>
                  <a:pt x="120" y="264"/>
                </a:lnTo>
                <a:lnTo>
                  <a:pt x="127" y="308"/>
                </a:lnTo>
                <a:lnTo>
                  <a:pt x="129" y="306"/>
                </a:lnTo>
                <a:lnTo>
                  <a:pt x="129" y="306"/>
                </a:lnTo>
                <a:lnTo>
                  <a:pt x="129" y="304"/>
                </a:lnTo>
                <a:lnTo>
                  <a:pt x="129" y="302"/>
                </a:lnTo>
                <a:lnTo>
                  <a:pt x="127" y="300"/>
                </a:lnTo>
                <a:lnTo>
                  <a:pt x="129" y="270"/>
                </a:lnTo>
                <a:lnTo>
                  <a:pt x="131" y="268"/>
                </a:lnTo>
                <a:lnTo>
                  <a:pt x="131" y="268"/>
                </a:lnTo>
                <a:lnTo>
                  <a:pt x="133" y="268"/>
                </a:lnTo>
                <a:lnTo>
                  <a:pt x="133" y="268"/>
                </a:lnTo>
                <a:lnTo>
                  <a:pt x="139" y="281"/>
                </a:lnTo>
                <a:lnTo>
                  <a:pt x="141" y="297"/>
                </a:lnTo>
                <a:lnTo>
                  <a:pt x="143" y="295"/>
                </a:lnTo>
                <a:lnTo>
                  <a:pt x="145" y="291"/>
                </a:lnTo>
                <a:lnTo>
                  <a:pt x="145" y="287"/>
                </a:lnTo>
                <a:lnTo>
                  <a:pt x="145" y="283"/>
                </a:lnTo>
                <a:lnTo>
                  <a:pt x="145" y="281"/>
                </a:lnTo>
                <a:lnTo>
                  <a:pt x="146" y="279"/>
                </a:lnTo>
                <a:lnTo>
                  <a:pt x="148" y="281"/>
                </a:lnTo>
                <a:lnTo>
                  <a:pt x="152" y="293"/>
                </a:lnTo>
                <a:lnTo>
                  <a:pt x="156" y="304"/>
                </a:lnTo>
                <a:lnTo>
                  <a:pt x="160" y="302"/>
                </a:lnTo>
                <a:lnTo>
                  <a:pt x="160" y="300"/>
                </a:lnTo>
                <a:lnTo>
                  <a:pt x="160" y="300"/>
                </a:lnTo>
                <a:lnTo>
                  <a:pt x="162" y="297"/>
                </a:lnTo>
                <a:lnTo>
                  <a:pt x="164" y="295"/>
                </a:lnTo>
                <a:lnTo>
                  <a:pt x="164" y="291"/>
                </a:lnTo>
                <a:lnTo>
                  <a:pt x="164" y="291"/>
                </a:lnTo>
                <a:lnTo>
                  <a:pt x="165" y="289"/>
                </a:lnTo>
                <a:lnTo>
                  <a:pt x="165" y="289"/>
                </a:lnTo>
                <a:lnTo>
                  <a:pt x="167" y="291"/>
                </a:lnTo>
                <a:lnTo>
                  <a:pt x="169" y="295"/>
                </a:lnTo>
                <a:lnTo>
                  <a:pt x="171" y="299"/>
                </a:lnTo>
                <a:lnTo>
                  <a:pt x="173" y="300"/>
                </a:lnTo>
                <a:lnTo>
                  <a:pt x="173" y="302"/>
                </a:lnTo>
                <a:lnTo>
                  <a:pt x="175" y="304"/>
                </a:lnTo>
                <a:lnTo>
                  <a:pt x="179" y="299"/>
                </a:lnTo>
                <a:lnTo>
                  <a:pt x="181" y="295"/>
                </a:lnTo>
                <a:lnTo>
                  <a:pt x="183" y="293"/>
                </a:lnTo>
                <a:lnTo>
                  <a:pt x="184" y="295"/>
                </a:lnTo>
                <a:lnTo>
                  <a:pt x="184" y="293"/>
                </a:lnTo>
                <a:lnTo>
                  <a:pt x="186" y="293"/>
                </a:lnTo>
                <a:lnTo>
                  <a:pt x="188" y="293"/>
                </a:lnTo>
                <a:lnTo>
                  <a:pt x="188" y="295"/>
                </a:lnTo>
                <a:lnTo>
                  <a:pt x="190" y="295"/>
                </a:lnTo>
                <a:lnTo>
                  <a:pt x="223" y="293"/>
                </a:lnTo>
                <a:lnTo>
                  <a:pt x="228" y="291"/>
                </a:lnTo>
                <a:lnTo>
                  <a:pt x="236" y="289"/>
                </a:lnTo>
                <a:lnTo>
                  <a:pt x="242" y="287"/>
                </a:lnTo>
                <a:lnTo>
                  <a:pt x="249" y="285"/>
                </a:lnTo>
                <a:lnTo>
                  <a:pt x="249" y="283"/>
                </a:lnTo>
                <a:lnTo>
                  <a:pt x="249" y="283"/>
                </a:lnTo>
                <a:lnTo>
                  <a:pt x="251" y="283"/>
                </a:lnTo>
                <a:lnTo>
                  <a:pt x="253" y="283"/>
                </a:lnTo>
                <a:lnTo>
                  <a:pt x="253" y="283"/>
                </a:lnTo>
                <a:lnTo>
                  <a:pt x="245" y="287"/>
                </a:lnTo>
                <a:lnTo>
                  <a:pt x="238" y="291"/>
                </a:lnTo>
                <a:lnTo>
                  <a:pt x="238" y="291"/>
                </a:lnTo>
                <a:lnTo>
                  <a:pt x="238" y="291"/>
                </a:lnTo>
                <a:lnTo>
                  <a:pt x="236" y="291"/>
                </a:lnTo>
                <a:lnTo>
                  <a:pt x="236" y="293"/>
                </a:lnTo>
                <a:lnTo>
                  <a:pt x="236" y="293"/>
                </a:lnTo>
                <a:lnTo>
                  <a:pt x="234" y="293"/>
                </a:lnTo>
                <a:lnTo>
                  <a:pt x="234" y="293"/>
                </a:lnTo>
                <a:lnTo>
                  <a:pt x="232" y="293"/>
                </a:lnTo>
                <a:lnTo>
                  <a:pt x="232" y="293"/>
                </a:lnTo>
                <a:lnTo>
                  <a:pt x="230" y="293"/>
                </a:lnTo>
                <a:lnTo>
                  <a:pt x="223" y="297"/>
                </a:lnTo>
                <a:lnTo>
                  <a:pt x="213" y="299"/>
                </a:lnTo>
                <a:lnTo>
                  <a:pt x="207" y="299"/>
                </a:lnTo>
                <a:lnTo>
                  <a:pt x="202" y="299"/>
                </a:lnTo>
                <a:lnTo>
                  <a:pt x="194" y="300"/>
                </a:lnTo>
                <a:lnTo>
                  <a:pt x="186" y="300"/>
                </a:lnTo>
                <a:lnTo>
                  <a:pt x="186" y="300"/>
                </a:lnTo>
                <a:lnTo>
                  <a:pt x="184" y="300"/>
                </a:lnTo>
                <a:lnTo>
                  <a:pt x="183" y="300"/>
                </a:lnTo>
                <a:lnTo>
                  <a:pt x="179" y="306"/>
                </a:lnTo>
                <a:lnTo>
                  <a:pt x="179" y="308"/>
                </a:lnTo>
                <a:lnTo>
                  <a:pt x="177" y="308"/>
                </a:lnTo>
                <a:lnTo>
                  <a:pt x="175" y="308"/>
                </a:lnTo>
                <a:lnTo>
                  <a:pt x="171" y="306"/>
                </a:lnTo>
                <a:lnTo>
                  <a:pt x="169" y="302"/>
                </a:lnTo>
                <a:lnTo>
                  <a:pt x="167" y="297"/>
                </a:lnTo>
                <a:lnTo>
                  <a:pt x="164" y="300"/>
                </a:lnTo>
                <a:lnTo>
                  <a:pt x="162" y="304"/>
                </a:lnTo>
                <a:lnTo>
                  <a:pt x="160" y="308"/>
                </a:lnTo>
                <a:lnTo>
                  <a:pt x="158" y="308"/>
                </a:lnTo>
                <a:lnTo>
                  <a:pt x="154" y="308"/>
                </a:lnTo>
                <a:lnTo>
                  <a:pt x="152" y="306"/>
                </a:lnTo>
                <a:lnTo>
                  <a:pt x="150" y="300"/>
                </a:lnTo>
                <a:lnTo>
                  <a:pt x="148" y="295"/>
                </a:lnTo>
                <a:lnTo>
                  <a:pt x="146" y="289"/>
                </a:lnTo>
                <a:lnTo>
                  <a:pt x="145" y="302"/>
                </a:lnTo>
                <a:lnTo>
                  <a:pt x="143" y="302"/>
                </a:lnTo>
                <a:lnTo>
                  <a:pt x="141" y="302"/>
                </a:lnTo>
                <a:lnTo>
                  <a:pt x="139" y="300"/>
                </a:lnTo>
                <a:lnTo>
                  <a:pt x="137" y="297"/>
                </a:lnTo>
                <a:lnTo>
                  <a:pt x="137" y="293"/>
                </a:lnTo>
                <a:lnTo>
                  <a:pt x="137" y="289"/>
                </a:lnTo>
                <a:lnTo>
                  <a:pt x="137" y="285"/>
                </a:lnTo>
                <a:lnTo>
                  <a:pt x="135" y="279"/>
                </a:lnTo>
                <a:lnTo>
                  <a:pt x="133" y="274"/>
                </a:lnTo>
                <a:lnTo>
                  <a:pt x="133" y="281"/>
                </a:lnTo>
                <a:lnTo>
                  <a:pt x="133" y="287"/>
                </a:lnTo>
                <a:lnTo>
                  <a:pt x="131" y="293"/>
                </a:lnTo>
                <a:lnTo>
                  <a:pt x="129" y="297"/>
                </a:lnTo>
                <a:lnTo>
                  <a:pt x="131" y="300"/>
                </a:lnTo>
                <a:lnTo>
                  <a:pt x="131" y="306"/>
                </a:lnTo>
                <a:lnTo>
                  <a:pt x="131" y="312"/>
                </a:lnTo>
                <a:lnTo>
                  <a:pt x="129" y="316"/>
                </a:lnTo>
                <a:lnTo>
                  <a:pt x="129" y="318"/>
                </a:lnTo>
                <a:lnTo>
                  <a:pt x="127" y="318"/>
                </a:lnTo>
                <a:lnTo>
                  <a:pt x="127" y="318"/>
                </a:lnTo>
                <a:lnTo>
                  <a:pt x="125" y="316"/>
                </a:lnTo>
                <a:lnTo>
                  <a:pt x="125" y="314"/>
                </a:lnTo>
                <a:lnTo>
                  <a:pt x="124" y="312"/>
                </a:lnTo>
                <a:lnTo>
                  <a:pt x="124" y="312"/>
                </a:lnTo>
                <a:lnTo>
                  <a:pt x="122" y="312"/>
                </a:lnTo>
                <a:lnTo>
                  <a:pt x="122" y="310"/>
                </a:lnTo>
                <a:lnTo>
                  <a:pt x="124" y="310"/>
                </a:lnTo>
                <a:lnTo>
                  <a:pt x="124" y="310"/>
                </a:lnTo>
                <a:lnTo>
                  <a:pt x="120" y="287"/>
                </a:lnTo>
                <a:lnTo>
                  <a:pt x="122" y="287"/>
                </a:lnTo>
                <a:lnTo>
                  <a:pt x="122" y="285"/>
                </a:lnTo>
                <a:lnTo>
                  <a:pt x="122" y="283"/>
                </a:lnTo>
                <a:lnTo>
                  <a:pt x="122" y="279"/>
                </a:lnTo>
                <a:lnTo>
                  <a:pt x="122" y="278"/>
                </a:lnTo>
                <a:lnTo>
                  <a:pt x="120" y="278"/>
                </a:lnTo>
                <a:lnTo>
                  <a:pt x="120" y="279"/>
                </a:lnTo>
                <a:lnTo>
                  <a:pt x="120" y="279"/>
                </a:lnTo>
                <a:lnTo>
                  <a:pt x="120" y="281"/>
                </a:lnTo>
                <a:lnTo>
                  <a:pt x="120" y="279"/>
                </a:lnTo>
                <a:lnTo>
                  <a:pt x="120" y="278"/>
                </a:lnTo>
                <a:lnTo>
                  <a:pt x="120" y="276"/>
                </a:lnTo>
                <a:lnTo>
                  <a:pt x="120" y="274"/>
                </a:lnTo>
                <a:lnTo>
                  <a:pt x="118" y="272"/>
                </a:lnTo>
                <a:lnTo>
                  <a:pt x="118" y="272"/>
                </a:lnTo>
                <a:lnTo>
                  <a:pt x="118" y="270"/>
                </a:lnTo>
                <a:lnTo>
                  <a:pt x="118" y="270"/>
                </a:lnTo>
                <a:lnTo>
                  <a:pt x="116" y="312"/>
                </a:lnTo>
                <a:lnTo>
                  <a:pt x="118" y="314"/>
                </a:lnTo>
                <a:lnTo>
                  <a:pt x="118" y="314"/>
                </a:lnTo>
                <a:lnTo>
                  <a:pt x="116" y="314"/>
                </a:lnTo>
                <a:close/>
                <a:moveTo>
                  <a:pt x="552" y="0"/>
                </a:moveTo>
                <a:lnTo>
                  <a:pt x="554" y="0"/>
                </a:lnTo>
                <a:lnTo>
                  <a:pt x="554" y="0"/>
                </a:lnTo>
                <a:lnTo>
                  <a:pt x="556" y="2"/>
                </a:lnTo>
                <a:lnTo>
                  <a:pt x="562" y="36"/>
                </a:lnTo>
                <a:lnTo>
                  <a:pt x="565" y="74"/>
                </a:lnTo>
                <a:lnTo>
                  <a:pt x="563" y="74"/>
                </a:lnTo>
                <a:lnTo>
                  <a:pt x="563" y="74"/>
                </a:lnTo>
                <a:lnTo>
                  <a:pt x="565" y="87"/>
                </a:lnTo>
                <a:lnTo>
                  <a:pt x="565" y="101"/>
                </a:lnTo>
                <a:lnTo>
                  <a:pt x="565" y="135"/>
                </a:lnTo>
                <a:lnTo>
                  <a:pt x="563" y="167"/>
                </a:lnTo>
                <a:lnTo>
                  <a:pt x="562" y="200"/>
                </a:lnTo>
                <a:lnTo>
                  <a:pt x="560" y="232"/>
                </a:lnTo>
                <a:lnTo>
                  <a:pt x="567" y="232"/>
                </a:lnTo>
                <a:lnTo>
                  <a:pt x="575" y="232"/>
                </a:lnTo>
                <a:lnTo>
                  <a:pt x="581" y="234"/>
                </a:lnTo>
                <a:lnTo>
                  <a:pt x="582" y="234"/>
                </a:lnTo>
                <a:lnTo>
                  <a:pt x="582" y="236"/>
                </a:lnTo>
                <a:lnTo>
                  <a:pt x="582" y="236"/>
                </a:lnTo>
                <a:lnTo>
                  <a:pt x="579" y="239"/>
                </a:lnTo>
                <a:lnTo>
                  <a:pt x="575" y="239"/>
                </a:lnTo>
                <a:lnTo>
                  <a:pt x="569" y="239"/>
                </a:lnTo>
                <a:lnTo>
                  <a:pt x="569" y="239"/>
                </a:lnTo>
                <a:lnTo>
                  <a:pt x="569" y="241"/>
                </a:lnTo>
                <a:lnTo>
                  <a:pt x="567" y="243"/>
                </a:lnTo>
                <a:lnTo>
                  <a:pt x="565" y="243"/>
                </a:lnTo>
                <a:lnTo>
                  <a:pt x="562" y="245"/>
                </a:lnTo>
                <a:lnTo>
                  <a:pt x="560" y="245"/>
                </a:lnTo>
                <a:lnTo>
                  <a:pt x="560" y="253"/>
                </a:lnTo>
                <a:lnTo>
                  <a:pt x="560" y="259"/>
                </a:lnTo>
                <a:lnTo>
                  <a:pt x="558" y="260"/>
                </a:lnTo>
                <a:lnTo>
                  <a:pt x="556" y="262"/>
                </a:lnTo>
                <a:lnTo>
                  <a:pt x="554" y="262"/>
                </a:lnTo>
                <a:lnTo>
                  <a:pt x="552" y="262"/>
                </a:lnTo>
                <a:lnTo>
                  <a:pt x="552" y="268"/>
                </a:lnTo>
                <a:lnTo>
                  <a:pt x="552" y="276"/>
                </a:lnTo>
                <a:lnTo>
                  <a:pt x="550" y="278"/>
                </a:lnTo>
                <a:lnTo>
                  <a:pt x="548" y="278"/>
                </a:lnTo>
                <a:lnTo>
                  <a:pt x="544" y="279"/>
                </a:lnTo>
                <a:lnTo>
                  <a:pt x="544" y="278"/>
                </a:lnTo>
                <a:lnTo>
                  <a:pt x="542" y="276"/>
                </a:lnTo>
                <a:lnTo>
                  <a:pt x="542" y="268"/>
                </a:lnTo>
                <a:lnTo>
                  <a:pt x="544" y="260"/>
                </a:lnTo>
                <a:lnTo>
                  <a:pt x="544" y="253"/>
                </a:lnTo>
                <a:lnTo>
                  <a:pt x="512" y="260"/>
                </a:lnTo>
                <a:lnTo>
                  <a:pt x="510" y="260"/>
                </a:lnTo>
                <a:lnTo>
                  <a:pt x="510" y="260"/>
                </a:lnTo>
                <a:lnTo>
                  <a:pt x="512" y="264"/>
                </a:lnTo>
                <a:lnTo>
                  <a:pt x="516" y="264"/>
                </a:lnTo>
                <a:lnTo>
                  <a:pt x="516" y="266"/>
                </a:lnTo>
                <a:lnTo>
                  <a:pt x="516" y="266"/>
                </a:lnTo>
                <a:lnTo>
                  <a:pt x="518" y="268"/>
                </a:lnTo>
                <a:lnTo>
                  <a:pt x="516" y="270"/>
                </a:lnTo>
                <a:lnTo>
                  <a:pt x="516" y="272"/>
                </a:lnTo>
                <a:lnTo>
                  <a:pt x="516" y="276"/>
                </a:lnTo>
                <a:lnTo>
                  <a:pt x="514" y="276"/>
                </a:lnTo>
                <a:lnTo>
                  <a:pt x="510" y="278"/>
                </a:lnTo>
                <a:lnTo>
                  <a:pt x="506" y="276"/>
                </a:lnTo>
                <a:lnTo>
                  <a:pt x="503" y="274"/>
                </a:lnTo>
                <a:lnTo>
                  <a:pt x="501" y="272"/>
                </a:lnTo>
                <a:lnTo>
                  <a:pt x="497" y="270"/>
                </a:lnTo>
                <a:lnTo>
                  <a:pt x="495" y="268"/>
                </a:lnTo>
                <a:lnTo>
                  <a:pt x="491" y="266"/>
                </a:lnTo>
                <a:lnTo>
                  <a:pt x="487" y="264"/>
                </a:lnTo>
                <a:lnTo>
                  <a:pt x="487" y="264"/>
                </a:lnTo>
                <a:lnTo>
                  <a:pt x="485" y="264"/>
                </a:lnTo>
                <a:lnTo>
                  <a:pt x="485" y="262"/>
                </a:lnTo>
                <a:lnTo>
                  <a:pt x="485" y="262"/>
                </a:lnTo>
                <a:lnTo>
                  <a:pt x="485" y="262"/>
                </a:lnTo>
                <a:lnTo>
                  <a:pt x="487" y="260"/>
                </a:lnTo>
                <a:lnTo>
                  <a:pt x="487" y="260"/>
                </a:lnTo>
                <a:lnTo>
                  <a:pt x="489" y="259"/>
                </a:lnTo>
                <a:lnTo>
                  <a:pt x="485" y="257"/>
                </a:lnTo>
                <a:lnTo>
                  <a:pt x="482" y="253"/>
                </a:lnTo>
                <a:lnTo>
                  <a:pt x="478" y="249"/>
                </a:lnTo>
                <a:lnTo>
                  <a:pt x="434" y="285"/>
                </a:lnTo>
                <a:lnTo>
                  <a:pt x="384" y="316"/>
                </a:lnTo>
                <a:lnTo>
                  <a:pt x="343" y="335"/>
                </a:lnTo>
                <a:lnTo>
                  <a:pt x="297" y="348"/>
                </a:lnTo>
                <a:lnTo>
                  <a:pt x="253" y="354"/>
                </a:lnTo>
                <a:lnTo>
                  <a:pt x="207" y="356"/>
                </a:lnTo>
                <a:lnTo>
                  <a:pt x="162" y="354"/>
                </a:lnTo>
                <a:lnTo>
                  <a:pt x="118" y="348"/>
                </a:lnTo>
                <a:lnTo>
                  <a:pt x="116" y="348"/>
                </a:lnTo>
                <a:lnTo>
                  <a:pt x="116" y="350"/>
                </a:lnTo>
                <a:lnTo>
                  <a:pt x="118" y="352"/>
                </a:lnTo>
                <a:lnTo>
                  <a:pt x="116" y="354"/>
                </a:lnTo>
                <a:lnTo>
                  <a:pt x="114" y="354"/>
                </a:lnTo>
                <a:lnTo>
                  <a:pt x="112" y="354"/>
                </a:lnTo>
                <a:lnTo>
                  <a:pt x="95" y="346"/>
                </a:lnTo>
                <a:lnTo>
                  <a:pt x="74" y="342"/>
                </a:lnTo>
                <a:lnTo>
                  <a:pt x="65" y="340"/>
                </a:lnTo>
                <a:lnTo>
                  <a:pt x="57" y="338"/>
                </a:lnTo>
                <a:lnTo>
                  <a:pt x="32" y="335"/>
                </a:lnTo>
                <a:lnTo>
                  <a:pt x="11" y="327"/>
                </a:lnTo>
                <a:lnTo>
                  <a:pt x="7" y="323"/>
                </a:lnTo>
                <a:lnTo>
                  <a:pt x="4" y="321"/>
                </a:lnTo>
                <a:lnTo>
                  <a:pt x="2" y="319"/>
                </a:lnTo>
                <a:lnTo>
                  <a:pt x="2" y="319"/>
                </a:lnTo>
                <a:lnTo>
                  <a:pt x="0" y="318"/>
                </a:lnTo>
                <a:lnTo>
                  <a:pt x="0" y="316"/>
                </a:lnTo>
                <a:lnTo>
                  <a:pt x="21" y="323"/>
                </a:lnTo>
                <a:lnTo>
                  <a:pt x="44" y="329"/>
                </a:lnTo>
                <a:lnTo>
                  <a:pt x="68" y="331"/>
                </a:lnTo>
                <a:lnTo>
                  <a:pt x="45" y="316"/>
                </a:lnTo>
                <a:lnTo>
                  <a:pt x="45" y="316"/>
                </a:lnTo>
                <a:lnTo>
                  <a:pt x="47" y="314"/>
                </a:lnTo>
                <a:lnTo>
                  <a:pt x="47" y="314"/>
                </a:lnTo>
                <a:lnTo>
                  <a:pt x="47" y="312"/>
                </a:lnTo>
                <a:lnTo>
                  <a:pt x="47" y="310"/>
                </a:lnTo>
                <a:lnTo>
                  <a:pt x="51" y="310"/>
                </a:lnTo>
                <a:lnTo>
                  <a:pt x="53" y="312"/>
                </a:lnTo>
                <a:lnTo>
                  <a:pt x="47" y="306"/>
                </a:lnTo>
                <a:lnTo>
                  <a:pt x="44" y="302"/>
                </a:lnTo>
                <a:lnTo>
                  <a:pt x="44" y="300"/>
                </a:lnTo>
                <a:lnTo>
                  <a:pt x="45" y="299"/>
                </a:lnTo>
                <a:lnTo>
                  <a:pt x="47" y="297"/>
                </a:lnTo>
                <a:lnTo>
                  <a:pt x="49" y="297"/>
                </a:lnTo>
                <a:lnTo>
                  <a:pt x="49" y="299"/>
                </a:lnTo>
                <a:lnTo>
                  <a:pt x="49" y="299"/>
                </a:lnTo>
                <a:lnTo>
                  <a:pt x="51" y="300"/>
                </a:lnTo>
                <a:lnTo>
                  <a:pt x="53" y="302"/>
                </a:lnTo>
                <a:lnTo>
                  <a:pt x="55" y="302"/>
                </a:lnTo>
                <a:lnTo>
                  <a:pt x="55" y="300"/>
                </a:lnTo>
                <a:lnTo>
                  <a:pt x="55" y="300"/>
                </a:lnTo>
                <a:lnTo>
                  <a:pt x="55" y="300"/>
                </a:lnTo>
                <a:lnTo>
                  <a:pt x="61" y="278"/>
                </a:lnTo>
                <a:lnTo>
                  <a:pt x="61" y="253"/>
                </a:lnTo>
                <a:lnTo>
                  <a:pt x="61" y="251"/>
                </a:lnTo>
                <a:lnTo>
                  <a:pt x="63" y="249"/>
                </a:lnTo>
                <a:lnTo>
                  <a:pt x="63" y="247"/>
                </a:lnTo>
                <a:lnTo>
                  <a:pt x="63" y="249"/>
                </a:lnTo>
                <a:lnTo>
                  <a:pt x="61" y="249"/>
                </a:lnTo>
                <a:lnTo>
                  <a:pt x="59" y="249"/>
                </a:lnTo>
                <a:lnTo>
                  <a:pt x="57" y="249"/>
                </a:lnTo>
                <a:lnTo>
                  <a:pt x="57" y="247"/>
                </a:lnTo>
                <a:lnTo>
                  <a:pt x="59" y="245"/>
                </a:lnTo>
                <a:lnTo>
                  <a:pt x="61" y="243"/>
                </a:lnTo>
                <a:lnTo>
                  <a:pt x="63" y="241"/>
                </a:lnTo>
                <a:lnTo>
                  <a:pt x="63" y="241"/>
                </a:lnTo>
                <a:lnTo>
                  <a:pt x="61" y="241"/>
                </a:lnTo>
                <a:lnTo>
                  <a:pt x="59" y="241"/>
                </a:lnTo>
                <a:lnTo>
                  <a:pt x="59" y="238"/>
                </a:lnTo>
                <a:lnTo>
                  <a:pt x="59" y="236"/>
                </a:lnTo>
                <a:lnTo>
                  <a:pt x="61" y="236"/>
                </a:lnTo>
                <a:lnTo>
                  <a:pt x="66" y="228"/>
                </a:lnTo>
                <a:lnTo>
                  <a:pt x="66" y="228"/>
                </a:lnTo>
                <a:lnTo>
                  <a:pt x="65" y="226"/>
                </a:lnTo>
                <a:lnTo>
                  <a:pt x="65" y="226"/>
                </a:lnTo>
                <a:lnTo>
                  <a:pt x="63" y="228"/>
                </a:lnTo>
                <a:lnTo>
                  <a:pt x="61" y="228"/>
                </a:lnTo>
                <a:lnTo>
                  <a:pt x="61" y="226"/>
                </a:lnTo>
                <a:lnTo>
                  <a:pt x="61" y="226"/>
                </a:lnTo>
                <a:lnTo>
                  <a:pt x="61" y="224"/>
                </a:lnTo>
                <a:lnTo>
                  <a:pt x="61" y="224"/>
                </a:lnTo>
                <a:lnTo>
                  <a:pt x="55" y="226"/>
                </a:lnTo>
                <a:lnTo>
                  <a:pt x="49" y="228"/>
                </a:lnTo>
                <a:lnTo>
                  <a:pt x="47" y="228"/>
                </a:lnTo>
                <a:lnTo>
                  <a:pt x="47" y="228"/>
                </a:lnTo>
                <a:lnTo>
                  <a:pt x="45" y="224"/>
                </a:lnTo>
                <a:lnTo>
                  <a:pt x="45" y="222"/>
                </a:lnTo>
                <a:lnTo>
                  <a:pt x="47" y="220"/>
                </a:lnTo>
                <a:lnTo>
                  <a:pt x="51" y="217"/>
                </a:lnTo>
                <a:lnTo>
                  <a:pt x="59" y="211"/>
                </a:lnTo>
                <a:lnTo>
                  <a:pt x="65" y="207"/>
                </a:lnTo>
                <a:lnTo>
                  <a:pt x="68" y="205"/>
                </a:lnTo>
                <a:lnTo>
                  <a:pt x="72" y="203"/>
                </a:lnTo>
                <a:lnTo>
                  <a:pt x="74" y="203"/>
                </a:lnTo>
                <a:lnTo>
                  <a:pt x="74" y="201"/>
                </a:lnTo>
                <a:lnTo>
                  <a:pt x="74" y="201"/>
                </a:lnTo>
                <a:lnTo>
                  <a:pt x="63" y="198"/>
                </a:lnTo>
                <a:lnTo>
                  <a:pt x="55" y="194"/>
                </a:lnTo>
                <a:lnTo>
                  <a:pt x="45" y="190"/>
                </a:lnTo>
                <a:lnTo>
                  <a:pt x="44" y="188"/>
                </a:lnTo>
                <a:lnTo>
                  <a:pt x="44" y="184"/>
                </a:lnTo>
                <a:lnTo>
                  <a:pt x="65" y="192"/>
                </a:lnTo>
                <a:lnTo>
                  <a:pt x="87" y="196"/>
                </a:lnTo>
                <a:lnTo>
                  <a:pt x="103" y="188"/>
                </a:lnTo>
                <a:lnTo>
                  <a:pt x="120" y="180"/>
                </a:lnTo>
                <a:lnTo>
                  <a:pt x="122" y="180"/>
                </a:lnTo>
                <a:lnTo>
                  <a:pt x="122" y="180"/>
                </a:lnTo>
                <a:lnTo>
                  <a:pt x="124" y="182"/>
                </a:lnTo>
                <a:lnTo>
                  <a:pt x="125" y="184"/>
                </a:lnTo>
                <a:lnTo>
                  <a:pt x="124" y="188"/>
                </a:lnTo>
                <a:lnTo>
                  <a:pt x="124" y="188"/>
                </a:lnTo>
                <a:lnTo>
                  <a:pt x="120" y="190"/>
                </a:lnTo>
                <a:lnTo>
                  <a:pt x="118" y="192"/>
                </a:lnTo>
                <a:lnTo>
                  <a:pt x="116" y="194"/>
                </a:lnTo>
                <a:lnTo>
                  <a:pt x="135" y="198"/>
                </a:lnTo>
                <a:lnTo>
                  <a:pt x="154" y="200"/>
                </a:lnTo>
                <a:lnTo>
                  <a:pt x="181" y="203"/>
                </a:lnTo>
                <a:lnTo>
                  <a:pt x="207" y="201"/>
                </a:lnTo>
                <a:lnTo>
                  <a:pt x="232" y="198"/>
                </a:lnTo>
                <a:lnTo>
                  <a:pt x="274" y="182"/>
                </a:lnTo>
                <a:lnTo>
                  <a:pt x="312" y="165"/>
                </a:lnTo>
                <a:lnTo>
                  <a:pt x="341" y="150"/>
                </a:lnTo>
                <a:lnTo>
                  <a:pt x="363" y="131"/>
                </a:lnTo>
                <a:lnTo>
                  <a:pt x="363" y="131"/>
                </a:lnTo>
                <a:lnTo>
                  <a:pt x="363" y="129"/>
                </a:lnTo>
                <a:lnTo>
                  <a:pt x="362" y="127"/>
                </a:lnTo>
                <a:lnTo>
                  <a:pt x="360" y="127"/>
                </a:lnTo>
                <a:lnTo>
                  <a:pt x="358" y="125"/>
                </a:lnTo>
                <a:lnTo>
                  <a:pt x="358" y="125"/>
                </a:lnTo>
                <a:lnTo>
                  <a:pt x="356" y="125"/>
                </a:lnTo>
                <a:lnTo>
                  <a:pt x="356" y="123"/>
                </a:lnTo>
                <a:lnTo>
                  <a:pt x="354" y="121"/>
                </a:lnTo>
                <a:lnTo>
                  <a:pt x="354" y="121"/>
                </a:lnTo>
                <a:lnTo>
                  <a:pt x="352" y="121"/>
                </a:lnTo>
                <a:lnTo>
                  <a:pt x="352" y="121"/>
                </a:lnTo>
                <a:lnTo>
                  <a:pt x="350" y="121"/>
                </a:lnTo>
                <a:lnTo>
                  <a:pt x="350" y="120"/>
                </a:lnTo>
                <a:lnTo>
                  <a:pt x="350" y="116"/>
                </a:lnTo>
                <a:lnTo>
                  <a:pt x="348" y="114"/>
                </a:lnTo>
                <a:lnTo>
                  <a:pt x="346" y="116"/>
                </a:lnTo>
                <a:lnTo>
                  <a:pt x="344" y="116"/>
                </a:lnTo>
                <a:lnTo>
                  <a:pt x="344" y="114"/>
                </a:lnTo>
                <a:lnTo>
                  <a:pt x="344" y="112"/>
                </a:lnTo>
                <a:lnTo>
                  <a:pt x="344" y="110"/>
                </a:lnTo>
                <a:lnTo>
                  <a:pt x="343" y="110"/>
                </a:lnTo>
                <a:lnTo>
                  <a:pt x="341" y="110"/>
                </a:lnTo>
                <a:lnTo>
                  <a:pt x="341" y="108"/>
                </a:lnTo>
                <a:lnTo>
                  <a:pt x="341" y="106"/>
                </a:lnTo>
                <a:lnTo>
                  <a:pt x="341" y="106"/>
                </a:lnTo>
                <a:lnTo>
                  <a:pt x="339" y="106"/>
                </a:lnTo>
                <a:lnTo>
                  <a:pt x="337" y="106"/>
                </a:lnTo>
                <a:lnTo>
                  <a:pt x="337" y="102"/>
                </a:lnTo>
                <a:lnTo>
                  <a:pt x="333" y="99"/>
                </a:lnTo>
                <a:lnTo>
                  <a:pt x="333" y="101"/>
                </a:lnTo>
                <a:lnTo>
                  <a:pt x="331" y="102"/>
                </a:lnTo>
                <a:lnTo>
                  <a:pt x="331" y="104"/>
                </a:lnTo>
                <a:lnTo>
                  <a:pt x="329" y="104"/>
                </a:lnTo>
                <a:lnTo>
                  <a:pt x="329" y="104"/>
                </a:lnTo>
                <a:lnTo>
                  <a:pt x="329" y="106"/>
                </a:lnTo>
                <a:lnTo>
                  <a:pt x="327" y="108"/>
                </a:lnTo>
                <a:lnTo>
                  <a:pt x="325" y="110"/>
                </a:lnTo>
                <a:lnTo>
                  <a:pt x="322" y="108"/>
                </a:lnTo>
                <a:lnTo>
                  <a:pt x="318" y="106"/>
                </a:lnTo>
                <a:lnTo>
                  <a:pt x="322" y="101"/>
                </a:lnTo>
                <a:lnTo>
                  <a:pt x="324" y="95"/>
                </a:lnTo>
                <a:lnTo>
                  <a:pt x="325" y="87"/>
                </a:lnTo>
                <a:lnTo>
                  <a:pt x="327" y="87"/>
                </a:lnTo>
                <a:lnTo>
                  <a:pt x="327" y="85"/>
                </a:lnTo>
                <a:lnTo>
                  <a:pt x="331" y="80"/>
                </a:lnTo>
                <a:lnTo>
                  <a:pt x="333" y="76"/>
                </a:lnTo>
                <a:lnTo>
                  <a:pt x="337" y="70"/>
                </a:lnTo>
                <a:lnTo>
                  <a:pt x="339" y="64"/>
                </a:lnTo>
                <a:lnTo>
                  <a:pt x="341" y="62"/>
                </a:lnTo>
                <a:lnTo>
                  <a:pt x="341" y="62"/>
                </a:lnTo>
                <a:lnTo>
                  <a:pt x="343" y="61"/>
                </a:lnTo>
                <a:lnTo>
                  <a:pt x="341" y="59"/>
                </a:lnTo>
                <a:lnTo>
                  <a:pt x="339" y="55"/>
                </a:lnTo>
                <a:lnTo>
                  <a:pt x="341" y="51"/>
                </a:lnTo>
                <a:lnTo>
                  <a:pt x="341" y="51"/>
                </a:lnTo>
                <a:lnTo>
                  <a:pt x="343" y="51"/>
                </a:lnTo>
                <a:lnTo>
                  <a:pt x="343" y="49"/>
                </a:lnTo>
                <a:lnTo>
                  <a:pt x="346" y="45"/>
                </a:lnTo>
                <a:lnTo>
                  <a:pt x="346" y="43"/>
                </a:lnTo>
                <a:lnTo>
                  <a:pt x="348" y="38"/>
                </a:lnTo>
                <a:lnTo>
                  <a:pt x="350" y="38"/>
                </a:lnTo>
                <a:lnTo>
                  <a:pt x="352" y="36"/>
                </a:lnTo>
                <a:lnTo>
                  <a:pt x="352" y="34"/>
                </a:lnTo>
                <a:lnTo>
                  <a:pt x="352" y="34"/>
                </a:lnTo>
                <a:lnTo>
                  <a:pt x="352" y="32"/>
                </a:lnTo>
                <a:lnTo>
                  <a:pt x="352" y="32"/>
                </a:lnTo>
                <a:lnTo>
                  <a:pt x="354" y="32"/>
                </a:lnTo>
                <a:lnTo>
                  <a:pt x="356" y="32"/>
                </a:lnTo>
                <a:lnTo>
                  <a:pt x="358" y="32"/>
                </a:lnTo>
                <a:lnTo>
                  <a:pt x="360" y="34"/>
                </a:lnTo>
                <a:lnTo>
                  <a:pt x="362" y="38"/>
                </a:lnTo>
                <a:lnTo>
                  <a:pt x="360" y="41"/>
                </a:lnTo>
                <a:lnTo>
                  <a:pt x="392" y="36"/>
                </a:lnTo>
                <a:lnTo>
                  <a:pt x="426" y="32"/>
                </a:lnTo>
                <a:lnTo>
                  <a:pt x="430" y="32"/>
                </a:lnTo>
                <a:lnTo>
                  <a:pt x="432" y="30"/>
                </a:lnTo>
                <a:lnTo>
                  <a:pt x="436" y="30"/>
                </a:lnTo>
                <a:lnTo>
                  <a:pt x="440" y="30"/>
                </a:lnTo>
                <a:lnTo>
                  <a:pt x="445" y="30"/>
                </a:lnTo>
                <a:lnTo>
                  <a:pt x="449" y="28"/>
                </a:lnTo>
                <a:lnTo>
                  <a:pt x="480" y="24"/>
                </a:lnTo>
                <a:lnTo>
                  <a:pt x="510" y="21"/>
                </a:lnTo>
                <a:lnTo>
                  <a:pt x="518" y="19"/>
                </a:lnTo>
                <a:lnTo>
                  <a:pt x="525" y="17"/>
                </a:lnTo>
                <a:lnTo>
                  <a:pt x="535" y="19"/>
                </a:lnTo>
                <a:lnTo>
                  <a:pt x="535" y="15"/>
                </a:lnTo>
                <a:lnTo>
                  <a:pt x="535" y="11"/>
                </a:lnTo>
                <a:lnTo>
                  <a:pt x="535" y="9"/>
                </a:lnTo>
                <a:lnTo>
                  <a:pt x="537" y="7"/>
                </a:lnTo>
                <a:lnTo>
                  <a:pt x="537" y="5"/>
                </a:lnTo>
                <a:lnTo>
                  <a:pt x="537" y="5"/>
                </a:lnTo>
                <a:lnTo>
                  <a:pt x="539" y="5"/>
                </a:lnTo>
                <a:lnTo>
                  <a:pt x="541" y="3"/>
                </a:lnTo>
                <a:lnTo>
                  <a:pt x="542" y="3"/>
                </a:lnTo>
                <a:lnTo>
                  <a:pt x="544" y="3"/>
                </a:lnTo>
                <a:lnTo>
                  <a:pt x="546" y="9"/>
                </a:lnTo>
                <a:lnTo>
                  <a:pt x="546" y="17"/>
                </a:lnTo>
                <a:lnTo>
                  <a:pt x="548" y="17"/>
                </a:lnTo>
                <a:lnTo>
                  <a:pt x="548" y="17"/>
                </a:lnTo>
                <a:lnTo>
                  <a:pt x="548" y="13"/>
                </a:lnTo>
                <a:lnTo>
                  <a:pt x="548" y="7"/>
                </a:lnTo>
                <a:lnTo>
                  <a:pt x="548" y="2"/>
                </a:lnTo>
                <a:lnTo>
                  <a:pt x="548" y="2"/>
                </a:lnTo>
                <a:lnTo>
                  <a:pt x="548" y="0"/>
                </a:lnTo>
                <a:lnTo>
                  <a:pt x="550" y="0"/>
                </a:lnTo>
                <a:lnTo>
                  <a:pt x="552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</a:ln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7" name="Freeform 72"/>
          <p:cNvSpPr>
            <a:spLocks noEditPoints="1"/>
          </p:cNvSpPr>
          <p:nvPr/>
        </p:nvSpPr>
        <p:spPr bwMode="auto">
          <a:xfrm>
            <a:off x="4808965" y="2272826"/>
            <a:ext cx="2146071" cy="1758168"/>
          </a:xfrm>
          <a:custGeom>
            <a:gdLst>
              <a:gd fmla="*/ 327 w 558" name="T0"/>
              <a:gd fmla="*/ 198 h 457" name="T1"/>
              <a:gd fmla="*/ 472 w 558" name="T2"/>
              <a:gd fmla="*/ 158 h 457" name="T3"/>
              <a:gd fmla="*/ 53 w 558" name="T4"/>
              <a:gd fmla="*/ 421 h 457" name="T5"/>
              <a:gd fmla="*/ 45 w 558" name="T6"/>
              <a:gd fmla="*/ 306 h 457" name="T7"/>
              <a:gd fmla="*/ 356 w 558" name="T8"/>
              <a:gd fmla="*/ 186 h 457" name="T9"/>
              <a:gd fmla="*/ 386 w 558" name="T10"/>
              <a:gd fmla="*/ 179 h 457" name="T11"/>
              <a:gd fmla="*/ 453 w 558" name="T12"/>
              <a:gd fmla="*/ 162 h 457" name="T13"/>
              <a:gd fmla="*/ 343 w 558" name="T14"/>
              <a:gd fmla="*/ 192 h 457" name="T15"/>
              <a:gd fmla="*/ 87 w 558" name="T16"/>
              <a:gd fmla="*/ 407 h 457" name="T17"/>
              <a:gd fmla="*/ 165 w 558" name="T18"/>
              <a:gd fmla="*/ 392 h 457" name="T19"/>
              <a:gd fmla="*/ 127 w 558" name="T20"/>
              <a:gd fmla="*/ 413 h 457" name="T21"/>
              <a:gd fmla="*/ 501 w 558" name="T22"/>
              <a:gd fmla="*/ 160 h 457" name="T23"/>
              <a:gd fmla="*/ 464 w 558" name="T24"/>
              <a:gd fmla="*/ 156 h 457" name="T25"/>
              <a:gd fmla="*/ 276 w 558" name="T26"/>
              <a:gd fmla="*/ 217 h 457" name="T27"/>
              <a:gd fmla="*/ 436 w 558" name="T28"/>
              <a:gd fmla="*/ 160 h 457" name="T29"/>
              <a:gd fmla="*/ 164 w 558" name="T30"/>
              <a:gd fmla="*/ 405 h 457" name="T31"/>
              <a:gd fmla="*/ 360 w 558" name="T32"/>
              <a:gd fmla="*/ 185 h 457" name="T33"/>
              <a:gd fmla="*/ 112 w 558" name="T34"/>
              <a:gd fmla="*/ 424 h 457" name="T35"/>
              <a:gd fmla="*/ 247 w 558" name="T36"/>
              <a:gd fmla="*/ 278 h 457" name="T37"/>
              <a:gd fmla="*/ 405 w 558" name="T38"/>
              <a:gd fmla="*/ 158 h 457" name="T39"/>
              <a:gd fmla="*/ 306 w 558" name="T40"/>
              <a:gd fmla="*/ 190 h 457" name="T41"/>
              <a:gd fmla="*/ 80 w 558" name="T42"/>
              <a:gd fmla="*/ 411 h 457" name="T43"/>
              <a:gd fmla="*/ 57 w 558" name="T44"/>
              <a:gd fmla="*/ 388 h 457" name="T45"/>
              <a:gd fmla="*/ 329 w 558" name="T46"/>
              <a:gd fmla="*/ 177 h 457" name="T47"/>
              <a:gd fmla="*/ 379 w 558" name="T48"/>
              <a:gd fmla="*/ 181 h 457" name="T49"/>
              <a:gd fmla="*/ 531 w 558" name="T50"/>
              <a:gd fmla="*/ 44 h 457" name="T51"/>
              <a:gd fmla="*/ 139 w 558" name="T52"/>
              <a:gd fmla="*/ 400 h 457" name="T53"/>
              <a:gd fmla="*/ 259 w 558" name="T54"/>
              <a:gd fmla="*/ 245 h 457" name="T55"/>
              <a:gd fmla="*/ 42 w 558" name="T56"/>
              <a:gd fmla="*/ 339 h 457" name="T57"/>
              <a:gd fmla="*/ 112 w 558" name="T58"/>
              <a:gd fmla="*/ 363 h 457" name="T59"/>
              <a:gd fmla="*/ 183 w 558" name="T60"/>
              <a:gd fmla="*/ 384 h 457" name="T61"/>
              <a:gd fmla="*/ 211 w 558" name="T62"/>
              <a:gd fmla="*/ 312 h 457" name="T63"/>
              <a:gd fmla="*/ 45 w 558" name="T64"/>
              <a:gd fmla="*/ 289 h 457" name="T65"/>
              <a:gd fmla="*/ 141 w 558" name="T66"/>
              <a:gd fmla="*/ 362 h 457" name="T67"/>
              <a:gd fmla="*/ 85 w 558" name="T68"/>
              <a:gd fmla="*/ 301 h 457" name="T69"/>
              <a:gd fmla="*/ 91 w 558" name="T70"/>
              <a:gd fmla="*/ 263 h 457" name="T71"/>
              <a:gd fmla="*/ 127 w 558" name="T72"/>
              <a:gd fmla="*/ 263 h 457" name="T73"/>
              <a:gd fmla="*/ 171 w 558" name="T74"/>
              <a:gd fmla="*/ 207 h 457" name="T75"/>
              <a:gd fmla="*/ 125 w 558" name="T76"/>
              <a:gd fmla="*/ 280 h 457" name="T77"/>
              <a:gd fmla="*/ 74 w 558" name="T78"/>
              <a:gd fmla="*/ 274 h 457" name="T79"/>
              <a:gd fmla="*/ 196 w 558" name="T80"/>
              <a:gd fmla="*/ 287 h 457" name="T81"/>
              <a:gd fmla="*/ 493 w 558" name="T82"/>
              <a:gd fmla="*/ 141 h 457" name="T83"/>
              <a:gd fmla="*/ 470 w 558" name="T84"/>
              <a:gd fmla="*/ 122 h 457" name="T85"/>
              <a:gd fmla="*/ 407 w 558" name="T86"/>
              <a:gd fmla="*/ 87 h 457" name="T87"/>
              <a:gd fmla="*/ 358 w 558" name="T88"/>
              <a:gd fmla="*/ 68 h 457" name="T89"/>
              <a:gd fmla="*/ 409 w 558" name="T90"/>
              <a:gd fmla="*/ 80 h 457" name="T91"/>
              <a:gd fmla="*/ 472 w 558" name="T92"/>
              <a:gd fmla="*/ 106 h 457" name="T93"/>
              <a:gd fmla="*/ 508 w 558" name="T94"/>
              <a:gd fmla="*/ 40 h 457" name="T95"/>
              <a:gd fmla="*/ 527 w 558" name="T96"/>
              <a:gd fmla="*/ 30 h 457" name="T97"/>
              <a:gd fmla="*/ 423 w 558" name="T98"/>
              <a:gd fmla="*/ 13 h 457" name="T99"/>
              <a:gd fmla="*/ 293 w 558" name="T100"/>
              <a:gd fmla="*/ 40 h 457" name="T101"/>
              <a:gd fmla="*/ 546 w 558" name="T102"/>
              <a:gd fmla="*/ 13 h 457" name="T103"/>
              <a:gd fmla="*/ 514 w 558" name="T104"/>
              <a:gd fmla="*/ 169 h 457" name="T105"/>
              <a:gd fmla="*/ 426 w 558" name="T106"/>
              <a:gd fmla="*/ 186 h 457" name="T107"/>
              <a:gd fmla="*/ 377 w 558" name="T108"/>
              <a:gd fmla="*/ 194 h 457" name="T109"/>
              <a:gd fmla="*/ 247 w 558" name="T110"/>
              <a:gd fmla="*/ 314 h 457" name="T111"/>
              <a:gd fmla="*/ 221 w 558" name="T112"/>
              <a:gd fmla="*/ 398 h 457" name="T113"/>
              <a:gd fmla="*/ 80 w 558" name="T114"/>
              <a:gd fmla="*/ 445 h 457" name="T115"/>
              <a:gd fmla="*/ 47 w 558" name="T116"/>
              <a:gd fmla="*/ 443 h 457" name="T117"/>
              <a:gd fmla="*/ 9 w 558" name="T118"/>
              <a:gd fmla="*/ 388 h 457" name="T119"/>
              <a:gd fmla="*/ 26 w 558" name="T120"/>
              <a:gd fmla="*/ 198 h 457" name="T121"/>
              <a:gd fmla="*/ 51 w 558" name="T122"/>
              <a:gd fmla="*/ 162 h 457" name="T123"/>
              <a:gd fmla="*/ 127 w 558" name="T124"/>
              <a:gd fmla="*/ 164 h 457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457" w="558">
                <a:moveTo>
                  <a:pt x="493" y="99"/>
                </a:moveTo>
                <a:lnTo>
                  <a:pt x="495" y="97"/>
                </a:lnTo>
                <a:lnTo>
                  <a:pt x="495" y="97"/>
                </a:lnTo>
                <a:lnTo>
                  <a:pt x="495" y="95"/>
                </a:lnTo>
                <a:lnTo>
                  <a:pt x="495" y="95"/>
                </a:lnTo>
                <a:lnTo>
                  <a:pt x="493" y="95"/>
                </a:lnTo>
                <a:lnTo>
                  <a:pt x="493" y="99"/>
                </a:lnTo>
                <a:close/>
                <a:moveTo>
                  <a:pt x="40" y="390"/>
                </a:moveTo>
                <a:lnTo>
                  <a:pt x="42" y="390"/>
                </a:lnTo>
                <a:lnTo>
                  <a:pt x="42" y="392"/>
                </a:lnTo>
                <a:lnTo>
                  <a:pt x="42" y="392"/>
                </a:lnTo>
                <a:lnTo>
                  <a:pt x="44" y="392"/>
                </a:lnTo>
                <a:lnTo>
                  <a:pt x="42" y="392"/>
                </a:lnTo>
                <a:lnTo>
                  <a:pt x="42" y="390"/>
                </a:lnTo>
                <a:lnTo>
                  <a:pt x="40" y="390"/>
                </a:lnTo>
                <a:close/>
                <a:moveTo>
                  <a:pt x="396" y="175"/>
                </a:move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3"/>
                </a:lnTo>
                <a:lnTo>
                  <a:pt x="398" y="173"/>
                </a:lnTo>
                <a:lnTo>
                  <a:pt x="398" y="173"/>
                </a:lnTo>
                <a:lnTo>
                  <a:pt x="396" y="173"/>
                </a:lnTo>
                <a:lnTo>
                  <a:pt x="396" y="175"/>
                </a:lnTo>
                <a:lnTo>
                  <a:pt x="396" y="175"/>
                </a:lnTo>
                <a:close/>
                <a:moveTo>
                  <a:pt x="329" y="196"/>
                </a:moveTo>
                <a:lnTo>
                  <a:pt x="327" y="198"/>
                </a:lnTo>
                <a:lnTo>
                  <a:pt x="327" y="198"/>
                </a:lnTo>
                <a:lnTo>
                  <a:pt x="329" y="198"/>
                </a:lnTo>
                <a:lnTo>
                  <a:pt x="331" y="196"/>
                </a:lnTo>
                <a:lnTo>
                  <a:pt x="329" y="196"/>
                </a:lnTo>
                <a:close/>
                <a:moveTo>
                  <a:pt x="63" y="426"/>
                </a:moveTo>
                <a:lnTo>
                  <a:pt x="63" y="424"/>
                </a:lnTo>
                <a:lnTo>
                  <a:pt x="63" y="424"/>
                </a:lnTo>
                <a:lnTo>
                  <a:pt x="61" y="423"/>
                </a:lnTo>
                <a:lnTo>
                  <a:pt x="61" y="424"/>
                </a:lnTo>
                <a:lnTo>
                  <a:pt x="61" y="426"/>
                </a:lnTo>
                <a:lnTo>
                  <a:pt x="63" y="426"/>
                </a:lnTo>
                <a:close/>
                <a:moveTo>
                  <a:pt x="520" y="103"/>
                </a:moveTo>
                <a:lnTo>
                  <a:pt x="518" y="105"/>
                </a:lnTo>
                <a:lnTo>
                  <a:pt x="518" y="106"/>
                </a:lnTo>
                <a:lnTo>
                  <a:pt x="520" y="105"/>
                </a:lnTo>
                <a:lnTo>
                  <a:pt x="520" y="103"/>
                </a:lnTo>
                <a:lnTo>
                  <a:pt x="520" y="99"/>
                </a:lnTo>
                <a:lnTo>
                  <a:pt x="520" y="101"/>
                </a:lnTo>
                <a:lnTo>
                  <a:pt x="520" y="103"/>
                </a:lnTo>
                <a:close/>
                <a:moveTo>
                  <a:pt x="55" y="316"/>
                </a:moveTo>
                <a:lnTo>
                  <a:pt x="53" y="314"/>
                </a:lnTo>
                <a:lnTo>
                  <a:pt x="51" y="312"/>
                </a:lnTo>
                <a:lnTo>
                  <a:pt x="49" y="310"/>
                </a:lnTo>
                <a:lnTo>
                  <a:pt x="51" y="312"/>
                </a:lnTo>
                <a:lnTo>
                  <a:pt x="53" y="314"/>
                </a:lnTo>
                <a:lnTo>
                  <a:pt x="55" y="316"/>
                </a:lnTo>
                <a:close/>
                <a:moveTo>
                  <a:pt x="470" y="162"/>
                </a:moveTo>
                <a:lnTo>
                  <a:pt x="472" y="158"/>
                </a:lnTo>
                <a:lnTo>
                  <a:pt x="470" y="158"/>
                </a:lnTo>
                <a:lnTo>
                  <a:pt x="470" y="158"/>
                </a:lnTo>
                <a:lnTo>
                  <a:pt x="470" y="160"/>
                </a:lnTo>
                <a:lnTo>
                  <a:pt x="468" y="160"/>
                </a:lnTo>
                <a:lnTo>
                  <a:pt x="470" y="162"/>
                </a:lnTo>
                <a:close/>
                <a:moveTo>
                  <a:pt x="423" y="173"/>
                </a:moveTo>
                <a:lnTo>
                  <a:pt x="424" y="173"/>
                </a:lnTo>
                <a:lnTo>
                  <a:pt x="424" y="171"/>
                </a:lnTo>
                <a:lnTo>
                  <a:pt x="424" y="169"/>
                </a:lnTo>
                <a:lnTo>
                  <a:pt x="424" y="167"/>
                </a:lnTo>
                <a:lnTo>
                  <a:pt x="423" y="167"/>
                </a:lnTo>
                <a:lnTo>
                  <a:pt x="423" y="173"/>
                </a:lnTo>
                <a:close/>
                <a:moveTo>
                  <a:pt x="66" y="430"/>
                </a:moveTo>
                <a:lnTo>
                  <a:pt x="66" y="430"/>
                </a:lnTo>
                <a:lnTo>
                  <a:pt x="66" y="430"/>
                </a:lnTo>
                <a:lnTo>
                  <a:pt x="66" y="430"/>
                </a:lnTo>
                <a:lnTo>
                  <a:pt x="68" y="432"/>
                </a:lnTo>
                <a:lnTo>
                  <a:pt x="68" y="432"/>
                </a:lnTo>
                <a:lnTo>
                  <a:pt x="70" y="432"/>
                </a:lnTo>
                <a:lnTo>
                  <a:pt x="70" y="430"/>
                </a:lnTo>
                <a:lnTo>
                  <a:pt x="68" y="430"/>
                </a:lnTo>
                <a:lnTo>
                  <a:pt x="66" y="430"/>
                </a:lnTo>
                <a:close/>
                <a:moveTo>
                  <a:pt x="59" y="424"/>
                </a:moveTo>
                <a:lnTo>
                  <a:pt x="59" y="424"/>
                </a:lnTo>
                <a:lnTo>
                  <a:pt x="57" y="423"/>
                </a:lnTo>
                <a:lnTo>
                  <a:pt x="55" y="421"/>
                </a:lnTo>
                <a:lnTo>
                  <a:pt x="55" y="421"/>
                </a:lnTo>
                <a:lnTo>
                  <a:pt x="53" y="421"/>
                </a:lnTo>
                <a:lnTo>
                  <a:pt x="53" y="421"/>
                </a:lnTo>
                <a:lnTo>
                  <a:pt x="55" y="423"/>
                </a:lnTo>
                <a:lnTo>
                  <a:pt x="57" y="424"/>
                </a:lnTo>
                <a:lnTo>
                  <a:pt x="59" y="424"/>
                </a:lnTo>
                <a:close/>
                <a:moveTo>
                  <a:pt x="463" y="162"/>
                </a:moveTo>
                <a:lnTo>
                  <a:pt x="461" y="164"/>
                </a:lnTo>
                <a:lnTo>
                  <a:pt x="461" y="165"/>
                </a:lnTo>
                <a:lnTo>
                  <a:pt x="461" y="165"/>
                </a:lnTo>
                <a:lnTo>
                  <a:pt x="463" y="164"/>
                </a:lnTo>
                <a:lnTo>
                  <a:pt x="463" y="158"/>
                </a:lnTo>
                <a:lnTo>
                  <a:pt x="463" y="160"/>
                </a:lnTo>
                <a:lnTo>
                  <a:pt x="463" y="160"/>
                </a:lnTo>
                <a:lnTo>
                  <a:pt x="463" y="162"/>
                </a:lnTo>
                <a:close/>
                <a:moveTo>
                  <a:pt x="470" y="95"/>
                </a:moveTo>
                <a:lnTo>
                  <a:pt x="470" y="95"/>
                </a:lnTo>
                <a:lnTo>
                  <a:pt x="470" y="99"/>
                </a:lnTo>
                <a:lnTo>
                  <a:pt x="470" y="101"/>
                </a:lnTo>
                <a:lnTo>
                  <a:pt x="472" y="103"/>
                </a:lnTo>
                <a:lnTo>
                  <a:pt x="472" y="101"/>
                </a:lnTo>
                <a:lnTo>
                  <a:pt x="472" y="97"/>
                </a:lnTo>
                <a:lnTo>
                  <a:pt x="472" y="95"/>
                </a:lnTo>
                <a:lnTo>
                  <a:pt x="472" y="95"/>
                </a:lnTo>
                <a:lnTo>
                  <a:pt x="470" y="95"/>
                </a:lnTo>
                <a:lnTo>
                  <a:pt x="470" y="95"/>
                </a:lnTo>
                <a:close/>
                <a:moveTo>
                  <a:pt x="51" y="310"/>
                </a:moveTo>
                <a:lnTo>
                  <a:pt x="51" y="310"/>
                </a:lnTo>
                <a:lnTo>
                  <a:pt x="53" y="308"/>
                </a:lnTo>
                <a:lnTo>
                  <a:pt x="45" y="306"/>
                </a:lnTo>
                <a:lnTo>
                  <a:pt x="47" y="308"/>
                </a:lnTo>
                <a:lnTo>
                  <a:pt x="49" y="308"/>
                </a:lnTo>
                <a:lnTo>
                  <a:pt x="51" y="310"/>
                </a:lnTo>
                <a:close/>
                <a:moveTo>
                  <a:pt x="259" y="236"/>
                </a:moveTo>
                <a:lnTo>
                  <a:pt x="257" y="236"/>
                </a:lnTo>
                <a:lnTo>
                  <a:pt x="257" y="238"/>
                </a:lnTo>
                <a:lnTo>
                  <a:pt x="257" y="238"/>
                </a:lnTo>
                <a:lnTo>
                  <a:pt x="259" y="240"/>
                </a:lnTo>
                <a:lnTo>
                  <a:pt x="261" y="238"/>
                </a:lnTo>
                <a:lnTo>
                  <a:pt x="261" y="238"/>
                </a:lnTo>
                <a:lnTo>
                  <a:pt x="259" y="236"/>
                </a:lnTo>
                <a:lnTo>
                  <a:pt x="259" y="234"/>
                </a:lnTo>
                <a:lnTo>
                  <a:pt x="259" y="234"/>
                </a:lnTo>
                <a:lnTo>
                  <a:pt x="259" y="236"/>
                </a:lnTo>
                <a:close/>
                <a:moveTo>
                  <a:pt x="118" y="398"/>
                </a:moveTo>
                <a:lnTo>
                  <a:pt x="116" y="398"/>
                </a:lnTo>
                <a:lnTo>
                  <a:pt x="116" y="400"/>
                </a:lnTo>
                <a:lnTo>
                  <a:pt x="120" y="402"/>
                </a:lnTo>
                <a:lnTo>
                  <a:pt x="122" y="405"/>
                </a:lnTo>
                <a:lnTo>
                  <a:pt x="120" y="400"/>
                </a:lnTo>
                <a:lnTo>
                  <a:pt x="120" y="398"/>
                </a:lnTo>
                <a:lnTo>
                  <a:pt x="118" y="398"/>
                </a:lnTo>
                <a:lnTo>
                  <a:pt x="118" y="398"/>
                </a:lnTo>
                <a:close/>
                <a:moveTo>
                  <a:pt x="354" y="183"/>
                </a:moveTo>
                <a:lnTo>
                  <a:pt x="354" y="185"/>
                </a:lnTo>
                <a:lnTo>
                  <a:pt x="354" y="186"/>
                </a:lnTo>
                <a:lnTo>
                  <a:pt x="354" y="186"/>
                </a:lnTo>
                <a:lnTo>
                  <a:pt x="356" y="186"/>
                </a:lnTo>
                <a:lnTo>
                  <a:pt x="358" y="186"/>
                </a:lnTo>
                <a:lnTo>
                  <a:pt x="356" y="185"/>
                </a:lnTo>
                <a:lnTo>
                  <a:pt x="356" y="183"/>
                </a:lnTo>
                <a:lnTo>
                  <a:pt x="354" y="179"/>
                </a:lnTo>
                <a:lnTo>
                  <a:pt x="354" y="181"/>
                </a:lnTo>
                <a:lnTo>
                  <a:pt x="354" y="183"/>
                </a:lnTo>
                <a:close/>
                <a:moveTo>
                  <a:pt x="55" y="356"/>
                </a:moveTo>
                <a:lnTo>
                  <a:pt x="51" y="352"/>
                </a:lnTo>
                <a:lnTo>
                  <a:pt x="45" y="348"/>
                </a:lnTo>
                <a:lnTo>
                  <a:pt x="40" y="344"/>
                </a:lnTo>
                <a:lnTo>
                  <a:pt x="45" y="350"/>
                </a:lnTo>
                <a:lnTo>
                  <a:pt x="49" y="354"/>
                </a:lnTo>
                <a:lnTo>
                  <a:pt x="55" y="356"/>
                </a:lnTo>
                <a:close/>
                <a:moveTo>
                  <a:pt x="105" y="403"/>
                </a:moveTo>
                <a:lnTo>
                  <a:pt x="105" y="403"/>
                </a:lnTo>
                <a:lnTo>
                  <a:pt x="105" y="403"/>
                </a:lnTo>
                <a:lnTo>
                  <a:pt x="106" y="405"/>
                </a:lnTo>
                <a:lnTo>
                  <a:pt x="108" y="409"/>
                </a:lnTo>
                <a:lnTo>
                  <a:pt x="110" y="409"/>
                </a:lnTo>
                <a:lnTo>
                  <a:pt x="108" y="407"/>
                </a:lnTo>
                <a:lnTo>
                  <a:pt x="108" y="405"/>
                </a:lnTo>
                <a:lnTo>
                  <a:pt x="108" y="403"/>
                </a:lnTo>
                <a:lnTo>
                  <a:pt x="106" y="402"/>
                </a:lnTo>
                <a:lnTo>
                  <a:pt x="105" y="402"/>
                </a:lnTo>
                <a:lnTo>
                  <a:pt x="105" y="403"/>
                </a:lnTo>
                <a:close/>
                <a:moveTo>
                  <a:pt x="384" y="169"/>
                </a:moveTo>
                <a:lnTo>
                  <a:pt x="384" y="181"/>
                </a:lnTo>
                <a:lnTo>
                  <a:pt x="386" y="179"/>
                </a:lnTo>
                <a:lnTo>
                  <a:pt x="388" y="179"/>
                </a:lnTo>
                <a:lnTo>
                  <a:pt x="386" y="173"/>
                </a:lnTo>
                <a:lnTo>
                  <a:pt x="384" y="169"/>
                </a:lnTo>
                <a:close/>
                <a:moveTo>
                  <a:pt x="177" y="196"/>
                </a:moveTo>
                <a:lnTo>
                  <a:pt x="175" y="196"/>
                </a:lnTo>
                <a:lnTo>
                  <a:pt x="175" y="194"/>
                </a:lnTo>
                <a:lnTo>
                  <a:pt x="175" y="192"/>
                </a:lnTo>
                <a:lnTo>
                  <a:pt x="177" y="190"/>
                </a:lnTo>
                <a:lnTo>
                  <a:pt x="175" y="190"/>
                </a:lnTo>
                <a:lnTo>
                  <a:pt x="177" y="188"/>
                </a:lnTo>
                <a:lnTo>
                  <a:pt x="177" y="188"/>
                </a:lnTo>
                <a:lnTo>
                  <a:pt x="179" y="188"/>
                </a:lnTo>
                <a:lnTo>
                  <a:pt x="181" y="188"/>
                </a:lnTo>
                <a:lnTo>
                  <a:pt x="179" y="188"/>
                </a:lnTo>
                <a:lnTo>
                  <a:pt x="179" y="188"/>
                </a:lnTo>
                <a:lnTo>
                  <a:pt x="179" y="190"/>
                </a:lnTo>
                <a:lnTo>
                  <a:pt x="179" y="192"/>
                </a:lnTo>
                <a:lnTo>
                  <a:pt x="177" y="194"/>
                </a:lnTo>
                <a:lnTo>
                  <a:pt x="177" y="196"/>
                </a:lnTo>
                <a:close/>
                <a:moveTo>
                  <a:pt x="314" y="198"/>
                </a:moveTo>
                <a:lnTo>
                  <a:pt x="314" y="198"/>
                </a:lnTo>
                <a:lnTo>
                  <a:pt x="314" y="209"/>
                </a:lnTo>
                <a:lnTo>
                  <a:pt x="316" y="207"/>
                </a:lnTo>
                <a:lnTo>
                  <a:pt x="318" y="207"/>
                </a:lnTo>
                <a:lnTo>
                  <a:pt x="318" y="205"/>
                </a:lnTo>
                <a:lnTo>
                  <a:pt x="314" y="198"/>
                </a:lnTo>
                <a:lnTo>
                  <a:pt x="314" y="198"/>
                </a:lnTo>
                <a:close/>
                <a:moveTo>
                  <a:pt x="453" y="162"/>
                </a:moveTo>
                <a:lnTo>
                  <a:pt x="451" y="169"/>
                </a:lnTo>
                <a:lnTo>
                  <a:pt x="449" y="173"/>
                </a:lnTo>
                <a:lnTo>
                  <a:pt x="451" y="175"/>
                </a:lnTo>
                <a:lnTo>
                  <a:pt x="455" y="175"/>
                </a:lnTo>
                <a:lnTo>
                  <a:pt x="453" y="169"/>
                </a:lnTo>
                <a:lnTo>
                  <a:pt x="453" y="162"/>
                </a:lnTo>
                <a:close/>
                <a:moveTo>
                  <a:pt x="299" y="207"/>
                </a:moveTo>
                <a:lnTo>
                  <a:pt x="299" y="207"/>
                </a:lnTo>
                <a:lnTo>
                  <a:pt x="299" y="209"/>
                </a:lnTo>
                <a:lnTo>
                  <a:pt x="297" y="209"/>
                </a:lnTo>
                <a:lnTo>
                  <a:pt x="299" y="209"/>
                </a:lnTo>
                <a:lnTo>
                  <a:pt x="299" y="211"/>
                </a:lnTo>
                <a:lnTo>
                  <a:pt x="299" y="211"/>
                </a:lnTo>
                <a:lnTo>
                  <a:pt x="301" y="211"/>
                </a:lnTo>
                <a:lnTo>
                  <a:pt x="301" y="217"/>
                </a:lnTo>
                <a:lnTo>
                  <a:pt x="303" y="215"/>
                </a:lnTo>
                <a:lnTo>
                  <a:pt x="304" y="215"/>
                </a:lnTo>
                <a:lnTo>
                  <a:pt x="306" y="213"/>
                </a:lnTo>
                <a:lnTo>
                  <a:pt x="303" y="211"/>
                </a:lnTo>
                <a:lnTo>
                  <a:pt x="301" y="209"/>
                </a:lnTo>
                <a:lnTo>
                  <a:pt x="301" y="207"/>
                </a:lnTo>
                <a:lnTo>
                  <a:pt x="299" y="207"/>
                </a:lnTo>
                <a:lnTo>
                  <a:pt x="299" y="205"/>
                </a:lnTo>
                <a:lnTo>
                  <a:pt x="299" y="207"/>
                </a:lnTo>
                <a:close/>
                <a:moveTo>
                  <a:pt x="343" y="185"/>
                </a:moveTo>
                <a:lnTo>
                  <a:pt x="343" y="188"/>
                </a:lnTo>
                <a:lnTo>
                  <a:pt x="343" y="190"/>
                </a:lnTo>
                <a:lnTo>
                  <a:pt x="343" y="192"/>
                </a:lnTo>
                <a:lnTo>
                  <a:pt x="344" y="192"/>
                </a:lnTo>
                <a:lnTo>
                  <a:pt x="346" y="192"/>
                </a:lnTo>
                <a:lnTo>
                  <a:pt x="348" y="190"/>
                </a:lnTo>
                <a:lnTo>
                  <a:pt x="344" y="186"/>
                </a:lnTo>
                <a:lnTo>
                  <a:pt x="343" y="181"/>
                </a:lnTo>
                <a:lnTo>
                  <a:pt x="343" y="183"/>
                </a:lnTo>
                <a:lnTo>
                  <a:pt x="343" y="185"/>
                </a:lnTo>
                <a:close/>
                <a:moveTo>
                  <a:pt x="68" y="415"/>
                </a:moveTo>
                <a:lnTo>
                  <a:pt x="80" y="424"/>
                </a:lnTo>
                <a:lnTo>
                  <a:pt x="89" y="432"/>
                </a:lnTo>
                <a:lnTo>
                  <a:pt x="78" y="421"/>
                </a:lnTo>
                <a:lnTo>
                  <a:pt x="76" y="419"/>
                </a:lnTo>
                <a:lnTo>
                  <a:pt x="72" y="417"/>
                </a:lnTo>
                <a:lnTo>
                  <a:pt x="70" y="415"/>
                </a:lnTo>
                <a:lnTo>
                  <a:pt x="68" y="415"/>
                </a:lnTo>
                <a:close/>
                <a:moveTo>
                  <a:pt x="457" y="156"/>
                </a:moveTo>
                <a:lnTo>
                  <a:pt x="457" y="156"/>
                </a:lnTo>
                <a:lnTo>
                  <a:pt x="455" y="158"/>
                </a:lnTo>
                <a:lnTo>
                  <a:pt x="457" y="160"/>
                </a:lnTo>
                <a:lnTo>
                  <a:pt x="457" y="164"/>
                </a:lnTo>
                <a:lnTo>
                  <a:pt x="457" y="167"/>
                </a:lnTo>
                <a:lnTo>
                  <a:pt x="459" y="162"/>
                </a:lnTo>
                <a:lnTo>
                  <a:pt x="461" y="156"/>
                </a:lnTo>
                <a:lnTo>
                  <a:pt x="459" y="156"/>
                </a:lnTo>
                <a:lnTo>
                  <a:pt x="457" y="156"/>
                </a:lnTo>
                <a:close/>
                <a:moveTo>
                  <a:pt x="91" y="407"/>
                </a:moveTo>
                <a:lnTo>
                  <a:pt x="89" y="407"/>
                </a:lnTo>
                <a:lnTo>
                  <a:pt x="87" y="407"/>
                </a:lnTo>
                <a:lnTo>
                  <a:pt x="97" y="415"/>
                </a:lnTo>
                <a:lnTo>
                  <a:pt x="97" y="417"/>
                </a:lnTo>
                <a:lnTo>
                  <a:pt x="99" y="417"/>
                </a:lnTo>
                <a:lnTo>
                  <a:pt x="101" y="419"/>
                </a:lnTo>
                <a:lnTo>
                  <a:pt x="101" y="419"/>
                </a:lnTo>
                <a:lnTo>
                  <a:pt x="97" y="415"/>
                </a:lnTo>
                <a:lnTo>
                  <a:pt x="95" y="411"/>
                </a:lnTo>
                <a:lnTo>
                  <a:pt x="93" y="407"/>
                </a:lnTo>
                <a:lnTo>
                  <a:pt x="93" y="407"/>
                </a:lnTo>
                <a:lnTo>
                  <a:pt x="91" y="407"/>
                </a:lnTo>
                <a:lnTo>
                  <a:pt x="91" y="407"/>
                </a:lnTo>
                <a:close/>
                <a:moveTo>
                  <a:pt x="419" y="160"/>
                </a:moveTo>
                <a:lnTo>
                  <a:pt x="417" y="164"/>
                </a:lnTo>
                <a:lnTo>
                  <a:pt x="417" y="167"/>
                </a:lnTo>
                <a:lnTo>
                  <a:pt x="417" y="167"/>
                </a:lnTo>
                <a:lnTo>
                  <a:pt x="417" y="169"/>
                </a:lnTo>
                <a:lnTo>
                  <a:pt x="417" y="171"/>
                </a:lnTo>
                <a:lnTo>
                  <a:pt x="417" y="171"/>
                </a:lnTo>
                <a:lnTo>
                  <a:pt x="417" y="171"/>
                </a:lnTo>
                <a:lnTo>
                  <a:pt x="419" y="171"/>
                </a:lnTo>
                <a:lnTo>
                  <a:pt x="419" y="171"/>
                </a:lnTo>
                <a:lnTo>
                  <a:pt x="421" y="165"/>
                </a:lnTo>
                <a:lnTo>
                  <a:pt x="421" y="158"/>
                </a:lnTo>
                <a:lnTo>
                  <a:pt x="421" y="156"/>
                </a:lnTo>
                <a:lnTo>
                  <a:pt x="419" y="156"/>
                </a:lnTo>
                <a:lnTo>
                  <a:pt x="419" y="158"/>
                </a:lnTo>
                <a:lnTo>
                  <a:pt x="419" y="160"/>
                </a:lnTo>
                <a:close/>
                <a:moveTo>
                  <a:pt x="165" y="392"/>
                </a:moveTo>
                <a:lnTo>
                  <a:pt x="169" y="402"/>
                </a:lnTo>
                <a:lnTo>
                  <a:pt x="171" y="402"/>
                </a:lnTo>
                <a:lnTo>
                  <a:pt x="175" y="402"/>
                </a:lnTo>
                <a:lnTo>
                  <a:pt x="173" y="398"/>
                </a:lnTo>
                <a:lnTo>
                  <a:pt x="171" y="398"/>
                </a:lnTo>
                <a:lnTo>
                  <a:pt x="169" y="396"/>
                </a:lnTo>
                <a:lnTo>
                  <a:pt x="169" y="394"/>
                </a:lnTo>
                <a:lnTo>
                  <a:pt x="167" y="392"/>
                </a:lnTo>
                <a:lnTo>
                  <a:pt x="165" y="392"/>
                </a:lnTo>
                <a:lnTo>
                  <a:pt x="165" y="392"/>
                </a:lnTo>
                <a:close/>
                <a:moveTo>
                  <a:pt x="411" y="162"/>
                </a:moveTo>
                <a:lnTo>
                  <a:pt x="409" y="173"/>
                </a:lnTo>
                <a:lnTo>
                  <a:pt x="413" y="173"/>
                </a:lnTo>
                <a:lnTo>
                  <a:pt x="415" y="173"/>
                </a:lnTo>
                <a:lnTo>
                  <a:pt x="413" y="167"/>
                </a:lnTo>
                <a:lnTo>
                  <a:pt x="413" y="162"/>
                </a:lnTo>
                <a:lnTo>
                  <a:pt x="413" y="156"/>
                </a:lnTo>
                <a:lnTo>
                  <a:pt x="411" y="160"/>
                </a:lnTo>
                <a:lnTo>
                  <a:pt x="411" y="162"/>
                </a:lnTo>
                <a:close/>
                <a:moveTo>
                  <a:pt x="129" y="405"/>
                </a:moveTo>
                <a:lnTo>
                  <a:pt x="129" y="405"/>
                </a:lnTo>
                <a:lnTo>
                  <a:pt x="129" y="403"/>
                </a:lnTo>
                <a:lnTo>
                  <a:pt x="127" y="403"/>
                </a:lnTo>
                <a:lnTo>
                  <a:pt x="125" y="402"/>
                </a:lnTo>
                <a:lnTo>
                  <a:pt x="125" y="402"/>
                </a:lnTo>
                <a:lnTo>
                  <a:pt x="124" y="400"/>
                </a:lnTo>
                <a:lnTo>
                  <a:pt x="125" y="407"/>
                </a:lnTo>
                <a:lnTo>
                  <a:pt x="127" y="413"/>
                </a:lnTo>
                <a:lnTo>
                  <a:pt x="131" y="417"/>
                </a:lnTo>
                <a:lnTo>
                  <a:pt x="133" y="417"/>
                </a:lnTo>
                <a:lnTo>
                  <a:pt x="133" y="417"/>
                </a:lnTo>
                <a:lnTo>
                  <a:pt x="131" y="413"/>
                </a:lnTo>
                <a:lnTo>
                  <a:pt x="129" y="409"/>
                </a:lnTo>
                <a:lnTo>
                  <a:pt x="129" y="407"/>
                </a:lnTo>
                <a:lnTo>
                  <a:pt x="129" y="407"/>
                </a:lnTo>
                <a:lnTo>
                  <a:pt x="129" y="405"/>
                </a:lnTo>
                <a:close/>
                <a:moveTo>
                  <a:pt x="226" y="325"/>
                </a:moveTo>
                <a:lnTo>
                  <a:pt x="230" y="331"/>
                </a:lnTo>
                <a:lnTo>
                  <a:pt x="236" y="337"/>
                </a:lnTo>
                <a:lnTo>
                  <a:pt x="236" y="333"/>
                </a:lnTo>
                <a:lnTo>
                  <a:pt x="236" y="329"/>
                </a:lnTo>
                <a:lnTo>
                  <a:pt x="226" y="325"/>
                </a:lnTo>
                <a:close/>
                <a:moveTo>
                  <a:pt x="501" y="160"/>
                </a:moveTo>
                <a:lnTo>
                  <a:pt x="497" y="158"/>
                </a:lnTo>
                <a:lnTo>
                  <a:pt x="495" y="158"/>
                </a:lnTo>
                <a:lnTo>
                  <a:pt x="491" y="158"/>
                </a:lnTo>
                <a:lnTo>
                  <a:pt x="491" y="160"/>
                </a:lnTo>
                <a:lnTo>
                  <a:pt x="491" y="162"/>
                </a:lnTo>
                <a:lnTo>
                  <a:pt x="489" y="164"/>
                </a:lnTo>
                <a:lnTo>
                  <a:pt x="491" y="165"/>
                </a:lnTo>
                <a:lnTo>
                  <a:pt x="491" y="167"/>
                </a:lnTo>
                <a:lnTo>
                  <a:pt x="495" y="165"/>
                </a:lnTo>
                <a:lnTo>
                  <a:pt x="499" y="162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close/>
                <a:moveTo>
                  <a:pt x="449" y="162"/>
                </a:moveTo>
                <a:lnTo>
                  <a:pt x="449" y="156"/>
                </a:lnTo>
                <a:lnTo>
                  <a:pt x="445" y="156"/>
                </a:lnTo>
                <a:lnTo>
                  <a:pt x="445" y="160"/>
                </a:lnTo>
                <a:lnTo>
                  <a:pt x="445" y="162"/>
                </a:lnTo>
                <a:lnTo>
                  <a:pt x="445" y="164"/>
                </a:lnTo>
                <a:lnTo>
                  <a:pt x="443" y="164"/>
                </a:lnTo>
                <a:lnTo>
                  <a:pt x="443" y="169"/>
                </a:lnTo>
                <a:lnTo>
                  <a:pt x="445" y="173"/>
                </a:lnTo>
                <a:lnTo>
                  <a:pt x="447" y="169"/>
                </a:lnTo>
                <a:lnTo>
                  <a:pt x="447" y="165"/>
                </a:lnTo>
                <a:lnTo>
                  <a:pt x="449" y="162"/>
                </a:lnTo>
                <a:close/>
                <a:moveTo>
                  <a:pt x="464" y="156"/>
                </a:moveTo>
                <a:lnTo>
                  <a:pt x="464" y="158"/>
                </a:lnTo>
                <a:lnTo>
                  <a:pt x="464" y="160"/>
                </a:lnTo>
                <a:lnTo>
                  <a:pt x="463" y="167"/>
                </a:lnTo>
                <a:lnTo>
                  <a:pt x="459" y="177"/>
                </a:lnTo>
                <a:lnTo>
                  <a:pt x="461" y="177"/>
                </a:lnTo>
                <a:lnTo>
                  <a:pt x="463" y="177"/>
                </a:lnTo>
                <a:lnTo>
                  <a:pt x="464" y="177"/>
                </a:lnTo>
                <a:lnTo>
                  <a:pt x="464" y="171"/>
                </a:lnTo>
                <a:lnTo>
                  <a:pt x="464" y="165"/>
                </a:lnTo>
                <a:lnTo>
                  <a:pt x="466" y="160"/>
                </a:lnTo>
                <a:lnTo>
                  <a:pt x="466" y="158"/>
                </a:lnTo>
                <a:lnTo>
                  <a:pt x="466" y="156"/>
                </a:lnTo>
                <a:lnTo>
                  <a:pt x="466" y="156"/>
                </a:lnTo>
                <a:lnTo>
                  <a:pt x="464" y="156"/>
                </a:lnTo>
                <a:close/>
                <a:moveTo>
                  <a:pt x="346" y="167"/>
                </a:moveTo>
                <a:lnTo>
                  <a:pt x="344" y="169"/>
                </a:lnTo>
                <a:lnTo>
                  <a:pt x="344" y="169"/>
                </a:lnTo>
                <a:lnTo>
                  <a:pt x="343" y="171"/>
                </a:lnTo>
                <a:lnTo>
                  <a:pt x="344" y="177"/>
                </a:lnTo>
                <a:lnTo>
                  <a:pt x="348" y="183"/>
                </a:lnTo>
                <a:lnTo>
                  <a:pt x="348" y="183"/>
                </a:lnTo>
                <a:lnTo>
                  <a:pt x="348" y="183"/>
                </a:lnTo>
                <a:lnTo>
                  <a:pt x="350" y="183"/>
                </a:lnTo>
                <a:lnTo>
                  <a:pt x="350" y="183"/>
                </a:lnTo>
                <a:lnTo>
                  <a:pt x="350" y="177"/>
                </a:lnTo>
                <a:lnTo>
                  <a:pt x="348" y="171"/>
                </a:lnTo>
                <a:lnTo>
                  <a:pt x="348" y="171"/>
                </a:lnTo>
                <a:lnTo>
                  <a:pt x="348" y="169"/>
                </a:lnTo>
                <a:lnTo>
                  <a:pt x="348" y="167"/>
                </a:lnTo>
                <a:lnTo>
                  <a:pt x="348" y="167"/>
                </a:lnTo>
                <a:lnTo>
                  <a:pt x="346" y="167"/>
                </a:lnTo>
                <a:close/>
                <a:moveTo>
                  <a:pt x="442" y="171"/>
                </a:moveTo>
                <a:lnTo>
                  <a:pt x="442" y="171"/>
                </a:lnTo>
                <a:lnTo>
                  <a:pt x="442" y="171"/>
                </a:lnTo>
                <a:lnTo>
                  <a:pt x="442" y="164"/>
                </a:lnTo>
                <a:lnTo>
                  <a:pt x="442" y="156"/>
                </a:lnTo>
                <a:lnTo>
                  <a:pt x="440" y="156"/>
                </a:lnTo>
                <a:lnTo>
                  <a:pt x="440" y="156"/>
                </a:lnTo>
                <a:lnTo>
                  <a:pt x="434" y="171"/>
                </a:lnTo>
                <a:lnTo>
                  <a:pt x="438" y="171"/>
                </a:lnTo>
                <a:lnTo>
                  <a:pt x="442" y="171"/>
                </a:lnTo>
                <a:close/>
                <a:moveTo>
                  <a:pt x="276" y="217"/>
                </a:moveTo>
                <a:lnTo>
                  <a:pt x="274" y="221"/>
                </a:lnTo>
                <a:lnTo>
                  <a:pt x="270" y="223"/>
                </a:lnTo>
                <a:lnTo>
                  <a:pt x="268" y="224"/>
                </a:lnTo>
                <a:lnTo>
                  <a:pt x="272" y="226"/>
                </a:lnTo>
                <a:lnTo>
                  <a:pt x="276" y="228"/>
                </a:lnTo>
                <a:lnTo>
                  <a:pt x="278" y="232"/>
                </a:lnTo>
                <a:lnTo>
                  <a:pt x="278" y="224"/>
                </a:lnTo>
                <a:lnTo>
                  <a:pt x="278" y="219"/>
                </a:lnTo>
                <a:lnTo>
                  <a:pt x="278" y="217"/>
                </a:lnTo>
                <a:lnTo>
                  <a:pt x="276" y="217"/>
                </a:lnTo>
                <a:lnTo>
                  <a:pt x="276" y="217"/>
                </a:lnTo>
                <a:close/>
                <a:moveTo>
                  <a:pt x="386" y="160"/>
                </a:moveTo>
                <a:lnTo>
                  <a:pt x="386" y="160"/>
                </a:lnTo>
                <a:lnTo>
                  <a:pt x="386" y="162"/>
                </a:lnTo>
                <a:lnTo>
                  <a:pt x="388" y="165"/>
                </a:lnTo>
                <a:lnTo>
                  <a:pt x="388" y="169"/>
                </a:lnTo>
                <a:lnTo>
                  <a:pt x="390" y="173"/>
                </a:lnTo>
                <a:lnTo>
                  <a:pt x="390" y="175"/>
                </a:lnTo>
                <a:lnTo>
                  <a:pt x="392" y="175"/>
                </a:lnTo>
                <a:lnTo>
                  <a:pt x="392" y="175"/>
                </a:lnTo>
                <a:lnTo>
                  <a:pt x="392" y="173"/>
                </a:lnTo>
                <a:lnTo>
                  <a:pt x="394" y="165"/>
                </a:lnTo>
                <a:lnTo>
                  <a:pt x="394" y="158"/>
                </a:lnTo>
                <a:lnTo>
                  <a:pt x="390" y="158"/>
                </a:lnTo>
                <a:lnTo>
                  <a:pt x="386" y="160"/>
                </a:lnTo>
                <a:close/>
                <a:moveTo>
                  <a:pt x="436" y="162"/>
                </a:moveTo>
                <a:lnTo>
                  <a:pt x="436" y="162"/>
                </a:lnTo>
                <a:lnTo>
                  <a:pt x="436" y="160"/>
                </a:lnTo>
                <a:lnTo>
                  <a:pt x="436" y="158"/>
                </a:lnTo>
                <a:lnTo>
                  <a:pt x="436" y="158"/>
                </a:lnTo>
                <a:lnTo>
                  <a:pt x="434" y="160"/>
                </a:lnTo>
                <a:lnTo>
                  <a:pt x="434" y="158"/>
                </a:lnTo>
                <a:lnTo>
                  <a:pt x="434" y="158"/>
                </a:lnTo>
                <a:lnTo>
                  <a:pt x="436" y="156"/>
                </a:lnTo>
                <a:lnTo>
                  <a:pt x="428" y="156"/>
                </a:lnTo>
                <a:lnTo>
                  <a:pt x="428" y="158"/>
                </a:lnTo>
                <a:lnTo>
                  <a:pt x="428" y="162"/>
                </a:lnTo>
                <a:lnTo>
                  <a:pt x="426" y="164"/>
                </a:lnTo>
                <a:lnTo>
                  <a:pt x="426" y="165"/>
                </a:lnTo>
                <a:lnTo>
                  <a:pt x="426" y="169"/>
                </a:lnTo>
                <a:lnTo>
                  <a:pt x="426" y="171"/>
                </a:lnTo>
                <a:lnTo>
                  <a:pt x="426" y="171"/>
                </a:lnTo>
                <a:lnTo>
                  <a:pt x="428" y="171"/>
                </a:lnTo>
                <a:lnTo>
                  <a:pt x="430" y="171"/>
                </a:lnTo>
                <a:lnTo>
                  <a:pt x="432" y="169"/>
                </a:lnTo>
                <a:lnTo>
                  <a:pt x="432" y="167"/>
                </a:lnTo>
                <a:lnTo>
                  <a:pt x="434" y="165"/>
                </a:lnTo>
                <a:lnTo>
                  <a:pt x="434" y="164"/>
                </a:lnTo>
                <a:lnTo>
                  <a:pt x="434" y="162"/>
                </a:lnTo>
                <a:lnTo>
                  <a:pt x="434" y="160"/>
                </a:lnTo>
                <a:lnTo>
                  <a:pt x="434" y="162"/>
                </a:lnTo>
                <a:lnTo>
                  <a:pt x="436" y="162"/>
                </a:lnTo>
                <a:close/>
                <a:moveTo>
                  <a:pt x="154" y="396"/>
                </a:moveTo>
                <a:lnTo>
                  <a:pt x="154" y="402"/>
                </a:lnTo>
                <a:lnTo>
                  <a:pt x="154" y="409"/>
                </a:lnTo>
                <a:lnTo>
                  <a:pt x="164" y="405"/>
                </a:lnTo>
                <a:lnTo>
                  <a:pt x="162" y="403"/>
                </a:lnTo>
                <a:lnTo>
                  <a:pt x="162" y="402"/>
                </a:lnTo>
                <a:lnTo>
                  <a:pt x="162" y="400"/>
                </a:lnTo>
                <a:lnTo>
                  <a:pt x="160" y="398"/>
                </a:lnTo>
                <a:lnTo>
                  <a:pt x="156" y="394"/>
                </a:lnTo>
                <a:lnTo>
                  <a:pt x="154" y="392"/>
                </a:lnTo>
                <a:lnTo>
                  <a:pt x="154" y="394"/>
                </a:lnTo>
                <a:lnTo>
                  <a:pt x="154" y="396"/>
                </a:lnTo>
                <a:close/>
                <a:moveTo>
                  <a:pt x="282" y="217"/>
                </a:moveTo>
                <a:lnTo>
                  <a:pt x="282" y="219"/>
                </a:lnTo>
                <a:lnTo>
                  <a:pt x="282" y="219"/>
                </a:lnTo>
                <a:lnTo>
                  <a:pt x="284" y="226"/>
                </a:lnTo>
                <a:lnTo>
                  <a:pt x="284" y="232"/>
                </a:lnTo>
                <a:lnTo>
                  <a:pt x="285" y="234"/>
                </a:lnTo>
                <a:lnTo>
                  <a:pt x="285" y="232"/>
                </a:lnTo>
                <a:lnTo>
                  <a:pt x="291" y="228"/>
                </a:lnTo>
                <a:lnTo>
                  <a:pt x="295" y="224"/>
                </a:lnTo>
                <a:lnTo>
                  <a:pt x="282" y="217"/>
                </a:lnTo>
                <a:close/>
                <a:moveTo>
                  <a:pt x="360" y="164"/>
                </a:moveTo>
                <a:lnTo>
                  <a:pt x="356" y="164"/>
                </a:lnTo>
                <a:lnTo>
                  <a:pt x="354" y="165"/>
                </a:lnTo>
                <a:lnTo>
                  <a:pt x="358" y="179"/>
                </a:lnTo>
                <a:lnTo>
                  <a:pt x="360" y="179"/>
                </a:lnTo>
                <a:lnTo>
                  <a:pt x="360" y="179"/>
                </a:lnTo>
                <a:lnTo>
                  <a:pt x="358" y="181"/>
                </a:lnTo>
                <a:lnTo>
                  <a:pt x="360" y="183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75"/>
                </a:lnTo>
                <a:lnTo>
                  <a:pt x="362" y="167"/>
                </a:lnTo>
                <a:lnTo>
                  <a:pt x="362" y="165"/>
                </a:lnTo>
                <a:lnTo>
                  <a:pt x="362" y="164"/>
                </a:lnTo>
                <a:lnTo>
                  <a:pt x="362" y="164"/>
                </a:lnTo>
                <a:lnTo>
                  <a:pt x="360" y="164"/>
                </a:lnTo>
                <a:close/>
                <a:moveTo>
                  <a:pt x="59" y="419"/>
                </a:moveTo>
                <a:lnTo>
                  <a:pt x="59" y="419"/>
                </a:lnTo>
                <a:lnTo>
                  <a:pt x="59" y="419"/>
                </a:lnTo>
                <a:lnTo>
                  <a:pt x="66" y="426"/>
                </a:lnTo>
                <a:lnTo>
                  <a:pt x="74" y="432"/>
                </a:lnTo>
                <a:lnTo>
                  <a:pt x="76" y="436"/>
                </a:lnTo>
                <a:lnTo>
                  <a:pt x="80" y="436"/>
                </a:lnTo>
                <a:lnTo>
                  <a:pt x="82" y="436"/>
                </a:lnTo>
                <a:lnTo>
                  <a:pt x="82" y="434"/>
                </a:lnTo>
                <a:lnTo>
                  <a:pt x="82" y="434"/>
                </a:lnTo>
                <a:lnTo>
                  <a:pt x="72" y="426"/>
                </a:lnTo>
                <a:lnTo>
                  <a:pt x="63" y="419"/>
                </a:lnTo>
                <a:lnTo>
                  <a:pt x="63" y="417"/>
                </a:lnTo>
                <a:lnTo>
                  <a:pt x="61" y="417"/>
                </a:lnTo>
                <a:lnTo>
                  <a:pt x="59" y="419"/>
                </a:lnTo>
                <a:close/>
                <a:moveTo>
                  <a:pt x="97" y="405"/>
                </a:moveTo>
                <a:lnTo>
                  <a:pt x="97" y="405"/>
                </a:lnTo>
                <a:lnTo>
                  <a:pt x="101" y="415"/>
                </a:lnTo>
                <a:lnTo>
                  <a:pt x="108" y="424"/>
                </a:lnTo>
                <a:lnTo>
                  <a:pt x="110" y="424"/>
                </a:lnTo>
                <a:lnTo>
                  <a:pt x="112" y="424"/>
                </a:lnTo>
                <a:lnTo>
                  <a:pt x="114" y="424"/>
                </a:lnTo>
                <a:lnTo>
                  <a:pt x="110" y="419"/>
                </a:lnTo>
                <a:lnTo>
                  <a:pt x="106" y="413"/>
                </a:lnTo>
                <a:lnTo>
                  <a:pt x="103" y="407"/>
                </a:lnTo>
                <a:lnTo>
                  <a:pt x="99" y="405"/>
                </a:lnTo>
                <a:lnTo>
                  <a:pt x="97" y="405"/>
                </a:lnTo>
                <a:close/>
                <a:moveTo>
                  <a:pt x="122" y="415"/>
                </a:moveTo>
                <a:lnTo>
                  <a:pt x="118" y="409"/>
                </a:lnTo>
                <a:lnTo>
                  <a:pt x="116" y="405"/>
                </a:lnTo>
                <a:lnTo>
                  <a:pt x="114" y="400"/>
                </a:lnTo>
                <a:lnTo>
                  <a:pt x="108" y="400"/>
                </a:lnTo>
                <a:lnTo>
                  <a:pt x="114" y="411"/>
                </a:lnTo>
                <a:lnTo>
                  <a:pt x="120" y="423"/>
                </a:lnTo>
                <a:lnTo>
                  <a:pt x="122" y="421"/>
                </a:lnTo>
                <a:lnTo>
                  <a:pt x="124" y="421"/>
                </a:lnTo>
                <a:lnTo>
                  <a:pt x="122" y="415"/>
                </a:lnTo>
                <a:close/>
                <a:moveTo>
                  <a:pt x="249" y="274"/>
                </a:moveTo>
                <a:lnTo>
                  <a:pt x="245" y="272"/>
                </a:lnTo>
                <a:lnTo>
                  <a:pt x="244" y="270"/>
                </a:lnTo>
                <a:lnTo>
                  <a:pt x="240" y="270"/>
                </a:lnTo>
                <a:lnTo>
                  <a:pt x="240" y="278"/>
                </a:lnTo>
                <a:lnTo>
                  <a:pt x="236" y="285"/>
                </a:lnTo>
                <a:lnTo>
                  <a:pt x="234" y="291"/>
                </a:lnTo>
                <a:lnTo>
                  <a:pt x="238" y="289"/>
                </a:lnTo>
                <a:lnTo>
                  <a:pt x="240" y="285"/>
                </a:lnTo>
                <a:lnTo>
                  <a:pt x="242" y="282"/>
                </a:lnTo>
                <a:lnTo>
                  <a:pt x="244" y="280"/>
                </a:lnTo>
                <a:lnTo>
                  <a:pt x="247" y="278"/>
                </a:lnTo>
                <a:lnTo>
                  <a:pt x="249" y="274"/>
                </a:lnTo>
                <a:close/>
                <a:moveTo>
                  <a:pt x="186" y="386"/>
                </a:moveTo>
                <a:lnTo>
                  <a:pt x="184" y="388"/>
                </a:lnTo>
                <a:lnTo>
                  <a:pt x="184" y="390"/>
                </a:lnTo>
                <a:lnTo>
                  <a:pt x="183" y="392"/>
                </a:lnTo>
                <a:lnTo>
                  <a:pt x="183" y="394"/>
                </a:lnTo>
                <a:lnTo>
                  <a:pt x="183" y="396"/>
                </a:lnTo>
                <a:lnTo>
                  <a:pt x="183" y="398"/>
                </a:lnTo>
                <a:lnTo>
                  <a:pt x="204" y="390"/>
                </a:lnTo>
                <a:lnTo>
                  <a:pt x="196" y="388"/>
                </a:lnTo>
                <a:lnTo>
                  <a:pt x="188" y="386"/>
                </a:lnTo>
                <a:lnTo>
                  <a:pt x="186" y="386"/>
                </a:lnTo>
                <a:lnTo>
                  <a:pt x="186" y="386"/>
                </a:lnTo>
                <a:close/>
                <a:moveTo>
                  <a:pt x="402" y="158"/>
                </a:moveTo>
                <a:lnTo>
                  <a:pt x="400" y="158"/>
                </a:lnTo>
                <a:lnTo>
                  <a:pt x="400" y="158"/>
                </a:lnTo>
                <a:lnTo>
                  <a:pt x="400" y="160"/>
                </a:lnTo>
                <a:lnTo>
                  <a:pt x="400" y="162"/>
                </a:lnTo>
                <a:lnTo>
                  <a:pt x="400" y="164"/>
                </a:lnTo>
                <a:lnTo>
                  <a:pt x="402" y="165"/>
                </a:lnTo>
                <a:lnTo>
                  <a:pt x="402" y="171"/>
                </a:lnTo>
                <a:lnTo>
                  <a:pt x="400" y="175"/>
                </a:lnTo>
                <a:lnTo>
                  <a:pt x="402" y="175"/>
                </a:lnTo>
                <a:lnTo>
                  <a:pt x="403" y="175"/>
                </a:lnTo>
                <a:lnTo>
                  <a:pt x="405" y="175"/>
                </a:lnTo>
                <a:lnTo>
                  <a:pt x="407" y="165"/>
                </a:lnTo>
                <a:lnTo>
                  <a:pt x="407" y="156"/>
                </a:lnTo>
                <a:lnTo>
                  <a:pt x="405" y="158"/>
                </a:lnTo>
                <a:lnTo>
                  <a:pt x="402" y="158"/>
                </a:lnTo>
                <a:close/>
                <a:moveTo>
                  <a:pt x="291" y="204"/>
                </a:moveTo>
                <a:lnTo>
                  <a:pt x="285" y="207"/>
                </a:lnTo>
                <a:lnTo>
                  <a:pt x="282" y="211"/>
                </a:lnTo>
                <a:lnTo>
                  <a:pt x="287" y="215"/>
                </a:lnTo>
                <a:lnTo>
                  <a:pt x="295" y="219"/>
                </a:lnTo>
                <a:lnTo>
                  <a:pt x="295" y="213"/>
                </a:lnTo>
                <a:lnTo>
                  <a:pt x="293" y="207"/>
                </a:lnTo>
                <a:lnTo>
                  <a:pt x="293" y="205"/>
                </a:lnTo>
                <a:lnTo>
                  <a:pt x="293" y="204"/>
                </a:lnTo>
                <a:lnTo>
                  <a:pt x="291" y="204"/>
                </a:lnTo>
                <a:close/>
                <a:moveTo>
                  <a:pt x="70" y="318"/>
                </a:moveTo>
                <a:lnTo>
                  <a:pt x="68" y="316"/>
                </a:lnTo>
                <a:lnTo>
                  <a:pt x="68" y="314"/>
                </a:lnTo>
                <a:lnTo>
                  <a:pt x="66" y="314"/>
                </a:lnTo>
                <a:lnTo>
                  <a:pt x="66" y="312"/>
                </a:lnTo>
                <a:lnTo>
                  <a:pt x="65" y="312"/>
                </a:lnTo>
                <a:lnTo>
                  <a:pt x="63" y="310"/>
                </a:lnTo>
                <a:lnTo>
                  <a:pt x="59" y="306"/>
                </a:lnTo>
                <a:lnTo>
                  <a:pt x="57" y="304"/>
                </a:lnTo>
                <a:lnTo>
                  <a:pt x="51" y="301"/>
                </a:lnTo>
                <a:lnTo>
                  <a:pt x="45" y="295"/>
                </a:lnTo>
                <a:lnTo>
                  <a:pt x="45" y="299"/>
                </a:lnTo>
                <a:lnTo>
                  <a:pt x="45" y="301"/>
                </a:lnTo>
                <a:lnTo>
                  <a:pt x="45" y="301"/>
                </a:lnTo>
                <a:lnTo>
                  <a:pt x="57" y="310"/>
                </a:lnTo>
                <a:lnTo>
                  <a:pt x="70" y="318"/>
                </a:lnTo>
                <a:close/>
                <a:moveTo>
                  <a:pt x="306" y="190"/>
                </a:moveTo>
                <a:lnTo>
                  <a:pt x="304" y="192"/>
                </a:lnTo>
                <a:lnTo>
                  <a:pt x="303" y="192"/>
                </a:lnTo>
                <a:lnTo>
                  <a:pt x="301" y="194"/>
                </a:lnTo>
                <a:lnTo>
                  <a:pt x="301" y="196"/>
                </a:lnTo>
                <a:lnTo>
                  <a:pt x="299" y="198"/>
                </a:lnTo>
                <a:lnTo>
                  <a:pt x="299" y="198"/>
                </a:lnTo>
                <a:lnTo>
                  <a:pt x="303" y="204"/>
                </a:lnTo>
                <a:lnTo>
                  <a:pt x="308" y="209"/>
                </a:lnTo>
                <a:lnTo>
                  <a:pt x="310" y="204"/>
                </a:lnTo>
                <a:lnTo>
                  <a:pt x="308" y="196"/>
                </a:lnTo>
                <a:lnTo>
                  <a:pt x="308" y="194"/>
                </a:lnTo>
                <a:lnTo>
                  <a:pt x="308" y="192"/>
                </a:lnTo>
                <a:lnTo>
                  <a:pt x="308" y="190"/>
                </a:lnTo>
                <a:lnTo>
                  <a:pt x="306" y="190"/>
                </a:lnTo>
                <a:close/>
                <a:moveTo>
                  <a:pt x="318" y="183"/>
                </a:moveTo>
                <a:lnTo>
                  <a:pt x="314" y="185"/>
                </a:lnTo>
                <a:lnTo>
                  <a:pt x="312" y="186"/>
                </a:lnTo>
                <a:lnTo>
                  <a:pt x="316" y="192"/>
                </a:lnTo>
                <a:lnTo>
                  <a:pt x="318" y="198"/>
                </a:lnTo>
                <a:lnTo>
                  <a:pt x="322" y="204"/>
                </a:lnTo>
                <a:lnTo>
                  <a:pt x="324" y="202"/>
                </a:lnTo>
                <a:lnTo>
                  <a:pt x="324" y="202"/>
                </a:lnTo>
                <a:lnTo>
                  <a:pt x="324" y="190"/>
                </a:lnTo>
                <a:lnTo>
                  <a:pt x="322" y="181"/>
                </a:lnTo>
                <a:lnTo>
                  <a:pt x="318" y="183"/>
                </a:lnTo>
                <a:close/>
                <a:moveTo>
                  <a:pt x="84" y="409"/>
                </a:moveTo>
                <a:lnTo>
                  <a:pt x="82" y="409"/>
                </a:lnTo>
                <a:lnTo>
                  <a:pt x="80" y="411"/>
                </a:lnTo>
                <a:lnTo>
                  <a:pt x="82" y="413"/>
                </a:lnTo>
                <a:lnTo>
                  <a:pt x="84" y="417"/>
                </a:lnTo>
                <a:lnTo>
                  <a:pt x="85" y="417"/>
                </a:lnTo>
                <a:lnTo>
                  <a:pt x="85" y="419"/>
                </a:lnTo>
                <a:lnTo>
                  <a:pt x="85" y="419"/>
                </a:lnTo>
                <a:lnTo>
                  <a:pt x="91" y="424"/>
                </a:lnTo>
                <a:lnTo>
                  <a:pt x="97" y="430"/>
                </a:lnTo>
                <a:lnTo>
                  <a:pt x="99" y="430"/>
                </a:lnTo>
                <a:lnTo>
                  <a:pt x="103" y="428"/>
                </a:lnTo>
                <a:lnTo>
                  <a:pt x="103" y="428"/>
                </a:lnTo>
                <a:lnTo>
                  <a:pt x="103" y="428"/>
                </a:lnTo>
                <a:lnTo>
                  <a:pt x="89" y="415"/>
                </a:lnTo>
                <a:lnTo>
                  <a:pt x="87" y="415"/>
                </a:lnTo>
                <a:lnTo>
                  <a:pt x="85" y="413"/>
                </a:lnTo>
                <a:lnTo>
                  <a:pt x="85" y="411"/>
                </a:lnTo>
                <a:lnTo>
                  <a:pt x="85" y="409"/>
                </a:lnTo>
                <a:lnTo>
                  <a:pt x="84" y="409"/>
                </a:lnTo>
                <a:close/>
                <a:moveTo>
                  <a:pt x="40" y="379"/>
                </a:moveTo>
                <a:lnTo>
                  <a:pt x="40" y="379"/>
                </a:lnTo>
                <a:lnTo>
                  <a:pt x="40" y="379"/>
                </a:lnTo>
                <a:lnTo>
                  <a:pt x="40" y="381"/>
                </a:lnTo>
                <a:lnTo>
                  <a:pt x="40" y="381"/>
                </a:lnTo>
                <a:lnTo>
                  <a:pt x="42" y="383"/>
                </a:lnTo>
                <a:lnTo>
                  <a:pt x="42" y="381"/>
                </a:lnTo>
                <a:lnTo>
                  <a:pt x="44" y="384"/>
                </a:lnTo>
                <a:lnTo>
                  <a:pt x="47" y="388"/>
                </a:lnTo>
                <a:lnTo>
                  <a:pt x="51" y="390"/>
                </a:lnTo>
                <a:lnTo>
                  <a:pt x="57" y="388"/>
                </a:lnTo>
                <a:lnTo>
                  <a:pt x="61" y="386"/>
                </a:lnTo>
                <a:lnTo>
                  <a:pt x="51" y="381"/>
                </a:lnTo>
                <a:lnTo>
                  <a:pt x="42" y="375"/>
                </a:lnTo>
                <a:lnTo>
                  <a:pt x="40" y="375"/>
                </a:lnTo>
                <a:lnTo>
                  <a:pt x="40" y="377"/>
                </a:lnTo>
                <a:lnTo>
                  <a:pt x="40" y="379"/>
                </a:lnTo>
                <a:close/>
                <a:moveTo>
                  <a:pt x="482" y="167"/>
                </a:moveTo>
                <a:lnTo>
                  <a:pt x="485" y="164"/>
                </a:lnTo>
                <a:lnTo>
                  <a:pt x="489" y="158"/>
                </a:lnTo>
                <a:lnTo>
                  <a:pt x="485" y="158"/>
                </a:lnTo>
                <a:lnTo>
                  <a:pt x="482" y="158"/>
                </a:lnTo>
                <a:lnTo>
                  <a:pt x="476" y="158"/>
                </a:lnTo>
                <a:lnTo>
                  <a:pt x="476" y="162"/>
                </a:lnTo>
                <a:lnTo>
                  <a:pt x="474" y="164"/>
                </a:lnTo>
                <a:lnTo>
                  <a:pt x="474" y="167"/>
                </a:lnTo>
                <a:lnTo>
                  <a:pt x="474" y="167"/>
                </a:lnTo>
                <a:lnTo>
                  <a:pt x="474" y="167"/>
                </a:lnTo>
                <a:lnTo>
                  <a:pt x="472" y="167"/>
                </a:lnTo>
                <a:lnTo>
                  <a:pt x="472" y="169"/>
                </a:lnTo>
                <a:lnTo>
                  <a:pt x="470" y="171"/>
                </a:lnTo>
                <a:lnTo>
                  <a:pt x="470" y="173"/>
                </a:lnTo>
                <a:lnTo>
                  <a:pt x="470" y="175"/>
                </a:lnTo>
                <a:lnTo>
                  <a:pt x="476" y="175"/>
                </a:lnTo>
                <a:lnTo>
                  <a:pt x="480" y="171"/>
                </a:lnTo>
                <a:lnTo>
                  <a:pt x="482" y="167"/>
                </a:lnTo>
                <a:close/>
                <a:moveTo>
                  <a:pt x="335" y="173"/>
                </a:moveTo>
                <a:lnTo>
                  <a:pt x="331" y="175"/>
                </a:lnTo>
                <a:lnTo>
                  <a:pt x="329" y="177"/>
                </a:lnTo>
                <a:lnTo>
                  <a:pt x="325" y="179"/>
                </a:lnTo>
                <a:lnTo>
                  <a:pt x="325" y="181"/>
                </a:lnTo>
                <a:lnTo>
                  <a:pt x="325" y="183"/>
                </a:lnTo>
                <a:lnTo>
                  <a:pt x="327" y="185"/>
                </a:lnTo>
                <a:lnTo>
                  <a:pt x="331" y="188"/>
                </a:lnTo>
                <a:lnTo>
                  <a:pt x="335" y="192"/>
                </a:lnTo>
                <a:lnTo>
                  <a:pt x="335" y="194"/>
                </a:lnTo>
                <a:lnTo>
                  <a:pt x="337" y="194"/>
                </a:lnTo>
                <a:lnTo>
                  <a:pt x="337" y="192"/>
                </a:lnTo>
                <a:lnTo>
                  <a:pt x="339" y="186"/>
                </a:lnTo>
                <a:lnTo>
                  <a:pt x="339" y="181"/>
                </a:lnTo>
                <a:lnTo>
                  <a:pt x="337" y="173"/>
                </a:lnTo>
                <a:lnTo>
                  <a:pt x="337" y="173"/>
                </a:lnTo>
                <a:lnTo>
                  <a:pt x="335" y="173"/>
                </a:lnTo>
                <a:close/>
                <a:moveTo>
                  <a:pt x="371" y="160"/>
                </a:moveTo>
                <a:lnTo>
                  <a:pt x="369" y="162"/>
                </a:lnTo>
                <a:lnTo>
                  <a:pt x="367" y="162"/>
                </a:lnTo>
                <a:lnTo>
                  <a:pt x="369" y="167"/>
                </a:lnTo>
                <a:lnTo>
                  <a:pt x="369" y="173"/>
                </a:lnTo>
                <a:lnTo>
                  <a:pt x="369" y="175"/>
                </a:lnTo>
                <a:lnTo>
                  <a:pt x="369" y="177"/>
                </a:lnTo>
                <a:lnTo>
                  <a:pt x="371" y="177"/>
                </a:lnTo>
                <a:lnTo>
                  <a:pt x="373" y="179"/>
                </a:lnTo>
                <a:lnTo>
                  <a:pt x="373" y="181"/>
                </a:lnTo>
                <a:lnTo>
                  <a:pt x="373" y="181"/>
                </a:lnTo>
                <a:lnTo>
                  <a:pt x="375" y="183"/>
                </a:lnTo>
                <a:lnTo>
                  <a:pt x="377" y="183"/>
                </a:lnTo>
                <a:lnTo>
                  <a:pt x="379" y="181"/>
                </a:lnTo>
                <a:lnTo>
                  <a:pt x="379" y="175"/>
                </a:lnTo>
                <a:lnTo>
                  <a:pt x="381" y="167"/>
                </a:lnTo>
                <a:lnTo>
                  <a:pt x="379" y="160"/>
                </a:lnTo>
                <a:lnTo>
                  <a:pt x="375" y="160"/>
                </a:lnTo>
                <a:lnTo>
                  <a:pt x="371" y="160"/>
                </a:lnTo>
                <a:close/>
                <a:moveTo>
                  <a:pt x="49" y="207"/>
                </a:moveTo>
                <a:lnTo>
                  <a:pt x="44" y="242"/>
                </a:lnTo>
                <a:lnTo>
                  <a:pt x="42" y="278"/>
                </a:lnTo>
                <a:lnTo>
                  <a:pt x="42" y="278"/>
                </a:lnTo>
                <a:lnTo>
                  <a:pt x="42" y="278"/>
                </a:lnTo>
                <a:lnTo>
                  <a:pt x="44" y="278"/>
                </a:lnTo>
                <a:lnTo>
                  <a:pt x="45" y="261"/>
                </a:lnTo>
                <a:lnTo>
                  <a:pt x="47" y="242"/>
                </a:lnTo>
                <a:lnTo>
                  <a:pt x="49" y="240"/>
                </a:lnTo>
                <a:lnTo>
                  <a:pt x="47" y="240"/>
                </a:lnTo>
                <a:lnTo>
                  <a:pt x="51" y="207"/>
                </a:lnTo>
                <a:lnTo>
                  <a:pt x="51" y="207"/>
                </a:lnTo>
                <a:lnTo>
                  <a:pt x="51" y="205"/>
                </a:lnTo>
                <a:lnTo>
                  <a:pt x="49" y="204"/>
                </a:lnTo>
                <a:lnTo>
                  <a:pt x="49" y="205"/>
                </a:lnTo>
                <a:lnTo>
                  <a:pt x="49" y="207"/>
                </a:lnTo>
                <a:close/>
                <a:moveTo>
                  <a:pt x="535" y="32"/>
                </a:moveTo>
                <a:lnTo>
                  <a:pt x="533" y="36"/>
                </a:lnTo>
                <a:lnTo>
                  <a:pt x="533" y="38"/>
                </a:lnTo>
                <a:lnTo>
                  <a:pt x="533" y="40"/>
                </a:lnTo>
                <a:lnTo>
                  <a:pt x="533" y="42"/>
                </a:lnTo>
                <a:lnTo>
                  <a:pt x="531" y="44"/>
                </a:lnTo>
                <a:lnTo>
                  <a:pt x="531" y="44"/>
                </a:lnTo>
                <a:lnTo>
                  <a:pt x="531" y="42"/>
                </a:lnTo>
                <a:lnTo>
                  <a:pt x="529" y="49"/>
                </a:lnTo>
                <a:lnTo>
                  <a:pt x="529" y="55"/>
                </a:lnTo>
                <a:lnTo>
                  <a:pt x="529" y="59"/>
                </a:lnTo>
                <a:lnTo>
                  <a:pt x="527" y="61"/>
                </a:lnTo>
                <a:lnTo>
                  <a:pt x="527" y="63"/>
                </a:lnTo>
                <a:lnTo>
                  <a:pt x="527" y="65"/>
                </a:lnTo>
                <a:lnTo>
                  <a:pt x="527" y="66"/>
                </a:lnTo>
                <a:lnTo>
                  <a:pt x="525" y="76"/>
                </a:lnTo>
                <a:lnTo>
                  <a:pt x="523" y="84"/>
                </a:lnTo>
                <a:lnTo>
                  <a:pt x="522" y="93"/>
                </a:lnTo>
                <a:lnTo>
                  <a:pt x="522" y="95"/>
                </a:lnTo>
                <a:lnTo>
                  <a:pt x="522" y="95"/>
                </a:lnTo>
                <a:lnTo>
                  <a:pt x="522" y="97"/>
                </a:lnTo>
                <a:lnTo>
                  <a:pt x="522" y="97"/>
                </a:lnTo>
                <a:lnTo>
                  <a:pt x="531" y="66"/>
                </a:lnTo>
                <a:lnTo>
                  <a:pt x="539" y="34"/>
                </a:lnTo>
                <a:lnTo>
                  <a:pt x="537" y="34"/>
                </a:lnTo>
                <a:lnTo>
                  <a:pt x="537" y="32"/>
                </a:lnTo>
                <a:lnTo>
                  <a:pt x="535" y="32"/>
                </a:lnTo>
                <a:close/>
                <a:moveTo>
                  <a:pt x="150" y="386"/>
                </a:moveTo>
                <a:lnTo>
                  <a:pt x="148" y="388"/>
                </a:lnTo>
                <a:lnTo>
                  <a:pt x="146" y="388"/>
                </a:lnTo>
                <a:lnTo>
                  <a:pt x="125" y="396"/>
                </a:lnTo>
                <a:lnTo>
                  <a:pt x="133" y="405"/>
                </a:lnTo>
                <a:lnTo>
                  <a:pt x="139" y="415"/>
                </a:lnTo>
                <a:lnTo>
                  <a:pt x="143" y="413"/>
                </a:lnTo>
                <a:lnTo>
                  <a:pt x="139" y="400"/>
                </a:lnTo>
                <a:lnTo>
                  <a:pt x="139" y="398"/>
                </a:lnTo>
                <a:lnTo>
                  <a:pt x="141" y="396"/>
                </a:lnTo>
                <a:lnTo>
                  <a:pt x="143" y="396"/>
                </a:lnTo>
                <a:lnTo>
                  <a:pt x="143" y="398"/>
                </a:lnTo>
                <a:lnTo>
                  <a:pt x="145" y="400"/>
                </a:lnTo>
                <a:lnTo>
                  <a:pt x="145" y="403"/>
                </a:lnTo>
                <a:lnTo>
                  <a:pt x="146" y="407"/>
                </a:lnTo>
                <a:lnTo>
                  <a:pt x="148" y="411"/>
                </a:lnTo>
                <a:lnTo>
                  <a:pt x="150" y="411"/>
                </a:lnTo>
                <a:lnTo>
                  <a:pt x="150" y="409"/>
                </a:lnTo>
                <a:lnTo>
                  <a:pt x="152" y="409"/>
                </a:lnTo>
                <a:lnTo>
                  <a:pt x="152" y="407"/>
                </a:lnTo>
                <a:lnTo>
                  <a:pt x="150" y="405"/>
                </a:lnTo>
                <a:lnTo>
                  <a:pt x="150" y="405"/>
                </a:lnTo>
                <a:lnTo>
                  <a:pt x="150" y="400"/>
                </a:lnTo>
                <a:lnTo>
                  <a:pt x="150" y="392"/>
                </a:lnTo>
                <a:lnTo>
                  <a:pt x="150" y="386"/>
                </a:lnTo>
                <a:close/>
                <a:moveTo>
                  <a:pt x="263" y="230"/>
                </a:moveTo>
                <a:lnTo>
                  <a:pt x="263" y="230"/>
                </a:lnTo>
                <a:lnTo>
                  <a:pt x="263" y="230"/>
                </a:lnTo>
                <a:lnTo>
                  <a:pt x="263" y="234"/>
                </a:lnTo>
                <a:lnTo>
                  <a:pt x="264" y="238"/>
                </a:lnTo>
                <a:lnTo>
                  <a:pt x="264" y="240"/>
                </a:lnTo>
                <a:lnTo>
                  <a:pt x="266" y="244"/>
                </a:lnTo>
                <a:lnTo>
                  <a:pt x="264" y="245"/>
                </a:lnTo>
                <a:lnTo>
                  <a:pt x="263" y="247"/>
                </a:lnTo>
                <a:lnTo>
                  <a:pt x="261" y="247"/>
                </a:lnTo>
                <a:lnTo>
                  <a:pt x="259" y="245"/>
                </a:lnTo>
                <a:lnTo>
                  <a:pt x="257" y="244"/>
                </a:lnTo>
                <a:lnTo>
                  <a:pt x="255" y="244"/>
                </a:lnTo>
                <a:lnTo>
                  <a:pt x="257" y="249"/>
                </a:lnTo>
                <a:lnTo>
                  <a:pt x="257" y="257"/>
                </a:lnTo>
                <a:lnTo>
                  <a:pt x="255" y="263"/>
                </a:lnTo>
                <a:lnTo>
                  <a:pt x="253" y="268"/>
                </a:lnTo>
                <a:lnTo>
                  <a:pt x="266" y="253"/>
                </a:lnTo>
                <a:lnTo>
                  <a:pt x="278" y="240"/>
                </a:lnTo>
                <a:lnTo>
                  <a:pt x="276" y="236"/>
                </a:lnTo>
                <a:lnTo>
                  <a:pt x="272" y="234"/>
                </a:lnTo>
                <a:lnTo>
                  <a:pt x="270" y="232"/>
                </a:lnTo>
                <a:lnTo>
                  <a:pt x="266" y="230"/>
                </a:lnTo>
                <a:lnTo>
                  <a:pt x="266" y="228"/>
                </a:lnTo>
                <a:lnTo>
                  <a:pt x="264" y="228"/>
                </a:lnTo>
                <a:lnTo>
                  <a:pt x="263" y="230"/>
                </a:lnTo>
                <a:close/>
                <a:moveTo>
                  <a:pt x="42" y="354"/>
                </a:moveTo>
                <a:lnTo>
                  <a:pt x="42" y="358"/>
                </a:lnTo>
                <a:lnTo>
                  <a:pt x="42" y="360"/>
                </a:lnTo>
                <a:lnTo>
                  <a:pt x="44" y="362"/>
                </a:lnTo>
                <a:lnTo>
                  <a:pt x="51" y="369"/>
                </a:lnTo>
                <a:lnTo>
                  <a:pt x="61" y="377"/>
                </a:lnTo>
                <a:lnTo>
                  <a:pt x="70" y="384"/>
                </a:lnTo>
                <a:lnTo>
                  <a:pt x="85" y="381"/>
                </a:lnTo>
                <a:lnTo>
                  <a:pt x="55" y="362"/>
                </a:lnTo>
                <a:lnTo>
                  <a:pt x="49" y="358"/>
                </a:lnTo>
                <a:lnTo>
                  <a:pt x="42" y="354"/>
                </a:lnTo>
                <a:close/>
                <a:moveTo>
                  <a:pt x="42" y="339"/>
                </a:moveTo>
                <a:lnTo>
                  <a:pt x="42" y="339"/>
                </a:lnTo>
                <a:lnTo>
                  <a:pt x="42" y="341"/>
                </a:lnTo>
                <a:lnTo>
                  <a:pt x="93" y="377"/>
                </a:lnTo>
                <a:lnTo>
                  <a:pt x="110" y="375"/>
                </a:lnTo>
                <a:lnTo>
                  <a:pt x="42" y="337"/>
                </a:lnTo>
                <a:lnTo>
                  <a:pt x="42" y="337"/>
                </a:lnTo>
                <a:lnTo>
                  <a:pt x="42" y="337"/>
                </a:lnTo>
                <a:lnTo>
                  <a:pt x="42" y="339"/>
                </a:lnTo>
                <a:close/>
                <a:moveTo>
                  <a:pt x="55" y="316"/>
                </a:moveTo>
                <a:lnTo>
                  <a:pt x="61" y="322"/>
                </a:lnTo>
                <a:lnTo>
                  <a:pt x="66" y="327"/>
                </a:lnTo>
                <a:lnTo>
                  <a:pt x="122" y="371"/>
                </a:lnTo>
                <a:lnTo>
                  <a:pt x="127" y="369"/>
                </a:lnTo>
                <a:lnTo>
                  <a:pt x="135" y="369"/>
                </a:lnTo>
                <a:lnTo>
                  <a:pt x="143" y="369"/>
                </a:lnTo>
                <a:lnTo>
                  <a:pt x="103" y="344"/>
                </a:lnTo>
                <a:lnTo>
                  <a:pt x="55" y="316"/>
                </a:lnTo>
                <a:close/>
                <a:moveTo>
                  <a:pt x="44" y="331"/>
                </a:moveTo>
                <a:lnTo>
                  <a:pt x="45" y="331"/>
                </a:lnTo>
                <a:lnTo>
                  <a:pt x="45" y="333"/>
                </a:lnTo>
                <a:lnTo>
                  <a:pt x="47" y="333"/>
                </a:lnTo>
                <a:lnTo>
                  <a:pt x="82" y="352"/>
                </a:lnTo>
                <a:lnTo>
                  <a:pt x="116" y="371"/>
                </a:lnTo>
                <a:lnTo>
                  <a:pt x="118" y="371"/>
                </a:lnTo>
                <a:lnTo>
                  <a:pt x="118" y="371"/>
                </a:lnTo>
                <a:lnTo>
                  <a:pt x="120" y="369"/>
                </a:lnTo>
                <a:lnTo>
                  <a:pt x="118" y="369"/>
                </a:lnTo>
                <a:lnTo>
                  <a:pt x="114" y="365"/>
                </a:lnTo>
                <a:lnTo>
                  <a:pt x="112" y="363"/>
                </a:lnTo>
                <a:lnTo>
                  <a:pt x="110" y="363"/>
                </a:lnTo>
                <a:lnTo>
                  <a:pt x="108" y="363"/>
                </a:lnTo>
                <a:lnTo>
                  <a:pt x="108" y="363"/>
                </a:lnTo>
                <a:lnTo>
                  <a:pt x="108" y="363"/>
                </a:lnTo>
                <a:lnTo>
                  <a:pt x="105" y="362"/>
                </a:lnTo>
                <a:lnTo>
                  <a:pt x="101" y="360"/>
                </a:lnTo>
                <a:lnTo>
                  <a:pt x="99" y="358"/>
                </a:lnTo>
                <a:lnTo>
                  <a:pt x="95" y="354"/>
                </a:lnTo>
                <a:lnTo>
                  <a:pt x="93" y="354"/>
                </a:lnTo>
                <a:lnTo>
                  <a:pt x="93" y="352"/>
                </a:lnTo>
                <a:lnTo>
                  <a:pt x="93" y="350"/>
                </a:lnTo>
                <a:lnTo>
                  <a:pt x="91" y="350"/>
                </a:lnTo>
                <a:lnTo>
                  <a:pt x="89" y="352"/>
                </a:lnTo>
                <a:lnTo>
                  <a:pt x="89" y="350"/>
                </a:lnTo>
                <a:lnTo>
                  <a:pt x="89" y="350"/>
                </a:lnTo>
                <a:lnTo>
                  <a:pt x="87" y="350"/>
                </a:lnTo>
                <a:lnTo>
                  <a:pt x="44" y="312"/>
                </a:lnTo>
                <a:lnTo>
                  <a:pt x="44" y="320"/>
                </a:lnTo>
                <a:lnTo>
                  <a:pt x="42" y="325"/>
                </a:lnTo>
                <a:lnTo>
                  <a:pt x="42" y="329"/>
                </a:lnTo>
                <a:lnTo>
                  <a:pt x="44" y="331"/>
                </a:lnTo>
                <a:close/>
                <a:moveTo>
                  <a:pt x="179" y="398"/>
                </a:moveTo>
                <a:lnTo>
                  <a:pt x="179" y="398"/>
                </a:lnTo>
                <a:lnTo>
                  <a:pt x="181" y="400"/>
                </a:lnTo>
                <a:lnTo>
                  <a:pt x="179" y="394"/>
                </a:lnTo>
                <a:lnTo>
                  <a:pt x="179" y="392"/>
                </a:lnTo>
                <a:lnTo>
                  <a:pt x="181" y="386"/>
                </a:lnTo>
                <a:lnTo>
                  <a:pt x="183" y="384"/>
                </a:lnTo>
                <a:lnTo>
                  <a:pt x="186" y="383"/>
                </a:lnTo>
                <a:lnTo>
                  <a:pt x="190" y="383"/>
                </a:lnTo>
                <a:lnTo>
                  <a:pt x="196" y="383"/>
                </a:lnTo>
                <a:lnTo>
                  <a:pt x="202" y="384"/>
                </a:lnTo>
                <a:lnTo>
                  <a:pt x="205" y="386"/>
                </a:lnTo>
                <a:lnTo>
                  <a:pt x="209" y="388"/>
                </a:lnTo>
                <a:lnTo>
                  <a:pt x="213" y="386"/>
                </a:lnTo>
                <a:lnTo>
                  <a:pt x="217" y="384"/>
                </a:lnTo>
                <a:lnTo>
                  <a:pt x="219" y="375"/>
                </a:lnTo>
                <a:lnTo>
                  <a:pt x="223" y="365"/>
                </a:lnTo>
                <a:lnTo>
                  <a:pt x="188" y="375"/>
                </a:lnTo>
                <a:lnTo>
                  <a:pt x="154" y="386"/>
                </a:lnTo>
                <a:lnTo>
                  <a:pt x="160" y="392"/>
                </a:lnTo>
                <a:lnTo>
                  <a:pt x="162" y="392"/>
                </a:lnTo>
                <a:lnTo>
                  <a:pt x="162" y="390"/>
                </a:lnTo>
                <a:lnTo>
                  <a:pt x="162" y="390"/>
                </a:lnTo>
                <a:lnTo>
                  <a:pt x="160" y="388"/>
                </a:lnTo>
                <a:lnTo>
                  <a:pt x="162" y="386"/>
                </a:lnTo>
                <a:lnTo>
                  <a:pt x="162" y="384"/>
                </a:lnTo>
                <a:lnTo>
                  <a:pt x="164" y="386"/>
                </a:lnTo>
                <a:lnTo>
                  <a:pt x="171" y="392"/>
                </a:lnTo>
                <a:lnTo>
                  <a:pt x="179" y="398"/>
                </a:lnTo>
                <a:close/>
                <a:moveTo>
                  <a:pt x="249" y="245"/>
                </a:moveTo>
                <a:lnTo>
                  <a:pt x="230" y="270"/>
                </a:lnTo>
                <a:lnTo>
                  <a:pt x="211" y="295"/>
                </a:lnTo>
                <a:lnTo>
                  <a:pt x="207" y="301"/>
                </a:lnTo>
                <a:lnTo>
                  <a:pt x="205" y="306"/>
                </a:lnTo>
                <a:lnTo>
                  <a:pt x="211" y="312"/>
                </a:lnTo>
                <a:lnTo>
                  <a:pt x="215" y="318"/>
                </a:lnTo>
                <a:lnTo>
                  <a:pt x="230" y="299"/>
                </a:lnTo>
                <a:lnTo>
                  <a:pt x="232" y="282"/>
                </a:lnTo>
                <a:lnTo>
                  <a:pt x="234" y="264"/>
                </a:lnTo>
                <a:lnTo>
                  <a:pt x="240" y="264"/>
                </a:lnTo>
                <a:lnTo>
                  <a:pt x="245" y="264"/>
                </a:lnTo>
                <a:lnTo>
                  <a:pt x="247" y="266"/>
                </a:lnTo>
                <a:lnTo>
                  <a:pt x="249" y="261"/>
                </a:lnTo>
                <a:lnTo>
                  <a:pt x="251" y="257"/>
                </a:lnTo>
                <a:lnTo>
                  <a:pt x="251" y="249"/>
                </a:lnTo>
                <a:lnTo>
                  <a:pt x="251" y="249"/>
                </a:lnTo>
                <a:lnTo>
                  <a:pt x="251" y="247"/>
                </a:lnTo>
                <a:lnTo>
                  <a:pt x="249" y="245"/>
                </a:lnTo>
                <a:lnTo>
                  <a:pt x="249" y="245"/>
                </a:lnTo>
                <a:close/>
                <a:moveTo>
                  <a:pt x="65" y="297"/>
                </a:moveTo>
                <a:lnTo>
                  <a:pt x="65" y="295"/>
                </a:lnTo>
                <a:lnTo>
                  <a:pt x="63" y="293"/>
                </a:lnTo>
                <a:lnTo>
                  <a:pt x="61" y="293"/>
                </a:lnTo>
                <a:lnTo>
                  <a:pt x="59" y="291"/>
                </a:lnTo>
                <a:lnTo>
                  <a:pt x="57" y="289"/>
                </a:lnTo>
                <a:lnTo>
                  <a:pt x="55" y="289"/>
                </a:lnTo>
                <a:lnTo>
                  <a:pt x="51" y="289"/>
                </a:lnTo>
                <a:lnTo>
                  <a:pt x="51" y="287"/>
                </a:lnTo>
                <a:lnTo>
                  <a:pt x="49" y="285"/>
                </a:lnTo>
                <a:lnTo>
                  <a:pt x="47" y="285"/>
                </a:lnTo>
                <a:lnTo>
                  <a:pt x="47" y="287"/>
                </a:lnTo>
                <a:lnTo>
                  <a:pt x="47" y="289"/>
                </a:lnTo>
                <a:lnTo>
                  <a:pt x="45" y="289"/>
                </a:lnTo>
                <a:lnTo>
                  <a:pt x="47" y="289"/>
                </a:lnTo>
                <a:lnTo>
                  <a:pt x="47" y="291"/>
                </a:lnTo>
                <a:lnTo>
                  <a:pt x="80" y="320"/>
                </a:lnTo>
                <a:lnTo>
                  <a:pt x="116" y="344"/>
                </a:lnTo>
                <a:lnTo>
                  <a:pt x="116" y="346"/>
                </a:lnTo>
                <a:lnTo>
                  <a:pt x="118" y="346"/>
                </a:lnTo>
                <a:lnTo>
                  <a:pt x="118" y="348"/>
                </a:lnTo>
                <a:lnTo>
                  <a:pt x="120" y="348"/>
                </a:lnTo>
                <a:lnTo>
                  <a:pt x="122" y="348"/>
                </a:lnTo>
                <a:lnTo>
                  <a:pt x="124" y="350"/>
                </a:lnTo>
                <a:lnTo>
                  <a:pt x="124" y="350"/>
                </a:lnTo>
                <a:lnTo>
                  <a:pt x="125" y="352"/>
                </a:lnTo>
                <a:lnTo>
                  <a:pt x="125" y="352"/>
                </a:lnTo>
                <a:lnTo>
                  <a:pt x="127" y="354"/>
                </a:lnTo>
                <a:lnTo>
                  <a:pt x="129" y="354"/>
                </a:lnTo>
                <a:lnTo>
                  <a:pt x="129" y="354"/>
                </a:lnTo>
                <a:lnTo>
                  <a:pt x="131" y="356"/>
                </a:lnTo>
                <a:lnTo>
                  <a:pt x="133" y="356"/>
                </a:lnTo>
                <a:lnTo>
                  <a:pt x="135" y="356"/>
                </a:lnTo>
                <a:lnTo>
                  <a:pt x="135" y="356"/>
                </a:lnTo>
                <a:lnTo>
                  <a:pt x="135" y="358"/>
                </a:lnTo>
                <a:lnTo>
                  <a:pt x="135" y="358"/>
                </a:lnTo>
                <a:lnTo>
                  <a:pt x="137" y="358"/>
                </a:lnTo>
                <a:lnTo>
                  <a:pt x="139" y="358"/>
                </a:lnTo>
                <a:lnTo>
                  <a:pt x="139" y="360"/>
                </a:lnTo>
                <a:lnTo>
                  <a:pt x="139" y="360"/>
                </a:lnTo>
                <a:lnTo>
                  <a:pt x="139" y="360"/>
                </a:lnTo>
                <a:lnTo>
                  <a:pt x="141" y="362"/>
                </a:lnTo>
                <a:lnTo>
                  <a:pt x="141" y="362"/>
                </a:lnTo>
                <a:lnTo>
                  <a:pt x="145" y="363"/>
                </a:lnTo>
                <a:lnTo>
                  <a:pt x="150" y="365"/>
                </a:lnTo>
                <a:lnTo>
                  <a:pt x="154" y="363"/>
                </a:lnTo>
                <a:lnTo>
                  <a:pt x="160" y="362"/>
                </a:lnTo>
                <a:lnTo>
                  <a:pt x="110" y="331"/>
                </a:lnTo>
                <a:lnTo>
                  <a:pt x="65" y="299"/>
                </a:lnTo>
                <a:lnTo>
                  <a:pt x="63" y="297"/>
                </a:lnTo>
                <a:lnTo>
                  <a:pt x="65" y="297"/>
                </a:lnTo>
                <a:close/>
                <a:moveTo>
                  <a:pt x="105" y="320"/>
                </a:moveTo>
                <a:lnTo>
                  <a:pt x="105" y="320"/>
                </a:lnTo>
                <a:lnTo>
                  <a:pt x="103" y="318"/>
                </a:lnTo>
                <a:lnTo>
                  <a:pt x="103" y="318"/>
                </a:lnTo>
                <a:lnTo>
                  <a:pt x="103" y="316"/>
                </a:lnTo>
                <a:lnTo>
                  <a:pt x="103" y="316"/>
                </a:lnTo>
                <a:lnTo>
                  <a:pt x="103" y="316"/>
                </a:lnTo>
                <a:lnTo>
                  <a:pt x="101" y="316"/>
                </a:lnTo>
                <a:lnTo>
                  <a:pt x="99" y="314"/>
                </a:lnTo>
                <a:lnTo>
                  <a:pt x="99" y="312"/>
                </a:lnTo>
                <a:lnTo>
                  <a:pt x="97" y="312"/>
                </a:lnTo>
                <a:lnTo>
                  <a:pt x="97" y="312"/>
                </a:lnTo>
                <a:lnTo>
                  <a:pt x="95" y="312"/>
                </a:lnTo>
                <a:lnTo>
                  <a:pt x="93" y="310"/>
                </a:lnTo>
                <a:lnTo>
                  <a:pt x="93" y="308"/>
                </a:lnTo>
                <a:lnTo>
                  <a:pt x="91" y="306"/>
                </a:lnTo>
                <a:lnTo>
                  <a:pt x="91" y="304"/>
                </a:lnTo>
                <a:lnTo>
                  <a:pt x="89" y="304"/>
                </a:lnTo>
                <a:lnTo>
                  <a:pt x="85" y="301"/>
                </a:lnTo>
                <a:lnTo>
                  <a:pt x="82" y="297"/>
                </a:lnTo>
                <a:lnTo>
                  <a:pt x="78" y="293"/>
                </a:lnTo>
                <a:lnTo>
                  <a:pt x="76" y="293"/>
                </a:lnTo>
                <a:lnTo>
                  <a:pt x="76" y="289"/>
                </a:lnTo>
                <a:lnTo>
                  <a:pt x="74" y="289"/>
                </a:lnTo>
                <a:lnTo>
                  <a:pt x="74" y="289"/>
                </a:lnTo>
                <a:lnTo>
                  <a:pt x="72" y="287"/>
                </a:lnTo>
                <a:lnTo>
                  <a:pt x="68" y="284"/>
                </a:lnTo>
                <a:lnTo>
                  <a:pt x="65" y="278"/>
                </a:lnTo>
                <a:lnTo>
                  <a:pt x="61" y="272"/>
                </a:lnTo>
                <a:lnTo>
                  <a:pt x="61" y="272"/>
                </a:lnTo>
                <a:lnTo>
                  <a:pt x="59" y="270"/>
                </a:lnTo>
                <a:lnTo>
                  <a:pt x="59" y="270"/>
                </a:lnTo>
                <a:lnTo>
                  <a:pt x="55" y="266"/>
                </a:lnTo>
                <a:lnTo>
                  <a:pt x="51" y="261"/>
                </a:lnTo>
                <a:lnTo>
                  <a:pt x="51" y="259"/>
                </a:lnTo>
                <a:lnTo>
                  <a:pt x="53" y="259"/>
                </a:lnTo>
                <a:lnTo>
                  <a:pt x="55" y="259"/>
                </a:lnTo>
                <a:lnTo>
                  <a:pt x="116" y="301"/>
                </a:lnTo>
                <a:lnTo>
                  <a:pt x="118" y="301"/>
                </a:lnTo>
                <a:lnTo>
                  <a:pt x="116" y="301"/>
                </a:lnTo>
                <a:lnTo>
                  <a:pt x="116" y="299"/>
                </a:lnTo>
                <a:lnTo>
                  <a:pt x="116" y="299"/>
                </a:lnTo>
                <a:lnTo>
                  <a:pt x="99" y="284"/>
                </a:lnTo>
                <a:lnTo>
                  <a:pt x="87" y="264"/>
                </a:lnTo>
                <a:lnTo>
                  <a:pt x="87" y="264"/>
                </a:lnTo>
                <a:lnTo>
                  <a:pt x="89" y="263"/>
                </a:lnTo>
                <a:lnTo>
                  <a:pt x="91" y="263"/>
                </a:lnTo>
                <a:lnTo>
                  <a:pt x="95" y="264"/>
                </a:lnTo>
                <a:lnTo>
                  <a:pt x="116" y="272"/>
                </a:lnTo>
                <a:lnTo>
                  <a:pt x="137" y="282"/>
                </a:lnTo>
                <a:lnTo>
                  <a:pt x="158" y="293"/>
                </a:lnTo>
                <a:lnTo>
                  <a:pt x="154" y="289"/>
                </a:lnTo>
                <a:lnTo>
                  <a:pt x="154" y="287"/>
                </a:lnTo>
                <a:lnTo>
                  <a:pt x="152" y="285"/>
                </a:lnTo>
                <a:lnTo>
                  <a:pt x="150" y="285"/>
                </a:lnTo>
                <a:lnTo>
                  <a:pt x="146" y="284"/>
                </a:lnTo>
                <a:lnTo>
                  <a:pt x="146" y="282"/>
                </a:lnTo>
                <a:lnTo>
                  <a:pt x="146" y="282"/>
                </a:lnTo>
                <a:lnTo>
                  <a:pt x="148" y="284"/>
                </a:lnTo>
                <a:lnTo>
                  <a:pt x="150" y="284"/>
                </a:lnTo>
                <a:lnTo>
                  <a:pt x="146" y="280"/>
                </a:lnTo>
                <a:lnTo>
                  <a:pt x="146" y="280"/>
                </a:lnTo>
                <a:lnTo>
                  <a:pt x="146" y="282"/>
                </a:lnTo>
                <a:lnTo>
                  <a:pt x="145" y="282"/>
                </a:lnTo>
                <a:lnTo>
                  <a:pt x="145" y="282"/>
                </a:lnTo>
                <a:lnTo>
                  <a:pt x="143" y="280"/>
                </a:lnTo>
                <a:lnTo>
                  <a:pt x="139" y="276"/>
                </a:lnTo>
                <a:lnTo>
                  <a:pt x="139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2"/>
                </a:lnTo>
                <a:lnTo>
                  <a:pt x="135" y="272"/>
                </a:lnTo>
                <a:lnTo>
                  <a:pt x="131" y="268"/>
                </a:lnTo>
                <a:lnTo>
                  <a:pt x="127" y="263"/>
                </a:lnTo>
                <a:lnTo>
                  <a:pt x="127" y="261"/>
                </a:lnTo>
                <a:lnTo>
                  <a:pt x="129" y="261"/>
                </a:lnTo>
                <a:lnTo>
                  <a:pt x="131" y="261"/>
                </a:lnTo>
                <a:lnTo>
                  <a:pt x="137" y="261"/>
                </a:lnTo>
                <a:lnTo>
                  <a:pt x="143" y="263"/>
                </a:lnTo>
                <a:lnTo>
                  <a:pt x="145" y="263"/>
                </a:lnTo>
                <a:lnTo>
                  <a:pt x="145" y="263"/>
                </a:lnTo>
                <a:lnTo>
                  <a:pt x="146" y="263"/>
                </a:lnTo>
                <a:lnTo>
                  <a:pt x="146" y="263"/>
                </a:lnTo>
                <a:lnTo>
                  <a:pt x="146" y="263"/>
                </a:lnTo>
                <a:lnTo>
                  <a:pt x="145" y="261"/>
                </a:lnTo>
                <a:lnTo>
                  <a:pt x="145" y="259"/>
                </a:lnTo>
                <a:lnTo>
                  <a:pt x="146" y="259"/>
                </a:lnTo>
                <a:lnTo>
                  <a:pt x="150" y="257"/>
                </a:lnTo>
                <a:lnTo>
                  <a:pt x="152" y="255"/>
                </a:lnTo>
                <a:lnTo>
                  <a:pt x="154" y="251"/>
                </a:lnTo>
                <a:lnTo>
                  <a:pt x="158" y="249"/>
                </a:lnTo>
                <a:lnTo>
                  <a:pt x="160" y="244"/>
                </a:lnTo>
                <a:lnTo>
                  <a:pt x="162" y="238"/>
                </a:lnTo>
                <a:lnTo>
                  <a:pt x="164" y="232"/>
                </a:lnTo>
                <a:lnTo>
                  <a:pt x="165" y="226"/>
                </a:lnTo>
                <a:lnTo>
                  <a:pt x="165" y="219"/>
                </a:lnTo>
                <a:lnTo>
                  <a:pt x="169" y="213"/>
                </a:lnTo>
                <a:lnTo>
                  <a:pt x="169" y="211"/>
                </a:lnTo>
                <a:lnTo>
                  <a:pt x="169" y="209"/>
                </a:lnTo>
                <a:lnTo>
                  <a:pt x="171" y="207"/>
                </a:lnTo>
                <a:lnTo>
                  <a:pt x="171" y="207"/>
                </a:lnTo>
                <a:lnTo>
                  <a:pt x="171" y="207"/>
                </a:lnTo>
                <a:lnTo>
                  <a:pt x="171" y="205"/>
                </a:lnTo>
                <a:lnTo>
                  <a:pt x="171" y="204"/>
                </a:lnTo>
                <a:lnTo>
                  <a:pt x="173" y="200"/>
                </a:lnTo>
                <a:lnTo>
                  <a:pt x="173" y="198"/>
                </a:lnTo>
                <a:lnTo>
                  <a:pt x="175" y="198"/>
                </a:lnTo>
                <a:lnTo>
                  <a:pt x="177" y="196"/>
                </a:lnTo>
                <a:lnTo>
                  <a:pt x="175" y="205"/>
                </a:lnTo>
                <a:lnTo>
                  <a:pt x="171" y="215"/>
                </a:lnTo>
                <a:lnTo>
                  <a:pt x="169" y="223"/>
                </a:lnTo>
                <a:lnTo>
                  <a:pt x="165" y="238"/>
                </a:lnTo>
                <a:lnTo>
                  <a:pt x="160" y="251"/>
                </a:lnTo>
                <a:lnTo>
                  <a:pt x="152" y="263"/>
                </a:lnTo>
                <a:lnTo>
                  <a:pt x="152" y="264"/>
                </a:lnTo>
                <a:lnTo>
                  <a:pt x="152" y="266"/>
                </a:lnTo>
                <a:lnTo>
                  <a:pt x="150" y="266"/>
                </a:lnTo>
                <a:lnTo>
                  <a:pt x="145" y="266"/>
                </a:lnTo>
                <a:lnTo>
                  <a:pt x="139" y="264"/>
                </a:lnTo>
                <a:lnTo>
                  <a:pt x="133" y="264"/>
                </a:lnTo>
                <a:lnTo>
                  <a:pt x="146" y="278"/>
                </a:lnTo>
                <a:lnTo>
                  <a:pt x="160" y="291"/>
                </a:lnTo>
                <a:lnTo>
                  <a:pt x="162" y="293"/>
                </a:lnTo>
                <a:lnTo>
                  <a:pt x="162" y="293"/>
                </a:lnTo>
                <a:lnTo>
                  <a:pt x="162" y="295"/>
                </a:lnTo>
                <a:lnTo>
                  <a:pt x="160" y="297"/>
                </a:lnTo>
                <a:lnTo>
                  <a:pt x="158" y="297"/>
                </a:lnTo>
                <a:lnTo>
                  <a:pt x="141" y="291"/>
                </a:lnTo>
                <a:lnTo>
                  <a:pt x="125" y="282"/>
                </a:lnTo>
                <a:lnTo>
                  <a:pt x="125" y="280"/>
                </a:lnTo>
                <a:lnTo>
                  <a:pt x="125" y="280"/>
                </a:lnTo>
                <a:lnTo>
                  <a:pt x="124" y="280"/>
                </a:lnTo>
                <a:lnTo>
                  <a:pt x="122" y="278"/>
                </a:lnTo>
                <a:lnTo>
                  <a:pt x="118" y="276"/>
                </a:lnTo>
                <a:lnTo>
                  <a:pt x="116" y="274"/>
                </a:lnTo>
                <a:lnTo>
                  <a:pt x="112" y="272"/>
                </a:lnTo>
                <a:lnTo>
                  <a:pt x="106" y="270"/>
                </a:lnTo>
                <a:lnTo>
                  <a:pt x="103" y="270"/>
                </a:lnTo>
                <a:lnTo>
                  <a:pt x="97" y="268"/>
                </a:lnTo>
                <a:lnTo>
                  <a:pt x="93" y="268"/>
                </a:lnTo>
                <a:lnTo>
                  <a:pt x="114" y="291"/>
                </a:lnTo>
                <a:lnTo>
                  <a:pt x="137" y="310"/>
                </a:lnTo>
                <a:lnTo>
                  <a:pt x="162" y="327"/>
                </a:lnTo>
                <a:lnTo>
                  <a:pt x="165" y="329"/>
                </a:lnTo>
                <a:lnTo>
                  <a:pt x="167" y="333"/>
                </a:lnTo>
                <a:lnTo>
                  <a:pt x="169" y="335"/>
                </a:lnTo>
                <a:lnTo>
                  <a:pt x="167" y="337"/>
                </a:lnTo>
                <a:lnTo>
                  <a:pt x="164" y="337"/>
                </a:lnTo>
                <a:lnTo>
                  <a:pt x="162" y="335"/>
                </a:lnTo>
                <a:lnTo>
                  <a:pt x="118" y="308"/>
                </a:lnTo>
                <a:lnTo>
                  <a:pt x="76" y="278"/>
                </a:lnTo>
                <a:lnTo>
                  <a:pt x="78" y="278"/>
                </a:lnTo>
                <a:lnTo>
                  <a:pt x="78" y="278"/>
                </a:lnTo>
                <a:lnTo>
                  <a:pt x="80" y="278"/>
                </a:lnTo>
                <a:lnTo>
                  <a:pt x="78" y="276"/>
                </a:lnTo>
                <a:lnTo>
                  <a:pt x="76" y="274"/>
                </a:lnTo>
                <a:lnTo>
                  <a:pt x="74" y="272"/>
                </a:lnTo>
                <a:lnTo>
                  <a:pt x="74" y="274"/>
                </a:lnTo>
                <a:lnTo>
                  <a:pt x="72" y="274"/>
                </a:lnTo>
                <a:lnTo>
                  <a:pt x="68" y="270"/>
                </a:lnTo>
                <a:lnTo>
                  <a:pt x="65" y="266"/>
                </a:lnTo>
                <a:lnTo>
                  <a:pt x="59" y="264"/>
                </a:lnTo>
                <a:lnTo>
                  <a:pt x="61" y="266"/>
                </a:lnTo>
                <a:lnTo>
                  <a:pt x="61" y="266"/>
                </a:lnTo>
                <a:lnTo>
                  <a:pt x="95" y="304"/>
                </a:lnTo>
                <a:lnTo>
                  <a:pt x="135" y="339"/>
                </a:lnTo>
                <a:lnTo>
                  <a:pt x="135" y="337"/>
                </a:lnTo>
                <a:lnTo>
                  <a:pt x="135" y="339"/>
                </a:lnTo>
                <a:lnTo>
                  <a:pt x="137" y="339"/>
                </a:lnTo>
                <a:lnTo>
                  <a:pt x="135" y="339"/>
                </a:lnTo>
                <a:lnTo>
                  <a:pt x="137" y="339"/>
                </a:lnTo>
                <a:lnTo>
                  <a:pt x="137" y="341"/>
                </a:lnTo>
                <a:lnTo>
                  <a:pt x="139" y="343"/>
                </a:lnTo>
                <a:lnTo>
                  <a:pt x="167" y="360"/>
                </a:lnTo>
                <a:lnTo>
                  <a:pt x="192" y="352"/>
                </a:lnTo>
                <a:lnTo>
                  <a:pt x="221" y="346"/>
                </a:lnTo>
                <a:lnTo>
                  <a:pt x="223" y="346"/>
                </a:lnTo>
                <a:lnTo>
                  <a:pt x="223" y="346"/>
                </a:lnTo>
                <a:lnTo>
                  <a:pt x="224" y="346"/>
                </a:lnTo>
                <a:lnTo>
                  <a:pt x="224" y="344"/>
                </a:lnTo>
                <a:lnTo>
                  <a:pt x="207" y="327"/>
                </a:lnTo>
                <a:lnTo>
                  <a:pt x="192" y="310"/>
                </a:lnTo>
                <a:lnTo>
                  <a:pt x="190" y="306"/>
                </a:lnTo>
                <a:lnTo>
                  <a:pt x="190" y="304"/>
                </a:lnTo>
                <a:lnTo>
                  <a:pt x="192" y="295"/>
                </a:lnTo>
                <a:lnTo>
                  <a:pt x="196" y="287"/>
                </a:lnTo>
                <a:lnTo>
                  <a:pt x="200" y="282"/>
                </a:lnTo>
                <a:lnTo>
                  <a:pt x="213" y="261"/>
                </a:lnTo>
                <a:lnTo>
                  <a:pt x="228" y="242"/>
                </a:lnTo>
                <a:lnTo>
                  <a:pt x="253" y="215"/>
                </a:lnTo>
                <a:lnTo>
                  <a:pt x="282" y="192"/>
                </a:lnTo>
                <a:lnTo>
                  <a:pt x="301" y="177"/>
                </a:lnTo>
                <a:lnTo>
                  <a:pt x="322" y="164"/>
                </a:lnTo>
                <a:lnTo>
                  <a:pt x="343" y="148"/>
                </a:lnTo>
                <a:lnTo>
                  <a:pt x="365" y="139"/>
                </a:lnTo>
                <a:lnTo>
                  <a:pt x="394" y="133"/>
                </a:lnTo>
                <a:lnTo>
                  <a:pt x="426" y="133"/>
                </a:lnTo>
                <a:lnTo>
                  <a:pt x="430" y="133"/>
                </a:lnTo>
                <a:lnTo>
                  <a:pt x="434" y="133"/>
                </a:lnTo>
                <a:lnTo>
                  <a:pt x="438" y="133"/>
                </a:lnTo>
                <a:lnTo>
                  <a:pt x="442" y="133"/>
                </a:lnTo>
                <a:lnTo>
                  <a:pt x="443" y="133"/>
                </a:lnTo>
                <a:lnTo>
                  <a:pt x="443" y="135"/>
                </a:lnTo>
                <a:lnTo>
                  <a:pt x="453" y="135"/>
                </a:lnTo>
                <a:lnTo>
                  <a:pt x="455" y="133"/>
                </a:lnTo>
                <a:lnTo>
                  <a:pt x="455" y="131"/>
                </a:lnTo>
                <a:lnTo>
                  <a:pt x="457" y="131"/>
                </a:lnTo>
                <a:lnTo>
                  <a:pt x="459" y="133"/>
                </a:lnTo>
                <a:lnTo>
                  <a:pt x="459" y="135"/>
                </a:lnTo>
                <a:lnTo>
                  <a:pt x="461" y="135"/>
                </a:lnTo>
                <a:lnTo>
                  <a:pt x="478" y="139"/>
                </a:lnTo>
                <a:lnTo>
                  <a:pt x="491" y="145"/>
                </a:lnTo>
                <a:lnTo>
                  <a:pt x="493" y="143"/>
                </a:lnTo>
                <a:lnTo>
                  <a:pt x="493" y="141"/>
                </a:lnTo>
                <a:lnTo>
                  <a:pt x="495" y="141"/>
                </a:lnTo>
                <a:lnTo>
                  <a:pt x="497" y="141"/>
                </a:lnTo>
                <a:lnTo>
                  <a:pt x="497" y="141"/>
                </a:lnTo>
                <a:lnTo>
                  <a:pt x="497" y="143"/>
                </a:lnTo>
                <a:lnTo>
                  <a:pt x="497" y="145"/>
                </a:lnTo>
                <a:lnTo>
                  <a:pt x="497" y="146"/>
                </a:lnTo>
                <a:lnTo>
                  <a:pt x="499" y="146"/>
                </a:lnTo>
                <a:lnTo>
                  <a:pt x="499" y="145"/>
                </a:lnTo>
                <a:lnTo>
                  <a:pt x="497" y="143"/>
                </a:lnTo>
                <a:lnTo>
                  <a:pt x="501" y="110"/>
                </a:lnTo>
                <a:lnTo>
                  <a:pt x="499" y="118"/>
                </a:lnTo>
                <a:lnTo>
                  <a:pt x="495" y="125"/>
                </a:lnTo>
                <a:lnTo>
                  <a:pt x="493" y="125"/>
                </a:lnTo>
                <a:lnTo>
                  <a:pt x="491" y="125"/>
                </a:lnTo>
                <a:lnTo>
                  <a:pt x="491" y="124"/>
                </a:lnTo>
                <a:lnTo>
                  <a:pt x="491" y="101"/>
                </a:lnTo>
                <a:lnTo>
                  <a:pt x="493" y="80"/>
                </a:lnTo>
                <a:lnTo>
                  <a:pt x="491" y="82"/>
                </a:lnTo>
                <a:lnTo>
                  <a:pt x="491" y="84"/>
                </a:lnTo>
                <a:lnTo>
                  <a:pt x="491" y="84"/>
                </a:lnTo>
                <a:lnTo>
                  <a:pt x="489" y="86"/>
                </a:lnTo>
                <a:lnTo>
                  <a:pt x="489" y="86"/>
                </a:lnTo>
                <a:lnTo>
                  <a:pt x="491" y="86"/>
                </a:lnTo>
                <a:lnTo>
                  <a:pt x="483" y="105"/>
                </a:lnTo>
                <a:lnTo>
                  <a:pt x="476" y="122"/>
                </a:lnTo>
                <a:lnTo>
                  <a:pt x="474" y="122"/>
                </a:lnTo>
                <a:lnTo>
                  <a:pt x="472" y="124"/>
                </a:lnTo>
                <a:lnTo>
                  <a:pt x="470" y="122"/>
                </a:lnTo>
                <a:lnTo>
                  <a:pt x="470" y="120"/>
                </a:lnTo>
                <a:lnTo>
                  <a:pt x="470" y="116"/>
                </a:lnTo>
                <a:lnTo>
                  <a:pt x="468" y="87"/>
                </a:lnTo>
                <a:lnTo>
                  <a:pt x="470" y="55"/>
                </a:lnTo>
                <a:lnTo>
                  <a:pt x="468" y="61"/>
                </a:lnTo>
                <a:lnTo>
                  <a:pt x="468" y="66"/>
                </a:lnTo>
                <a:lnTo>
                  <a:pt x="468" y="70"/>
                </a:lnTo>
                <a:lnTo>
                  <a:pt x="466" y="72"/>
                </a:lnTo>
                <a:lnTo>
                  <a:pt x="466" y="72"/>
                </a:lnTo>
                <a:lnTo>
                  <a:pt x="464" y="82"/>
                </a:lnTo>
                <a:lnTo>
                  <a:pt x="463" y="91"/>
                </a:lnTo>
                <a:lnTo>
                  <a:pt x="457" y="101"/>
                </a:lnTo>
                <a:lnTo>
                  <a:pt x="457" y="103"/>
                </a:lnTo>
                <a:lnTo>
                  <a:pt x="455" y="106"/>
                </a:lnTo>
                <a:lnTo>
                  <a:pt x="451" y="106"/>
                </a:lnTo>
                <a:lnTo>
                  <a:pt x="447" y="103"/>
                </a:lnTo>
                <a:lnTo>
                  <a:pt x="443" y="97"/>
                </a:lnTo>
                <a:lnTo>
                  <a:pt x="442" y="93"/>
                </a:lnTo>
                <a:lnTo>
                  <a:pt x="426" y="46"/>
                </a:lnTo>
                <a:lnTo>
                  <a:pt x="424" y="49"/>
                </a:lnTo>
                <a:lnTo>
                  <a:pt x="423" y="53"/>
                </a:lnTo>
                <a:lnTo>
                  <a:pt x="423" y="57"/>
                </a:lnTo>
                <a:lnTo>
                  <a:pt x="421" y="66"/>
                </a:lnTo>
                <a:lnTo>
                  <a:pt x="419" y="72"/>
                </a:lnTo>
                <a:lnTo>
                  <a:pt x="415" y="80"/>
                </a:lnTo>
                <a:lnTo>
                  <a:pt x="411" y="86"/>
                </a:lnTo>
                <a:lnTo>
                  <a:pt x="409" y="87"/>
                </a:lnTo>
                <a:lnTo>
                  <a:pt x="407" y="87"/>
                </a:lnTo>
                <a:lnTo>
                  <a:pt x="407" y="86"/>
                </a:lnTo>
                <a:lnTo>
                  <a:pt x="398" y="72"/>
                </a:lnTo>
                <a:lnTo>
                  <a:pt x="388" y="59"/>
                </a:lnTo>
                <a:lnTo>
                  <a:pt x="388" y="65"/>
                </a:lnTo>
                <a:lnTo>
                  <a:pt x="386" y="70"/>
                </a:lnTo>
                <a:lnTo>
                  <a:pt x="386" y="74"/>
                </a:lnTo>
                <a:lnTo>
                  <a:pt x="384" y="78"/>
                </a:lnTo>
                <a:lnTo>
                  <a:pt x="384" y="82"/>
                </a:lnTo>
                <a:lnTo>
                  <a:pt x="381" y="84"/>
                </a:lnTo>
                <a:lnTo>
                  <a:pt x="379" y="84"/>
                </a:lnTo>
                <a:lnTo>
                  <a:pt x="373" y="80"/>
                </a:lnTo>
                <a:lnTo>
                  <a:pt x="369" y="76"/>
                </a:lnTo>
                <a:lnTo>
                  <a:pt x="363" y="72"/>
                </a:lnTo>
                <a:lnTo>
                  <a:pt x="362" y="72"/>
                </a:lnTo>
                <a:lnTo>
                  <a:pt x="362" y="74"/>
                </a:lnTo>
                <a:lnTo>
                  <a:pt x="360" y="76"/>
                </a:lnTo>
                <a:lnTo>
                  <a:pt x="358" y="76"/>
                </a:lnTo>
                <a:lnTo>
                  <a:pt x="358" y="76"/>
                </a:lnTo>
                <a:lnTo>
                  <a:pt x="346" y="76"/>
                </a:lnTo>
                <a:lnTo>
                  <a:pt x="339" y="78"/>
                </a:lnTo>
                <a:lnTo>
                  <a:pt x="331" y="80"/>
                </a:lnTo>
                <a:lnTo>
                  <a:pt x="327" y="84"/>
                </a:lnTo>
                <a:lnTo>
                  <a:pt x="322" y="87"/>
                </a:lnTo>
                <a:lnTo>
                  <a:pt x="314" y="89"/>
                </a:lnTo>
                <a:lnTo>
                  <a:pt x="325" y="80"/>
                </a:lnTo>
                <a:lnTo>
                  <a:pt x="341" y="72"/>
                </a:lnTo>
                <a:lnTo>
                  <a:pt x="358" y="70"/>
                </a:lnTo>
                <a:lnTo>
                  <a:pt x="358" y="68"/>
                </a:lnTo>
                <a:lnTo>
                  <a:pt x="360" y="68"/>
                </a:lnTo>
                <a:lnTo>
                  <a:pt x="360" y="66"/>
                </a:lnTo>
                <a:lnTo>
                  <a:pt x="365" y="68"/>
                </a:lnTo>
                <a:lnTo>
                  <a:pt x="369" y="70"/>
                </a:lnTo>
                <a:lnTo>
                  <a:pt x="373" y="72"/>
                </a:lnTo>
                <a:lnTo>
                  <a:pt x="375" y="76"/>
                </a:lnTo>
                <a:lnTo>
                  <a:pt x="377" y="76"/>
                </a:lnTo>
                <a:lnTo>
                  <a:pt x="377" y="78"/>
                </a:lnTo>
                <a:lnTo>
                  <a:pt x="379" y="78"/>
                </a:lnTo>
                <a:lnTo>
                  <a:pt x="379" y="78"/>
                </a:lnTo>
                <a:lnTo>
                  <a:pt x="383" y="70"/>
                </a:lnTo>
                <a:lnTo>
                  <a:pt x="384" y="63"/>
                </a:lnTo>
                <a:lnTo>
                  <a:pt x="386" y="53"/>
                </a:lnTo>
                <a:lnTo>
                  <a:pt x="386" y="53"/>
                </a:lnTo>
                <a:lnTo>
                  <a:pt x="388" y="51"/>
                </a:lnTo>
                <a:lnTo>
                  <a:pt x="390" y="53"/>
                </a:lnTo>
                <a:lnTo>
                  <a:pt x="394" y="57"/>
                </a:lnTo>
                <a:lnTo>
                  <a:pt x="396" y="61"/>
                </a:lnTo>
                <a:lnTo>
                  <a:pt x="398" y="63"/>
                </a:lnTo>
                <a:lnTo>
                  <a:pt x="396" y="65"/>
                </a:lnTo>
                <a:lnTo>
                  <a:pt x="396" y="66"/>
                </a:lnTo>
                <a:lnTo>
                  <a:pt x="398" y="65"/>
                </a:lnTo>
                <a:lnTo>
                  <a:pt x="398" y="65"/>
                </a:lnTo>
                <a:lnTo>
                  <a:pt x="398" y="66"/>
                </a:lnTo>
                <a:lnTo>
                  <a:pt x="403" y="72"/>
                </a:lnTo>
                <a:lnTo>
                  <a:pt x="407" y="80"/>
                </a:lnTo>
                <a:lnTo>
                  <a:pt x="409" y="82"/>
                </a:lnTo>
                <a:lnTo>
                  <a:pt x="409" y="80"/>
                </a:lnTo>
                <a:lnTo>
                  <a:pt x="417" y="61"/>
                </a:lnTo>
                <a:lnTo>
                  <a:pt x="424" y="42"/>
                </a:lnTo>
                <a:lnTo>
                  <a:pt x="424" y="40"/>
                </a:lnTo>
                <a:lnTo>
                  <a:pt x="426" y="40"/>
                </a:lnTo>
                <a:lnTo>
                  <a:pt x="428" y="42"/>
                </a:lnTo>
                <a:lnTo>
                  <a:pt x="430" y="42"/>
                </a:lnTo>
                <a:lnTo>
                  <a:pt x="432" y="44"/>
                </a:lnTo>
                <a:lnTo>
                  <a:pt x="436" y="61"/>
                </a:lnTo>
                <a:lnTo>
                  <a:pt x="442" y="78"/>
                </a:lnTo>
                <a:lnTo>
                  <a:pt x="442" y="80"/>
                </a:lnTo>
                <a:lnTo>
                  <a:pt x="442" y="80"/>
                </a:lnTo>
                <a:lnTo>
                  <a:pt x="443" y="80"/>
                </a:lnTo>
                <a:lnTo>
                  <a:pt x="442" y="82"/>
                </a:lnTo>
                <a:lnTo>
                  <a:pt x="442" y="82"/>
                </a:lnTo>
                <a:lnTo>
                  <a:pt x="443" y="84"/>
                </a:lnTo>
                <a:lnTo>
                  <a:pt x="443" y="86"/>
                </a:lnTo>
                <a:lnTo>
                  <a:pt x="447" y="93"/>
                </a:lnTo>
                <a:lnTo>
                  <a:pt x="451" y="101"/>
                </a:lnTo>
                <a:lnTo>
                  <a:pt x="459" y="89"/>
                </a:lnTo>
                <a:lnTo>
                  <a:pt x="464" y="66"/>
                </a:lnTo>
                <a:lnTo>
                  <a:pt x="468" y="42"/>
                </a:lnTo>
                <a:lnTo>
                  <a:pt x="472" y="42"/>
                </a:lnTo>
                <a:lnTo>
                  <a:pt x="474" y="42"/>
                </a:lnTo>
                <a:lnTo>
                  <a:pt x="474" y="44"/>
                </a:lnTo>
                <a:lnTo>
                  <a:pt x="474" y="70"/>
                </a:lnTo>
                <a:lnTo>
                  <a:pt x="474" y="99"/>
                </a:lnTo>
                <a:lnTo>
                  <a:pt x="474" y="103"/>
                </a:lnTo>
                <a:lnTo>
                  <a:pt x="472" y="106"/>
                </a:lnTo>
                <a:lnTo>
                  <a:pt x="472" y="106"/>
                </a:lnTo>
                <a:lnTo>
                  <a:pt x="472" y="108"/>
                </a:lnTo>
                <a:lnTo>
                  <a:pt x="472" y="110"/>
                </a:lnTo>
                <a:lnTo>
                  <a:pt x="474" y="112"/>
                </a:lnTo>
                <a:lnTo>
                  <a:pt x="474" y="112"/>
                </a:lnTo>
                <a:lnTo>
                  <a:pt x="474" y="114"/>
                </a:lnTo>
                <a:lnTo>
                  <a:pt x="474" y="114"/>
                </a:lnTo>
                <a:lnTo>
                  <a:pt x="483" y="91"/>
                </a:lnTo>
                <a:lnTo>
                  <a:pt x="491" y="66"/>
                </a:lnTo>
                <a:lnTo>
                  <a:pt x="495" y="47"/>
                </a:lnTo>
                <a:lnTo>
                  <a:pt x="497" y="28"/>
                </a:lnTo>
                <a:lnTo>
                  <a:pt x="499" y="28"/>
                </a:lnTo>
                <a:lnTo>
                  <a:pt x="501" y="30"/>
                </a:lnTo>
                <a:lnTo>
                  <a:pt x="503" y="32"/>
                </a:lnTo>
                <a:lnTo>
                  <a:pt x="499" y="65"/>
                </a:lnTo>
                <a:lnTo>
                  <a:pt x="497" y="99"/>
                </a:lnTo>
                <a:lnTo>
                  <a:pt x="497" y="103"/>
                </a:lnTo>
                <a:lnTo>
                  <a:pt x="495" y="106"/>
                </a:lnTo>
                <a:lnTo>
                  <a:pt x="493" y="108"/>
                </a:lnTo>
                <a:lnTo>
                  <a:pt x="493" y="110"/>
                </a:lnTo>
                <a:lnTo>
                  <a:pt x="493" y="112"/>
                </a:lnTo>
                <a:lnTo>
                  <a:pt x="495" y="114"/>
                </a:lnTo>
                <a:lnTo>
                  <a:pt x="495" y="114"/>
                </a:lnTo>
                <a:lnTo>
                  <a:pt x="495" y="112"/>
                </a:lnTo>
                <a:lnTo>
                  <a:pt x="497" y="110"/>
                </a:lnTo>
                <a:lnTo>
                  <a:pt x="497" y="110"/>
                </a:lnTo>
                <a:lnTo>
                  <a:pt x="504" y="78"/>
                </a:lnTo>
                <a:lnTo>
                  <a:pt x="508" y="40"/>
                </a:lnTo>
                <a:lnTo>
                  <a:pt x="508" y="38"/>
                </a:lnTo>
                <a:lnTo>
                  <a:pt x="508" y="34"/>
                </a:lnTo>
                <a:lnTo>
                  <a:pt x="510" y="30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4" y="30"/>
                </a:lnTo>
                <a:lnTo>
                  <a:pt x="514" y="32"/>
                </a:lnTo>
                <a:lnTo>
                  <a:pt x="514" y="38"/>
                </a:lnTo>
                <a:lnTo>
                  <a:pt x="514" y="46"/>
                </a:lnTo>
                <a:lnTo>
                  <a:pt x="510" y="72"/>
                </a:lnTo>
                <a:lnTo>
                  <a:pt x="506" y="101"/>
                </a:lnTo>
                <a:lnTo>
                  <a:pt x="506" y="110"/>
                </a:lnTo>
                <a:lnTo>
                  <a:pt x="506" y="120"/>
                </a:lnTo>
                <a:lnTo>
                  <a:pt x="504" y="127"/>
                </a:lnTo>
                <a:lnTo>
                  <a:pt x="504" y="129"/>
                </a:lnTo>
                <a:lnTo>
                  <a:pt x="503" y="131"/>
                </a:lnTo>
                <a:lnTo>
                  <a:pt x="503" y="131"/>
                </a:lnTo>
                <a:lnTo>
                  <a:pt x="504" y="133"/>
                </a:lnTo>
                <a:lnTo>
                  <a:pt x="510" y="105"/>
                </a:lnTo>
                <a:lnTo>
                  <a:pt x="516" y="76"/>
                </a:lnTo>
                <a:lnTo>
                  <a:pt x="518" y="44"/>
                </a:lnTo>
                <a:lnTo>
                  <a:pt x="520" y="44"/>
                </a:lnTo>
                <a:lnTo>
                  <a:pt x="522" y="44"/>
                </a:lnTo>
                <a:lnTo>
                  <a:pt x="523" y="44"/>
                </a:lnTo>
                <a:lnTo>
                  <a:pt x="523" y="44"/>
                </a:lnTo>
                <a:lnTo>
                  <a:pt x="525" y="36"/>
                </a:lnTo>
                <a:lnTo>
                  <a:pt x="527" y="30"/>
                </a:lnTo>
                <a:lnTo>
                  <a:pt x="516" y="25"/>
                </a:lnTo>
                <a:lnTo>
                  <a:pt x="503" y="21"/>
                </a:lnTo>
                <a:lnTo>
                  <a:pt x="501" y="21"/>
                </a:lnTo>
                <a:lnTo>
                  <a:pt x="499" y="19"/>
                </a:lnTo>
                <a:lnTo>
                  <a:pt x="497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3" y="17"/>
                </a:lnTo>
                <a:lnTo>
                  <a:pt x="489" y="17"/>
                </a:lnTo>
                <a:lnTo>
                  <a:pt x="482" y="17"/>
                </a:lnTo>
                <a:lnTo>
                  <a:pt x="482" y="17"/>
                </a:lnTo>
                <a:lnTo>
                  <a:pt x="480" y="17"/>
                </a:lnTo>
                <a:lnTo>
                  <a:pt x="478" y="15"/>
                </a:lnTo>
                <a:lnTo>
                  <a:pt x="478" y="15"/>
                </a:lnTo>
                <a:lnTo>
                  <a:pt x="476" y="15"/>
                </a:lnTo>
                <a:lnTo>
                  <a:pt x="440" y="11"/>
                </a:lnTo>
                <a:lnTo>
                  <a:pt x="440" y="11"/>
                </a:lnTo>
                <a:lnTo>
                  <a:pt x="438" y="11"/>
                </a:lnTo>
                <a:lnTo>
                  <a:pt x="438" y="11"/>
                </a:lnTo>
                <a:lnTo>
                  <a:pt x="438" y="13"/>
                </a:lnTo>
                <a:lnTo>
                  <a:pt x="434" y="13"/>
                </a:lnTo>
                <a:lnTo>
                  <a:pt x="430" y="11"/>
                </a:lnTo>
                <a:lnTo>
                  <a:pt x="426" y="11"/>
                </a:lnTo>
                <a:lnTo>
                  <a:pt x="423" y="13"/>
                </a:lnTo>
                <a:lnTo>
                  <a:pt x="423" y="13"/>
                </a:lnTo>
                <a:lnTo>
                  <a:pt x="423" y="13"/>
                </a:lnTo>
                <a:lnTo>
                  <a:pt x="423" y="11"/>
                </a:lnTo>
                <a:lnTo>
                  <a:pt x="423" y="11"/>
                </a:lnTo>
                <a:lnTo>
                  <a:pt x="421" y="11"/>
                </a:lnTo>
                <a:lnTo>
                  <a:pt x="419" y="11"/>
                </a:lnTo>
                <a:lnTo>
                  <a:pt x="417" y="13"/>
                </a:lnTo>
                <a:lnTo>
                  <a:pt x="417" y="11"/>
                </a:lnTo>
                <a:lnTo>
                  <a:pt x="417" y="11"/>
                </a:lnTo>
                <a:lnTo>
                  <a:pt x="417" y="9"/>
                </a:lnTo>
                <a:lnTo>
                  <a:pt x="415" y="9"/>
                </a:lnTo>
                <a:lnTo>
                  <a:pt x="415" y="11"/>
                </a:lnTo>
                <a:lnTo>
                  <a:pt x="415" y="9"/>
                </a:lnTo>
                <a:lnTo>
                  <a:pt x="409" y="9"/>
                </a:lnTo>
                <a:lnTo>
                  <a:pt x="403" y="11"/>
                </a:lnTo>
                <a:lnTo>
                  <a:pt x="402" y="11"/>
                </a:lnTo>
                <a:lnTo>
                  <a:pt x="398" y="11"/>
                </a:lnTo>
                <a:lnTo>
                  <a:pt x="394" y="11"/>
                </a:lnTo>
                <a:lnTo>
                  <a:pt x="396" y="11"/>
                </a:lnTo>
                <a:lnTo>
                  <a:pt x="398" y="13"/>
                </a:lnTo>
                <a:lnTo>
                  <a:pt x="384" y="15"/>
                </a:lnTo>
                <a:lnTo>
                  <a:pt x="371" y="17"/>
                </a:lnTo>
                <a:lnTo>
                  <a:pt x="375" y="15"/>
                </a:lnTo>
                <a:lnTo>
                  <a:pt x="371" y="15"/>
                </a:lnTo>
                <a:lnTo>
                  <a:pt x="369" y="17"/>
                </a:lnTo>
                <a:lnTo>
                  <a:pt x="367" y="17"/>
                </a:lnTo>
                <a:lnTo>
                  <a:pt x="367" y="17"/>
                </a:lnTo>
                <a:lnTo>
                  <a:pt x="365" y="15"/>
                </a:lnTo>
                <a:lnTo>
                  <a:pt x="327" y="26"/>
                </a:lnTo>
                <a:lnTo>
                  <a:pt x="293" y="40"/>
                </a:lnTo>
                <a:lnTo>
                  <a:pt x="261" y="57"/>
                </a:lnTo>
                <a:lnTo>
                  <a:pt x="255" y="61"/>
                </a:lnTo>
                <a:lnTo>
                  <a:pt x="251" y="65"/>
                </a:lnTo>
                <a:lnTo>
                  <a:pt x="230" y="80"/>
                </a:lnTo>
                <a:lnTo>
                  <a:pt x="209" y="97"/>
                </a:lnTo>
                <a:lnTo>
                  <a:pt x="204" y="103"/>
                </a:lnTo>
                <a:lnTo>
                  <a:pt x="196" y="106"/>
                </a:lnTo>
                <a:lnTo>
                  <a:pt x="190" y="112"/>
                </a:lnTo>
                <a:lnTo>
                  <a:pt x="122" y="192"/>
                </a:lnTo>
                <a:lnTo>
                  <a:pt x="112" y="209"/>
                </a:lnTo>
                <a:lnTo>
                  <a:pt x="103" y="230"/>
                </a:lnTo>
                <a:lnTo>
                  <a:pt x="93" y="228"/>
                </a:lnTo>
                <a:lnTo>
                  <a:pt x="84" y="226"/>
                </a:lnTo>
                <a:lnTo>
                  <a:pt x="78" y="221"/>
                </a:lnTo>
                <a:lnTo>
                  <a:pt x="70" y="217"/>
                </a:lnTo>
                <a:lnTo>
                  <a:pt x="63" y="213"/>
                </a:lnTo>
                <a:lnTo>
                  <a:pt x="55" y="209"/>
                </a:lnTo>
                <a:lnTo>
                  <a:pt x="51" y="245"/>
                </a:lnTo>
                <a:lnTo>
                  <a:pt x="47" y="282"/>
                </a:lnTo>
                <a:lnTo>
                  <a:pt x="78" y="301"/>
                </a:lnTo>
                <a:lnTo>
                  <a:pt x="105" y="320"/>
                </a:lnTo>
                <a:close/>
                <a:moveTo>
                  <a:pt x="379" y="0"/>
                </a:moveTo>
                <a:lnTo>
                  <a:pt x="423" y="0"/>
                </a:lnTo>
                <a:lnTo>
                  <a:pt x="466" y="2"/>
                </a:lnTo>
                <a:lnTo>
                  <a:pt x="508" y="9"/>
                </a:lnTo>
                <a:lnTo>
                  <a:pt x="542" y="21"/>
                </a:lnTo>
                <a:lnTo>
                  <a:pt x="544" y="17"/>
                </a:lnTo>
                <a:lnTo>
                  <a:pt x="546" y="13"/>
                </a:lnTo>
                <a:lnTo>
                  <a:pt x="548" y="13"/>
                </a:lnTo>
                <a:lnTo>
                  <a:pt x="552" y="13"/>
                </a:lnTo>
                <a:lnTo>
                  <a:pt x="552" y="13"/>
                </a:lnTo>
                <a:lnTo>
                  <a:pt x="556" y="17"/>
                </a:lnTo>
                <a:lnTo>
                  <a:pt x="558" y="23"/>
                </a:lnTo>
                <a:lnTo>
                  <a:pt x="556" y="26"/>
                </a:lnTo>
                <a:lnTo>
                  <a:pt x="554" y="30"/>
                </a:lnTo>
                <a:lnTo>
                  <a:pt x="554" y="34"/>
                </a:lnTo>
                <a:lnTo>
                  <a:pt x="554" y="40"/>
                </a:lnTo>
                <a:lnTo>
                  <a:pt x="552" y="38"/>
                </a:lnTo>
                <a:lnTo>
                  <a:pt x="552" y="40"/>
                </a:lnTo>
                <a:lnTo>
                  <a:pt x="550" y="42"/>
                </a:lnTo>
                <a:lnTo>
                  <a:pt x="539" y="89"/>
                </a:lnTo>
                <a:lnTo>
                  <a:pt x="525" y="135"/>
                </a:lnTo>
                <a:lnTo>
                  <a:pt x="525" y="141"/>
                </a:lnTo>
                <a:lnTo>
                  <a:pt x="523" y="146"/>
                </a:lnTo>
                <a:lnTo>
                  <a:pt x="520" y="152"/>
                </a:lnTo>
                <a:lnTo>
                  <a:pt x="522" y="150"/>
                </a:lnTo>
                <a:lnTo>
                  <a:pt x="525" y="150"/>
                </a:lnTo>
                <a:lnTo>
                  <a:pt x="527" y="150"/>
                </a:lnTo>
                <a:lnTo>
                  <a:pt x="531" y="148"/>
                </a:lnTo>
                <a:lnTo>
                  <a:pt x="537" y="146"/>
                </a:lnTo>
                <a:lnTo>
                  <a:pt x="541" y="146"/>
                </a:lnTo>
                <a:lnTo>
                  <a:pt x="544" y="148"/>
                </a:lnTo>
                <a:lnTo>
                  <a:pt x="546" y="152"/>
                </a:lnTo>
                <a:lnTo>
                  <a:pt x="544" y="152"/>
                </a:lnTo>
                <a:lnTo>
                  <a:pt x="529" y="162"/>
                </a:lnTo>
                <a:lnTo>
                  <a:pt x="514" y="169"/>
                </a:lnTo>
                <a:lnTo>
                  <a:pt x="514" y="171"/>
                </a:lnTo>
                <a:lnTo>
                  <a:pt x="512" y="173"/>
                </a:lnTo>
                <a:lnTo>
                  <a:pt x="512" y="175"/>
                </a:lnTo>
                <a:lnTo>
                  <a:pt x="510" y="177"/>
                </a:lnTo>
                <a:lnTo>
                  <a:pt x="508" y="175"/>
                </a:lnTo>
                <a:lnTo>
                  <a:pt x="504" y="175"/>
                </a:lnTo>
                <a:lnTo>
                  <a:pt x="503" y="175"/>
                </a:lnTo>
                <a:lnTo>
                  <a:pt x="499" y="177"/>
                </a:lnTo>
                <a:lnTo>
                  <a:pt x="493" y="179"/>
                </a:lnTo>
                <a:lnTo>
                  <a:pt x="489" y="183"/>
                </a:lnTo>
                <a:lnTo>
                  <a:pt x="482" y="185"/>
                </a:lnTo>
                <a:lnTo>
                  <a:pt x="476" y="190"/>
                </a:lnTo>
                <a:lnTo>
                  <a:pt x="476" y="190"/>
                </a:lnTo>
                <a:lnTo>
                  <a:pt x="476" y="190"/>
                </a:lnTo>
                <a:lnTo>
                  <a:pt x="474" y="190"/>
                </a:lnTo>
                <a:lnTo>
                  <a:pt x="470" y="194"/>
                </a:lnTo>
                <a:lnTo>
                  <a:pt x="466" y="198"/>
                </a:lnTo>
                <a:lnTo>
                  <a:pt x="457" y="200"/>
                </a:lnTo>
                <a:lnTo>
                  <a:pt x="455" y="198"/>
                </a:lnTo>
                <a:lnTo>
                  <a:pt x="453" y="198"/>
                </a:lnTo>
                <a:lnTo>
                  <a:pt x="451" y="194"/>
                </a:lnTo>
                <a:lnTo>
                  <a:pt x="447" y="188"/>
                </a:lnTo>
                <a:lnTo>
                  <a:pt x="447" y="188"/>
                </a:lnTo>
                <a:lnTo>
                  <a:pt x="443" y="188"/>
                </a:lnTo>
                <a:lnTo>
                  <a:pt x="442" y="188"/>
                </a:lnTo>
                <a:lnTo>
                  <a:pt x="438" y="188"/>
                </a:lnTo>
                <a:lnTo>
                  <a:pt x="432" y="186"/>
                </a:lnTo>
                <a:lnTo>
                  <a:pt x="426" y="186"/>
                </a:lnTo>
                <a:lnTo>
                  <a:pt x="424" y="185"/>
                </a:lnTo>
                <a:lnTo>
                  <a:pt x="424" y="185"/>
                </a:lnTo>
                <a:lnTo>
                  <a:pt x="423" y="183"/>
                </a:lnTo>
                <a:lnTo>
                  <a:pt x="421" y="185"/>
                </a:lnTo>
                <a:lnTo>
                  <a:pt x="421" y="185"/>
                </a:lnTo>
                <a:lnTo>
                  <a:pt x="419" y="186"/>
                </a:lnTo>
                <a:lnTo>
                  <a:pt x="417" y="186"/>
                </a:lnTo>
                <a:lnTo>
                  <a:pt x="417" y="186"/>
                </a:lnTo>
                <a:lnTo>
                  <a:pt x="415" y="185"/>
                </a:lnTo>
                <a:lnTo>
                  <a:pt x="411" y="185"/>
                </a:lnTo>
                <a:lnTo>
                  <a:pt x="407" y="185"/>
                </a:lnTo>
                <a:lnTo>
                  <a:pt x="407" y="188"/>
                </a:lnTo>
                <a:lnTo>
                  <a:pt x="403" y="192"/>
                </a:lnTo>
                <a:lnTo>
                  <a:pt x="403" y="190"/>
                </a:lnTo>
                <a:lnTo>
                  <a:pt x="402" y="190"/>
                </a:lnTo>
                <a:lnTo>
                  <a:pt x="402" y="188"/>
                </a:lnTo>
                <a:lnTo>
                  <a:pt x="402" y="185"/>
                </a:lnTo>
                <a:lnTo>
                  <a:pt x="398" y="185"/>
                </a:lnTo>
                <a:lnTo>
                  <a:pt x="394" y="186"/>
                </a:lnTo>
                <a:lnTo>
                  <a:pt x="392" y="186"/>
                </a:lnTo>
                <a:lnTo>
                  <a:pt x="392" y="188"/>
                </a:lnTo>
                <a:lnTo>
                  <a:pt x="392" y="188"/>
                </a:lnTo>
                <a:lnTo>
                  <a:pt x="390" y="186"/>
                </a:lnTo>
                <a:lnTo>
                  <a:pt x="384" y="188"/>
                </a:lnTo>
                <a:lnTo>
                  <a:pt x="381" y="190"/>
                </a:lnTo>
                <a:lnTo>
                  <a:pt x="381" y="192"/>
                </a:lnTo>
                <a:lnTo>
                  <a:pt x="379" y="192"/>
                </a:lnTo>
                <a:lnTo>
                  <a:pt x="377" y="194"/>
                </a:lnTo>
                <a:lnTo>
                  <a:pt x="375" y="194"/>
                </a:lnTo>
                <a:lnTo>
                  <a:pt x="375" y="194"/>
                </a:lnTo>
                <a:lnTo>
                  <a:pt x="375" y="192"/>
                </a:lnTo>
                <a:lnTo>
                  <a:pt x="373" y="190"/>
                </a:lnTo>
                <a:lnTo>
                  <a:pt x="343" y="204"/>
                </a:lnTo>
                <a:lnTo>
                  <a:pt x="316" y="219"/>
                </a:lnTo>
                <a:lnTo>
                  <a:pt x="287" y="245"/>
                </a:lnTo>
                <a:lnTo>
                  <a:pt x="261" y="276"/>
                </a:lnTo>
                <a:lnTo>
                  <a:pt x="238" y="306"/>
                </a:lnTo>
                <a:lnTo>
                  <a:pt x="232" y="314"/>
                </a:lnTo>
                <a:lnTo>
                  <a:pt x="226" y="322"/>
                </a:lnTo>
                <a:lnTo>
                  <a:pt x="230" y="323"/>
                </a:lnTo>
                <a:lnTo>
                  <a:pt x="234" y="325"/>
                </a:lnTo>
                <a:lnTo>
                  <a:pt x="238" y="325"/>
                </a:lnTo>
                <a:lnTo>
                  <a:pt x="238" y="323"/>
                </a:lnTo>
                <a:lnTo>
                  <a:pt x="240" y="322"/>
                </a:lnTo>
                <a:lnTo>
                  <a:pt x="242" y="320"/>
                </a:lnTo>
                <a:lnTo>
                  <a:pt x="242" y="316"/>
                </a:lnTo>
                <a:lnTo>
                  <a:pt x="244" y="314"/>
                </a:lnTo>
                <a:lnTo>
                  <a:pt x="245" y="301"/>
                </a:lnTo>
                <a:lnTo>
                  <a:pt x="247" y="299"/>
                </a:lnTo>
                <a:lnTo>
                  <a:pt x="249" y="299"/>
                </a:lnTo>
                <a:lnTo>
                  <a:pt x="251" y="299"/>
                </a:lnTo>
                <a:lnTo>
                  <a:pt x="251" y="301"/>
                </a:lnTo>
                <a:lnTo>
                  <a:pt x="251" y="303"/>
                </a:lnTo>
                <a:lnTo>
                  <a:pt x="249" y="306"/>
                </a:lnTo>
                <a:lnTo>
                  <a:pt x="249" y="310"/>
                </a:lnTo>
                <a:lnTo>
                  <a:pt x="247" y="314"/>
                </a:lnTo>
                <a:lnTo>
                  <a:pt x="247" y="322"/>
                </a:lnTo>
                <a:lnTo>
                  <a:pt x="245" y="331"/>
                </a:lnTo>
                <a:lnTo>
                  <a:pt x="244" y="337"/>
                </a:lnTo>
                <a:lnTo>
                  <a:pt x="244" y="339"/>
                </a:lnTo>
                <a:lnTo>
                  <a:pt x="244" y="341"/>
                </a:lnTo>
                <a:lnTo>
                  <a:pt x="245" y="343"/>
                </a:lnTo>
                <a:lnTo>
                  <a:pt x="245" y="344"/>
                </a:lnTo>
                <a:lnTo>
                  <a:pt x="245" y="344"/>
                </a:lnTo>
                <a:lnTo>
                  <a:pt x="245" y="346"/>
                </a:lnTo>
                <a:lnTo>
                  <a:pt x="245" y="348"/>
                </a:lnTo>
                <a:lnTo>
                  <a:pt x="255" y="356"/>
                </a:lnTo>
                <a:lnTo>
                  <a:pt x="264" y="363"/>
                </a:lnTo>
                <a:lnTo>
                  <a:pt x="264" y="365"/>
                </a:lnTo>
                <a:lnTo>
                  <a:pt x="263" y="367"/>
                </a:lnTo>
                <a:lnTo>
                  <a:pt x="261" y="367"/>
                </a:lnTo>
                <a:lnTo>
                  <a:pt x="255" y="363"/>
                </a:lnTo>
                <a:lnTo>
                  <a:pt x="251" y="360"/>
                </a:lnTo>
                <a:lnTo>
                  <a:pt x="244" y="356"/>
                </a:lnTo>
                <a:lnTo>
                  <a:pt x="234" y="400"/>
                </a:lnTo>
                <a:lnTo>
                  <a:pt x="230" y="402"/>
                </a:lnTo>
                <a:lnTo>
                  <a:pt x="228" y="403"/>
                </a:lnTo>
                <a:lnTo>
                  <a:pt x="224" y="405"/>
                </a:lnTo>
                <a:lnTo>
                  <a:pt x="224" y="405"/>
                </a:lnTo>
                <a:lnTo>
                  <a:pt x="223" y="403"/>
                </a:lnTo>
                <a:lnTo>
                  <a:pt x="223" y="402"/>
                </a:lnTo>
                <a:lnTo>
                  <a:pt x="223" y="400"/>
                </a:lnTo>
                <a:lnTo>
                  <a:pt x="221" y="398"/>
                </a:lnTo>
                <a:lnTo>
                  <a:pt x="221" y="398"/>
                </a:lnTo>
                <a:lnTo>
                  <a:pt x="219" y="398"/>
                </a:lnTo>
                <a:lnTo>
                  <a:pt x="217" y="398"/>
                </a:lnTo>
                <a:lnTo>
                  <a:pt x="186" y="407"/>
                </a:lnTo>
                <a:lnTo>
                  <a:pt x="156" y="419"/>
                </a:lnTo>
                <a:lnTo>
                  <a:pt x="156" y="421"/>
                </a:lnTo>
                <a:lnTo>
                  <a:pt x="156" y="423"/>
                </a:lnTo>
                <a:lnTo>
                  <a:pt x="154" y="424"/>
                </a:lnTo>
                <a:lnTo>
                  <a:pt x="152" y="423"/>
                </a:lnTo>
                <a:lnTo>
                  <a:pt x="150" y="423"/>
                </a:lnTo>
                <a:lnTo>
                  <a:pt x="148" y="421"/>
                </a:lnTo>
                <a:lnTo>
                  <a:pt x="148" y="423"/>
                </a:lnTo>
                <a:lnTo>
                  <a:pt x="146" y="424"/>
                </a:lnTo>
                <a:lnTo>
                  <a:pt x="146" y="426"/>
                </a:lnTo>
                <a:lnTo>
                  <a:pt x="146" y="428"/>
                </a:lnTo>
                <a:lnTo>
                  <a:pt x="146" y="430"/>
                </a:lnTo>
                <a:lnTo>
                  <a:pt x="143" y="430"/>
                </a:lnTo>
                <a:lnTo>
                  <a:pt x="141" y="428"/>
                </a:lnTo>
                <a:lnTo>
                  <a:pt x="139" y="426"/>
                </a:lnTo>
                <a:lnTo>
                  <a:pt x="127" y="430"/>
                </a:lnTo>
                <a:lnTo>
                  <a:pt x="118" y="432"/>
                </a:lnTo>
                <a:lnTo>
                  <a:pt x="118" y="434"/>
                </a:lnTo>
                <a:lnTo>
                  <a:pt x="118" y="436"/>
                </a:lnTo>
                <a:lnTo>
                  <a:pt x="116" y="436"/>
                </a:lnTo>
                <a:lnTo>
                  <a:pt x="114" y="438"/>
                </a:lnTo>
                <a:lnTo>
                  <a:pt x="112" y="436"/>
                </a:lnTo>
                <a:lnTo>
                  <a:pt x="110" y="436"/>
                </a:lnTo>
                <a:lnTo>
                  <a:pt x="108" y="436"/>
                </a:lnTo>
                <a:lnTo>
                  <a:pt x="80" y="445"/>
                </a:lnTo>
                <a:lnTo>
                  <a:pt x="84" y="449"/>
                </a:lnTo>
                <a:lnTo>
                  <a:pt x="85" y="453"/>
                </a:lnTo>
                <a:lnTo>
                  <a:pt x="89" y="457"/>
                </a:lnTo>
                <a:lnTo>
                  <a:pt x="87" y="457"/>
                </a:lnTo>
                <a:lnTo>
                  <a:pt x="85" y="457"/>
                </a:lnTo>
                <a:lnTo>
                  <a:pt x="85" y="455"/>
                </a:lnTo>
                <a:lnTo>
                  <a:pt x="84" y="455"/>
                </a:lnTo>
                <a:lnTo>
                  <a:pt x="84" y="457"/>
                </a:lnTo>
                <a:lnTo>
                  <a:pt x="84" y="457"/>
                </a:lnTo>
                <a:lnTo>
                  <a:pt x="84" y="457"/>
                </a:lnTo>
                <a:lnTo>
                  <a:pt x="82" y="455"/>
                </a:lnTo>
                <a:lnTo>
                  <a:pt x="80" y="455"/>
                </a:lnTo>
                <a:lnTo>
                  <a:pt x="80" y="453"/>
                </a:lnTo>
                <a:lnTo>
                  <a:pt x="80" y="451"/>
                </a:lnTo>
                <a:lnTo>
                  <a:pt x="78" y="451"/>
                </a:lnTo>
                <a:lnTo>
                  <a:pt x="76" y="453"/>
                </a:lnTo>
                <a:lnTo>
                  <a:pt x="74" y="453"/>
                </a:lnTo>
                <a:lnTo>
                  <a:pt x="72" y="453"/>
                </a:lnTo>
                <a:lnTo>
                  <a:pt x="68" y="451"/>
                </a:lnTo>
                <a:lnTo>
                  <a:pt x="66" y="449"/>
                </a:lnTo>
                <a:lnTo>
                  <a:pt x="63" y="449"/>
                </a:lnTo>
                <a:lnTo>
                  <a:pt x="59" y="451"/>
                </a:lnTo>
                <a:lnTo>
                  <a:pt x="57" y="449"/>
                </a:lnTo>
                <a:lnTo>
                  <a:pt x="55" y="447"/>
                </a:lnTo>
                <a:lnTo>
                  <a:pt x="53" y="445"/>
                </a:lnTo>
                <a:lnTo>
                  <a:pt x="51" y="445"/>
                </a:lnTo>
                <a:lnTo>
                  <a:pt x="49" y="445"/>
                </a:lnTo>
                <a:lnTo>
                  <a:pt x="47" y="443"/>
                </a:lnTo>
                <a:lnTo>
                  <a:pt x="47" y="442"/>
                </a:lnTo>
                <a:lnTo>
                  <a:pt x="47" y="440"/>
                </a:lnTo>
                <a:lnTo>
                  <a:pt x="47" y="440"/>
                </a:lnTo>
                <a:lnTo>
                  <a:pt x="32" y="430"/>
                </a:lnTo>
                <a:lnTo>
                  <a:pt x="32" y="434"/>
                </a:lnTo>
                <a:lnTo>
                  <a:pt x="32" y="438"/>
                </a:lnTo>
                <a:lnTo>
                  <a:pt x="30" y="442"/>
                </a:lnTo>
                <a:lnTo>
                  <a:pt x="28" y="443"/>
                </a:lnTo>
                <a:lnTo>
                  <a:pt x="26" y="442"/>
                </a:lnTo>
                <a:lnTo>
                  <a:pt x="26" y="440"/>
                </a:lnTo>
                <a:lnTo>
                  <a:pt x="25" y="438"/>
                </a:lnTo>
                <a:lnTo>
                  <a:pt x="25" y="434"/>
                </a:lnTo>
                <a:lnTo>
                  <a:pt x="25" y="434"/>
                </a:lnTo>
                <a:lnTo>
                  <a:pt x="23" y="426"/>
                </a:lnTo>
                <a:lnTo>
                  <a:pt x="21" y="421"/>
                </a:lnTo>
                <a:lnTo>
                  <a:pt x="19" y="413"/>
                </a:lnTo>
                <a:lnTo>
                  <a:pt x="17" y="409"/>
                </a:lnTo>
                <a:lnTo>
                  <a:pt x="15" y="405"/>
                </a:lnTo>
                <a:lnTo>
                  <a:pt x="11" y="402"/>
                </a:lnTo>
                <a:lnTo>
                  <a:pt x="7" y="398"/>
                </a:lnTo>
                <a:lnTo>
                  <a:pt x="4" y="396"/>
                </a:lnTo>
                <a:lnTo>
                  <a:pt x="2" y="394"/>
                </a:lnTo>
                <a:lnTo>
                  <a:pt x="0" y="392"/>
                </a:lnTo>
                <a:lnTo>
                  <a:pt x="0" y="390"/>
                </a:lnTo>
                <a:lnTo>
                  <a:pt x="0" y="388"/>
                </a:lnTo>
                <a:lnTo>
                  <a:pt x="2" y="388"/>
                </a:lnTo>
                <a:lnTo>
                  <a:pt x="5" y="388"/>
                </a:lnTo>
                <a:lnTo>
                  <a:pt x="9" y="388"/>
                </a:lnTo>
                <a:lnTo>
                  <a:pt x="11" y="388"/>
                </a:lnTo>
                <a:lnTo>
                  <a:pt x="15" y="390"/>
                </a:lnTo>
                <a:lnTo>
                  <a:pt x="19" y="392"/>
                </a:lnTo>
                <a:lnTo>
                  <a:pt x="17" y="367"/>
                </a:lnTo>
                <a:lnTo>
                  <a:pt x="15" y="341"/>
                </a:lnTo>
                <a:lnTo>
                  <a:pt x="15" y="339"/>
                </a:lnTo>
                <a:lnTo>
                  <a:pt x="13" y="337"/>
                </a:lnTo>
                <a:lnTo>
                  <a:pt x="11" y="335"/>
                </a:lnTo>
                <a:lnTo>
                  <a:pt x="11" y="333"/>
                </a:lnTo>
                <a:lnTo>
                  <a:pt x="13" y="331"/>
                </a:lnTo>
                <a:lnTo>
                  <a:pt x="15" y="331"/>
                </a:lnTo>
                <a:lnTo>
                  <a:pt x="17" y="333"/>
                </a:lnTo>
                <a:lnTo>
                  <a:pt x="17" y="327"/>
                </a:lnTo>
                <a:lnTo>
                  <a:pt x="17" y="322"/>
                </a:lnTo>
                <a:lnTo>
                  <a:pt x="17" y="322"/>
                </a:lnTo>
                <a:lnTo>
                  <a:pt x="15" y="320"/>
                </a:lnTo>
                <a:lnTo>
                  <a:pt x="15" y="318"/>
                </a:lnTo>
                <a:lnTo>
                  <a:pt x="15" y="316"/>
                </a:lnTo>
                <a:lnTo>
                  <a:pt x="17" y="316"/>
                </a:lnTo>
                <a:lnTo>
                  <a:pt x="19" y="291"/>
                </a:lnTo>
                <a:lnTo>
                  <a:pt x="19" y="289"/>
                </a:lnTo>
                <a:lnTo>
                  <a:pt x="19" y="289"/>
                </a:lnTo>
                <a:lnTo>
                  <a:pt x="19" y="289"/>
                </a:lnTo>
                <a:lnTo>
                  <a:pt x="23" y="245"/>
                </a:lnTo>
                <a:lnTo>
                  <a:pt x="23" y="202"/>
                </a:lnTo>
                <a:lnTo>
                  <a:pt x="23" y="200"/>
                </a:lnTo>
                <a:lnTo>
                  <a:pt x="25" y="198"/>
                </a:lnTo>
                <a:lnTo>
                  <a:pt x="26" y="198"/>
                </a:lnTo>
                <a:lnTo>
                  <a:pt x="28" y="198"/>
                </a:lnTo>
                <a:lnTo>
                  <a:pt x="30" y="200"/>
                </a:lnTo>
                <a:lnTo>
                  <a:pt x="30" y="198"/>
                </a:lnTo>
                <a:lnTo>
                  <a:pt x="32" y="196"/>
                </a:lnTo>
                <a:lnTo>
                  <a:pt x="34" y="194"/>
                </a:lnTo>
                <a:lnTo>
                  <a:pt x="34" y="192"/>
                </a:lnTo>
                <a:lnTo>
                  <a:pt x="34" y="190"/>
                </a:lnTo>
                <a:lnTo>
                  <a:pt x="34" y="186"/>
                </a:lnTo>
                <a:lnTo>
                  <a:pt x="34" y="185"/>
                </a:lnTo>
                <a:lnTo>
                  <a:pt x="34" y="181"/>
                </a:lnTo>
                <a:lnTo>
                  <a:pt x="36" y="175"/>
                </a:lnTo>
                <a:lnTo>
                  <a:pt x="36" y="167"/>
                </a:lnTo>
                <a:lnTo>
                  <a:pt x="38" y="162"/>
                </a:lnTo>
                <a:lnTo>
                  <a:pt x="38" y="162"/>
                </a:lnTo>
                <a:lnTo>
                  <a:pt x="38" y="162"/>
                </a:lnTo>
                <a:lnTo>
                  <a:pt x="40" y="162"/>
                </a:lnTo>
                <a:lnTo>
                  <a:pt x="42" y="162"/>
                </a:lnTo>
                <a:lnTo>
                  <a:pt x="44" y="148"/>
                </a:lnTo>
                <a:lnTo>
                  <a:pt x="47" y="137"/>
                </a:lnTo>
                <a:lnTo>
                  <a:pt x="47" y="137"/>
                </a:lnTo>
                <a:lnTo>
                  <a:pt x="49" y="137"/>
                </a:lnTo>
                <a:lnTo>
                  <a:pt x="49" y="139"/>
                </a:lnTo>
                <a:lnTo>
                  <a:pt x="49" y="145"/>
                </a:lnTo>
                <a:lnTo>
                  <a:pt x="51" y="148"/>
                </a:lnTo>
                <a:lnTo>
                  <a:pt x="51" y="150"/>
                </a:lnTo>
                <a:lnTo>
                  <a:pt x="51" y="152"/>
                </a:lnTo>
                <a:lnTo>
                  <a:pt x="51" y="156"/>
                </a:lnTo>
                <a:lnTo>
                  <a:pt x="51" y="162"/>
                </a:lnTo>
                <a:lnTo>
                  <a:pt x="51" y="165"/>
                </a:lnTo>
                <a:lnTo>
                  <a:pt x="57" y="150"/>
                </a:lnTo>
                <a:lnTo>
                  <a:pt x="59" y="133"/>
                </a:lnTo>
                <a:lnTo>
                  <a:pt x="61" y="131"/>
                </a:lnTo>
                <a:lnTo>
                  <a:pt x="61" y="131"/>
                </a:lnTo>
                <a:lnTo>
                  <a:pt x="63" y="131"/>
                </a:lnTo>
                <a:lnTo>
                  <a:pt x="63" y="133"/>
                </a:lnTo>
                <a:lnTo>
                  <a:pt x="63" y="141"/>
                </a:lnTo>
                <a:lnTo>
                  <a:pt x="63" y="148"/>
                </a:lnTo>
                <a:lnTo>
                  <a:pt x="61" y="156"/>
                </a:lnTo>
                <a:lnTo>
                  <a:pt x="59" y="194"/>
                </a:lnTo>
                <a:lnTo>
                  <a:pt x="59" y="196"/>
                </a:lnTo>
                <a:lnTo>
                  <a:pt x="59" y="196"/>
                </a:lnTo>
                <a:lnTo>
                  <a:pt x="59" y="198"/>
                </a:lnTo>
                <a:lnTo>
                  <a:pt x="72" y="205"/>
                </a:lnTo>
                <a:lnTo>
                  <a:pt x="85" y="215"/>
                </a:lnTo>
                <a:lnTo>
                  <a:pt x="87" y="215"/>
                </a:lnTo>
                <a:lnTo>
                  <a:pt x="87" y="213"/>
                </a:lnTo>
                <a:lnTo>
                  <a:pt x="89" y="211"/>
                </a:lnTo>
                <a:lnTo>
                  <a:pt x="89" y="209"/>
                </a:lnTo>
                <a:lnTo>
                  <a:pt x="106" y="188"/>
                </a:lnTo>
                <a:lnTo>
                  <a:pt x="106" y="188"/>
                </a:lnTo>
                <a:lnTo>
                  <a:pt x="108" y="186"/>
                </a:lnTo>
                <a:lnTo>
                  <a:pt x="108" y="186"/>
                </a:lnTo>
                <a:lnTo>
                  <a:pt x="118" y="177"/>
                </a:lnTo>
                <a:lnTo>
                  <a:pt x="127" y="165"/>
                </a:lnTo>
                <a:lnTo>
                  <a:pt x="127" y="164"/>
                </a:lnTo>
                <a:lnTo>
                  <a:pt x="127" y="164"/>
                </a:lnTo>
                <a:lnTo>
                  <a:pt x="129" y="164"/>
                </a:lnTo>
                <a:lnTo>
                  <a:pt x="146" y="139"/>
                </a:lnTo>
                <a:lnTo>
                  <a:pt x="165" y="116"/>
                </a:lnTo>
                <a:lnTo>
                  <a:pt x="194" y="86"/>
                </a:lnTo>
                <a:lnTo>
                  <a:pt x="194" y="84"/>
                </a:lnTo>
                <a:lnTo>
                  <a:pt x="196" y="84"/>
                </a:lnTo>
                <a:lnTo>
                  <a:pt x="196" y="84"/>
                </a:lnTo>
                <a:lnTo>
                  <a:pt x="219" y="63"/>
                </a:lnTo>
                <a:lnTo>
                  <a:pt x="242" y="46"/>
                </a:lnTo>
                <a:lnTo>
                  <a:pt x="270" y="30"/>
                </a:lnTo>
                <a:lnTo>
                  <a:pt x="303" y="15"/>
                </a:lnTo>
                <a:lnTo>
                  <a:pt x="337" y="6"/>
                </a:lnTo>
                <a:lnTo>
                  <a:pt x="375" y="0"/>
                </a:lnTo>
                <a:lnTo>
                  <a:pt x="377" y="0"/>
                </a:lnTo>
                <a:lnTo>
                  <a:pt x="37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</a:ln>
        </p:spPr>
        <p:txBody>
          <a:bodyPr anchor="t" anchorCtr="0" bIns="45706" compatLnSpc="1" lIns="91412" numCol="1" rIns="91412" tIns="45706" vert="horz" wrap="square">
            <a:prstTxWarp prst="textNoShape">
              <a:avLst/>
            </a:prstTxWarp>
          </a:bodyPr>
          <a:lstStyle/>
          <a:p>
            <a:endParaRPr altLang="en-US" lang="zh-CN" sz="2399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96474" y="2901104"/>
            <a:ext cx="581087" cy="581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2" rIns="91412" rtlCol="0" tIns="45706"/>
          <a:lstStyle/>
          <a:p>
            <a:pPr algn="ctr"/>
            <a:r>
              <a:rPr altLang="zh-CN" lang="en-US" sz="27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1156" y="3583699"/>
            <a:ext cx="3316419" cy="804644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在此录入上述图表的描述说明，在此录入上述图表的综合描述说明。在此录入上述图表的描述说明，在此录入上述图表的综合描述说明。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3071" y="3039154"/>
            <a:ext cx="2621224" cy="457020"/>
          </a:xfrm>
          <a:prstGeom prst="rect">
            <a:avLst/>
          </a:prstGeom>
          <a:noFill/>
        </p:spPr>
        <p:txBody>
          <a:bodyPr bIns="45706" lIns="91412" rIns="91412" rtlCol="0" tIns="45706" wrap="none">
            <a:spAutoFit/>
          </a:bodyPr>
          <a:lstStyle/>
          <a:p>
            <a:r>
              <a:rPr altLang="en-US" lang="zh-CN" sz="2399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957023" y="2963189"/>
            <a:ext cx="581087" cy="581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2" rIns="91412" rtlCol="0" tIns="45706"/>
          <a:lstStyle/>
          <a:p>
            <a:pPr algn="ctr"/>
            <a:r>
              <a:rPr altLang="zh-CN" lang="en-US" sz="2799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47536" y="3567537"/>
            <a:ext cx="3311347" cy="804644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在此录入上述图表的描述说明，在此录入上述图表的综合描述说明。在此录入上述图表的描述说明，在此录入上述图表的综合描述说明。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38110" y="3022990"/>
            <a:ext cx="2621224" cy="457020"/>
          </a:xfrm>
          <a:prstGeom prst="rect">
            <a:avLst/>
          </a:prstGeom>
          <a:noFill/>
        </p:spPr>
        <p:txBody>
          <a:bodyPr bIns="45706" lIns="91412" rIns="91412" rtlCol="0" tIns="45706" wrap="none">
            <a:spAutoFit/>
          </a:bodyPr>
          <a:lstStyle/>
          <a:p>
            <a:r>
              <a:rPr altLang="en-US" lang="zh-CN" sz="2399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单击此处添加标题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769DCB52-FDC2-459A-A086-424F8AC392FB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92286234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E574C3B9-DF42-414D-8108-B10B284B57B8}"/>
              </a:ext>
            </a:extLst>
          </p:cNvPr>
          <p:cNvGrpSpPr/>
          <p:nvPr/>
        </p:nvGrpSpPr>
        <p:grpSpPr>
          <a:xfrm>
            <a:off x="1691912" y="3067700"/>
            <a:ext cx="1644649" cy="1683485"/>
            <a:chOff x="4654551" y="1951038"/>
            <a:chExt cx="2890838" cy="29591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88EA271-74F9-464A-83C6-ECF0487F7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gdLst>
                <a:gd fmla="*/ 354 w 373" name="T0"/>
                <a:gd fmla="*/ 166 h 660" name="T1"/>
                <a:gd fmla="*/ 344 w 373" name="T2"/>
                <a:gd fmla="*/ 198 h 660" name="T3"/>
                <a:gd fmla="*/ 230 w 373" name="T4"/>
                <a:gd fmla="*/ 14 h 660" name="T5"/>
                <a:gd fmla="*/ 50 w 373" name="T6"/>
                <a:gd fmla="*/ 77 h 660" name="T7"/>
                <a:gd fmla="*/ 39 w 373" name="T8"/>
                <a:gd fmla="*/ 74 h 660" name="T9"/>
                <a:gd fmla="*/ 25 w 373" name="T10"/>
                <a:gd fmla="*/ 99 h 660" name="T11"/>
                <a:gd fmla="*/ 23 w 373" name="T12"/>
                <a:gd fmla="*/ 164 h 660" name="T13"/>
                <a:gd fmla="*/ 31 w 373" name="T14"/>
                <a:gd fmla="*/ 205 h 660" name="T15"/>
                <a:gd fmla="*/ 53 w 373" name="T16"/>
                <a:gd fmla="*/ 239 h 660" name="T17"/>
                <a:gd fmla="*/ 50 w 373" name="T18"/>
                <a:gd fmla="*/ 512 h 660" name="T19"/>
                <a:gd fmla="*/ 132 w 373" name="T20"/>
                <a:gd fmla="*/ 513 h 660" name="T21"/>
                <a:gd fmla="*/ 82 w 373" name="T22"/>
                <a:gd fmla="*/ 639 h 660" name="T23"/>
                <a:gd fmla="*/ 138 w 373" name="T24"/>
                <a:gd fmla="*/ 645 h 660" name="T25"/>
                <a:gd fmla="*/ 141 w 373" name="T26"/>
                <a:gd fmla="*/ 636 h 660" name="T27"/>
                <a:gd fmla="*/ 140 w 373" name="T28"/>
                <a:gd fmla="*/ 512 h 660" name="T29"/>
                <a:gd fmla="*/ 276 w 373" name="T30"/>
                <a:gd fmla="*/ 634 h 660" name="T31"/>
                <a:gd fmla="*/ 282 w 373" name="T32"/>
                <a:gd fmla="*/ 640 h 660" name="T33"/>
                <a:gd fmla="*/ 337 w 373" name="T34"/>
                <a:gd fmla="*/ 627 h 660" name="T35"/>
                <a:gd fmla="*/ 267 w 373" name="T36"/>
                <a:gd fmla="*/ 502 h 660" name="T37"/>
                <a:gd fmla="*/ 344 w 373" name="T38"/>
                <a:gd fmla="*/ 487 h 660" name="T39"/>
                <a:gd fmla="*/ 241 w 373" name="T40"/>
                <a:gd fmla="*/ 285 h 660" name="T41"/>
                <a:gd fmla="*/ 369 w 373" name="T42"/>
                <a:gd fmla="*/ 191 h 660" name="T43"/>
                <a:gd fmla="*/ 27 w 373" name="T44"/>
                <a:gd fmla="*/ 199 h 660" name="T45"/>
                <a:gd fmla="*/ 24 w 373" name="T46"/>
                <a:gd fmla="*/ 171 h 660" name="T47"/>
                <a:gd fmla="*/ 27 w 373" name="T48"/>
                <a:gd fmla="*/ 199 h 660" name="T49"/>
                <a:gd fmla="*/ 129 w 373" name="T50"/>
                <a:gd fmla="*/ 640 h 660" name="T51"/>
                <a:gd fmla="*/ 307 w 373" name="T52"/>
                <a:gd fmla="*/ 628 h 660" name="T53"/>
                <a:gd fmla="*/ 318 w 373" name="T54"/>
                <a:gd fmla="*/ 634 h 660" name="T55"/>
                <a:gd fmla="*/ 289 w 373" name="T56"/>
                <a:gd fmla="*/ 634 h 660" name="T57"/>
                <a:gd fmla="*/ 31 w 373" name="T58"/>
                <a:gd fmla="*/ 86 h 660" name="T59"/>
                <a:gd fmla="*/ 36 w 373" name="T60"/>
                <a:gd fmla="*/ 100 h 660" name="T61"/>
                <a:gd fmla="*/ 277 w 373" name="T62"/>
                <a:gd fmla="*/ 389 h 660" name="T63"/>
                <a:gd fmla="*/ 64 w 373" name="T64"/>
                <a:gd fmla="*/ 507 h 660" name="T65"/>
                <a:gd fmla="*/ 232 w 373" name="T66"/>
                <a:gd fmla="*/ 288 h 660" name="T67"/>
                <a:gd fmla="*/ 245 w 373" name="T68"/>
                <a:gd fmla="*/ 273 h 660" name="T69"/>
                <a:gd fmla="*/ 51 w 373" name="T70"/>
                <a:gd fmla="*/ 94 h 660" name="T71"/>
                <a:gd fmla="*/ 223 w 373" name="T72"/>
                <a:gd fmla="*/ 16 h 660" name="T73"/>
                <a:gd fmla="*/ 340 w 373" name="T74"/>
                <a:gd fmla="*/ 125 h 66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60" w="373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5BBD5DD-F786-4FF2-9348-D064D476ECCE}"/>
                </a:ext>
              </a:extLst>
            </p:cNvPr>
            <p:cNvSpPr/>
            <p:nvPr/>
          </p:nvSpPr>
          <p:spPr bwMode="auto">
            <a:xfrm>
              <a:off x="6364289" y="2232026"/>
              <a:ext cx="174625" cy="204788"/>
            </a:xfrm>
            <a:custGeom>
              <a:gdLst>
                <a:gd fmla="*/ 32 w 41" name="T0"/>
                <a:gd fmla="*/ 11 h 48" name="T1"/>
                <a:gd fmla="*/ 8 w 41" name="T2"/>
                <a:gd fmla="*/ 29 h 48" name="T3"/>
                <a:gd fmla="*/ 13 w 41" name="T4"/>
                <a:gd fmla="*/ 27 h 48" name="T5"/>
                <a:gd fmla="*/ 28 w 41" name="T6"/>
                <a:gd fmla="*/ 20 h 48" name="T7"/>
                <a:gd fmla="*/ 26 w 41" name="T8"/>
                <a:gd fmla="*/ 32 h 48" name="T9"/>
                <a:gd fmla="*/ 18 w 41" name="T10"/>
                <a:gd fmla="*/ 39 h 48" name="T11"/>
                <a:gd fmla="*/ 19 w 41" name="T12"/>
                <a:gd fmla="*/ 44 h 48" name="T13"/>
                <a:gd fmla="*/ 37 w 41" name="T14"/>
                <a:gd fmla="*/ 33 h 48" name="T15"/>
                <a:gd fmla="*/ 32 w 41" name="T16"/>
                <a:gd fmla="*/ 11 h 4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8" w="41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D01EE5E-7040-41E3-A987-BB88978799B3}"/>
                </a:ext>
              </a:extLst>
            </p:cNvPr>
            <p:cNvSpPr/>
            <p:nvPr/>
          </p:nvSpPr>
          <p:spPr bwMode="auto">
            <a:xfrm>
              <a:off x="4943476" y="2062163"/>
              <a:ext cx="207963" cy="301625"/>
            </a:xfrm>
            <a:custGeom>
              <a:gdLst>
                <a:gd fmla="*/ 47 w 49" name="T0"/>
                <a:gd fmla="*/ 63 h 71" name="T1"/>
                <a:gd fmla="*/ 9 w 49" name="T2"/>
                <a:gd fmla="*/ 4 h 71" name="T3"/>
                <a:gd fmla="*/ 2 w 49" name="T4"/>
                <a:gd fmla="*/ 9 h 71" name="T5"/>
                <a:gd fmla="*/ 41 w 49" name="T6"/>
                <a:gd fmla="*/ 67 h 71" name="T7"/>
                <a:gd fmla="*/ 47 w 49" name="T8"/>
                <a:gd fmla="*/ 6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49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40B10BF-F44B-4670-AEE7-026E6F546F4D}"/>
                </a:ext>
              </a:extLst>
            </p:cNvPr>
            <p:cNvSpPr/>
            <p:nvPr/>
          </p:nvSpPr>
          <p:spPr bwMode="auto">
            <a:xfrm>
              <a:off x="4786314" y="2189163"/>
              <a:ext cx="288925" cy="187325"/>
            </a:xfrm>
            <a:custGeom>
              <a:gdLst>
                <a:gd fmla="*/ 66 w 68" name="T0"/>
                <a:gd fmla="*/ 39 h 44" name="T1"/>
                <a:gd fmla="*/ 7 w 68" name="T2"/>
                <a:gd fmla="*/ 2 h 44" name="T3"/>
                <a:gd fmla="*/ 4 w 68" name="T4"/>
                <a:gd fmla="*/ 9 h 44" name="T5"/>
                <a:gd fmla="*/ 63 w 68" name="T6"/>
                <a:gd fmla="*/ 43 h 44" name="T7"/>
                <a:gd fmla="*/ 66 w 68" name="T8"/>
                <a:gd fmla="*/ 39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68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9FA485D-1F79-460C-8FA8-1F7F3C462285}"/>
                </a:ext>
              </a:extLst>
            </p:cNvPr>
            <p:cNvSpPr/>
            <p:nvPr/>
          </p:nvSpPr>
          <p:spPr bwMode="auto">
            <a:xfrm>
              <a:off x="4654551" y="2384426"/>
              <a:ext cx="387350" cy="77788"/>
            </a:xfrm>
            <a:custGeom>
              <a:gdLst>
                <a:gd fmla="*/ 88 w 91" name="T0"/>
                <a:gd fmla="*/ 13 h 18" name="T1"/>
                <a:gd fmla="*/ 3 w 91" name="T2"/>
                <a:gd fmla="*/ 4 h 18" name="T3"/>
                <a:gd fmla="*/ 3 w 91" name="T4"/>
                <a:gd fmla="*/ 11 h 18" name="T5"/>
                <a:gd fmla="*/ 43 w 91" name="T6"/>
                <a:gd fmla="*/ 14 h 18" name="T7"/>
                <a:gd fmla="*/ 87 w 91" name="T8"/>
                <a:gd fmla="*/ 18 h 18" name="T9"/>
                <a:gd fmla="*/ 88 w 91" name="T10"/>
                <a:gd fmla="*/ 13 h 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" w="91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BEC994C-3286-4467-A85A-143DADDA7D50}"/>
                </a:ext>
              </a:extLst>
            </p:cNvPr>
            <p:cNvSpPr/>
            <p:nvPr/>
          </p:nvSpPr>
          <p:spPr bwMode="auto">
            <a:xfrm>
              <a:off x="4773614" y="2487613"/>
              <a:ext cx="306388" cy="144463"/>
            </a:xfrm>
            <a:custGeom>
              <a:gdLst>
                <a:gd fmla="*/ 66 w 72" name="T0"/>
                <a:gd fmla="*/ 0 h 34" name="T1"/>
                <a:gd fmla="*/ 3 w 72" name="T2"/>
                <a:gd fmla="*/ 26 h 34" name="T3"/>
                <a:gd fmla="*/ 6 w 72" name="T4"/>
                <a:gd fmla="*/ 32 h 34" name="T5"/>
                <a:gd fmla="*/ 68 w 72" name="T6"/>
                <a:gd fmla="*/ 6 h 34" name="T7"/>
                <a:gd fmla="*/ 66 w 72" name="T8"/>
                <a:gd fmla="*/ 0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72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63F2A83-F795-4B27-A58B-124A6CD8DF87}"/>
                </a:ext>
              </a:extLst>
            </p:cNvPr>
            <p:cNvSpPr/>
            <p:nvPr/>
          </p:nvSpPr>
          <p:spPr bwMode="auto">
            <a:xfrm>
              <a:off x="6453189" y="1951038"/>
              <a:ext cx="127000" cy="280988"/>
            </a:xfrm>
            <a:custGeom>
              <a:gdLst>
                <a:gd fmla="*/ 23 w 30" name="T0"/>
                <a:gd fmla="*/ 4 h 66" name="T1"/>
                <a:gd fmla="*/ 2 w 30" name="T2"/>
                <a:gd fmla="*/ 61 h 66" name="T3"/>
                <a:gd fmla="*/ 8 w 30" name="T4"/>
                <a:gd fmla="*/ 63 h 66" name="T5"/>
                <a:gd fmla="*/ 29 w 30" name="T6"/>
                <a:gd fmla="*/ 6 h 66" name="T7"/>
                <a:gd fmla="*/ 23 w 30" name="T8"/>
                <a:gd fmla="*/ 4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30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4BF6548-28E2-4360-84D1-0CA96AD7DD63}"/>
                </a:ext>
              </a:extLst>
            </p:cNvPr>
            <p:cNvSpPr/>
            <p:nvPr/>
          </p:nvSpPr>
          <p:spPr bwMode="auto">
            <a:xfrm>
              <a:off x="6526214" y="2044701"/>
              <a:ext cx="220663" cy="225425"/>
            </a:xfrm>
            <a:custGeom>
              <a:gdLst>
                <a:gd fmla="*/ 44 w 52" name="T0"/>
                <a:gd fmla="*/ 2 h 53" name="T1"/>
                <a:gd fmla="*/ 2 w 52" name="T2"/>
                <a:gd fmla="*/ 46 h 53" name="T3"/>
                <a:gd fmla="*/ 7 w 52" name="T4"/>
                <a:gd fmla="*/ 50 h 53" name="T5"/>
                <a:gd fmla="*/ 49 w 52" name="T6"/>
                <a:gd fmla="*/ 6 h 53" name="T7"/>
                <a:gd fmla="*/ 44 w 52" name="T8"/>
                <a:gd fmla="*/ 2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52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C5CACC6-F011-4090-BC58-60751AAC3743}"/>
                </a:ext>
              </a:extLst>
            </p:cNvPr>
            <p:cNvSpPr/>
            <p:nvPr/>
          </p:nvSpPr>
          <p:spPr bwMode="auto">
            <a:xfrm>
              <a:off x="6572251" y="2206626"/>
              <a:ext cx="314325" cy="123825"/>
            </a:xfrm>
            <a:custGeom>
              <a:gdLst>
                <a:gd fmla="*/ 67 w 74" name="T0"/>
                <a:gd fmla="*/ 1 h 29" name="T1"/>
                <a:gd fmla="*/ 3 w 74" name="T2"/>
                <a:gd fmla="*/ 23 h 29" name="T3"/>
                <a:gd fmla="*/ 5 w 74" name="T4"/>
                <a:gd fmla="*/ 28 h 29" name="T5"/>
                <a:gd fmla="*/ 70 w 74" name="T6"/>
                <a:gd fmla="*/ 8 h 29" name="T7"/>
                <a:gd fmla="*/ 67 w 74" name="T8"/>
                <a:gd fmla="*/ 1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74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0F98348-308E-4609-95A1-20CF5F7DFCA3}"/>
                </a:ext>
              </a:extLst>
            </p:cNvPr>
            <p:cNvSpPr/>
            <p:nvPr/>
          </p:nvSpPr>
          <p:spPr bwMode="auto">
            <a:xfrm>
              <a:off x="6572251" y="2359026"/>
              <a:ext cx="314325" cy="103188"/>
            </a:xfrm>
            <a:custGeom>
              <a:gdLst>
                <a:gd fmla="*/ 70 w 74" name="T0"/>
                <a:gd fmla="*/ 16 h 24" name="T1"/>
                <a:gd fmla="*/ 4 w 74" name="T2"/>
                <a:gd fmla="*/ 0 h 24" name="T3"/>
                <a:gd fmla="*/ 4 w 74" name="T4"/>
                <a:gd fmla="*/ 6 h 24" name="T5"/>
                <a:gd fmla="*/ 67 w 74" name="T6"/>
                <a:gd fmla="*/ 23 h 24" name="T7"/>
                <a:gd fmla="*/ 70 w 74" name="T8"/>
                <a:gd fmla="*/ 16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7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B21708F-C7EE-46D1-81E2-AD7D4E715D53}"/>
                </a:ext>
              </a:extLst>
            </p:cNvPr>
            <p:cNvSpPr/>
            <p:nvPr/>
          </p:nvSpPr>
          <p:spPr bwMode="auto">
            <a:xfrm>
              <a:off x="5292726" y="2827338"/>
              <a:ext cx="1028700" cy="327025"/>
            </a:xfrm>
            <a:custGeom>
              <a:gdLst>
                <a:gd fmla="*/ 231 w 242" name="T0"/>
                <a:gd fmla="*/ 5 h 77" name="T1"/>
                <a:gd fmla="*/ 122 w 242" name="T2"/>
                <a:gd fmla="*/ 61 h 77" name="T3"/>
                <a:gd fmla="*/ 62 w 242" name="T4"/>
                <a:gd fmla="*/ 50 h 77" name="T5"/>
                <a:gd fmla="*/ 12 w 242" name="T6"/>
                <a:gd fmla="*/ 19 h 77" name="T7"/>
                <a:gd fmla="*/ 11 w 242" name="T8"/>
                <a:gd fmla="*/ 18 h 77" name="T9"/>
                <a:gd fmla="*/ 4 w 242" name="T10"/>
                <a:gd fmla="*/ 19 h 77" name="T11"/>
                <a:gd fmla="*/ 2 w 242" name="T12"/>
                <a:gd fmla="*/ 25 h 77" name="T13"/>
                <a:gd fmla="*/ 134 w 242" name="T14"/>
                <a:gd fmla="*/ 74 h 77" name="T15"/>
                <a:gd fmla="*/ 240 w 242" name="T16"/>
                <a:gd fmla="*/ 9 h 77" name="T17"/>
                <a:gd fmla="*/ 231 w 242" name="T18"/>
                <a:gd fmla="*/ 5 h 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7" w="241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F8E703A-A5A5-449D-9145-EE410A047B0B}"/>
                </a:ext>
              </a:extLst>
            </p:cNvPr>
            <p:cNvSpPr/>
            <p:nvPr/>
          </p:nvSpPr>
          <p:spPr bwMode="auto">
            <a:xfrm>
              <a:off x="5700714" y="2682876"/>
              <a:ext cx="195263" cy="207963"/>
            </a:xfrm>
            <a:custGeom>
              <a:gdLst>
                <a:gd fmla="*/ 39 w 46" name="T0"/>
                <a:gd fmla="*/ 25 h 49" name="T1"/>
                <a:gd fmla="*/ 19 w 46" name="T2"/>
                <a:gd fmla="*/ 31 h 49" name="T3"/>
                <a:gd fmla="*/ 29 w 46" name="T4"/>
                <a:gd fmla="*/ 13 h 49" name="T5"/>
                <a:gd fmla="*/ 31 w 46" name="T6"/>
                <a:gd fmla="*/ 8 h 49" name="T7"/>
                <a:gd fmla="*/ 9 w 46" name="T8"/>
                <a:gd fmla="*/ 35 h 49" name="T9"/>
                <a:gd fmla="*/ 46 w 46" name="T10"/>
                <a:gd fmla="*/ 28 h 49" name="T11"/>
                <a:gd fmla="*/ 39 w 46" name="T12"/>
                <a:gd fmla="*/ 25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46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BDC9F53-AE26-486E-B559-76DF09BB9A0D}"/>
                </a:ext>
              </a:extLst>
            </p:cNvPr>
            <p:cNvSpPr/>
            <p:nvPr/>
          </p:nvSpPr>
          <p:spPr bwMode="auto">
            <a:xfrm>
              <a:off x="5414964" y="2533651"/>
              <a:ext cx="166688" cy="141288"/>
            </a:xfrm>
            <a:custGeom>
              <a:gdLst>
                <a:gd fmla="*/ 13 w 39" name="T0"/>
                <a:gd fmla="*/ 4 h 33" name="T1"/>
                <a:gd fmla="*/ 5 w 39" name="T2"/>
                <a:gd fmla="*/ 30 h 33" name="T3"/>
                <a:gd fmla="*/ 11 w 39" name="T4"/>
                <a:gd fmla="*/ 27 h 33" name="T5"/>
                <a:gd fmla="*/ 17 w 39" name="T6"/>
                <a:gd fmla="*/ 13 h 33" name="T7"/>
                <a:gd fmla="*/ 31 w 39" name="T8"/>
                <a:gd fmla="*/ 20 h 33" name="T9"/>
                <a:gd fmla="*/ 39 w 39" name="T10"/>
                <a:gd fmla="*/ 18 h 33" name="T11"/>
                <a:gd fmla="*/ 13 w 39" name="T12"/>
                <a:gd fmla="*/ 4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9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230B866-9F7A-4D5D-8F78-D9E2AD0DAB78}"/>
                </a:ext>
              </a:extLst>
            </p:cNvPr>
            <p:cNvSpPr/>
            <p:nvPr/>
          </p:nvSpPr>
          <p:spPr bwMode="auto">
            <a:xfrm>
              <a:off x="6019801" y="2508251"/>
              <a:ext cx="195263" cy="136525"/>
            </a:xfrm>
            <a:custGeom>
              <a:gdLst>
                <a:gd fmla="*/ 20 w 46" name="T0"/>
                <a:gd fmla="*/ 0 h 32" name="T1"/>
                <a:gd fmla="*/ 0 w 46" name="T2"/>
                <a:gd fmla="*/ 27 h 32" name="T3"/>
                <a:gd fmla="*/ 8 w 46" name="T4"/>
                <a:gd fmla="*/ 27 h 32" name="T5"/>
                <a:gd fmla="*/ 18 w 46" name="T6"/>
                <a:gd fmla="*/ 11 h 32" name="T7"/>
                <a:gd fmla="*/ 27 w 46" name="T8"/>
                <a:gd fmla="*/ 12 h 32" name="T9"/>
                <a:gd fmla="*/ 31 w 46" name="T10"/>
                <a:gd fmla="*/ 21 h 32" name="T11"/>
                <a:gd fmla="*/ 39 w 46" name="T12"/>
                <a:gd fmla="*/ 24 h 32" name="T13"/>
                <a:gd fmla="*/ 20 w 46" name="T14"/>
                <a:gd fmla="*/ 0 h 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" w="46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429C531-BF76-4DFD-B33C-2D022A0C6EF8}"/>
                </a:ext>
              </a:extLst>
            </p:cNvPr>
            <p:cNvSpPr/>
            <p:nvPr/>
          </p:nvSpPr>
          <p:spPr bwMode="auto">
            <a:xfrm>
              <a:off x="6126164" y="3248026"/>
              <a:ext cx="858838" cy="293688"/>
            </a:xfrm>
            <a:custGeom>
              <a:gdLst>
                <a:gd fmla="*/ 194 w 202" name="T0"/>
                <a:gd fmla="*/ 4 h 69" name="T1"/>
                <a:gd fmla="*/ 187 w 202" name="T2"/>
                <a:gd fmla="*/ 6 h 69" name="T3"/>
                <a:gd fmla="*/ 192 w 202" name="T4"/>
                <a:gd fmla="*/ 56 h 69" name="T5"/>
                <a:gd fmla="*/ 173 w 202" name="T6"/>
                <a:gd fmla="*/ 38 h 69" name="T7"/>
                <a:gd fmla="*/ 181 w 202" name="T8"/>
                <a:gd fmla="*/ 6 h 69" name="T9"/>
                <a:gd fmla="*/ 176 w 202" name="T10"/>
                <a:gd fmla="*/ 3 h 69" name="T11"/>
                <a:gd fmla="*/ 163 w 202" name="T12"/>
                <a:gd fmla="*/ 32 h 69" name="T13"/>
                <a:gd fmla="*/ 162 w 202" name="T14"/>
                <a:gd fmla="*/ 32 h 69" name="T15"/>
                <a:gd fmla="*/ 86 w 202" name="T16"/>
                <a:gd fmla="*/ 46 h 69" name="T17"/>
                <a:gd fmla="*/ 6 w 202" name="T18"/>
                <a:gd fmla="*/ 28 h 69" name="T19"/>
                <a:gd fmla="*/ 3 w 202" name="T20"/>
                <a:gd fmla="*/ 32 h 69" name="T21"/>
                <a:gd fmla="*/ 163 w 202" name="T22"/>
                <a:gd fmla="*/ 40 h 69" name="T23"/>
                <a:gd fmla="*/ 166 w 202" name="T24"/>
                <a:gd fmla="*/ 50 h 69" name="T25"/>
                <a:gd fmla="*/ 198 w 202" name="T26"/>
                <a:gd fmla="*/ 65 h 69" name="T27"/>
                <a:gd fmla="*/ 201 w 202" name="T28"/>
                <a:gd fmla="*/ 60 h 69" name="T29"/>
                <a:gd fmla="*/ 194 w 202" name="T30"/>
                <a:gd fmla="*/ 4 h 6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9" w="201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39428F8-70B4-49C3-A55B-D1E1D4F51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gdLst>
                <a:gd fmla="*/ 157 w 170" name="T0"/>
                <a:gd fmla="*/ 566 h 665" name="T1"/>
                <a:gd fmla="*/ 153 w 170" name="T2"/>
                <a:gd fmla="*/ 535 h 665" name="T3"/>
                <a:gd fmla="*/ 151 w 170" name="T4"/>
                <a:gd fmla="*/ 506 h 665" name="T5"/>
                <a:gd fmla="*/ 146 w 170" name="T6"/>
                <a:gd fmla="*/ 312 h 665" name="T7"/>
                <a:gd fmla="*/ 136 w 170" name="T8"/>
                <a:gd fmla="*/ 131 h 665" name="T9"/>
                <a:gd fmla="*/ 73 w 170" name="T10"/>
                <a:gd fmla="*/ 4 h 665" name="T11"/>
                <a:gd fmla="*/ 43 w 170" name="T12"/>
                <a:gd fmla="*/ 81 h 665" name="T13"/>
                <a:gd fmla="*/ 22 w 170" name="T14"/>
                <a:gd fmla="*/ 153 h 665" name="T15"/>
                <a:gd fmla="*/ 32 w 170" name="T16"/>
                <a:gd fmla="*/ 263 h 665" name="T17"/>
                <a:gd fmla="*/ 50 w 170" name="T18"/>
                <a:gd fmla="*/ 168 h 665" name="T19"/>
                <a:gd fmla="*/ 65 w 170" name="T20"/>
                <a:gd fmla="*/ 332 h 665" name="T21"/>
                <a:gd fmla="*/ 77 w 170" name="T22"/>
                <a:gd fmla="*/ 514 h 665" name="T23"/>
                <a:gd fmla="*/ 40 w 170" name="T24"/>
                <a:gd fmla="*/ 353 h 665" name="T25"/>
                <a:gd fmla="*/ 36 w 170" name="T26"/>
                <a:gd fmla="*/ 512 h 665" name="T27"/>
                <a:gd fmla="*/ 140 w 170" name="T28"/>
                <a:gd fmla="*/ 508 h 665" name="T29"/>
                <a:gd fmla="*/ 145 w 170" name="T30"/>
                <a:gd fmla="*/ 510 h 665" name="T31"/>
                <a:gd fmla="*/ 92 w 170" name="T32"/>
                <a:gd fmla="*/ 539 h 665" name="T33"/>
                <a:gd fmla="*/ 53 w 170" name="T34"/>
                <a:gd fmla="*/ 538 h 665" name="T35"/>
                <a:gd fmla="*/ 29 w 170" name="T36"/>
                <a:gd fmla="*/ 520 h 665" name="T37"/>
                <a:gd fmla="*/ 147 w 170" name="T38"/>
                <a:gd fmla="*/ 540 h 665" name="T39"/>
                <a:gd fmla="*/ 59 w 170" name="T40"/>
                <a:gd fmla="*/ 569 h 665" name="T41"/>
                <a:gd fmla="*/ 39 w 170" name="T42"/>
                <a:gd fmla="*/ 565 h 665" name="T43"/>
                <a:gd fmla="*/ 35 w 170" name="T44"/>
                <a:gd fmla="*/ 542 h 665" name="T45"/>
                <a:gd fmla="*/ 83 w 170" name="T46"/>
                <a:gd fmla="*/ 581 h 665" name="T47"/>
                <a:gd fmla="*/ 154 w 170" name="T48"/>
                <a:gd fmla="*/ 626 h 665" name="T49"/>
                <a:gd fmla="*/ 114 w 170" name="T50"/>
                <a:gd fmla="*/ 651 h 665" name="T51"/>
                <a:gd fmla="*/ 46 w 170" name="T52"/>
                <a:gd fmla="*/ 607 h 665" name="T53"/>
                <a:gd fmla="*/ 37 w 170" name="T54"/>
                <a:gd fmla="*/ 580 h 665" name="T55"/>
                <a:gd fmla="*/ 45 w 170" name="T56"/>
                <a:gd fmla="*/ 650 h 665" name="T57"/>
                <a:gd fmla="*/ 166 w 170" name="T58"/>
                <a:gd fmla="*/ 647 h 665" name="T59"/>
                <a:gd fmla="*/ 70 w 170" name="T60"/>
                <a:gd fmla="*/ 19 h 665" name="T61"/>
                <a:gd fmla="*/ 79 w 170" name="T62"/>
                <a:gd fmla="*/ 81 h 665" name="T63"/>
                <a:gd fmla="*/ 53 w 170" name="T64"/>
                <a:gd fmla="*/ 80 h 665" name="T65"/>
                <a:gd fmla="*/ 59 w 170" name="T66"/>
                <a:gd fmla="*/ 141 h 665" name="T67"/>
                <a:gd fmla="*/ 57 w 170" name="T68"/>
                <a:gd fmla="*/ 143 h 665" name="T69"/>
                <a:gd fmla="*/ 53 w 170" name="T70"/>
                <a:gd fmla="*/ 153 h 665" name="T71"/>
                <a:gd fmla="*/ 32 w 170" name="T72"/>
                <a:gd fmla="*/ 153 h 665" name="T73"/>
                <a:gd fmla="*/ 30 w 170" name="T74"/>
                <a:gd fmla="*/ 150 h 665" name="T75"/>
                <a:gd fmla="*/ 102 w 170" name="T76"/>
                <a:gd fmla="*/ 80 h 665" name="T77"/>
                <a:gd fmla="*/ 128 w 170" name="T78"/>
                <a:gd fmla="*/ 134 h 665" name="T79"/>
                <a:gd fmla="*/ 121 w 170" name="T80"/>
                <a:gd fmla="*/ 147 h 665" name="T81"/>
                <a:gd fmla="*/ 103 w 170" name="T82"/>
                <a:gd fmla="*/ 141 h 665" name="T83"/>
                <a:gd fmla="*/ 80 w 170" name="T84"/>
                <a:gd fmla="*/ 159 h 665" name="T85"/>
                <a:gd fmla="*/ 59 w 170" name="T86"/>
                <a:gd fmla="*/ 141 h 665" name="T87"/>
                <a:gd fmla="*/ 82 w 170" name="T88"/>
                <a:gd fmla="*/ 511 h 665" name="T89"/>
                <a:gd fmla="*/ 62 w 170" name="T90"/>
                <a:gd fmla="*/ 166 h 665" name="T91"/>
                <a:gd fmla="*/ 102 w 170" name="T92"/>
                <a:gd fmla="*/ 149 h 665" name="T93"/>
                <a:gd fmla="*/ 101 w 170" name="T94"/>
                <a:gd fmla="*/ 334 h 665" name="T95"/>
                <a:gd fmla="*/ 80 w 170" name="T96"/>
                <a:gd fmla="*/ 514 h 665" name="T97"/>
                <a:gd fmla="*/ 119 w 170" name="T98"/>
                <a:gd fmla="*/ 508 h 665" name="T99"/>
                <a:gd fmla="*/ 107 w 170" name="T100"/>
                <a:gd fmla="*/ 154 h 665" name="T101"/>
                <a:gd fmla="*/ 128 w 170" name="T102"/>
                <a:gd fmla="*/ 154 h 665" name="T103"/>
                <a:gd fmla="*/ 140 w 170" name="T104"/>
                <a:gd fmla="*/ 501 h 66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65" w="170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8E39C7B0-7A8A-4C73-8633-F727863739BA}"/>
              </a:ext>
            </a:extLst>
          </p:cNvPr>
          <p:cNvSpPr>
            <a:spLocks noEditPoints="1"/>
          </p:cNvSpPr>
          <p:nvPr/>
        </p:nvSpPr>
        <p:spPr bwMode="auto">
          <a:xfrm>
            <a:off x="3581316" y="2106815"/>
            <a:ext cx="2575390" cy="1819787"/>
          </a:xfrm>
          <a:custGeom>
            <a:gdLst>
              <a:gd fmla="*/ 248 w 290" name="T0"/>
              <a:gd fmla="*/ 58 h 204" name="T1"/>
              <a:gd fmla="*/ 206 w 290" name="T2"/>
              <a:gd fmla="*/ 28 h 204" name="T3"/>
              <a:gd fmla="*/ 128 w 290" name="T4"/>
              <a:gd fmla="*/ 3 h 204" name="T5"/>
              <a:gd fmla="*/ 75 w 290" name="T6"/>
              <a:gd fmla="*/ 14 h 204" name="T7"/>
              <a:gd fmla="*/ 13 w 290" name="T8"/>
              <a:gd fmla="*/ 40 h 204" name="T9"/>
              <a:gd fmla="*/ 1 w 290" name="T10"/>
              <a:gd fmla="*/ 96 h 204" name="T11"/>
              <a:gd fmla="*/ 24 w 290" name="T12"/>
              <a:gd fmla="*/ 150 h 204" name="T13"/>
              <a:gd fmla="*/ 38 w 290" name="T14"/>
              <a:gd fmla="*/ 195 h 204" name="T15"/>
              <a:gd fmla="*/ 40 w 290" name="T16"/>
              <a:gd fmla="*/ 203 h 204" name="T17"/>
              <a:gd fmla="*/ 152 w 290" name="T18"/>
              <a:gd fmla="*/ 161 h 204" name="T19"/>
              <a:gd fmla="*/ 201 w 290" name="T20"/>
              <a:gd fmla="*/ 160 h 204" name="T21"/>
              <a:gd fmla="*/ 266 w 290" name="T22"/>
              <a:gd fmla="*/ 103 h 204" name="T23"/>
              <a:gd fmla="*/ 260 w 290" name="T24"/>
              <a:gd fmla="*/ 99 h 204" name="T25"/>
              <a:gd fmla="*/ 259 w 290" name="T26"/>
              <a:gd fmla="*/ 107 h 204" name="T27"/>
              <a:gd fmla="*/ 230 w 290" name="T28"/>
              <a:gd fmla="*/ 144 h 204" name="T29"/>
              <a:gd fmla="*/ 203 w 290" name="T30"/>
              <a:gd fmla="*/ 154 h 204" name="T31"/>
              <a:gd fmla="*/ 197 w 290" name="T32"/>
              <a:gd fmla="*/ 154 h 204" name="T33"/>
              <a:gd fmla="*/ 154 w 290" name="T34"/>
              <a:gd fmla="*/ 154 h 204" name="T35"/>
              <a:gd fmla="*/ 149 w 290" name="T36"/>
              <a:gd fmla="*/ 154 h 204" name="T37"/>
              <a:gd fmla="*/ 107 w 290" name="T38"/>
              <a:gd fmla="*/ 155 h 204" name="T39"/>
              <a:gd fmla="*/ 53 w 290" name="T40"/>
              <a:gd fmla="*/ 191 h 204" name="T41"/>
              <a:gd fmla="*/ 78 w 290" name="T42"/>
              <a:gd fmla="*/ 153 h 204" name="T43"/>
              <a:gd fmla="*/ 40 w 290" name="T44"/>
              <a:gd fmla="*/ 152 h 204" name="T45"/>
              <a:gd fmla="*/ 38 w 290" name="T46"/>
              <a:gd fmla="*/ 122 h 204" name="T47"/>
              <a:gd fmla="*/ 39 w 290" name="T48"/>
              <a:gd fmla="*/ 113 h 204" name="T49"/>
              <a:gd fmla="*/ 28 w 290" name="T50"/>
              <a:gd fmla="*/ 76 h 204" name="T51"/>
              <a:gd fmla="*/ 33 w 290" name="T52"/>
              <a:gd fmla="*/ 75 h 204" name="T53"/>
              <a:gd fmla="*/ 16 w 290" name="T54"/>
              <a:gd fmla="*/ 46 h 204" name="T55"/>
              <a:gd fmla="*/ 54 w 290" name="T56"/>
              <a:gd fmla="*/ 55 h 204" name="T57"/>
              <a:gd fmla="*/ 60 w 290" name="T58"/>
              <a:gd fmla="*/ 55 h 204" name="T59"/>
              <a:gd fmla="*/ 73 w 290" name="T60"/>
              <a:gd fmla="*/ 22 h 204" name="T61"/>
              <a:gd fmla="*/ 109 w 290" name="T62"/>
              <a:gd fmla="*/ 33 h 204" name="T63"/>
              <a:gd fmla="*/ 124 w 290" name="T64"/>
              <a:gd fmla="*/ 11 h 204" name="T65"/>
              <a:gd fmla="*/ 152 w 290" name="T66"/>
              <a:gd fmla="*/ 29 h 204" name="T67"/>
              <a:gd fmla="*/ 200 w 290" name="T68"/>
              <a:gd fmla="*/ 32 h 204" name="T69"/>
              <a:gd fmla="*/ 206 w 290" name="T70"/>
              <a:gd fmla="*/ 36 h 204" name="T71"/>
              <a:gd fmla="*/ 241 w 290" name="T72"/>
              <a:gd fmla="*/ 59 h 204" name="T73"/>
              <a:gd fmla="*/ 245 w 290" name="T74"/>
              <a:gd fmla="*/ 65 h 204" name="T75"/>
              <a:gd fmla="*/ 260 w 290" name="T76"/>
              <a:gd fmla="*/ 99 h 204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204" w="290">
                <a:moveTo>
                  <a:pt x="277" y="73"/>
                </a:moveTo>
                <a:cubicBezTo>
                  <a:pt x="272" y="62"/>
                  <a:pt x="260" y="56"/>
                  <a:pt x="248" y="58"/>
                </a:cubicBezTo>
                <a:cubicBezTo>
                  <a:pt x="252" y="48"/>
                  <a:pt x="250" y="35"/>
                  <a:pt x="242" y="27"/>
                </a:cubicBezTo>
                <a:cubicBezTo>
                  <a:pt x="232" y="16"/>
                  <a:pt x="217" y="21"/>
                  <a:pt x="206" y="28"/>
                </a:cubicBezTo>
                <a:cubicBezTo>
                  <a:pt x="204" y="0"/>
                  <a:pt x="167" y="0"/>
                  <a:pt x="153" y="20"/>
                </a:cubicBezTo>
                <a:cubicBezTo>
                  <a:pt x="148" y="11"/>
                  <a:pt x="140" y="1"/>
                  <a:pt x="128" y="3"/>
                </a:cubicBezTo>
                <a:cubicBezTo>
                  <a:pt x="117" y="5"/>
                  <a:pt x="108" y="14"/>
                  <a:pt x="105" y="25"/>
                </a:cubicBezTo>
                <a:cubicBezTo>
                  <a:pt x="98" y="15"/>
                  <a:pt x="88" y="10"/>
                  <a:pt x="75" y="14"/>
                </a:cubicBezTo>
                <a:cubicBezTo>
                  <a:pt x="60" y="19"/>
                  <a:pt x="57" y="31"/>
                  <a:pt x="55" y="44"/>
                </a:cubicBezTo>
                <a:cubicBezTo>
                  <a:pt x="45" y="31"/>
                  <a:pt x="26" y="24"/>
                  <a:pt x="13" y="40"/>
                </a:cubicBezTo>
                <a:cubicBezTo>
                  <a:pt x="4" y="50"/>
                  <a:pt x="11" y="63"/>
                  <a:pt x="20" y="70"/>
                </a:cubicBezTo>
                <a:cubicBezTo>
                  <a:pt x="8" y="72"/>
                  <a:pt x="0" y="82"/>
                  <a:pt x="1" y="96"/>
                </a:cubicBezTo>
                <a:cubicBezTo>
                  <a:pt x="3" y="110"/>
                  <a:pt x="18" y="117"/>
                  <a:pt x="31" y="119"/>
                </a:cubicBezTo>
                <a:cubicBezTo>
                  <a:pt x="19" y="126"/>
                  <a:pt x="12" y="138"/>
                  <a:pt x="24" y="150"/>
                </a:cubicBezTo>
                <a:cubicBezTo>
                  <a:pt x="36" y="162"/>
                  <a:pt x="56" y="161"/>
                  <a:pt x="71" y="156"/>
                </a:cubicBezTo>
                <a:cubicBezTo>
                  <a:pt x="66" y="173"/>
                  <a:pt x="51" y="184"/>
                  <a:pt x="38" y="195"/>
                </a:cubicBezTo>
                <a:cubicBezTo>
                  <a:pt x="38" y="196"/>
                  <a:pt x="37" y="197"/>
                  <a:pt x="37" y="198"/>
                </a:cubicBezTo>
                <a:cubicBezTo>
                  <a:pt x="36" y="200"/>
                  <a:pt x="37" y="204"/>
                  <a:pt x="40" y="203"/>
                </a:cubicBezTo>
                <a:cubicBezTo>
                  <a:pt x="66" y="193"/>
                  <a:pt x="88" y="183"/>
                  <a:pt x="106" y="163"/>
                </a:cubicBezTo>
                <a:cubicBezTo>
                  <a:pt x="117" y="182"/>
                  <a:pt x="141" y="178"/>
                  <a:pt x="152" y="161"/>
                </a:cubicBezTo>
                <a:cubicBezTo>
                  <a:pt x="159" y="169"/>
                  <a:pt x="167" y="176"/>
                  <a:pt x="177" y="177"/>
                </a:cubicBezTo>
                <a:cubicBezTo>
                  <a:pt x="186" y="178"/>
                  <a:pt x="196" y="168"/>
                  <a:pt x="201" y="160"/>
                </a:cubicBezTo>
                <a:cubicBezTo>
                  <a:pt x="211" y="168"/>
                  <a:pt x="232" y="165"/>
                  <a:pt x="234" y="153"/>
                </a:cubicBezTo>
                <a:cubicBezTo>
                  <a:pt x="258" y="167"/>
                  <a:pt x="290" y="122"/>
                  <a:pt x="266" y="103"/>
                </a:cubicBezTo>
                <a:cubicBezTo>
                  <a:pt x="277" y="97"/>
                  <a:pt x="283" y="86"/>
                  <a:pt x="277" y="73"/>
                </a:cubicBezTo>
                <a:close/>
                <a:moveTo>
                  <a:pt x="260" y="99"/>
                </a:moveTo>
                <a:cubicBezTo>
                  <a:pt x="259" y="100"/>
                  <a:pt x="259" y="101"/>
                  <a:pt x="259" y="102"/>
                </a:cubicBezTo>
                <a:cubicBezTo>
                  <a:pt x="258" y="103"/>
                  <a:pt x="257" y="106"/>
                  <a:pt x="259" y="107"/>
                </a:cubicBezTo>
                <a:cubicBezTo>
                  <a:pt x="284" y="120"/>
                  <a:pt x="251" y="163"/>
                  <a:pt x="233" y="144"/>
                </a:cubicBezTo>
                <a:cubicBezTo>
                  <a:pt x="232" y="143"/>
                  <a:pt x="231" y="143"/>
                  <a:pt x="230" y="144"/>
                </a:cubicBezTo>
                <a:cubicBezTo>
                  <a:pt x="228" y="144"/>
                  <a:pt x="226" y="145"/>
                  <a:pt x="227" y="147"/>
                </a:cubicBezTo>
                <a:cubicBezTo>
                  <a:pt x="231" y="161"/>
                  <a:pt x="209" y="161"/>
                  <a:pt x="203" y="154"/>
                </a:cubicBezTo>
                <a:cubicBezTo>
                  <a:pt x="202" y="153"/>
                  <a:pt x="201" y="153"/>
                  <a:pt x="200" y="153"/>
                </a:cubicBezTo>
                <a:cubicBezTo>
                  <a:pt x="199" y="153"/>
                  <a:pt x="198" y="153"/>
                  <a:pt x="197" y="154"/>
                </a:cubicBezTo>
                <a:cubicBezTo>
                  <a:pt x="193" y="162"/>
                  <a:pt x="185" y="170"/>
                  <a:pt x="177" y="170"/>
                </a:cubicBezTo>
                <a:cubicBezTo>
                  <a:pt x="168" y="171"/>
                  <a:pt x="159" y="160"/>
                  <a:pt x="154" y="154"/>
                </a:cubicBezTo>
                <a:cubicBezTo>
                  <a:pt x="153" y="153"/>
                  <a:pt x="152" y="153"/>
                  <a:pt x="151" y="153"/>
                </a:cubicBezTo>
                <a:cubicBezTo>
                  <a:pt x="150" y="153"/>
                  <a:pt x="150" y="153"/>
                  <a:pt x="149" y="154"/>
                </a:cubicBezTo>
                <a:cubicBezTo>
                  <a:pt x="140" y="171"/>
                  <a:pt x="119" y="177"/>
                  <a:pt x="110" y="156"/>
                </a:cubicBezTo>
                <a:cubicBezTo>
                  <a:pt x="109" y="155"/>
                  <a:pt x="108" y="155"/>
                  <a:pt x="107" y="155"/>
                </a:cubicBezTo>
                <a:cubicBezTo>
                  <a:pt x="106" y="155"/>
                  <a:pt x="105" y="155"/>
                  <a:pt x="104" y="156"/>
                </a:cubicBezTo>
                <a:cubicBezTo>
                  <a:pt x="90" y="173"/>
                  <a:pt x="72" y="183"/>
                  <a:pt x="53" y="191"/>
                </a:cubicBezTo>
                <a:cubicBezTo>
                  <a:pt x="64" y="181"/>
                  <a:pt x="75" y="169"/>
                  <a:pt x="78" y="154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81" y="151"/>
                  <a:pt x="78" y="146"/>
                  <a:pt x="74" y="148"/>
                </a:cubicBezTo>
                <a:cubicBezTo>
                  <a:pt x="64" y="153"/>
                  <a:pt x="52" y="154"/>
                  <a:pt x="40" y="152"/>
                </a:cubicBezTo>
                <a:cubicBezTo>
                  <a:pt x="32" y="150"/>
                  <a:pt x="23" y="143"/>
                  <a:pt x="24" y="134"/>
                </a:cubicBezTo>
                <a:cubicBezTo>
                  <a:pt x="25" y="128"/>
                  <a:pt x="33" y="125"/>
                  <a:pt x="38" y="122"/>
                </a:cubicBezTo>
                <a:cubicBezTo>
                  <a:pt x="39" y="122"/>
                  <a:pt x="40" y="120"/>
                  <a:pt x="40" y="119"/>
                </a:cubicBezTo>
                <a:cubicBezTo>
                  <a:pt x="43" y="118"/>
                  <a:pt x="42" y="113"/>
                  <a:pt x="39" y="113"/>
                </a:cubicBezTo>
                <a:cubicBezTo>
                  <a:pt x="27" y="114"/>
                  <a:pt x="15" y="110"/>
                  <a:pt x="9" y="100"/>
                </a:cubicBezTo>
                <a:cubicBezTo>
                  <a:pt x="1" y="87"/>
                  <a:pt x="15" y="73"/>
                  <a:pt x="28" y="76"/>
                </a:cubicBezTo>
                <a:cubicBezTo>
                  <a:pt x="30" y="76"/>
                  <a:pt x="31" y="76"/>
                  <a:pt x="32" y="75"/>
                </a:cubicBezTo>
                <a:cubicBezTo>
                  <a:pt x="32" y="75"/>
                  <a:pt x="32" y="75"/>
                  <a:pt x="33" y="75"/>
                </a:cubicBezTo>
                <a:cubicBezTo>
                  <a:pt x="36" y="75"/>
                  <a:pt x="38" y="69"/>
                  <a:pt x="34" y="69"/>
                </a:cubicBezTo>
                <a:cubicBezTo>
                  <a:pt x="24" y="67"/>
                  <a:pt x="11" y="57"/>
                  <a:pt x="16" y="46"/>
                </a:cubicBezTo>
                <a:cubicBezTo>
                  <a:pt x="20" y="38"/>
                  <a:pt x="30" y="36"/>
                  <a:pt x="37" y="38"/>
                </a:cubicBezTo>
                <a:cubicBezTo>
                  <a:pt x="45" y="40"/>
                  <a:pt x="51" y="47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9"/>
                  <a:pt x="60" y="59"/>
                  <a:pt x="60" y="55"/>
                </a:cubicBezTo>
                <a:cubicBezTo>
                  <a:pt x="61" y="55"/>
                  <a:pt x="61" y="54"/>
                  <a:pt x="60" y="54"/>
                </a:cubicBezTo>
                <a:cubicBezTo>
                  <a:pt x="61" y="41"/>
                  <a:pt x="61" y="30"/>
                  <a:pt x="73" y="22"/>
                </a:cubicBezTo>
                <a:cubicBezTo>
                  <a:pt x="86" y="14"/>
                  <a:pt x="98" y="22"/>
                  <a:pt x="103" y="34"/>
                </a:cubicBezTo>
                <a:cubicBezTo>
                  <a:pt x="105" y="37"/>
                  <a:pt x="108" y="35"/>
                  <a:pt x="109" y="33"/>
                </a:cubicBezTo>
                <a:cubicBezTo>
                  <a:pt x="110" y="33"/>
                  <a:pt x="110" y="32"/>
                  <a:pt x="110" y="31"/>
                </a:cubicBezTo>
                <a:cubicBezTo>
                  <a:pt x="111" y="22"/>
                  <a:pt x="116" y="15"/>
                  <a:pt x="124" y="11"/>
                </a:cubicBezTo>
                <a:cubicBezTo>
                  <a:pt x="136" y="4"/>
                  <a:pt x="145" y="18"/>
                  <a:pt x="149" y="28"/>
                </a:cubicBezTo>
                <a:cubicBezTo>
                  <a:pt x="150" y="29"/>
                  <a:pt x="151" y="30"/>
                  <a:pt x="152" y="29"/>
                </a:cubicBezTo>
                <a:cubicBezTo>
                  <a:pt x="154" y="29"/>
                  <a:pt x="155" y="29"/>
                  <a:pt x="156" y="28"/>
                </a:cubicBezTo>
                <a:cubicBezTo>
                  <a:pt x="165" y="7"/>
                  <a:pt x="201" y="4"/>
                  <a:pt x="200" y="32"/>
                </a:cubicBezTo>
                <a:cubicBezTo>
                  <a:pt x="200" y="34"/>
                  <a:pt x="200" y="35"/>
                  <a:pt x="201" y="35"/>
                </a:cubicBezTo>
                <a:cubicBezTo>
                  <a:pt x="202" y="36"/>
                  <a:pt x="204" y="37"/>
                  <a:pt x="206" y="36"/>
                </a:cubicBezTo>
                <a:cubicBezTo>
                  <a:pt x="215" y="28"/>
                  <a:pt x="228" y="23"/>
                  <a:pt x="238" y="31"/>
                </a:cubicBezTo>
                <a:cubicBezTo>
                  <a:pt x="245" y="38"/>
                  <a:pt x="245" y="51"/>
                  <a:pt x="241" y="59"/>
                </a:cubicBezTo>
                <a:cubicBezTo>
                  <a:pt x="240" y="60"/>
                  <a:pt x="240" y="62"/>
                  <a:pt x="241" y="63"/>
                </a:cubicBezTo>
                <a:cubicBezTo>
                  <a:pt x="241" y="65"/>
                  <a:pt x="243" y="66"/>
                  <a:pt x="245" y="65"/>
                </a:cubicBezTo>
                <a:cubicBezTo>
                  <a:pt x="255" y="62"/>
                  <a:pt x="265" y="65"/>
                  <a:pt x="271" y="74"/>
                </a:cubicBezTo>
                <a:cubicBezTo>
                  <a:pt x="278" y="85"/>
                  <a:pt x="271" y="95"/>
                  <a:pt x="260" y="99"/>
                </a:cubicBezTo>
                <a:close/>
              </a:path>
            </a:pathLst>
          </a:custGeom>
          <a:solidFill>
            <a:srgbClr val="3C3C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F6AE796-7D18-40C5-B4EB-622086F317A9}"/>
              </a:ext>
            </a:extLst>
          </p:cNvPr>
          <p:cNvGrpSpPr/>
          <p:nvPr/>
        </p:nvGrpSpPr>
        <p:grpSpPr>
          <a:xfrm>
            <a:off x="6397262" y="3067700"/>
            <a:ext cx="1644649" cy="1683485"/>
            <a:chOff x="4654551" y="1951038"/>
            <a:chExt cx="2890838" cy="2959101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077D477-7A58-45DF-A351-8AC1048C3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gdLst>
                <a:gd fmla="*/ 354 w 373" name="T0"/>
                <a:gd fmla="*/ 166 h 660" name="T1"/>
                <a:gd fmla="*/ 344 w 373" name="T2"/>
                <a:gd fmla="*/ 198 h 660" name="T3"/>
                <a:gd fmla="*/ 230 w 373" name="T4"/>
                <a:gd fmla="*/ 14 h 660" name="T5"/>
                <a:gd fmla="*/ 50 w 373" name="T6"/>
                <a:gd fmla="*/ 77 h 660" name="T7"/>
                <a:gd fmla="*/ 39 w 373" name="T8"/>
                <a:gd fmla="*/ 74 h 660" name="T9"/>
                <a:gd fmla="*/ 25 w 373" name="T10"/>
                <a:gd fmla="*/ 99 h 660" name="T11"/>
                <a:gd fmla="*/ 23 w 373" name="T12"/>
                <a:gd fmla="*/ 164 h 660" name="T13"/>
                <a:gd fmla="*/ 31 w 373" name="T14"/>
                <a:gd fmla="*/ 205 h 660" name="T15"/>
                <a:gd fmla="*/ 53 w 373" name="T16"/>
                <a:gd fmla="*/ 239 h 660" name="T17"/>
                <a:gd fmla="*/ 50 w 373" name="T18"/>
                <a:gd fmla="*/ 512 h 660" name="T19"/>
                <a:gd fmla="*/ 132 w 373" name="T20"/>
                <a:gd fmla="*/ 513 h 660" name="T21"/>
                <a:gd fmla="*/ 82 w 373" name="T22"/>
                <a:gd fmla="*/ 639 h 660" name="T23"/>
                <a:gd fmla="*/ 138 w 373" name="T24"/>
                <a:gd fmla="*/ 645 h 660" name="T25"/>
                <a:gd fmla="*/ 141 w 373" name="T26"/>
                <a:gd fmla="*/ 636 h 660" name="T27"/>
                <a:gd fmla="*/ 140 w 373" name="T28"/>
                <a:gd fmla="*/ 512 h 660" name="T29"/>
                <a:gd fmla="*/ 276 w 373" name="T30"/>
                <a:gd fmla="*/ 634 h 660" name="T31"/>
                <a:gd fmla="*/ 282 w 373" name="T32"/>
                <a:gd fmla="*/ 640 h 660" name="T33"/>
                <a:gd fmla="*/ 337 w 373" name="T34"/>
                <a:gd fmla="*/ 627 h 660" name="T35"/>
                <a:gd fmla="*/ 267 w 373" name="T36"/>
                <a:gd fmla="*/ 502 h 660" name="T37"/>
                <a:gd fmla="*/ 344 w 373" name="T38"/>
                <a:gd fmla="*/ 487 h 660" name="T39"/>
                <a:gd fmla="*/ 241 w 373" name="T40"/>
                <a:gd fmla="*/ 285 h 660" name="T41"/>
                <a:gd fmla="*/ 369 w 373" name="T42"/>
                <a:gd fmla="*/ 191 h 660" name="T43"/>
                <a:gd fmla="*/ 27 w 373" name="T44"/>
                <a:gd fmla="*/ 199 h 660" name="T45"/>
                <a:gd fmla="*/ 24 w 373" name="T46"/>
                <a:gd fmla="*/ 171 h 660" name="T47"/>
                <a:gd fmla="*/ 27 w 373" name="T48"/>
                <a:gd fmla="*/ 199 h 660" name="T49"/>
                <a:gd fmla="*/ 129 w 373" name="T50"/>
                <a:gd fmla="*/ 640 h 660" name="T51"/>
                <a:gd fmla="*/ 307 w 373" name="T52"/>
                <a:gd fmla="*/ 628 h 660" name="T53"/>
                <a:gd fmla="*/ 318 w 373" name="T54"/>
                <a:gd fmla="*/ 634 h 660" name="T55"/>
                <a:gd fmla="*/ 289 w 373" name="T56"/>
                <a:gd fmla="*/ 634 h 660" name="T57"/>
                <a:gd fmla="*/ 31 w 373" name="T58"/>
                <a:gd fmla="*/ 86 h 660" name="T59"/>
                <a:gd fmla="*/ 36 w 373" name="T60"/>
                <a:gd fmla="*/ 100 h 660" name="T61"/>
                <a:gd fmla="*/ 277 w 373" name="T62"/>
                <a:gd fmla="*/ 389 h 660" name="T63"/>
                <a:gd fmla="*/ 64 w 373" name="T64"/>
                <a:gd fmla="*/ 507 h 660" name="T65"/>
                <a:gd fmla="*/ 232 w 373" name="T66"/>
                <a:gd fmla="*/ 288 h 660" name="T67"/>
                <a:gd fmla="*/ 245 w 373" name="T68"/>
                <a:gd fmla="*/ 273 h 660" name="T69"/>
                <a:gd fmla="*/ 51 w 373" name="T70"/>
                <a:gd fmla="*/ 94 h 660" name="T71"/>
                <a:gd fmla="*/ 223 w 373" name="T72"/>
                <a:gd fmla="*/ 16 h 660" name="T73"/>
                <a:gd fmla="*/ 340 w 373" name="T74"/>
                <a:gd fmla="*/ 125 h 66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60" w="373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878DC90-CE48-4338-B0F3-009C40FBF483}"/>
                </a:ext>
              </a:extLst>
            </p:cNvPr>
            <p:cNvSpPr/>
            <p:nvPr/>
          </p:nvSpPr>
          <p:spPr bwMode="auto">
            <a:xfrm>
              <a:off x="6364289" y="2232026"/>
              <a:ext cx="174625" cy="204788"/>
            </a:xfrm>
            <a:custGeom>
              <a:gdLst>
                <a:gd fmla="*/ 32 w 41" name="T0"/>
                <a:gd fmla="*/ 11 h 48" name="T1"/>
                <a:gd fmla="*/ 8 w 41" name="T2"/>
                <a:gd fmla="*/ 29 h 48" name="T3"/>
                <a:gd fmla="*/ 13 w 41" name="T4"/>
                <a:gd fmla="*/ 27 h 48" name="T5"/>
                <a:gd fmla="*/ 28 w 41" name="T6"/>
                <a:gd fmla="*/ 20 h 48" name="T7"/>
                <a:gd fmla="*/ 26 w 41" name="T8"/>
                <a:gd fmla="*/ 32 h 48" name="T9"/>
                <a:gd fmla="*/ 18 w 41" name="T10"/>
                <a:gd fmla="*/ 39 h 48" name="T11"/>
                <a:gd fmla="*/ 19 w 41" name="T12"/>
                <a:gd fmla="*/ 44 h 48" name="T13"/>
                <a:gd fmla="*/ 37 w 41" name="T14"/>
                <a:gd fmla="*/ 33 h 48" name="T15"/>
                <a:gd fmla="*/ 32 w 41" name="T16"/>
                <a:gd fmla="*/ 11 h 4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8" w="41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8E0E749-2FDB-4B38-A55B-47C4DCC587AD}"/>
                </a:ext>
              </a:extLst>
            </p:cNvPr>
            <p:cNvSpPr/>
            <p:nvPr/>
          </p:nvSpPr>
          <p:spPr bwMode="auto">
            <a:xfrm>
              <a:off x="4943476" y="2062163"/>
              <a:ext cx="207963" cy="301625"/>
            </a:xfrm>
            <a:custGeom>
              <a:gdLst>
                <a:gd fmla="*/ 47 w 49" name="T0"/>
                <a:gd fmla="*/ 63 h 71" name="T1"/>
                <a:gd fmla="*/ 9 w 49" name="T2"/>
                <a:gd fmla="*/ 4 h 71" name="T3"/>
                <a:gd fmla="*/ 2 w 49" name="T4"/>
                <a:gd fmla="*/ 9 h 71" name="T5"/>
                <a:gd fmla="*/ 41 w 49" name="T6"/>
                <a:gd fmla="*/ 67 h 71" name="T7"/>
                <a:gd fmla="*/ 47 w 49" name="T8"/>
                <a:gd fmla="*/ 63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49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870658C-CD9B-471F-ACDA-96C881BB2168}"/>
                </a:ext>
              </a:extLst>
            </p:cNvPr>
            <p:cNvSpPr/>
            <p:nvPr/>
          </p:nvSpPr>
          <p:spPr bwMode="auto">
            <a:xfrm>
              <a:off x="4786314" y="2189163"/>
              <a:ext cx="288925" cy="187325"/>
            </a:xfrm>
            <a:custGeom>
              <a:gdLst>
                <a:gd fmla="*/ 66 w 68" name="T0"/>
                <a:gd fmla="*/ 39 h 44" name="T1"/>
                <a:gd fmla="*/ 7 w 68" name="T2"/>
                <a:gd fmla="*/ 2 h 44" name="T3"/>
                <a:gd fmla="*/ 4 w 68" name="T4"/>
                <a:gd fmla="*/ 9 h 44" name="T5"/>
                <a:gd fmla="*/ 63 w 68" name="T6"/>
                <a:gd fmla="*/ 43 h 44" name="T7"/>
                <a:gd fmla="*/ 66 w 68" name="T8"/>
                <a:gd fmla="*/ 39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68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12E1CE5-4607-404A-BE23-FFD230A20293}"/>
                </a:ext>
              </a:extLst>
            </p:cNvPr>
            <p:cNvSpPr/>
            <p:nvPr/>
          </p:nvSpPr>
          <p:spPr bwMode="auto">
            <a:xfrm>
              <a:off x="4654551" y="2384426"/>
              <a:ext cx="387350" cy="77788"/>
            </a:xfrm>
            <a:custGeom>
              <a:gdLst>
                <a:gd fmla="*/ 88 w 91" name="T0"/>
                <a:gd fmla="*/ 13 h 18" name="T1"/>
                <a:gd fmla="*/ 3 w 91" name="T2"/>
                <a:gd fmla="*/ 4 h 18" name="T3"/>
                <a:gd fmla="*/ 3 w 91" name="T4"/>
                <a:gd fmla="*/ 11 h 18" name="T5"/>
                <a:gd fmla="*/ 43 w 91" name="T6"/>
                <a:gd fmla="*/ 14 h 18" name="T7"/>
                <a:gd fmla="*/ 87 w 91" name="T8"/>
                <a:gd fmla="*/ 18 h 18" name="T9"/>
                <a:gd fmla="*/ 88 w 91" name="T10"/>
                <a:gd fmla="*/ 13 h 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" w="91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5610044C-A874-4554-A981-6619E32CA306}"/>
                </a:ext>
              </a:extLst>
            </p:cNvPr>
            <p:cNvSpPr/>
            <p:nvPr/>
          </p:nvSpPr>
          <p:spPr bwMode="auto">
            <a:xfrm>
              <a:off x="4773614" y="2487613"/>
              <a:ext cx="306388" cy="144463"/>
            </a:xfrm>
            <a:custGeom>
              <a:gdLst>
                <a:gd fmla="*/ 66 w 72" name="T0"/>
                <a:gd fmla="*/ 0 h 34" name="T1"/>
                <a:gd fmla="*/ 3 w 72" name="T2"/>
                <a:gd fmla="*/ 26 h 34" name="T3"/>
                <a:gd fmla="*/ 6 w 72" name="T4"/>
                <a:gd fmla="*/ 32 h 34" name="T5"/>
                <a:gd fmla="*/ 68 w 72" name="T6"/>
                <a:gd fmla="*/ 6 h 34" name="T7"/>
                <a:gd fmla="*/ 66 w 72" name="T8"/>
                <a:gd fmla="*/ 0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72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CB0475CE-14EA-41BF-8563-94D8A5B31510}"/>
                </a:ext>
              </a:extLst>
            </p:cNvPr>
            <p:cNvSpPr/>
            <p:nvPr/>
          </p:nvSpPr>
          <p:spPr bwMode="auto">
            <a:xfrm>
              <a:off x="6453189" y="1951038"/>
              <a:ext cx="127000" cy="280988"/>
            </a:xfrm>
            <a:custGeom>
              <a:gdLst>
                <a:gd fmla="*/ 23 w 30" name="T0"/>
                <a:gd fmla="*/ 4 h 66" name="T1"/>
                <a:gd fmla="*/ 2 w 30" name="T2"/>
                <a:gd fmla="*/ 61 h 66" name="T3"/>
                <a:gd fmla="*/ 8 w 30" name="T4"/>
                <a:gd fmla="*/ 63 h 66" name="T5"/>
                <a:gd fmla="*/ 29 w 30" name="T6"/>
                <a:gd fmla="*/ 6 h 66" name="T7"/>
                <a:gd fmla="*/ 23 w 30" name="T8"/>
                <a:gd fmla="*/ 4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30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A4B6B8A-5BAE-4F74-B84E-647C895D4D8C}"/>
                </a:ext>
              </a:extLst>
            </p:cNvPr>
            <p:cNvSpPr/>
            <p:nvPr/>
          </p:nvSpPr>
          <p:spPr bwMode="auto">
            <a:xfrm>
              <a:off x="6526214" y="2044701"/>
              <a:ext cx="220663" cy="225425"/>
            </a:xfrm>
            <a:custGeom>
              <a:gdLst>
                <a:gd fmla="*/ 44 w 52" name="T0"/>
                <a:gd fmla="*/ 2 h 53" name="T1"/>
                <a:gd fmla="*/ 2 w 52" name="T2"/>
                <a:gd fmla="*/ 46 h 53" name="T3"/>
                <a:gd fmla="*/ 7 w 52" name="T4"/>
                <a:gd fmla="*/ 50 h 53" name="T5"/>
                <a:gd fmla="*/ 49 w 52" name="T6"/>
                <a:gd fmla="*/ 6 h 53" name="T7"/>
                <a:gd fmla="*/ 44 w 52" name="T8"/>
                <a:gd fmla="*/ 2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52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209FC49D-6C39-4CD3-90C1-F10BFF7B2864}"/>
                </a:ext>
              </a:extLst>
            </p:cNvPr>
            <p:cNvSpPr/>
            <p:nvPr/>
          </p:nvSpPr>
          <p:spPr bwMode="auto">
            <a:xfrm>
              <a:off x="6572251" y="2206626"/>
              <a:ext cx="314325" cy="123825"/>
            </a:xfrm>
            <a:custGeom>
              <a:gdLst>
                <a:gd fmla="*/ 67 w 74" name="T0"/>
                <a:gd fmla="*/ 1 h 29" name="T1"/>
                <a:gd fmla="*/ 3 w 74" name="T2"/>
                <a:gd fmla="*/ 23 h 29" name="T3"/>
                <a:gd fmla="*/ 5 w 74" name="T4"/>
                <a:gd fmla="*/ 28 h 29" name="T5"/>
                <a:gd fmla="*/ 70 w 74" name="T6"/>
                <a:gd fmla="*/ 8 h 29" name="T7"/>
                <a:gd fmla="*/ 67 w 74" name="T8"/>
                <a:gd fmla="*/ 1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74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6D9C642C-1792-40E8-BB23-80F232D7296C}"/>
                </a:ext>
              </a:extLst>
            </p:cNvPr>
            <p:cNvSpPr/>
            <p:nvPr/>
          </p:nvSpPr>
          <p:spPr bwMode="auto">
            <a:xfrm>
              <a:off x="6572251" y="2359026"/>
              <a:ext cx="314325" cy="103188"/>
            </a:xfrm>
            <a:custGeom>
              <a:gdLst>
                <a:gd fmla="*/ 70 w 74" name="T0"/>
                <a:gd fmla="*/ 16 h 24" name="T1"/>
                <a:gd fmla="*/ 4 w 74" name="T2"/>
                <a:gd fmla="*/ 0 h 24" name="T3"/>
                <a:gd fmla="*/ 4 w 74" name="T4"/>
                <a:gd fmla="*/ 6 h 24" name="T5"/>
                <a:gd fmla="*/ 67 w 74" name="T6"/>
                <a:gd fmla="*/ 23 h 24" name="T7"/>
                <a:gd fmla="*/ 70 w 74" name="T8"/>
                <a:gd fmla="*/ 16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7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00AFE650-C843-418E-908B-F2C4D2064FCF}"/>
                </a:ext>
              </a:extLst>
            </p:cNvPr>
            <p:cNvSpPr/>
            <p:nvPr/>
          </p:nvSpPr>
          <p:spPr bwMode="auto">
            <a:xfrm>
              <a:off x="5292726" y="2827338"/>
              <a:ext cx="1028700" cy="327025"/>
            </a:xfrm>
            <a:custGeom>
              <a:gdLst>
                <a:gd fmla="*/ 231 w 242" name="T0"/>
                <a:gd fmla="*/ 5 h 77" name="T1"/>
                <a:gd fmla="*/ 122 w 242" name="T2"/>
                <a:gd fmla="*/ 61 h 77" name="T3"/>
                <a:gd fmla="*/ 62 w 242" name="T4"/>
                <a:gd fmla="*/ 50 h 77" name="T5"/>
                <a:gd fmla="*/ 12 w 242" name="T6"/>
                <a:gd fmla="*/ 19 h 77" name="T7"/>
                <a:gd fmla="*/ 11 w 242" name="T8"/>
                <a:gd fmla="*/ 18 h 77" name="T9"/>
                <a:gd fmla="*/ 4 w 242" name="T10"/>
                <a:gd fmla="*/ 19 h 77" name="T11"/>
                <a:gd fmla="*/ 2 w 242" name="T12"/>
                <a:gd fmla="*/ 25 h 77" name="T13"/>
                <a:gd fmla="*/ 134 w 242" name="T14"/>
                <a:gd fmla="*/ 74 h 77" name="T15"/>
                <a:gd fmla="*/ 240 w 242" name="T16"/>
                <a:gd fmla="*/ 9 h 77" name="T17"/>
                <a:gd fmla="*/ 231 w 242" name="T18"/>
                <a:gd fmla="*/ 5 h 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7" w="241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DFDBF093-8833-4122-9312-A497930B6859}"/>
                </a:ext>
              </a:extLst>
            </p:cNvPr>
            <p:cNvSpPr/>
            <p:nvPr/>
          </p:nvSpPr>
          <p:spPr bwMode="auto">
            <a:xfrm>
              <a:off x="5700714" y="2682876"/>
              <a:ext cx="195263" cy="207963"/>
            </a:xfrm>
            <a:custGeom>
              <a:gdLst>
                <a:gd fmla="*/ 39 w 46" name="T0"/>
                <a:gd fmla="*/ 25 h 49" name="T1"/>
                <a:gd fmla="*/ 19 w 46" name="T2"/>
                <a:gd fmla="*/ 31 h 49" name="T3"/>
                <a:gd fmla="*/ 29 w 46" name="T4"/>
                <a:gd fmla="*/ 13 h 49" name="T5"/>
                <a:gd fmla="*/ 31 w 46" name="T6"/>
                <a:gd fmla="*/ 8 h 49" name="T7"/>
                <a:gd fmla="*/ 9 w 46" name="T8"/>
                <a:gd fmla="*/ 35 h 49" name="T9"/>
                <a:gd fmla="*/ 46 w 46" name="T10"/>
                <a:gd fmla="*/ 28 h 49" name="T11"/>
                <a:gd fmla="*/ 39 w 46" name="T12"/>
                <a:gd fmla="*/ 25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46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85518F2D-2E32-4A99-9D33-F6DF8364209B}"/>
                </a:ext>
              </a:extLst>
            </p:cNvPr>
            <p:cNvSpPr/>
            <p:nvPr/>
          </p:nvSpPr>
          <p:spPr bwMode="auto">
            <a:xfrm>
              <a:off x="5414964" y="2533651"/>
              <a:ext cx="166688" cy="141288"/>
            </a:xfrm>
            <a:custGeom>
              <a:gdLst>
                <a:gd fmla="*/ 13 w 39" name="T0"/>
                <a:gd fmla="*/ 4 h 33" name="T1"/>
                <a:gd fmla="*/ 5 w 39" name="T2"/>
                <a:gd fmla="*/ 30 h 33" name="T3"/>
                <a:gd fmla="*/ 11 w 39" name="T4"/>
                <a:gd fmla="*/ 27 h 33" name="T5"/>
                <a:gd fmla="*/ 17 w 39" name="T6"/>
                <a:gd fmla="*/ 13 h 33" name="T7"/>
                <a:gd fmla="*/ 31 w 39" name="T8"/>
                <a:gd fmla="*/ 20 h 33" name="T9"/>
                <a:gd fmla="*/ 39 w 39" name="T10"/>
                <a:gd fmla="*/ 18 h 33" name="T11"/>
                <a:gd fmla="*/ 13 w 39" name="T12"/>
                <a:gd fmla="*/ 4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9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46C5AD4-C092-43AA-B85E-AAF53206C702}"/>
                </a:ext>
              </a:extLst>
            </p:cNvPr>
            <p:cNvSpPr/>
            <p:nvPr/>
          </p:nvSpPr>
          <p:spPr bwMode="auto">
            <a:xfrm>
              <a:off x="6019801" y="2508251"/>
              <a:ext cx="195263" cy="136525"/>
            </a:xfrm>
            <a:custGeom>
              <a:gdLst>
                <a:gd fmla="*/ 20 w 46" name="T0"/>
                <a:gd fmla="*/ 0 h 32" name="T1"/>
                <a:gd fmla="*/ 0 w 46" name="T2"/>
                <a:gd fmla="*/ 27 h 32" name="T3"/>
                <a:gd fmla="*/ 8 w 46" name="T4"/>
                <a:gd fmla="*/ 27 h 32" name="T5"/>
                <a:gd fmla="*/ 18 w 46" name="T6"/>
                <a:gd fmla="*/ 11 h 32" name="T7"/>
                <a:gd fmla="*/ 27 w 46" name="T8"/>
                <a:gd fmla="*/ 12 h 32" name="T9"/>
                <a:gd fmla="*/ 31 w 46" name="T10"/>
                <a:gd fmla="*/ 21 h 32" name="T11"/>
                <a:gd fmla="*/ 39 w 46" name="T12"/>
                <a:gd fmla="*/ 24 h 32" name="T13"/>
                <a:gd fmla="*/ 20 w 46" name="T14"/>
                <a:gd fmla="*/ 0 h 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" w="46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4F91C3EB-4557-472D-A8C0-C7C540C35071}"/>
                </a:ext>
              </a:extLst>
            </p:cNvPr>
            <p:cNvSpPr/>
            <p:nvPr/>
          </p:nvSpPr>
          <p:spPr bwMode="auto">
            <a:xfrm>
              <a:off x="6126164" y="3248026"/>
              <a:ext cx="858838" cy="293688"/>
            </a:xfrm>
            <a:custGeom>
              <a:gdLst>
                <a:gd fmla="*/ 194 w 202" name="T0"/>
                <a:gd fmla="*/ 4 h 69" name="T1"/>
                <a:gd fmla="*/ 187 w 202" name="T2"/>
                <a:gd fmla="*/ 6 h 69" name="T3"/>
                <a:gd fmla="*/ 192 w 202" name="T4"/>
                <a:gd fmla="*/ 56 h 69" name="T5"/>
                <a:gd fmla="*/ 173 w 202" name="T6"/>
                <a:gd fmla="*/ 38 h 69" name="T7"/>
                <a:gd fmla="*/ 181 w 202" name="T8"/>
                <a:gd fmla="*/ 6 h 69" name="T9"/>
                <a:gd fmla="*/ 176 w 202" name="T10"/>
                <a:gd fmla="*/ 3 h 69" name="T11"/>
                <a:gd fmla="*/ 163 w 202" name="T12"/>
                <a:gd fmla="*/ 32 h 69" name="T13"/>
                <a:gd fmla="*/ 162 w 202" name="T14"/>
                <a:gd fmla="*/ 32 h 69" name="T15"/>
                <a:gd fmla="*/ 86 w 202" name="T16"/>
                <a:gd fmla="*/ 46 h 69" name="T17"/>
                <a:gd fmla="*/ 6 w 202" name="T18"/>
                <a:gd fmla="*/ 28 h 69" name="T19"/>
                <a:gd fmla="*/ 3 w 202" name="T20"/>
                <a:gd fmla="*/ 32 h 69" name="T21"/>
                <a:gd fmla="*/ 163 w 202" name="T22"/>
                <a:gd fmla="*/ 40 h 69" name="T23"/>
                <a:gd fmla="*/ 166 w 202" name="T24"/>
                <a:gd fmla="*/ 50 h 69" name="T25"/>
                <a:gd fmla="*/ 198 w 202" name="T26"/>
                <a:gd fmla="*/ 65 h 69" name="T27"/>
                <a:gd fmla="*/ 201 w 202" name="T28"/>
                <a:gd fmla="*/ 60 h 69" name="T29"/>
                <a:gd fmla="*/ 194 w 202" name="T30"/>
                <a:gd fmla="*/ 4 h 6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9" w="201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30B8333E-8F00-4100-9649-32AFD6B91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gdLst>
                <a:gd fmla="*/ 157 w 170" name="T0"/>
                <a:gd fmla="*/ 566 h 665" name="T1"/>
                <a:gd fmla="*/ 153 w 170" name="T2"/>
                <a:gd fmla="*/ 535 h 665" name="T3"/>
                <a:gd fmla="*/ 151 w 170" name="T4"/>
                <a:gd fmla="*/ 506 h 665" name="T5"/>
                <a:gd fmla="*/ 146 w 170" name="T6"/>
                <a:gd fmla="*/ 312 h 665" name="T7"/>
                <a:gd fmla="*/ 136 w 170" name="T8"/>
                <a:gd fmla="*/ 131 h 665" name="T9"/>
                <a:gd fmla="*/ 73 w 170" name="T10"/>
                <a:gd fmla="*/ 4 h 665" name="T11"/>
                <a:gd fmla="*/ 43 w 170" name="T12"/>
                <a:gd fmla="*/ 81 h 665" name="T13"/>
                <a:gd fmla="*/ 22 w 170" name="T14"/>
                <a:gd fmla="*/ 153 h 665" name="T15"/>
                <a:gd fmla="*/ 32 w 170" name="T16"/>
                <a:gd fmla="*/ 263 h 665" name="T17"/>
                <a:gd fmla="*/ 50 w 170" name="T18"/>
                <a:gd fmla="*/ 168 h 665" name="T19"/>
                <a:gd fmla="*/ 65 w 170" name="T20"/>
                <a:gd fmla="*/ 332 h 665" name="T21"/>
                <a:gd fmla="*/ 77 w 170" name="T22"/>
                <a:gd fmla="*/ 514 h 665" name="T23"/>
                <a:gd fmla="*/ 40 w 170" name="T24"/>
                <a:gd fmla="*/ 353 h 665" name="T25"/>
                <a:gd fmla="*/ 36 w 170" name="T26"/>
                <a:gd fmla="*/ 512 h 665" name="T27"/>
                <a:gd fmla="*/ 140 w 170" name="T28"/>
                <a:gd fmla="*/ 508 h 665" name="T29"/>
                <a:gd fmla="*/ 145 w 170" name="T30"/>
                <a:gd fmla="*/ 510 h 665" name="T31"/>
                <a:gd fmla="*/ 92 w 170" name="T32"/>
                <a:gd fmla="*/ 539 h 665" name="T33"/>
                <a:gd fmla="*/ 53 w 170" name="T34"/>
                <a:gd fmla="*/ 538 h 665" name="T35"/>
                <a:gd fmla="*/ 29 w 170" name="T36"/>
                <a:gd fmla="*/ 520 h 665" name="T37"/>
                <a:gd fmla="*/ 147 w 170" name="T38"/>
                <a:gd fmla="*/ 540 h 665" name="T39"/>
                <a:gd fmla="*/ 59 w 170" name="T40"/>
                <a:gd fmla="*/ 569 h 665" name="T41"/>
                <a:gd fmla="*/ 39 w 170" name="T42"/>
                <a:gd fmla="*/ 565 h 665" name="T43"/>
                <a:gd fmla="*/ 35 w 170" name="T44"/>
                <a:gd fmla="*/ 542 h 665" name="T45"/>
                <a:gd fmla="*/ 83 w 170" name="T46"/>
                <a:gd fmla="*/ 581 h 665" name="T47"/>
                <a:gd fmla="*/ 154 w 170" name="T48"/>
                <a:gd fmla="*/ 626 h 665" name="T49"/>
                <a:gd fmla="*/ 114 w 170" name="T50"/>
                <a:gd fmla="*/ 651 h 665" name="T51"/>
                <a:gd fmla="*/ 46 w 170" name="T52"/>
                <a:gd fmla="*/ 607 h 665" name="T53"/>
                <a:gd fmla="*/ 37 w 170" name="T54"/>
                <a:gd fmla="*/ 580 h 665" name="T55"/>
                <a:gd fmla="*/ 45 w 170" name="T56"/>
                <a:gd fmla="*/ 650 h 665" name="T57"/>
                <a:gd fmla="*/ 166 w 170" name="T58"/>
                <a:gd fmla="*/ 647 h 665" name="T59"/>
                <a:gd fmla="*/ 70 w 170" name="T60"/>
                <a:gd fmla="*/ 19 h 665" name="T61"/>
                <a:gd fmla="*/ 79 w 170" name="T62"/>
                <a:gd fmla="*/ 81 h 665" name="T63"/>
                <a:gd fmla="*/ 53 w 170" name="T64"/>
                <a:gd fmla="*/ 80 h 665" name="T65"/>
                <a:gd fmla="*/ 59 w 170" name="T66"/>
                <a:gd fmla="*/ 141 h 665" name="T67"/>
                <a:gd fmla="*/ 57 w 170" name="T68"/>
                <a:gd fmla="*/ 143 h 665" name="T69"/>
                <a:gd fmla="*/ 53 w 170" name="T70"/>
                <a:gd fmla="*/ 153 h 665" name="T71"/>
                <a:gd fmla="*/ 32 w 170" name="T72"/>
                <a:gd fmla="*/ 153 h 665" name="T73"/>
                <a:gd fmla="*/ 30 w 170" name="T74"/>
                <a:gd fmla="*/ 150 h 665" name="T75"/>
                <a:gd fmla="*/ 102 w 170" name="T76"/>
                <a:gd fmla="*/ 80 h 665" name="T77"/>
                <a:gd fmla="*/ 128 w 170" name="T78"/>
                <a:gd fmla="*/ 134 h 665" name="T79"/>
                <a:gd fmla="*/ 121 w 170" name="T80"/>
                <a:gd fmla="*/ 147 h 665" name="T81"/>
                <a:gd fmla="*/ 103 w 170" name="T82"/>
                <a:gd fmla="*/ 141 h 665" name="T83"/>
                <a:gd fmla="*/ 80 w 170" name="T84"/>
                <a:gd fmla="*/ 159 h 665" name="T85"/>
                <a:gd fmla="*/ 59 w 170" name="T86"/>
                <a:gd fmla="*/ 141 h 665" name="T87"/>
                <a:gd fmla="*/ 82 w 170" name="T88"/>
                <a:gd fmla="*/ 511 h 665" name="T89"/>
                <a:gd fmla="*/ 62 w 170" name="T90"/>
                <a:gd fmla="*/ 166 h 665" name="T91"/>
                <a:gd fmla="*/ 102 w 170" name="T92"/>
                <a:gd fmla="*/ 149 h 665" name="T93"/>
                <a:gd fmla="*/ 101 w 170" name="T94"/>
                <a:gd fmla="*/ 334 h 665" name="T95"/>
                <a:gd fmla="*/ 80 w 170" name="T96"/>
                <a:gd fmla="*/ 514 h 665" name="T97"/>
                <a:gd fmla="*/ 119 w 170" name="T98"/>
                <a:gd fmla="*/ 508 h 665" name="T99"/>
                <a:gd fmla="*/ 107 w 170" name="T100"/>
                <a:gd fmla="*/ 154 h 665" name="T101"/>
                <a:gd fmla="*/ 128 w 170" name="T102"/>
                <a:gd fmla="*/ 154 h 665" name="T103"/>
                <a:gd fmla="*/ 140 w 170" name="T104"/>
                <a:gd fmla="*/ 501 h 66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65" w="170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40" name="Freeform 5">
            <a:extLst>
              <a:ext uri="{FF2B5EF4-FFF2-40B4-BE49-F238E27FC236}">
                <a16:creationId xmlns:a16="http://schemas.microsoft.com/office/drawing/2014/main" id="{57BAF6B5-9F30-4D77-930B-303C26F370F6}"/>
              </a:ext>
            </a:extLst>
          </p:cNvPr>
          <p:cNvSpPr>
            <a:spLocks noEditPoints="1"/>
          </p:cNvSpPr>
          <p:nvPr/>
        </p:nvSpPr>
        <p:spPr bwMode="auto">
          <a:xfrm>
            <a:off x="8286666" y="2106815"/>
            <a:ext cx="2575390" cy="1819787"/>
          </a:xfrm>
          <a:custGeom>
            <a:gdLst>
              <a:gd fmla="*/ 248 w 290" name="T0"/>
              <a:gd fmla="*/ 58 h 204" name="T1"/>
              <a:gd fmla="*/ 206 w 290" name="T2"/>
              <a:gd fmla="*/ 28 h 204" name="T3"/>
              <a:gd fmla="*/ 128 w 290" name="T4"/>
              <a:gd fmla="*/ 3 h 204" name="T5"/>
              <a:gd fmla="*/ 75 w 290" name="T6"/>
              <a:gd fmla="*/ 14 h 204" name="T7"/>
              <a:gd fmla="*/ 13 w 290" name="T8"/>
              <a:gd fmla="*/ 40 h 204" name="T9"/>
              <a:gd fmla="*/ 1 w 290" name="T10"/>
              <a:gd fmla="*/ 96 h 204" name="T11"/>
              <a:gd fmla="*/ 24 w 290" name="T12"/>
              <a:gd fmla="*/ 150 h 204" name="T13"/>
              <a:gd fmla="*/ 38 w 290" name="T14"/>
              <a:gd fmla="*/ 195 h 204" name="T15"/>
              <a:gd fmla="*/ 40 w 290" name="T16"/>
              <a:gd fmla="*/ 203 h 204" name="T17"/>
              <a:gd fmla="*/ 152 w 290" name="T18"/>
              <a:gd fmla="*/ 161 h 204" name="T19"/>
              <a:gd fmla="*/ 201 w 290" name="T20"/>
              <a:gd fmla="*/ 160 h 204" name="T21"/>
              <a:gd fmla="*/ 266 w 290" name="T22"/>
              <a:gd fmla="*/ 103 h 204" name="T23"/>
              <a:gd fmla="*/ 260 w 290" name="T24"/>
              <a:gd fmla="*/ 99 h 204" name="T25"/>
              <a:gd fmla="*/ 259 w 290" name="T26"/>
              <a:gd fmla="*/ 107 h 204" name="T27"/>
              <a:gd fmla="*/ 230 w 290" name="T28"/>
              <a:gd fmla="*/ 144 h 204" name="T29"/>
              <a:gd fmla="*/ 203 w 290" name="T30"/>
              <a:gd fmla="*/ 154 h 204" name="T31"/>
              <a:gd fmla="*/ 197 w 290" name="T32"/>
              <a:gd fmla="*/ 154 h 204" name="T33"/>
              <a:gd fmla="*/ 154 w 290" name="T34"/>
              <a:gd fmla="*/ 154 h 204" name="T35"/>
              <a:gd fmla="*/ 149 w 290" name="T36"/>
              <a:gd fmla="*/ 154 h 204" name="T37"/>
              <a:gd fmla="*/ 107 w 290" name="T38"/>
              <a:gd fmla="*/ 155 h 204" name="T39"/>
              <a:gd fmla="*/ 53 w 290" name="T40"/>
              <a:gd fmla="*/ 191 h 204" name="T41"/>
              <a:gd fmla="*/ 78 w 290" name="T42"/>
              <a:gd fmla="*/ 153 h 204" name="T43"/>
              <a:gd fmla="*/ 40 w 290" name="T44"/>
              <a:gd fmla="*/ 152 h 204" name="T45"/>
              <a:gd fmla="*/ 38 w 290" name="T46"/>
              <a:gd fmla="*/ 122 h 204" name="T47"/>
              <a:gd fmla="*/ 39 w 290" name="T48"/>
              <a:gd fmla="*/ 113 h 204" name="T49"/>
              <a:gd fmla="*/ 28 w 290" name="T50"/>
              <a:gd fmla="*/ 76 h 204" name="T51"/>
              <a:gd fmla="*/ 33 w 290" name="T52"/>
              <a:gd fmla="*/ 75 h 204" name="T53"/>
              <a:gd fmla="*/ 16 w 290" name="T54"/>
              <a:gd fmla="*/ 46 h 204" name="T55"/>
              <a:gd fmla="*/ 54 w 290" name="T56"/>
              <a:gd fmla="*/ 55 h 204" name="T57"/>
              <a:gd fmla="*/ 60 w 290" name="T58"/>
              <a:gd fmla="*/ 55 h 204" name="T59"/>
              <a:gd fmla="*/ 73 w 290" name="T60"/>
              <a:gd fmla="*/ 22 h 204" name="T61"/>
              <a:gd fmla="*/ 109 w 290" name="T62"/>
              <a:gd fmla="*/ 33 h 204" name="T63"/>
              <a:gd fmla="*/ 124 w 290" name="T64"/>
              <a:gd fmla="*/ 11 h 204" name="T65"/>
              <a:gd fmla="*/ 152 w 290" name="T66"/>
              <a:gd fmla="*/ 29 h 204" name="T67"/>
              <a:gd fmla="*/ 200 w 290" name="T68"/>
              <a:gd fmla="*/ 32 h 204" name="T69"/>
              <a:gd fmla="*/ 206 w 290" name="T70"/>
              <a:gd fmla="*/ 36 h 204" name="T71"/>
              <a:gd fmla="*/ 241 w 290" name="T72"/>
              <a:gd fmla="*/ 59 h 204" name="T73"/>
              <a:gd fmla="*/ 245 w 290" name="T74"/>
              <a:gd fmla="*/ 65 h 204" name="T75"/>
              <a:gd fmla="*/ 260 w 290" name="T76"/>
              <a:gd fmla="*/ 99 h 204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204" w="290">
                <a:moveTo>
                  <a:pt x="277" y="73"/>
                </a:moveTo>
                <a:cubicBezTo>
                  <a:pt x="272" y="62"/>
                  <a:pt x="260" y="56"/>
                  <a:pt x="248" y="58"/>
                </a:cubicBezTo>
                <a:cubicBezTo>
                  <a:pt x="252" y="48"/>
                  <a:pt x="250" y="35"/>
                  <a:pt x="242" y="27"/>
                </a:cubicBezTo>
                <a:cubicBezTo>
                  <a:pt x="232" y="16"/>
                  <a:pt x="217" y="21"/>
                  <a:pt x="206" y="28"/>
                </a:cubicBezTo>
                <a:cubicBezTo>
                  <a:pt x="204" y="0"/>
                  <a:pt x="167" y="0"/>
                  <a:pt x="153" y="20"/>
                </a:cubicBezTo>
                <a:cubicBezTo>
                  <a:pt x="148" y="11"/>
                  <a:pt x="140" y="1"/>
                  <a:pt x="128" y="3"/>
                </a:cubicBezTo>
                <a:cubicBezTo>
                  <a:pt x="117" y="5"/>
                  <a:pt x="108" y="14"/>
                  <a:pt x="105" y="25"/>
                </a:cubicBezTo>
                <a:cubicBezTo>
                  <a:pt x="98" y="15"/>
                  <a:pt x="88" y="10"/>
                  <a:pt x="75" y="14"/>
                </a:cubicBezTo>
                <a:cubicBezTo>
                  <a:pt x="60" y="19"/>
                  <a:pt x="57" y="31"/>
                  <a:pt x="55" y="44"/>
                </a:cubicBezTo>
                <a:cubicBezTo>
                  <a:pt x="45" y="31"/>
                  <a:pt x="26" y="24"/>
                  <a:pt x="13" y="40"/>
                </a:cubicBezTo>
                <a:cubicBezTo>
                  <a:pt x="4" y="50"/>
                  <a:pt x="11" y="63"/>
                  <a:pt x="20" y="70"/>
                </a:cubicBezTo>
                <a:cubicBezTo>
                  <a:pt x="8" y="72"/>
                  <a:pt x="0" y="82"/>
                  <a:pt x="1" y="96"/>
                </a:cubicBezTo>
                <a:cubicBezTo>
                  <a:pt x="3" y="110"/>
                  <a:pt x="18" y="117"/>
                  <a:pt x="31" y="119"/>
                </a:cubicBezTo>
                <a:cubicBezTo>
                  <a:pt x="19" y="126"/>
                  <a:pt x="12" y="138"/>
                  <a:pt x="24" y="150"/>
                </a:cubicBezTo>
                <a:cubicBezTo>
                  <a:pt x="36" y="162"/>
                  <a:pt x="56" y="161"/>
                  <a:pt x="71" y="156"/>
                </a:cubicBezTo>
                <a:cubicBezTo>
                  <a:pt x="66" y="173"/>
                  <a:pt x="51" y="184"/>
                  <a:pt x="38" y="195"/>
                </a:cubicBezTo>
                <a:cubicBezTo>
                  <a:pt x="38" y="196"/>
                  <a:pt x="37" y="197"/>
                  <a:pt x="37" y="198"/>
                </a:cubicBezTo>
                <a:cubicBezTo>
                  <a:pt x="36" y="200"/>
                  <a:pt x="37" y="204"/>
                  <a:pt x="40" y="203"/>
                </a:cubicBezTo>
                <a:cubicBezTo>
                  <a:pt x="66" y="193"/>
                  <a:pt x="88" y="183"/>
                  <a:pt x="106" y="163"/>
                </a:cubicBezTo>
                <a:cubicBezTo>
                  <a:pt x="117" y="182"/>
                  <a:pt x="141" y="178"/>
                  <a:pt x="152" y="161"/>
                </a:cubicBezTo>
                <a:cubicBezTo>
                  <a:pt x="159" y="169"/>
                  <a:pt x="167" y="176"/>
                  <a:pt x="177" y="177"/>
                </a:cubicBezTo>
                <a:cubicBezTo>
                  <a:pt x="186" y="178"/>
                  <a:pt x="196" y="168"/>
                  <a:pt x="201" y="160"/>
                </a:cubicBezTo>
                <a:cubicBezTo>
                  <a:pt x="211" y="168"/>
                  <a:pt x="232" y="165"/>
                  <a:pt x="234" y="153"/>
                </a:cubicBezTo>
                <a:cubicBezTo>
                  <a:pt x="258" y="167"/>
                  <a:pt x="290" y="122"/>
                  <a:pt x="266" y="103"/>
                </a:cubicBezTo>
                <a:cubicBezTo>
                  <a:pt x="277" y="97"/>
                  <a:pt x="283" y="86"/>
                  <a:pt x="277" y="73"/>
                </a:cubicBezTo>
                <a:close/>
                <a:moveTo>
                  <a:pt x="260" y="99"/>
                </a:moveTo>
                <a:cubicBezTo>
                  <a:pt x="259" y="100"/>
                  <a:pt x="259" y="101"/>
                  <a:pt x="259" y="102"/>
                </a:cubicBezTo>
                <a:cubicBezTo>
                  <a:pt x="258" y="103"/>
                  <a:pt x="257" y="106"/>
                  <a:pt x="259" y="107"/>
                </a:cubicBezTo>
                <a:cubicBezTo>
                  <a:pt x="284" y="120"/>
                  <a:pt x="251" y="163"/>
                  <a:pt x="233" y="144"/>
                </a:cubicBezTo>
                <a:cubicBezTo>
                  <a:pt x="232" y="143"/>
                  <a:pt x="231" y="143"/>
                  <a:pt x="230" y="144"/>
                </a:cubicBezTo>
                <a:cubicBezTo>
                  <a:pt x="228" y="144"/>
                  <a:pt x="226" y="145"/>
                  <a:pt x="227" y="147"/>
                </a:cubicBezTo>
                <a:cubicBezTo>
                  <a:pt x="231" y="161"/>
                  <a:pt x="209" y="161"/>
                  <a:pt x="203" y="154"/>
                </a:cubicBezTo>
                <a:cubicBezTo>
                  <a:pt x="202" y="153"/>
                  <a:pt x="201" y="153"/>
                  <a:pt x="200" y="153"/>
                </a:cubicBezTo>
                <a:cubicBezTo>
                  <a:pt x="199" y="153"/>
                  <a:pt x="198" y="153"/>
                  <a:pt x="197" y="154"/>
                </a:cubicBezTo>
                <a:cubicBezTo>
                  <a:pt x="193" y="162"/>
                  <a:pt x="185" y="170"/>
                  <a:pt x="177" y="170"/>
                </a:cubicBezTo>
                <a:cubicBezTo>
                  <a:pt x="168" y="171"/>
                  <a:pt x="159" y="160"/>
                  <a:pt x="154" y="154"/>
                </a:cubicBezTo>
                <a:cubicBezTo>
                  <a:pt x="153" y="153"/>
                  <a:pt x="152" y="153"/>
                  <a:pt x="151" y="153"/>
                </a:cubicBezTo>
                <a:cubicBezTo>
                  <a:pt x="150" y="153"/>
                  <a:pt x="150" y="153"/>
                  <a:pt x="149" y="154"/>
                </a:cubicBezTo>
                <a:cubicBezTo>
                  <a:pt x="140" y="171"/>
                  <a:pt x="119" y="177"/>
                  <a:pt x="110" y="156"/>
                </a:cubicBezTo>
                <a:cubicBezTo>
                  <a:pt x="109" y="155"/>
                  <a:pt x="108" y="155"/>
                  <a:pt x="107" y="155"/>
                </a:cubicBezTo>
                <a:cubicBezTo>
                  <a:pt x="106" y="155"/>
                  <a:pt x="105" y="155"/>
                  <a:pt x="104" y="156"/>
                </a:cubicBezTo>
                <a:cubicBezTo>
                  <a:pt x="90" y="173"/>
                  <a:pt x="72" y="183"/>
                  <a:pt x="53" y="191"/>
                </a:cubicBezTo>
                <a:cubicBezTo>
                  <a:pt x="64" y="181"/>
                  <a:pt x="75" y="169"/>
                  <a:pt x="78" y="154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81" y="151"/>
                  <a:pt x="78" y="146"/>
                  <a:pt x="74" y="148"/>
                </a:cubicBezTo>
                <a:cubicBezTo>
                  <a:pt x="64" y="153"/>
                  <a:pt x="52" y="154"/>
                  <a:pt x="40" y="152"/>
                </a:cubicBezTo>
                <a:cubicBezTo>
                  <a:pt x="32" y="150"/>
                  <a:pt x="23" y="143"/>
                  <a:pt x="24" y="134"/>
                </a:cubicBezTo>
                <a:cubicBezTo>
                  <a:pt x="25" y="128"/>
                  <a:pt x="33" y="125"/>
                  <a:pt x="38" y="122"/>
                </a:cubicBezTo>
                <a:cubicBezTo>
                  <a:pt x="39" y="122"/>
                  <a:pt x="40" y="120"/>
                  <a:pt x="40" y="119"/>
                </a:cubicBezTo>
                <a:cubicBezTo>
                  <a:pt x="43" y="118"/>
                  <a:pt x="42" y="113"/>
                  <a:pt x="39" y="113"/>
                </a:cubicBezTo>
                <a:cubicBezTo>
                  <a:pt x="27" y="114"/>
                  <a:pt x="15" y="110"/>
                  <a:pt x="9" y="100"/>
                </a:cubicBezTo>
                <a:cubicBezTo>
                  <a:pt x="1" y="87"/>
                  <a:pt x="15" y="73"/>
                  <a:pt x="28" y="76"/>
                </a:cubicBezTo>
                <a:cubicBezTo>
                  <a:pt x="30" y="76"/>
                  <a:pt x="31" y="76"/>
                  <a:pt x="32" y="75"/>
                </a:cubicBezTo>
                <a:cubicBezTo>
                  <a:pt x="32" y="75"/>
                  <a:pt x="32" y="75"/>
                  <a:pt x="33" y="75"/>
                </a:cubicBezTo>
                <a:cubicBezTo>
                  <a:pt x="36" y="75"/>
                  <a:pt x="38" y="69"/>
                  <a:pt x="34" y="69"/>
                </a:cubicBezTo>
                <a:cubicBezTo>
                  <a:pt x="24" y="67"/>
                  <a:pt x="11" y="57"/>
                  <a:pt x="16" y="46"/>
                </a:cubicBezTo>
                <a:cubicBezTo>
                  <a:pt x="20" y="38"/>
                  <a:pt x="30" y="36"/>
                  <a:pt x="37" y="38"/>
                </a:cubicBezTo>
                <a:cubicBezTo>
                  <a:pt x="45" y="40"/>
                  <a:pt x="51" y="47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9"/>
                  <a:pt x="60" y="59"/>
                  <a:pt x="60" y="55"/>
                </a:cubicBezTo>
                <a:cubicBezTo>
                  <a:pt x="61" y="55"/>
                  <a:pt x="61" y="54"/>
                  <a:pt x="60" y="54"/>
                </a:cubicBezTo>
                <a:cubicBezTo>
                  <a:pt x="61" y="41"/>
                  <a:pt x="61" y="30"/>
                  <a:pt x="73" y="22"/>
                </a:cubicBezTo>
                <a:cubicBezTo>
                  <a:pt x="86" y="14"/>
                  <a:pt x="98" y="22"/>
                  <a:pt x="103" y="34"/>
                </a:cubicBezTo>
                <a:cubicBezTo>
                  <a:pt x="105" y="37"/>
                  <a:pt x="108" y="35"/>
                  <a:pt x="109" y="33"/>
                </a:cubicBezTo>
                <a:cubicBezTo>
                  <a:pt x="110" y="33"/>
                  <a:pt x="110" y="32"/>
                  <a:pt x="110" y="31"/>
                </a:cubicBezTo>
                <a:cubicBezTo>
                  <a:pt x="111" y="22"/>
                  <a:pt x="116" y="15"/>
                  <a:pt x="124" y="11"/>
                </a:cubicBezTo>
                <a:cubicBezTo>
                  <a:pt x="136" y="4"/>
                  <a:pt x="145" y="18"/>
                  <a:pt x="149" y="28"/>
                </a:cubicBezTo>
                <a:cubicBezTo>
                  <a:pt x="150" y="29"/>
                  <a:pt x="151" y="30"/>
                  <a:pt x="152" y="29"/>
                </a:cubicBezTo>
                <a:cubicBezTo>
                  <a:pt x="154" y="29"/>
                  <a:pt x="155" y="29"/>
                  <a:pt x="156" y="28"/>
                </a:cubicBezTo>
                <a:cubicBezTo>
                  <a:pt x="165" y="7"/>
                  <a:pt x="201" y="4"/>
                  <a:pt x="200" y="32"/>
                </a:cubicBezTo>
                <a:cubicBezTo>
                  <a:pt x="200" y="34"/>
                  <a:pt x="200" y="35"/>
                  <a:pt x="201" y="35"/>
                </a:cubicBezTo>
                <a:cubicBezTo>
                  <a:pt x="202" y="36"/>
                  <a:pt x="204" y="37"/>
                  <a:pt x="206" y="36"/>
                </a:cubicBezTo>
                <a:cubicBezTo>
                  <a:pt x="215" y="28"/>
                  <a:pt x="228" y="23"/>
                  <a:pt x="238" y="31"/>
                </a:cubicBezTo>
                <a:cubicBezTo>
                  <a:pt x="245" y="38"/>
                  <a:pt x="245" y="51"/>
                  <a:pt x="241" y="59"/>
                </a:cubicBezTo>
                <a:cubicBezTo>
                  <a:pt x="240" y="60"/>
                  <a:pt x="240" y="62"/>
                  <a:pt x="241" y="63"/>
                </a:cubicBezTo>
                <a:cubicBezTo>
                  <a:pt x="241" y="65"/>
                  <a:pt x="243" y="66"/>
                  <a:pt x="245" y="65"/>
                </a:cubicBezTo>
                <a:cubicBezTo>
                  <a:pt x="255" y="62"/>
                  <a:pt x="265" y="65"/>
                  <a:pt x="271" y="74"/>
                </a:cubicBezTo>
                <a:cubicBezTo>
                  <a:pt x="278" y="85"/>
                  <a:pt x="271" y="95"/>
                  <a:pt x="260" y="99"/>
                </a:cubicBezTo>
                <a:close/>
              </a:path>
            </a:pathLst>
          </a:custGeom>
          <a:solidFill>
            <a:srgbClr val="3C3C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4211A30-0CF7-4ED6-9C9D-C2F7C7E0C38A}"/>
              </a:ext>
            </a:extLst>
          </p:cNvPr>
          <p:cNvSpPr txBox="1"/>
          <p:nvPr/>
        </p:nvSpPr>
        <p:spPr>
          <a:xfrm>
            <a:off x="4088090" y="2580644"/>
            <a:ext cx="1646150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2400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标题文字</a:t>
            </a:r>
          </a:p>
          <a:p>
            <a:pPr algn="ctr">
              <a:lnSpc>
                <a:spcPct val="100000"/>
              </a:lnSpc>
            </a:pPr>
            <a:r>
              <a:rPr altLang="en-US" lang="zh-CN" sz="2400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添加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07AB4FE-8B14-42D4-B662-27606EEC97C7}"/>
              </a:ext>
            </a:extLst>
          </p:cNvPr>
          <p:cNvSpPr txBox="1"/>
          <p:nvPr/>
        </p:nvSpPr>
        <p:spPr>
          <a:xfrm>
            <a:off x="3628413" y="4184435"/>
            <a:ext cx="2239080" cy="7315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感谢您的使用，您的文字内容添加到此处，文字动画效果不变。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4DC6181-AB49-445D-AB6A-2787B99CAC43}"/>
              </a:ext>
            </a:extLst>
          </p:cNvPr>
          <p:cNvSpPr txBox="1"/>
          <p:nvPr/>
        </p:nvSpPr>
        <p:spPr>
          <a:xfrm>
            <a:off x="8733141" y="2580644"/>
            <a:ext cx="1646150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2400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标题文字</a:t>
            </a:r>
          </a:p>
          <a:p>
            <a:pPr algn="ctr">
              <a:lnSpc>
                <a:spcPct val="100000"/>
              </a:lnSpc>
            </a:pPr>
            <a:r>
              <a:rPr altLang="en-US" lang="zh-CN" sz="2400">
                <a:solidFill>
                  <a:schemeClr val="accent1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添加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4618629-61DA-4115-B23E-D1A4617BED62}"/>
              </a:ext>
            </a:extLst>
          </p:cNvPr>
          <p:cNvSpPr txBox="1"/>
          <p:nvPr/>
        </p:nvSpPr>
        <p:spPr>
          <a:xfrm>
            <a:off x="8286666" y="4184435"/>
            <a:ext cx="2239080" cy="7315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感谢您的使用，您的文字内容添加到此处，文字动画效果不变。</a:t>
            </a:r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F8334758-90A0-435B-A0EE-79437D8A95AC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122739381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4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9E0BD228-523F-4B92-93D9-7B97205EC8CF}"/>
              </a:ext>
            </a:extLst>
          </p:cNvPr>
          <p:cNvGrpSpPr>
            <a:grpSpLocks noChangeAspect="1"/>
          </p:cNvGrpSpPr>
          <p:nvPr/>
        </p:nvGrpSpPr>
        <p:grpSpPr>
          <a:xfrm>
            <a:off x="5227914" y="2435408"/>
            <a:ext cx="2032262" cy="2889251"/>
            <a:chOff x="2646" y="465"/>
            <a:chExt cx="2388" cy="339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3F4919D-5ED5-45DD-9F0F-58A2541BB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9" y="465"/>
              <a:ext cx="2379" cy="3395"/>
            </a:xfrm>
            <a:custGeom>
              <a:gdLst>
                <a:gd fmla="*/ 815 w 890" name="T0"/>
                <a:gd fmla="*/ 404 h 1270" name="T1"/>
                <a:gd fmla="*/ 667 w 890" name="T2"/>
                <a:gd fmla="*/ 248 h 1270" name="T3"/>
                <a:gd fmla="*/ 640 w 890" name="T4"/>
                <a:gd fmla="*/ 223 h 1270" name="T5"/>
                <a:gd fmla="*/ 641 w 890" name="T6"/>
                <a:gd fmla="*/ 251 h 1270" name="T7"/>
                <a:gd fmla="*/ 560 w 890" name="T8"/>
                <a:gd fmla="*/ 434 h 1270" name="T9"/>
                <a:gd fmla="*/ 545 w 890" name="T10"/>
                <a:gd fmla="*/ 443 h 1270" name="T11"/>
                <a:gd fmla="*/ 375 w 890" name="T12"/>
                <a:gd fmla="*/ 120 h 1270" name="T13"/>
                <a:gd fmla="*/ 333 w 890" name="T14"/>
                <a:gd fmla="*/ 58 h 1270" name="T15"/>
                <a:gd fmla="*/ 209 w 890" name="T16"/>
                <a:gd fmla="*/ 61 h 1270" name="T17"/>
                <a:gd fmla="*/ 126 w 890" name="T18"/>
                <a:gd fmla="*/ 81 h 1270" name="T19"/>
                <a:gd fmla="*/ 196 w 890" name="T20"/>
                <a:gd fmla="*/ 300 h 1270" name="T21"/>
                <a:gd fmla="*/ 277 w 890" name="T22"/>
                <a:gd fmla="*/ 440 h 1270" name="T23"/>
                <a:gd fmla="*/ 295 w 890" name="T24"/>
                <a:gd fmla="*/ 326 h 1270" name="T25"/>
                <a:gd fmla="*/ 235 w 890" name="T26"/>
                <a:gd fmla="*/ 535 h 1270" name="T27"/>
                <a:gd fmla="*/ 263 w 890" name="T28"/>
                <a:gd fmla="*/ 798 h 1270" name="T29"/>
                <a:gd fmla="*/ 86 w 890" name="T30"/>
                <a:gd fmla="*/ 927 h 1270" name="T31"/>
                <a:gd fmla="*/ 232 w 890" name="T32"/>
                <a:gd fmla="*/ 963 h 1270" name="T33"/>
                <a:gd fmla="*/ 492 w 890" name="T34"/>
                <a:gd fmla="*/ 1250 h 1270" name="T35"/>
                <a:gd fmla="*/ 492 w 890" name="T36"/>
                <a:gd fmla="*/ 1262 h 1270" name="T37"/>
                <a:gd fmla="*/ 570 w 890" name="T38"/>
                <a:gd fmla="*/ 1103 h 1270" name="T39"/>
                <a:gd fmla="*/ 408 w 890" name="T40"/>
                <a:gd fmla="*/ 1075 h 1270" name="T41"/>
                <a:gd fmla="*/ 532 w 890" name="T42"/>
                <a:gd fmla="*/ 960 h 1270" name="T43"/>
                <a:gd fmla="*/ 749 w 890" name="T44"/>
                <a:gd fmla="*/ 598 h 1270" name="T45"/>
                <a:gd fmla="*/ 656 w 890" name="T46"/>
                <a:gd fmla="*/ 506 h 1270" name="T47"/>
                <a:gd fmla="*/ 832 w 890" name="T48"/>
                <a:gd fmla="*/ 438 h 1270" name="T49"/>
                <a:gd fmla="*/ 329 w 890" name="T50"/>
                <a:gd fmla="*/ 51 h 1270" name="T51"/>
                <a:gd fmla="*/ 138 w 890" name="T52"/>
                <a:gd fmla="*/ 389 h 1270" name="T53"/>
                <a:gd fmla="*/ 82 w 890" name="T54"/>
                <a:gd fmla="*/ 111 h 1270" name="T55"/>
                <a:gd fmla="*/ 74 w 890" name="T56"/>
                <a:gd fmla="*/ 203 h 1270" name="T57"/>
                <a:gd fmla="*/ 108 w 890" name="T58"/>
                <a:gd fmla="*/ 103 h 1270" name="T59"/>
                <a:gd fmla="*/ 197 w 890" name="T60"/>
                <a:gd fmla="*/ 88 h 1270" name="T61"/>
                <a:gd fmla="*/ 267 w 890" name="T62"/>
                <a:gd fmla="*/ 99 h 1270" name="T63"/>
                <a:gd fmla="*/ 243 w 890" name="T64"/>
                <a:gd fmla="*/ 527 h 1270" name="T65"/>
                <a:gd fmla="*/ 581 w 890" name="T66"/>
                <a:gd fmla="*/ 1090 h 1270" name="T67"/>
                <a:gd fmla="*/ 523 w 890" name="T68"/>
                <a:gd fmla="*/ 1070 h 1270" name="T69"/>
                <a:gd fmla="*/ 719 w 890" name="T70"/>
                <a:gd fmla="*/ 614 h 1270" name="T71"/>
                <a:gd fmla="*/ 595 w 890" name="T72"/>
                <a:gd fmla="*/ 311 h 1270" name="T73"/>
                <a:gd fmla="*/ 468 w 890" name="T74"/>
                <a:gd fmla="*/ 312 h 1270" name="T75"/>
                <a:gd fmla="*/ 509 w 890" name="T76"/>
                <a:gd fmla="*/ 473 h 1270" name="T77"/>
                <a:gd fmla="*/ 357 w 890" name="T78"/>
                <a:gd fmla="*/ 976 h 1270" name="T79"/>
                <a:gd fmla="*/ 427 w 890" name="T80"/>
                <a:gd fmla="*/ 163 h 1270" name="T81"/>
                <a:gd fmla="*/ 505 w 890" name="T82"/>
                <a:gd fmla="*/ 307 h 1270" name="T83"/>
                <a:gd fmla="*/ 418 w 890" name="T84"/>
                <a:gd fmla="*/ 295 h 1270" name="T85"/>
                <a:gd fmla="*/ 296 w 890" name="T86"/>
                <a:gd fmla="*/ 340 h 1270" name="T87"/>
                <a:gd fmla="*/ 295 w 890" name="T88"/>
                <a:gd fmla="*/ 341 h 1270" name="T89"/>
                <a:gd fmla="*/ 79 w 890" name="T90"/>
                <a:gd fmla="*/ 922 h 1270" name="T91"/>
                <a:gd fmla="*/ 61 w 890" name="T92"/>
                <a:gd fmla="*/ 807 h 1270" name="T93"/>
                <a:gd fmla="*/ 90 w 890" name="T94"/>
                <a:gd fmla="*/ 752 h 1270" name="T95"/>
                <a:gd fmla="*/ 158 w 890" name="T96"/>
                <a:gd fmla="*/ 693 h 1270" name="T97"/>
                <a:gd fmla="*/ 277 w 890" name="T98"/>
                <a:gd fmla="*/ 1000 h 1270" name="T99"/>
                <a:gd fmla="*/ 281 w 890" name="T100"/>
                <a:gd fmla="*/ 994 h 1270" name="T101"/>
                <a:gd fmla="*/ 287 w 890" name="T102"/>
                <a:gd fmla="*/ 960 h 1270" name="T103"/>
                <a:gd fmla="*/ 552 w 890" name="T104"/>
                <a:gd fmla="*/ 451 h 1270" name="T105"/>
                <a:gd fmla="*/ 744 w 890" name="T106"/>
                <a:gd fmla="*/ 511 h 1270" name="T107"/>
                <a:gd fmla="*/ 646 w 890" name="T108"/>
                <a:gd fmla="*/ 272 h 1270" name="T109"/>
                <a:gd fmla="*/ 698 w 890" name="T110"/>
                <a:gd fmla="*/ 321 h 1270" name="T111"/>
                <a:gd fmla="*/ 762 w 890" name="T112"/>
                <a:gd fmla="*/ 318 h 1270" name="T113"/>
                <a:gd fmla="*/ 784 w 890" name="T114"/>
                <a:gd fmla="*/ 347 h 1270" name="T115"/>
                <a:gd fmla="*/ 826 w 890" name="T116"/>
                <a:gd fmla="*/ 433 h 127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270" w="890">
                  <a:moveTo>
                    <a:pt x="839" y="429"/>
                  </a:moveTo>
                  <a:cubicBezTo>
                    <a:pt x="857" y="425"/>
                    <a:pt x="874" y="417"/>
                    <a:pt x="888" y="404"/>
                  </a:cubicBezTo>
                  <a:cubicBezTo>
                    <a:pt x="890" y="402"/>
                    <a:pt x="887" y="397"/>
                    <a:pt x="884" y="399"/>
                  </a:cubicBezTo>
                  <a:cubicBezTo>
                    <a:pt x="870" y="410"/>
                    <a:pt x="856" y="418"/>
                    <a:pt x="839" y="423"/>
                  </a:cubicBezTo>
                  <a:cubicBezTo>
                    <a:pt x="840" y="419"/>
                    <a:pt x="838" y="416"/>
                    <a:pt x="836" y="413"/>
                  </a:cubicBezTo>
                  <a:cubicBezTo>
                    <a:pt x="853" y="402"/>
                    <a:pt x="866" y="385"/>
                    <a:pt x="867" y="364"/>
                  </a:cubicBezTo>
                  <a:cubicBezTo>
                    <a:pt x="867" y="361"/>
                    <a:pt x="862" y="360"/>
                    <a:pt x="861" y="364"/>
                  </a:cubicBezTo>
                  <a:cubicBezTo>
                    <a:pt x="857" y="382"/>
                    <a:pt x="848" y="397"/>
                    <a:pt x="833" y="408"/>
                  </a:cubicBezTo>
                  <a:cubicBezTo>
                    <a:pt x="828" y="404"/>
                    <a:pt x="822" y="402"/>
                    <a:pt x="816" y="403"/>
                  </a:cubicBezTo>
                  <a:cubicBezTo>
                    <a:pt x="815" y="403"/>
                    <a:pt x="815" y="403"/>
                    <a:pt x="815" y="404"/>
                  </a:cubicBezTo>
                  <a:cubicBezTo>
                    <a:pt x="812" y="383"/>
                    <a:pt x="805" y="363"/>
                    <a:pt x="793" y="345"/>
                  </a:cubicBezTo>
                  <a:cubicBezTo>
                    <a:pt x="782" y="327"/>
                    <a:pt x="767" y="309"/>
                    <a:pt x="750" y="295"/>
                  </a:cubicBezTo>
                  <a:cubicBezTo>
                    <a:pt x="750" y="295"/>
                    <a:pt x="751" y="295"/>
                    <a:pt x="751" y="294"/>
                  </a:cubicBezTo>
                  <a:cubicBezTo>
                    <a:pt x="753" y="293"/>
                    <a:pt x="753" y="290"/>
                    <a:pt x="751" y="290"/>
                  </a:cubicBezTo>
                  <a:cubicBezTo>
                    <a:pt x="748" y="289"/>
                    <a:pt x="746" y="289"/>
                    <a:pt x="744" y="290"/>
                  </a:cubicBezTo>
                  <a:cubicBezTo>
                    <a:pt x="737" y="285"/>
                    <a:pt x="730" y="280"/>
                    <a:pt x="723" y="277"/>
                  </a:cubicBezTo>
                  <a:cubicBezTo>
                    <a:pt x="723" y="275"/>
                    <a:pt x="723" y="274"/>
                    <a:pt x="721" y="274"/>
                  </a:cubicBezTo>
                  <a:cubicBezTo>
                    <a:pt x="720" y="274"/>
                    <a:pt x="719" y="274"/>
                    <a:pt x="718" y="274"/>
                  </a:cubicBezTo>
                  <a:cubicBezTo>
                    <a:pt x="705" y="267"/>
                    <a:pt x="690" y="263"/>
                    <a:pt x="675" y="262"/>
                  </a:cubicBezTo>
                  <a:cubicBezTo>
                    <a:pt x="675" y="257"/>
                    <a:pt x="671" y="252"/>
                    <a:pt x="667" y="248"/>
                  </a:cubicBezTo>
                  <a:cubicBezTo>
                    <a:pt x="680" y="227"/>
                    <a:pt x="698" y="211"/>
                    <a:pt x="721" y="203"/>
                  </a:cubicBezTo>
                  <a:cubicBezTo>
                    <a:pt x="725" y="201"/>
                    <a:pt x="724" y="195"/>
                    <a:pt x="720" y="196"/>
                  </a:cubicBezTo>
                  <a:cubicBezTo>
                    <a:pt x="696" y="203"/>
                    <a:pt x="675" y="220"/>
                    <a:pt x="664" y="242"/>
                  </a:cubicBezTo>
                  <a:cubicBezTo>
                    <a:pt x="660" y="237"/>
                    <a:pt x="671" y="205"/>
                    <a:pt x="672" y="204"/>
                  </a:cubicBezTo>
                  <a:cubicBezTo>
                    <a:pt x="677" y="191"/>
                    <a:pt x="683" y="179"/>
                    <a:pt x="689" y="167"/>
                  </a:cubicBezTo>
                  <a:cubicBezTo>
                    <a:pt x="691" y="163"/>
                    <a:pt x="686" y="160"/>
                    <a:pt x="684" y="163"/>
                  </a:cubicBezTo>
                  <a:cubicBezTo>
                    <a:pt x="670" y="183"/>
                    <a:pt x="661" y="206"/>
                    <a:pt x="656" y="229"/>
                  </a:cubicBezTo>
                  <a:cubicBezTo>
                    <a:pt x="656" y="234"/>
                    <a:pt x="655" y="239"/>
                    <a:pt x="657" y="243"/>
                  </a:cubicBezTo>
                  <a:cubicBezTo>
                    <a:pt x="656" y="243"/>
                    <a:pt x="654" y="243"/>
                    <a:pt x="653" y="243"/>
                  </a:cubicBezTo>
                  <a:cubicBezTo>
                    <a:pt x="647" y="239"/>
                    <a:pt x="642" y="227"/>
                    <a:pt x="640" y="223"/>
                  </a:cubicBezTo>
                  <a:cubicBezTo>
                    <a:pt x="636" y="214"/>
                    <a:pt x="633" y="204"/>
                    <a:pt x="632" y="194"/>
                  </a:cubicBezTo>
                  <a:cubicBezTo>
                    <a:pt x="632" y="190"/>
                    <a:pt x="626" y="190"/>
                    <a:pt x="626" y="194"/>
                  </a:cubicBezTo>
                  <a:cubicBezTo>
                    <a:pt x="626" y="208"/>
                    <a:pt x="629" y="222"/>
                    <a:pt x="638" y="234"/>
                  </a:cubicBezTo>
                  <a:cubicBezTo>
                    <a:pt x="640" y="238"/>
                    <a:pt x="643" y="242"/>
                    <a:pt x="646" y="245"/>
                  </a:cubicBezTo>
                  <a:cubicBezTo>
                    <a:pt x="646" y="245"/>
                    <a:pt x="646" y="245"/>
                    <a:pt x="645" y="246"/>
                  </a:cubicBezTo>
                  <a:cubicBezTo>
                    <a:pt x="645" y="246"/>
                    <a:pt x="645" y="246"/>
                    <a:pt x="645" y="246"/>
                  </a:cubicBezTo>
                  <a:cubicBezTo>
                    <a:pt x="629" y="234"/>
                    <a:pt x="602" y="230"/>
                    <a:pt x="585" y="240"/>
                  </a:cubicBezTo>
                  <a:cubicBezTo>
                    <a:pt x="581" y="242"/>
                    <a:pt x="584" y="247"/>
                    <a:pt x="588" y="247"/>
                  </a:cubicBezTo>
                  <a:cubicBezTo>
                    <a:pt x="597" y="245"/>
                    <a:pt x="606" y="242"/>
                    <a:pt x="615" y="243"/>
                  </a:cubicBezTo>
                  <a:cubicBezTo>
                    <a:pt x="625" y="244"/>
                    <a:pt x="633" y="247"/>
                    <a:pt x="641" y="251"/>
                  </a:cubicBezTo>
                  <a:cubicBezTo>
                    <a:pt x="640" y="254"/>
                    <a:pt x="639" y="257"/>
                    <a:pt x="639" y="260"/>
                  </a:cubicBezTo>
                  <a:cubicBezTo>
                    <a:pt x="640" y="262"/>
                    <a:pt x="640" y="264"/>
                    <a:pt x="641" y="265"/>
                  </a:cubicBezTo>
                  <a:cubicBezTo>
                    <a:pt x="639" y="266"/>
                    <a:pt x="639" y="268"/>
                    <a:pt x="639" y="269"/>
                  </a:cubicBezTo>
                  <a:cubicBezTo>
                    <a:pt x="629" y="275"/>
                    <a:pt x="620" y="283"/>
                    <a:pt x="612" y="291"/>
                  </a:cubicBezTo>
                  <a:cubicBezTo>
                    <a:pt x="602" y="283"/>
                    <a:pt x="586" y="284"/>
                    <a:pt x="580" y="295"/>
                  </a:cubicBezTo>
                  <a:cubicBezTo>
                    <a:pt x="574" y="305"/>
                    <a:pt x="581" y="318"/>
                    <a:pt x="592" y="317"/>
                  </a:cubicBezTo>
                  <a:cubicBezTo>
                    <a:pt x="579" y="339"/>
                    <a:pt x="573" y="364"/>
                    <a:pt x="574" y="389"/>
                  </a:cubicBezTo>
                  <a:cubicBezTo>
                    <a:pt x="574" y="399"/>
                    <a:pt x="576" y="408"/>
                    <a:pt x="579" y="418"/>
                  </a:cubicBezTo>
                  <a:cubicBezTo>
                    <a:pt x="578" y="418"/>
                    <a:pt x="578" y="418"/>
                    <a:pt x="577" y="418"/>
                  </a:cubicBezTo>
                  <a:cubicBezTo>
                    <a:pt x="572" y="424"/>
                    <a:pt x="566" y="429"/>
                    <a:pt x="560" y="434"/>
                  </a:cubicBezTo>
                  <a:cubicBezTo>
                    <a:pt x="560" y="434"/>
                    <a:pt x="560" y="433"/>
                    <a:pt x="559" y="433"/>
                  </a:cubicBezTo>
                  <a:cubicBezTo>
                    <a:pt x="550" y="411"/>
                    <a:pt x="542" y="390"/>
                    <a:pt x="538" y="367"/>
                  </a:cubicBezTo>
                  <a:cubicBezTo>
                    <a:pt x="534" y="345"/>
                    <a:pt x="535" y="325"/>
                    <a:pt x="534" y="303"/>
                  </a:cubicBezTo>
                  <a:cubicBezTo>
                    <a:pt x="544" y="305"/>
                    <a:pt x="553" y="293"/>
                    <a:pt x="555" y="284"/>
                  </a:cubicBezTo>
                  <a:cubicBezTo>
                    <a:pt x="557" y="273"/>
                    <a:pt x="548" y="263"/>
                    <a:pt x="537" y="262"/>
                  </a:cubicBezTo>
                  <a:cubicBezTo>
                    <a:pt x="526" y="260"/>
                    <a:pt x="516" y="266"/>
                    <a:pt x="515" y="277"/>
                  </a:cubicBezTo>
                  <a:cubicBezTo>
                    <a:pt x="513" y="286"/>
                    <a:pt x="518" y="296"/>
                    <a:pt x="526" y="299"/>
                  </a:cubicBezTo>
                  <a:cubicBezTo>
                    <a:pt x="517" y="343"/>
                    <a:pt x="531" y="398"/>
                    <a:pt x="553" y="436"/>
                  </a:cubicBezTo>
                  <a:cubicBezTo>
                    <a:pt x="554" y="437"/>
                    <a:pt x="554" y="437"/>
                    <a:pt x="554" y="438"/>
                  </a:cubicBezTo>
                  <a:cubicBezTo>
                    <a:pt x="551" y="440"/>
                    <a:pt x="548" y="441"/>
                    <a:pt x="545" y="443"/>
                  </a:cubicBezTo>
                  <a:cubicBezTo>
                    <a:pt x="537" y="447"/>
                    <a:pt x="527" y="448"/>
                    <a:pt x="519" y="452"/>
                  </a:cubicBezTo>
                  <a:cubicBezTo>
                    <a:pt x="517" y="408"/>
                    <a:pt x="516" y="363"/>
                    <a:pt x="510" y="320"/>
                  </a:cubicBezTo>
                  <a:cubicBezTo>
                    <a:pt x="512" y="319"/>
                    <a:pt x="513" y="317"/>
                    <a:pt x="515" y="316"/>
                  </a:cubicBezTo>
                  <a:cubicBezTo>
                    <a:pt x="516" y="314"/>
                    <a:pt x="516" y="312"/>
                    <a:pt x="515" y="311"/>
                  </a:cubicBezTo>
                  <a:cubicBezTo>
                    <a:pt x="515" y="310"/>
                    <a:pt x="515" y="309"/>
                    <a:pt x="515" y="308"/>
                  </a:cubicBezTo>
                  <a:cubicBezTo>
                    <a:pt x="508" y="286"/>
                    <a:pt x="496" y="264"/>
                    <a:pt x="486" y="243"/>
                  </a:cubicBezTo>
                  <a:cubicBezTo>
                    <a:pt x="453" y="173"/>
                    <a:pt x="453" y="173"/>
                    <a:pt x="453" y="173"/>
                  </a:cubicBezTo>
                  <a:cubicBezTo>
                    <a:pt x="442" y="150"/>
                    <a:pt x="432" y="126"/>
                    <a:pt x="420" y="103"/>
                  </a:cubicBezTo>
                  <a:cubicBezTo>
                    <a:pt x="415" y="94"/>
                    <a:pt x="407" y="83"/>
                    <a:pt x="396" y="87"/>
                  </a:cubicBezTo>
                  <a:cubicBezTo>
                    <a:pt x="383" y="90"/>
                    <a:pt x="379" y="109"/>
                    <a:pt x="375" y="120"/>
                  </a:cubicBezTo>
                  <a:cubicBezTo>
                    <a:pt x="365" y="143"/>
                    <a:pt x="355" y="167"/>
                    <a:pt x="346" y="191"/>
                  </a:cubicBezTo>
                  <a:cubicBezTo>
                    <a:pt x="339" y="206"/>
                    <a:pt x="333" y="222"/>
                    <a:pt x="327" y="237"/>
                  </a:cubicBezTo>
                  <a:cubicBezTo>
                    <a:pt x="317" y="236"/>
                    <a:pt x="308" y="233"/>
                    <a:pt x="300" y="230"/>
                  </a:cubicBezTo>
                  <a:cubicBezTo>
                    <a:pt x="332" y="183"/>
                    <a:pt x="354" y="112"/>
                    <a:pt x="340" y="55"/>
                  </a:cubicBezTo>
                  <a:cubicBezTo>
                    <a:pt x="346" y="50"/>
                    <a:pt x="352" y="41"/>
                    <a:pt x="354" y="37"/>
                  </a:cubicBezTo>
                  <a:cubicBezTo>
                    <a:pt x="360" y="23"/>
                    <a:pt x="356" y="6"/>
                    <a:pt x="338" y="3"/>
                  </a:cubicBezTo>
                  <a:cubicBezTo>
                    <a:pt x="324" y="0"/>
                    <a:pt x="308" y="10"/>
                    <a:pt x="305" y="24"/>
                  </a:cubicBezTo>
                  <a:cubicBezTo>
                    <a:pt x="302" y="38"/>
                    <a:pt x="311" y="56"/>
                    <a:pt x="326" y="57"/>
                  </a:cubicBezTo>
                  <a:cubicBezTo>
                    <a:pt x="327" y="57"/>
                    <a:pt x="328" y="57"/>
                    <a:pt x="329" y="55"/>
                  </a:cubicBezTo>
                  <a:cubicBezTo>
                    <a:pt x="330" y="57"/>
                    <a:pt x="331" y="58"/>
                    <a:pt x="333" y="58"/>
                  </a:cubicBezTo>
                  <a:cubicBezTo>
                    <a:pt x="332" y="87"/>
                    <a:pt x="334" y="115"/>
                    <a:pt x="327" y="145"/>
                  </a:cubicBezTo>
                  <a:cubicBezTo>
                    <a:pt x="320" y="174"/>
                    <a:pt x="308" y="202"/>
                    <a:pt x="293" y="228"/>
                  </a:cubicBezTo>
                  <a:cubicBezTo>
                    <a:pt x="286" y="224"/>
                    <a:pt x="278" y="220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85" y="185"/>
                    <a:pt x="294" y="151"/>
                    <a:pt x="286" y="120"/>
                  </a:cubicBezTo>
                  <a:cubicBezTo>
                    <a:pt x="291" y="119"/>
                    <a:pt x="295" y="114"/>
                    <a:pt x="297" y="110"/>
                  </a:cubicBezTo>
                  <a:cubicBezTo>
                    <a:pt x="300" y="103"/>
                    <a:pt x="300" y="95"/>
                    <a:pt x="296" y="90"/>
                  </a:cubicBezTo>
                  <a:cubicBezTo>
                    <a:pt x="291" y="84"/>
                    <a:pt x="284" y="83"/>
                    <a:pt x="278" y="84"/>
                  </a:cubicBezTo>
                  <a:cubicBezTo>
                    <a:pt x="275" y="84"/>
                    <a:pt x="272" y="86"/>
                    <a:pt x="270" y="87"/>
                  </a:cubicBezTo>
                  <a:cubicBezTo>
                    <a:pt x="255" y="69"/>
                    <a:pt x="233" y="62"/>
                    <a:pt x="209" y="61"/>
                  </a:cubicBezTo>
                  <a:cubicBezTo>
                    <a:pt x="205" y="61"/>
                    <a:pt x="201" y="61"/>
                    <a:pt x="198" y="61"/>
                  </a:cubicBezTo>
                  <a:cubicBezTo>
                    <a:pt x="197" y="61"/>
                    <a:pt x="197" y="60"/>
                    <a:pt x="196" y="60"/>
                  </a:cubicBezTo>
                  <a:cubicBezTo>
                    <a:pt x="195" y="58"/>
                    <a:pt x="193" y="60"/>
                    <a:pt x="192" y="61"/>
                  </a:cubicBezTo>
                  <a:cubicBezTo>
                    <a:pt x="183" y="61"/>
                    <a:pt x="174" y="62"/>
                    <a:pt x="165" y="64"/>
                  </a:cubicBezTo>
                  <a:cubicBezTo>
                    <a:pt x="164" y="63"/>
                    <a:pt x="163" y="62"/>
                    <a:pt x="162" y="61"/>
                  </a:cubicBezTo>
                  <a:cubicBezTo>
                    <a:pt x="160" y="59"/>
                    <a:pt x="157" y="62"/>
                    <a:pt x="159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49" y="68"/>
                    <a:pt x="140" y="72"/>
                    <a:pt x="131" y="79"/>
                  </a:cubicBezTo>
                  <a:cubicBezTo>
                    <a:pt x="131" y="79"/>
                    <a:pt x="130" y="79"/>
                    <a:pt x="129" y="79"/>
                  </a:cubicBezTo>
                  <a:cubicBezTo>
                    <a:pt x="128" y="79"/>
                    <a:pt x="127" y="79"/>
                    <a:pt x="126" y="81"/>
                  </a:cubicBezTo>
                  <a:cubicBezTo>
                    <a:pt x="118" y="83"/>
                    <a:pt x="110" y="87"/>
                    <a:pt x="103" y="92"/>
                  </a:cubicBezTo>
                  <a:cubicBezTo>
                    <a:pt x="96" y="80"/>
                    <a:pt x="75" y="79"/>
                    <a:pt x="68" y="93"/>
                  </a:cubicBezTo>
                  <a:cubicBezTo>
                    <a:pt x="62" y="102"/>
                    <a:pt x="68" y="114"/>
                    <a:pt x="78" y="116"/>
                  </a:cubicBezTo>
                  <a:cubicBezTo>
                    <a:pt x="58" y="139"/>
                    <a:pt x="46" y="169"/>
                    <a:pt x="44" y="197"/>
                  </a:cubicBezTo>
                  <a:cubicBezTo>
                    <a:pt x="41" y="226"/>
                    <a:pt x="51" y="257"/>
                    <a:pt x="70" y="279"/>
                  </a:cubicBezTo>
                  <a:cubicBezTo>
                    <a:pt x="63" y="284"/>
                    <a:pt x="59" y="294"/>
                    <a:pt x="63" y="303"/>
                  </a:cubicBezTo>
                  <a:cubicBezTo>
                    <a:pt x="70" y="318"/>
                    <a:pt x="92" y="317"/>
                    <a:pt x="102" y="305"/>
                  </a:cubicBezTo>
                  <a:cubicBezTo>
                    <a:pt x="102" y="305"/>
                    <a:pt x="102" y="305"/>
                    <a:pt x="102" y="305"/>
                  </a:cubicBezTo>
                  <a:cubicBezTo>
                    <a:pt x="105" y="306"/>
                    <a:pt x="109" y="308"/>
                    <a:pt x="112" y="309"/>
                  </a:cubicBezTo>
                  <a:cubicBezTo>
                    <a:pt x="141" y="320"/>
                    <a:pt x="171" y="314"/>
                    <a:pt x="196" y="300"/>
                  </a:cubicBezTo>
                  <a:cubicBezTo>
                    <a:pt x="203" y="313"/>
                    <a:pt x="212" y="326"/>
                    <a:pt x="221" y="338"/>
                  </a:cubicBezTo>
                  <a:cubicBezTo>
                    <a:pt x="212" y="352"/>
                    <a:pt x="202" y="364"/>
                    <a:pt x="188" y="372"/>
                  </a:cubicBezTo>
                  <a:cubicBezTo>
                    <a:pt x="173" y="380"/>
                    <a:pt x="160" y="381"/>
                    <a:pt x="144" y="384"/>
                  </a:cubicBezTo>
                  <a:cubicBezTo>
                    <a:pt x="142" y="375"/>
                    <a:pt x="136" y="368"/>
                    <a:pt x="126" y="367"/>
                  </a:cubicBezTo>
                  <a:cubicBezTo>
                    <a:pt x="114" y="365"/>
                    <a:pt x="103" y="376"/>
                    <a:pt x="102" y="389"/>
                  </a:cubicBezTo>
                  <a:cubicBezTo>
                    <a:pt x="101" y="401"/>
                    <a:pt x="113" y="412"/>
                    <a:pt x="125" y="412"/>
                  </a:cubicBezTo>
                  <a:cubicBezTo>
                    <a:pt x="135" y="412"/>
                    <a:pt x="147" y="403"/>
                    <a:pt x="147" y="393"/>
                  </a:cubicBezTo>
                  <a:cubicBezTo>
                    <a:pt x="178" y="397"/>
                    <a:pt x="212" y="371"/>
                    <a:pt x="225" y="343"/>
                  </a:cubicBezTo>
                  <a:cubicBezTo>
                    <a:pt x="229" y="349"/>
                    <a:pt x="234" y="356"/>
                    <a:pt x="238" y="362"/>
                  </a:cubicBezTo>
                  <a:cubicBezTo>
                    <a:pt x="253" y="387"/>
                    <a:pt x="266" y="413"/>
                    <a:pt x="277" y="440"/>
                  </a:cubicBezTo>
                  <a:cubicBezTo>
                    <a:pt x="279" y="445"/>
                    <a:pt x="287" y="443"/>
                    <a:pt x="285" y="438"/>
                  </a:cubicBezTo>
                  <a:cubicBezTo>
                    <a:pt x="276" y="412"/>
                    <a:pt x="265" y="387"/>
                    <a:pt x="251" y="363"/>
                  </a:cubicBezTo>
                  <a:cubicBezTo>
                    <a:pt x="236" y="339"/>
                    <a:pt x="218" y="319"/>
                    <a:pt x="202" y="297"/>
                  </a:cubicBezTo>
                  <a:cubicBezTo>
                    <a:pt x="221" y="285"/>
                    <a:pt x="237" y="269"/>
                    <a:pt x="250" y="251"/>
                  </a:cubicBezTo>
                  <a:cubicBezTo>
                    <a:pt x="256" y="242"/>
                    <a:pt x="262" y="232"/>
                    <a:pt x="267" y="222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84" y="234"/>
                    <a:pt x="303" y="243"/>
                    <a:pt x="323" y="246"/>
                  </a:cubicBezTo>
                  <a:cubicBezTo>
                    <a:pt x="314" y="268"/>
                    <a:pt x="306" y="290"/>
                    <a:pt x="299" y="312"/>
                  </a:cubicBezTo>
                  <a:cubicBezTo>
                    <a:pt x="298" y="312"/>
                    <a:pt x="297" y="312"/>
                    <a:pt x="296" y="314"/>
                  </a:cubicBezTo>
                  <a:cubicBezTo>
                    <a:pt x="295" y="318"/>
                    <a:pt x="294" y="322"/>
                    <a:pt x="295" y="326"/>
                  </a:cubicBezTo>
                  <a:cubicBezTo>
                    <a:pt x="294" y="330"/>
                    <a:pt x="293" y="334"/>
                    <a:pt x="292" y="338"/>
                  </a:cubicBezTo>
                  <a:cubicBezTo>
                    <a:pt x="290" y="338"/>
                    <a:pt x="289" y="339"/>
                    <a:pt x="289" y="340"/>
                  </a:cubicBezTo>
                  <a:cubicBezTo>
                    <a:pt x="285" y="392"/>
                    <a:pt x="287" y="444"/>
                    <a:pt x="287" y="495"/>
                  </a:cubicBezTo>
                  <a:cubicBezTo>
                    <a:pt x="287" y="506"/>
                    <a:pt x="287" y="516"/>
                    <a:pt x="287" y="527"/>
                  </a:cubicBezTo>
                  <a:cubicBezTo>
                    <a:pt x="279" y="528"/>
                    <a:pt x="270" y="529"/>
                    <a:pt x="261" y="528"/>
                  </a:cubicBezTo>
                  <a:cubicBezTo>
                    <a:pt x="258" y="528"/>
                    <a:pt x="255" y="528"/>
                    <a:pt x="253" y="528"/>
                  </a:cubicBezTo>
                  <a:cubicBezTo>
                    <a:pt x="255" y="519"/>
                    <a:pt x="253" y="510"/>
                    <a:pt x="248" y="503"/>
                  </a:cubicBezTo>
                  <a:cubicBezTo>
                    <a:pt x="242" y="496"/>
                    <a:pt x="230" y="492"/>
                    <a:pt x="222" y="501"/>
                  </a:cubicBezTo>
                  <a:cubicBezTo>
                    <a:pt x="215" y="508"/>
                    <a:pt x="217" y="520"/>
                    <a:pt x="221" y="528"/>
                  </a:cubicBezTo>
                  <a:cubicBezTo>
                    <a:pt x="223" y="532"/>
                    <a:pt x="231" y="539"/>
                    <a:pt x="235" y="535"/>
                  </a:cubicBezTo>
                  <a:cubicBezTo>
                    <a:pt x="237" y="536"/>
                    <a:pt x="239" y="537"/>
                    <a:pt x="241" y="537"/>
                  </a:cubicBezTo>
                  <a:cubicBezTo>
                    <a:pt x="241" y="537"/>
                    <a:pt x="241" y="538"/>
                    <a:pt x="241" y="538"/>
                  </a:cubicBezTo>
                  <a:cubicBezTo>
                    <a:pt x="240" y="542"/>
                    <a:pt x="245" y="543"/>
                    <a:pt x="247" y="540"/>
                  </a:cubicBezTo>
                  <a:cubicBezTo>
                    <a:pt x="248" y="539"/>
                    <a:pt x="248" y="539"/>
                    <a:pt x="249" y="538"/>
                  </a:cubicBezTo>
                  <a:cubicBezTo>
                    <a:pt x="261" y="539"/>
                    <a:pt x="276" y="536"/>
                    <a:pt x="287" y="533"/>
                  </a:cubicBezTo>
                  <a:cubicBezTo>
                    <a:pt x="287" y="572"/>
                    <a:pt x="287" y="611"/>
                    <a:pt x="287" y="650"/>
                  </a:cubicBezTo>
                  <a:cubicBezTo>
                    <a:pt x="287" y="709"/>
                    <a:pt x="287" y="768"/>
                    <a:pt x="287" y="827"/>
                  </a:cubicBezTo>
                  <a:cubicBezTo>
                    <a:pt x="286" y="826"/>
                    <a:pt x="286" y="825"/>
                    <a:pt x="284" y="825"/>
                  </a:cubicBezTo>
                  <a:cubicBezTo>
                    <a:pt x="275" y="823"/>
                    <a:pt x="265" y="823"/>
                    <a:pt x="256" y="823"/>
                  </a:cubicBezTo>
                  <a:cubicBezTo>
                    <a:pt x="259" y="814"/>
                    <a:pt x="261" y="806"/>
                    <a:pt x="263" y="798"/>
                  </a:cubicBezTo>
                  <a:cubicBezTo>
                    <a:pt x="267" y="776"/>
                    <a:pt x="265" y="751"/>
                    <a:pt x="255" y="731"/>
                  </a:cubicBezTo>
                  <a:cubicBezTo>
                    <a:pt x="262" y="732"/>
                    <a:pt x="267" y="726"/>
                    <a:pt x="269" y="720"/>
                  </a:cubicBezTo>
                  <a:cubicBezTo>
                    <a:pt x="271" y="714"/>
                    <a:pt x="270" y="707"/>
                    <a:pt x="266" y="702"/>
                  </a:cubicBezTo>
                  <a:cubicBezTo>
                    <a:pt x="258" y="693"/>
                    <a:pt x="244" y="696"/>
                    <a:pt x="237" y="704"/>
                  </a:cubicBezTo>
                  <a:cubicBezTo>
                    <a:pt x="225" y="693"/>
                    <a:pt x="209" y="685"/>
                    <a:pt x="190" y="685"/>
                  </a:cubicBezTo>
                  <a:cubicBezTo>
                    <a:pt x="188" y="685"/>
                    <a:pt x="187" y="685"/>
                    <a:pt x="186" y="686"/>
                  </a:cubicBezTo>
                  <a:cubicBezTo>
                    <a:pt x="82" y="653"/>
                    <a:pt x="0" y="814"/>
                    <a:pt x="53" y="895"/>
                  </a:cubicBezTo>
                  <a:cubicBezTo>
                    <a:pt x="55" y="898"/>
                    <a:pt x="58" y="901"/>
                    <a:pt x="60" y="904"/>
                  </a:cubicBezTo>
                  <a:cubicBezTo>
                    <a:pt x="50" y="913"/>
                    <a:pt x="40" y="927"/>
                    <a:pt x="52" y="938"/>
                  </a:cubicBezTo>
                  <a:cubicBezTo>
                    <a:pt x="63" y="949"/>
                    <a:pt x="80" y="939"/>
                    <a:pt x="86" y="927"/>
                  </a:cubicBezTo>
                  <a:cubicBezTo>
                    <a:pt x="111" y="942"/>
                    <a:pt x="141" y="946"/>
                    <a:pt x="169" y="933"/>
                  </a:cubicBezTo>
                  <a:cubicBezTo>
                    <a:pt x="177" y="929"/>
                    <a:pt x="185" y="924"/>
                    <a:pt x="192" y="918"/>
                  </a:cubicBezTo>
                  <a:cubicBezTo>
                    <a:pt x="200" y="927"/>
                    <a:pt x="208" y="936"/>
                    <a:pt x="216" y="945"/>
                  </a:cubicBezTo>
                  <a:cubicBezTo>
                    <a:pt x="205" y="961"/>
                    <a:pt x="195" y="978"/>
                    <a:pt x="184" y="994"/>
                  </a:cubicBezTo>
                  <a:cubicBezTo>
                    <a:pt x="174" y="1010"/>
                    <a:pt x="161" y="1025"/>
                    <a:pt x="152" y="1042"/>
                  </a:cubicBezTo>
                  <a:cubicBezTo>
                    <a:pt x="141" y="1039"/>
                    <a:pt x="130" y="1040"/>
                    <a:pt x="123" y="1049"/>
                  </a:cubicBezTo>
                  <a:cubicBezTo>
                    <a:pt x="117" y="1057"/>
                    <a:pt x="118" y="1068"/>
                    <a:pt x="126" y="1074"/>
                  </a:cubicBezTo>
                  <a:cubicBezTo>
                    <a:pt x="144" y="1087"/>
                    <a:pt x="167" y="1065"/>
                    <a:pt x="158" y="1046"/>
                  </a:cubicBezTo>
                  <a:cubicBezTo>
                    <a:pt x="184" y="1021"/>
                    <a:pt x="206" y="983"/>
                    <a:pt x="220" y="950"/>
                  </a:cubicBezTo>
                  <a:cubicBezTo>
                    <a:pt x="224" y="954"/>
                    <a:pt x="228" y="958"/>
                    <a:pt x="232" y="963"/>
                  </a:cubicBezTo>
                  <a:cubicBezTo>
                    <a:pt x="245" y="976"/>
                    <a:pt x="258" y="992"/>
                    <a:pt x="274" y="1002"/>
                  </a:cubicBezTo>
                  <a:cubicBezTo>
                    <a:pt x="275" y="1002"/>
                    <a:pt x="275" y="1002"/>
                    <a:pt x="276" y="1001"/>
                  </a:cubicBezTo>
                  <a:cubicBezTo>
                    <a:pt x="265" y="1020"/>
                    <a:pt x="264" y="1041"/>
                    <a:pt x="286" y="1055"/>
                  </a:cubicBezTo>
                  <a:cubicBezTo>
                    <a:pt x="274" y="1074"/>
                    <a:pt x="285" y="1098"/>
                    <a:pt x="302" y="1112"/>
                  </a:cubicBezTo>
                  <a:cubicBezTo>
                    <a:pt x="333" y="1135"/>
                    <a:pt x="376" y="1140"/>
                    <a:pt x="413" y="1141"/>
                  </a:cubicBezTo>
                  <a:cubicBezTo>
                    <a:pt x="447" y="1142"/>
                    <a:pt x="495" y="1147"/>
                    <a:pt x="523" y="1124"/>
                  </a:cubicBezTo>
                  <a:cubicBezTo>
                    <a:pt x="524" y="1123"/>
                    <a:pt x="525" y="1123"/>
                    <a:pt x="526" y="1122"/>
                  </a:cubicBezTo>
                  <a:cubicBezTo>
                    <a:pt x="531" y="1142"/>
                    <a:pt x="533" y="1163"/>
                    <a:pt x="535" y="1184"/>
                  </a:cubicBezTo>
                  <a:cubicBezTo>
                    <a:pt x="535" y="1199"/>
                    <a:pt x="541" y="1238"/>
                    <a:pt x="526" y="1246"/>
                  </a:cubicBezTo>
                  <a:cubicBezTo>
                    <a:pt x="518" y="1251"/>
                    <a:pt x="501" y="1249"/>
                    <a:pt x="492" y="1250"/>
                  </a:cubicBezTo>
                  <a:cubicBezTo>
                    <a:pt x="482" y="1251"/>
                    <a:pt x="471" y="1251"/>
                    <a:pt x="461" y="1252"/>
                  </a:cubicBezTo>
                  <a:cubicBezTo>
                    <a:pt x="441" y="1253"/>
                    <a:pt x="422" y="1254"/>
                    <a:pt x="403" y="1254"/>
                  </a:cubicBezTo>
                  <a:cubicBezTo>
                    <a:pt x="369" y="1254"/>
                    <a:pt x="320" y="1257"/>
                    <a:pt x="306" y="1218"/>
                  </a:cubicBezTo>
                  <a:cubicBezTo>
                    <a:pt x="299" y="1200"/>
                    <a:pt x="301" y="1178"/>
                    <a:pt x="299" y="1158"/>
                  </a:cubicBezTo>
                  <a:cubicBezTo>
                    <a:pt x="297" y="1141"/>
                    <a:pt x="295" y="1123"/>
                    <a:pt x="292" y="1105"/>
                  </a:cubicBezTo>
                  <a:cubicBezTo>
                    <a:pt x="292" y="1103"/>
                    <a:pt x="288" y="1104"/>
                    <a:pt x="288" y="1106"/>
                  </a:cubicBezTo>
                  <a:cubicBezTo>
                    <a:pt x="287" y="1133"/>
                    <a:pt x="288" y="1161"/>
                    <a:pt x="289" y="1188"/>
                  </a:cubicBezTo>
                  <a:cubicBezTo>
                    <a:pt x="290" y="1207"/>
                    <a:pt x="292" y="1225"/>
                    <a:pt x="304" y="1240"/>
                  </a:cubicBezTo>
                  <a:cubicBezTo>
                    <a:pt x="328" y="1270"/>
                    <a:pt x="376" y="1267"/>
                    <a:pt x="410" y="1266"/>
                  </a:cubicBezTo>
                  <a:cubicBezTo>
                    <a:pt x="438" y="1266"/>
                    <a:pt x="465" y="1264"/>
                    <a:pt x="492" y="1262"/>
                  </a:cubicBezTo>
                  <a:cubicBezTo>
                    <a:pt x="505" y="1261"/>
                    <a:pt x="531" y="1263"/>
                    <a:pt x="541" y="1251"/>
                  </a:cubicBezTo>
                  <a:cubicBezTo>
                    <a:pt x="552" y="1237"/>
                    <a:pt x="547" y="1208"/>
                    <a:pt x="546" y="1192"/>
                  </a:cubicBezTo>
                  <a:cubicBezTo>
                    <a:pt x="545" y="1167"/>
                    <a:pt x="540" y="1142"/>
                    <a:pt x="534" y="1118"/>
                  </a:cubicBezTo>
                  <a:cubicBezTo>
                    <a:pt x="533" y="1117"/>
                    <a:pt x="533" y="1116"/>
                    <a:pt x="532" y="1116"/>
                  </a:cubicBezTo>
                  <a:cubicBezTo>
                    <a:pt x="543" y="1100"/>
                    <a:pt x="544" y="1079"/>
                    <a:pt x="529" y="1065"/>
                  </a:cubicBezTo>
                  <a:cubicBezTo>
                    <a:pt x="535" y="1061"/>
                    <a:pt x="540" y="1055"/>
                    <a:pt x="542" y="1049"/>
                  </a:cubicBezTo>
                  <a:cubicBezTo>
                    <a:pt x="543" y="1049"/>
                    <a:pt x="543" y="1049"/>
                    <a:pt x="543" y="1049"/>
                  </a:cubicBezTo>
                  <a:cubicBezTo>
                    <a:pt x="553" y="1054"/>
                    <a:pt x="565" y="1059"/>
                    <a:pt x="577" y="1059"/>
                  </a:cubicBezTo>
                  <a:cubicBezTo>
                    <a:pt x="571" y="1065"/>
                    <a:pt x="567" y="1071"/>
                    <a:pt x="566" y="1079"/>
                  </a:cubicBezTo>
                  <a:cubicBezTo>
                    <a:pt x="564" y="1086"/>
                    <a:pt x="564" y="1098"/>
                    <a:pt x="570" y="1103"/>
                  </a:cubicBezTo>
                  <a:cubicBezTo>
                    <a:pt x="578" y="1110"/>
                    <a:pt x="585" y="1101"/>
                    <a:pt x="589" y="1094"/>
                  </a:cubicBezTo>
                  <a:cubicBezTo>
                    <a:pt x="595" y="1084"/>
                    <a:pt x="598" y="1072"/>
                    <a:pt x="597" y="1060"/>
                  </a:cubicBezTo>
                  <a:cubicBezTo>
                    <a:pt x="597" y="1056"/>
                    <a:pt x="593" y="1055"/>
                    <a:pt x="590" y="1057"/>
                  </a:cubicBezTo>
                  <a:cubicBezTo>
                    <a:pt x="591" y="1055"/>
                    <a:pt x="590" y="1052"/>
                    <a:pt x="588" y="1052"/>
                  </a:cubicBezTo>
                  <a:cubicBezTo>
                    <a:pt x="581" y="1050"/>
                    <a:pt x="574" y="1051"/>
                    <a:pt x="566" y="1050"/>
                  </a:cubicBezTo>
                  <a:cubicBezTo>
                    <a:pt x="559" y="1049"/>
                    <a:pt x="552" y="1047"/>
                    <a:pt x="545" y="1045"/>
                  </a:cubicBezTo>
                  <a:cubicBezTo>
                    <a:pt x="545" y="1044"/>
                    <a:pt x="545" y="1044"/>
                    <a:pt x="544" y="1044"/>
                  </a:cubicBezTo>
                  <a:cubicBezTo>
                    <a:pt x="548" y="1033"/>
                    <a:pt x="546" y="1020"/>
                    <a:pt x="537" y="1009"/>
                  </a:cubicBezTo>
                  <a:cubicBezTo>
                    <a:pt x="536" y="1008"/>
                    <a:pt x="534" y="1009"/>
                    <a:pt x="535" y="1011"/>
                  </a:cubicBezTo>
                  <a:cubicBezTo>
                    <a:pt x="560" y="1077"/>
                    <a:pt x="447" y="1077"/>
                    <a:pt x="408" y="1075"/>
                  </a:cubicBezTo>
                  <a:cubicBezTo>
                    <a:pt x="380" y="1074"/>
                    <a:pt x="352" y="1069"/>
                    <a:pt x="326" y="1060"/>
                  </a:cubicBezTo>
                  <a:cubicBezTo>
                    <a:pt x="316" y="1058"/>
                    <a:pt x="306" y="1054"/>
                    <a:pt x="297" y="1050"/>
                  </a:cubicBezTo>
                  <a:cubicBezTo>
                    <a:pt x="297" y="1048"/>
                    <a:pt x="294" y="1046"/>
                    <a:pt x="292" y="1047"/>
                  </a:cubicBezTo>
                  <a:cubicBezTo>
                    <a:pt x="292" y="1047"/>
                    <a:pt x="292" y="1047"/>
                    <a:pt x="292" y="1047"/>
                  </a:cubicBezTo>
                  <a:cubicBezTo>
                    <a:pt x="273" y="1035"/>
                    <a:pt x="277" y="1017"/>
                    <a:pt x="285" y="999"/>
                  </a:cubicBezTo>
                  <a:cubicBezTo>
                    <a:pt x="287" y="1001"/>
                    <a:pt x="289" y="1003"/>
                    <a:pt x="291" y="1004"/>
                  </a:cubicBezTo>
                  <a:cubicBezTo>
                    <a:pt x="323" y="1028"/>
                    <a:pt x="379" y="1022"/>
                    <a:pt x="416" y="1021"/>
                  </a:cubicBezTo>
                  <a:cubicBezTo>
                    <a:pt x="440" y="1020"/>
                    <a:pt x="465" y="1018"/>
                    <a:pt x="489" y="1015"/>
                  </a:cubicBezTo>
                  <a:cubicBezTo>
                    <a:pt x="504" y="1013"/>
                    <a:pt x="522" y="1012"/>
                    <a:pt x="535" y="1003"/>
                  </a:cubicBezTo>
                  <a:cubicBezTo>
                    <a:pt x="550" y="993"/>
                    <a:pt x="554" y="965"/>
                    <a:pt x="532" y="960"/>
                  </a:cubicBezTo>
                  <a:cubicBezTo>
                    <a:pt x="531" y="959"/>
                    <a:pt x="529" y="960"/>
                    <a:pt x="529" y="961"/>
                  </a:cubicBezTo>
                  <a:cubicBezTo>
                    <a:pt x="529" y="865"/>
                    <a:pt x="529" y="769"/>
                    <a:pt x="527" y="673"/>
                  </a:cubicBezTo>
                  <a:cubicBezTo>
                    <a:pt x="528" y="675"/>
                    <a:pt x="532" y="676"/>
                    <a:pt x="534" y="673"/>
                  </a:cubicBezTo>
                  <a:cubicBezTo>
                    <a:pt x="557" y="633"/>
                    <a:pt x="581" y="595"/>
                    <a:pt x="606" y="557"/>
                  </a:cubicBezTo>
                  <a:cubicBezTo>
                    <a:pt x="606" y="557"/>
                    <a:pt x="606" y="558"/>
                    <a:pt x="606" y="558"/>
                  </a:cubicBezTo>
                  <a:cubicBezTo>
                    <a:pt x="627" y="589"/>
                    <a:pt x="670" y="615"/>
                    <a:pt x="708" y="607"/>
                  </a:cubicBezTo>
                  <a:cubicBezTo>
                    <a:pt x="708" y="607"/>
                    <a:pt x="708" y="607"/>
                    <a:pt x="708" y="607"/>
                  </a:cubicBezTo>
                  <a:cubicBezTo>
                    <a:pt x="708" y="612"/>
                    <a:pt x="709" y="617"/>
                    <a:pt x="712" y="621"/>
                  </a:cubicBezTo>
                  <a:cubicBezTo>
                    <a:pt x="718" y="632"/>
                    <a:pt x="731" y="634"/>
                    <a:pt x="741" y="628"/>
                  </a:cubicBezTo>
                  <a:cubicBezTo>
                    <a:pt x="752" y="621"/>
                    <a:pt x="756" y="608"/>
                    <a:pt x="749" y="598"/>
                  </a:cubicBezTo>
                  <a:cubicBezTo>
                    <a:pt x="742" y="588"/>
                    <a:pt x="729" y="585"/>
                    <a:pt x="719" y="591"/>
                  </a:cubicBezTo>
                  <a:cubicBezTo>
                    <a:pt x="719" y="591"/>
                    <a:pt x="718" y="592"/>
                    <a:pt x="718" y="592"/>
                  </a:cubicBezTo>
                  <a:cubicBezTo>
                    <a:pt x="718" y="592"/>
                    <a:pt x="718" y="592"/>
                    <a:pt x="718" y="592"/>
                  </a:cubicBezTo>
                  <a:cubicBezTo>
                    <a:pt x="714" y="594"/>
                    <a:pt x="711" y="597"/>
                    <a:pt x="710" y="601"/>
                  </a:cubicBezTo>
                  <a:cubicBezTo>
                    <a:pt x="709" y="600"/>
                    <a:pt x="709" y="600"/>
                    <a:pt x="708" y="600"/>
                  </a:cubicBezTo>
                  <a:cubicBezTo>
                    <a:pt x="690" y="597"/>
                    <a:pt x="673" y="597"/>
                    <a:pt x="656" y="590"/>
                  </a:cubicBezTo>
                  <a:cubicBezTo>
                    <a:pt x="638" y="582"/>
                    <a:pt x="623" y="570"/>
                    <a:pt x="609" y="556"/>
                  </a:cubicBezTo>
                  <a:cubicBezTo>
                    <a:pt x="609" y="555"/>
                    <a:pt x="608" y="555"/>
                    <a:pt x="608" y="555"/>
                  </a:cubicBezTo>
                  <a:cubicBezTo>
                    <a:pt x="620" y="537"/>
                    <a:pt x="632" y="518"/>
                    <a:pt x="644" y="500"/>
                  </a:cubicBezTo>
                  <a:cubicBezTo>
                    <a:pt x="648" y="502"/>
                    <a:pt x="652" y="504"/>
                    <a:pt x="656" y="506"/>
                  </a:cubicBezTo>
                  <a:cubicBezTo>
                    <a:pt x="682" y="517"/>
                    <a:pt x="712" y="520"/>
                    <a:pt x="739" y="512"/>
                  </a:cubicBezTo>
                  <a:cubicBezTo>
                    <a:pt x="735" y="526"/>
                    <a:pt x="752" y="537"/>
                    <a:pt x="764" y="531"/>
                  </a:cubicBezTo>
                  <a:cubicBezTo>
                    <a:pt x="774" y="526"/>
                    <a:pt x="778" y="507"/>
                    <a:pt x="766" y="502"/>
                  </a:cubicBezTo>
                  <a:cubicBezTo>
                    <a:pt x="774" y="497"/>
                    <a:pt x="781" y="492"/>
                    <a:pt x="787" y="486"/>
                  </a:cubicBezTo>
                  <a:cubicBezTo>
                    <a:pt x="802" y="473"/>
                    <a:pt x="810" y="457"/>
                    <a:pt x="814" y="440"/>
                  </a:cubicBezTo>
                  <a:cubicBezTo>
                    <a:pt x="814" y="441"/>
                    <a:pt x="814" y="441"/>
                    <a:pt x="815" y="442"/>
                  </a:cubicBezTo>
                  <a:cubicBezTo>
                    <a:pt x="819" y="444"/>
                    <a:pt x="824" y="443"/>
                    <a:pt x="828" y="441"/>
                  </a:cubicBezTo>
                  <a:cubicBezTo>
                    <a:pt x="837" y="453"/>
                    <a:pt x="840" y="469"/>
                    <a:pt x="837" y="484"/>
                  </a:cubicBezTo>
                  <a:cubicBezTo>
                    <a:pt x="837" y="487"/>
                    <a:pt x="842" y="489"/>
                    <a:pt x="843" y="485"/>
                  </a:cubicBezTo>
                  <a:cubicBezTo>
                    <a:pt x="849" y="468"/>
                    <a:pt x="844" y="451"/>
                    <a:pt x="832" y="438"/>
                  </a:cubicBezTo>
                  <a:cubicBezTo>
                    <a:pt x="835" y="435"/>
                    <a:pt x="837" y="432"/>
                    <a:pt x="838" y="429"/>
                  </a:cubicBezTo>
                  <a:cubicBezTo>
                    <a:pt x="838" y="429"/>
                    <a:pt x="839" y="429"/>
                    <a:pt x="839" y="429"/>
                  </a:cubicBezTo>
                  <a:close/>
                  <a:moveTo>
                    <a:pt x="527" y="296"/>
                  </a:moveTo>
                  <a:cubicBezTo>
                    <a:pt x="516" y="289"/>
                    <a:pt x="519" y="268"/>
                    <a:pt x="535" y="270"/>
                  </a:cubicBezTo>
                  <a:cubicBezTo>
                    <a:pt x="541" y="271"/>
                    <a:pt x="547" y="275"/>
                    <a:pt x="546" y="282"/>
                  </a:cubicBezTo>
                  <a:cubicBezTo>
                    <a:pt x="546" y="286"/>
                    <a:pt x="544" y="290"/>
                    <a:pt x="540" y="292"/>
                  </a:cubicBezTo>
                  <a:cubicBezTo>
                    <a:pt x="538" y="294"/>
                    <a:pt x="535" y="294"/>
                    <a:pt x="532" y="295"/>
                  </a:cubicBezTo>
                  <a:cubicBezTo>
                    <a:pt x="531" y="294"/>
                    <a:pt x="529" y="294"/>
                    <a:pt x="527" y="296"/>
                  </a:cubicBezTo>
                  <a:close/>
                  <a:moveTo>
                    <a:pt x="330" y="51"/>
                  </a:moveTo>
                  <a:cubicBezTo>
                    <a:pt x="329" y="51"/>
                    <a:pt x="329" y="51"/>
                    <a:pt x="329" y="51"/>
                  </a:cubicBezTo>
                  <a:cubicBezTo>
                    <a:pt x="328" y="51"/>
                    <a:pt x="328" y="51"/>
                    <a:pt x="328" y="50"/>
                  </a:cubicBezTo>
                  <a:cubicBezTo>
                    <a:pt x="322" y="46"/>
                    <a:pt x="316" y="41"/>
                    <a:pt x="315" y="33"/>
                  </a:cubicBezTo>
                  <a:cubicBezTo>
                    <a:pt x="314" y="24"/>
                    <a:pt x="320" y="16"/>
                    <a:pt x="328" y="14"/>
                  </a:cubicBezTo>
                  <a:cubicBezTo>
                    <a:pt x="338" y="11"/>
                    <a:pt x="348" y="16"/>
                    <a:pt x="348" y="27"/>
                  </a:cubicBezTo>
                  <a:cubicBezTo>
                    <a:pt x="347" y="31"/>
                    <a:pt x="338" y="59"/>
                    <a:pt x="330" y="51"/>
                  </a:cubicBezTo>
                  <a:close/>
                  <a:moveTo>
                    <a:pt x="127" y="402"/>
                  </a:moveTo>
                  <a:cubicBezTo>
                    <a:pt x="120" y="403"/>
                    <a:pt x="112" y="397"/>
                    <a:pt x="112" y="389"/>
                  </a:cubicBezTo>
                  <a:cubicBezTo>
                    <a:pt x="112" y="383"/>
                    <a:pt x="118" y="376"/>
                    <a:pt x="125" y="376"/>
                  </a:cubicBezTo>
                  <a:cubicBezTo>
                    <a:pt x="132" y="376"/>
                    <a:pt x="137" y="381"/>
                    <a:pt x="138" y="388"/>
                  </a:cubicBezTo>
                  <a:cubicBezTo>
                    <a:pt x="138" y="388"/>
                    <a:pt x="138" y="389"/>
                    <a:pt x="138" y="389"/>
                  </a:cubicBezTo>
                  <a:cubicBezTo>
                    <a:pt x="136" y="395"/>
                    <a:pt x="134" y="400"/>
                    <a:pt x="127" y="402"/>
                  </a:cubicBezTo>
                  <a:close/>
                  <a:moveTo>
                    <a:pt x="288" y="94"/>
                  </a:moveTo>
                  <a:cubicBezTo>
                    <a:pt x="291" y="97"/>
                    <a:pt x="291" y="102"/>
                    <a:pt x="290" y="106"/>
                  </a:cubicBezTo>
                  <a:cubicBezTo>
                    <a:pt x="288" y="109"/>
                    <a:pt x="286" y="110"/>
                    <a:pt x="284" y="112"/>
                  </a:cubicBezTo>
                  <a:cubicBezTo>
                    <a:pt x="282" y="106"/>
                    <a:pt x="279" y="101"/>
                    <a:pt x="276" y="96"/>
                  </a:cubicBezTo>
                  <a:cubicBezTo>
                    <a:pt x="276" y="95"/>
                    <a:pt x="275" y="94"/>
                    <a:pt x="274" y="93"/>
                  </a:cubicBezTo>
                  <a:cubicBezTo>
                    <a:pt x="279" y="91"/>
                    <a:pt x="285" y="91"/>
                    <a:pt x="288" y="94"/>
                  </a:cubicBezTo>
                  <a:close/>
                  <a:moveTo>
                    <a:pt x="77" y="94"/>
                  </a:moveTo>
                  <a:cubicBezTo>
                    <a:pt x="84" y="87"/>
                    <a:pt x="91" y="92"/>
                    <a:pt x="97" y="97"/>
                  </a:cubicBezTo>
                  <a:cubicBezTo>
                    <a:pt x="91" y="101"/>
                    <a:pt x="87" y="106"/>
                    <a:pt x="82" y="111"/>
                  </a:cubicBezTo>
                  <a:cubicBezTo>
                    <a:pt x="75" y="110"/>
                    <a:pt x="71" y="100"/>
                    <a:pt x="77" y="94"/>
                  </a:cubicBezTo>
                  <a:close/>
                  <a:moveTo>
                    <a:pt x="71" y="300"/>
                  </a:moveTo>
                  <a:cubicBezTo>
                    <a:pt x="68" y="296"/>
                    <a:pt x="70" y="288"/>
                    <a:pt x="74" y="284"/>
                  </a:cubicBezTo>
                  <a:cubicBezTo>
                    <a:pt x="81" y="291"/>
                    <a:pt x="88" y="297"/>
                    <a:pt x="96" y="301"/>
                  </a:cubicBezTo>
                  <a:cubicBezTo>
                    <a:pt x="88" y="306"/>
                    <a:pt x="77" y="308"/>
                    <a:pt x="71" y="300"/>
                  </a:cubicBezTo>
                  <a:close/>
                  <a:moveTo>
                    <a:pt x="190" y="291"/>
                  </a:moveTo>
                  <a:cubicBezTo>
                    <a:pt x="134" y="319"/>
                    <a:pt x="71" y="290"/>
                    <a:pt x="57" y="229"/>
                  </a:cubicBezTo>
                  <a:cubicBezTo>
                    <a:pt x="55" y="218"/>
                    <a:pt x="54" y="206"/>
                    <a:pt x="55" y="196"/>
                  </a:cubicBezTo>
                  <a:cubicBezTo>
                    <a:pt x="60" y="200"/>
                    <a:pt x="65" y="204"/>
                    <a:pt x="71" y="207"/>
                  </a:cubicBezTo>
                  <a:cubicBezTo>
                    <a:pt x="74" y="209"/>
                    <a:pt x="77" y="205"/>
                    <a:pt x="74" y="203"/>
                  </a:cubicBezTo>
                  <a:cubicBezTo>
                    <a:pt x="69" y="198"/>
                    <a:pt x="62" y="193"/>
                    <a:pt x="56" y="188"/>
                  </a:cubicBezTo>
                  <a:cubicBezTo>
                    <a:pt x="58" y="177"/>
                    <a:pt x="62" y="166"/>
                    <a:pt x="67" y="155"/>
                  </a:cubicBezTo>
                  <a:cubicBezTo>
                    <a:pt x="73" y="162"/>
                    <a:pt x="81" y="168"/>
                    <a:pt x="90" y="172"/>
                  </a:cubicBezTo>
                  <a:cubicBezTo>
                    <a:pt x="93" y="173"/>
                    <a:pt x="95" y="169"/>
                    <a:pt x="93" y="167"/>
                  </a:cubicBezTo>
                  <a:cubicBezTo>
                    <a:pt x="84" y="162"/>
                    <a:pt x="77" y="156"/>
                    <a:pt x="70" y="149"/>
                  </a:cubicBezTo>
                  <a:cubicBezTo>
                    <a:pt x="74" y="140"/>
                    <a:pt x="80" y="132"/>
                    <a:pt x="87" y="124"/>
                  </a:cubicBezTo>
                  <a:cubicBezTo>
                    <a:pt x="93" y="130"/>
                    <a:pt x="99" y="137"/>
                    <a:pt x="105" y="142"/>
                  </a:cubicBezTo>
                  <a:cubicBezTo>
                    <a:pt x="108" y="145"/>
                    <a:pt x="111" y="141"/>
                    <a:pt x="109" y="139"/>
                  </a:cubicBezTo>
                  <a:cubicBezTo>
                    <a:pt x="103" y="132"/>
                    <a:pt x="97" y="126"/>
                    <a:pt x="91" y="120"/>
                  </a:cubicBezTo>
                  <a:cubicBezTo>
                    <a:pt x="96" y="114"/>
                    <a:pt x="102" y="108"/>
                    <a:pt x="108" y="103"/>
                  </a:cubicBezTo>
                  <a:cubicBezTo>
                    <a:pt x="117" y="111"/>
                    <a:pt x="125" y="120"/>
                    <a:pt x="135" y="127"/>
                  </a:cubicBezTo>
                  <a:cubicBezTo>
                    <a:pt x="137" y="129"/>
                    <a:pt x="140" y="125"/>
                    <a:pt x="138" y="123"/>
                  </a:cubicBezTo>
                  <a:cubicBezTo>
                    <a:pt x="130" y="115"/>
                    <a:pt x="121" y="108"/>
                    <a:pt x="112" y="100"/>
                  </a:cubicBezTo>
                  <a:cubicBezTo>
                    <a:pt x="118" y="96"/>
                    <a:pt x="124" y="91"/>
                    <a:pt x="130" y="87"/>
                  </a:cubicBezTo>
                  <a:cubicBezTo>
                    <a:pt x="139" y="95"/>
                    <a:pt x="149" y="103"/>
                    <a:pt x="159" y="108"/>
                  </a:cubicBezTo>
                  <a:cubicBezTo>
                    <a:pt x="161" y="110"/>
                    <a:pt x="164" y="106"/>
                    <a:pt x="162" y="104"/>
                  </a:cubicBezTo>
                  <a:cubicBezTo>
                    <a:pt x="155" y="97"/>
                    <a:pt x="147" y="92"/>
                    <a:pt x="139" y="86"/>
                  </a:cubicBezTo>
                  <a:cubicBezTo>
                    <a:pt x="147" y="80"/>
                    <a:pt x="157" y="76"/>
                    <a:pt x="167" y="74"/>
                  </a:cubicBezTo>
                  <a:cubicBezTo>
                    <a:pt x="175" y="82"/>
                    <a:pt x="184" y="89"/>
                    <a:pt x="195" y="92"/>
                  </a:cubicBezTo>
                  <a:cubicBezTo>
                    <a:pt x="197" y="93"/>
                    <a:pt x="199" y="90"/>
                    <a:pt x="197" y="88"/>
                  </a:cubicBezTo>
                  <a:cubicBezTo>
                    <a:pt x="191" y="84"/>
                    <a:pt x="186" y="81"/>
                    <a:pt x="180" y="77"/>
                  </a:cubicBezTo>
                  <a:cubicBezTo>
                    <a:pt x="178" y="75"/>
                    <a:pt x="176" y="74"/>
                    <a:pt x="174" y="72"/>
                  </a:cubicBezTo>
                  <a:cubicBezTo>
                    <a:pt x="183" y="71"/>
                    <a:pt x="192" y="70"/>
                    <a:pt x="201" y="70"/>
                  </a:cubicBezTo>
                  <a:cubicBezTo>
                    <a:pt x="207" y="76"/>
                    <a:pt x="214" y="82"/>
                    <a:pt x="221" y="87"/>
                  </a:cubicBezTo>
                  <a:cubicBezTo>
                    <a:pt x="223" y="88"/>
                    <a:pt x="226" y="85"/>
                    <a:pt x="224" y="83"/>
                  </a:cubicBezTo>
                  <a:cubicBezTo>
                    <a:pt x="220" y="78"/>
                    <a:pt x="215" y="74"/>
                    <a:pt x="211" y="71"/>
                  </a:cubicBezTo>
                  <a:cubicBezTo>
                    <a:pt x="213" y="71"/>
                    <a:pt x="216" y="71"/>
                    <a:pt x="219" y="71"/>
                  </a:cubicBezTo>
                  <a:cubicBezTo>
                    <a:pt x="239" y="73"/>
                    <a:pt x="255" y="83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8"/>
                    <a:pt x="266" y="99"/>
                    <a:pt x="267" y="99"/>
                  </a:cubicBezTo>
                  <a:cubicBezTo>
                    <a:pt x="274" y="109"/>
                    <a:pt x="278" y="122"/>
                    <a:pt x="279" y="136"/>
                  </a:cubicBezTo>
                  <a:cubicBezTo>
                    <a:pt x="283" y="192"/>
                    <a:pt x="239" y="265"/>
                    <a:pt x="190" y="291"/>
                  </a:cubicBezTo>
                  <a:close/>
                  <a:moveTo>
                    <a:pt x="243" y="527"/>
                  </a:moveTo>
                  <a:cubicBezTo>
                    <a:pt x="240" y="527"/>
                    <a:pt x="237" y="527"/>
                    <a:pt x="234" y="528"/>
                  </a:cubicBezTo>
                  <a:cubicBezTo>
                    <a:pt x="233" y="528"/>
                    <a:pt x="232" y="530"/>
                    <a:pt x="232" y="531"/>
                  </a:cubicBezTo>
                  <a:cubicBezTo>
                    <a:pt x="230" y="529"/>
                    <a:pt x="228" y="525"/>
                    <a:pt x="228" y="525"/>
                  </a:cubicBezTo>
                  <a:cubicBezTo>
                    <a:pt x="227" y="522"/>
                    <a:pt x="227" y="520"/>
                    <a:pt x="226" y="517"/>
                  </a:cubicBezTo>
                  <a:cubicBezTo>
                    <a:pt x="226" y="512"/>
                    <a:pt x="227" y="505"/>
                    <a:pt x="233" y="505"/>
                  </a:cubicBezTo>
                  <a:cubicBezTo>
                    <a:pt x="240" y="505"/>
                    <a:pt x="244" y="512"/>
                    <a:pt x="244" y="518"/>
                  </a:cubicBezTo>
                  <a:cubicBezTo>
                    <a:pt x="244" y="521"/>
                    <a:pt x="244" y="524"/>
                    <a:pt x="243" y="527"/>
                  </a:cubicBezTo>
                  <a:close/>
                  <a:moveTo>
                    <a:pt x="148" y="1064"/>
                  </a:moveTo>
                  <a:cubicBezTo>
                    <a:pt x="145" y="1069"/>
                    <a:pt x="139" y="1071"/>
                    <a:pt x="133" y="1068"/>
                  </a:cubicBezTo>
                  <a:cubicBezTo>
                    <a:pt x="127" y="1065"/>
                    <a:pt x="126" y="1059"/>
                    <a:pt x="130" y="1054"/>
                  </a:cubicBezTo>
                  <a:cubicBezTo>
                    <a:pt x="134" y="1048"/>
                    <a:pt x="142" y="1047"/>
                    <a:pt x="149" y="1047"/>
                  </a:cubicBezTo>
                  <a:cubicBezTo>
                    <a:pt x="148" y="1049"/>
                    <a:pt x="149" y="1051"/>
                    <a:pt x="151" y="1052"/>
                  </a:cubicBezTo>
                  <a:cubicBezTo>
                    <a:pt x="151" y="1056"/>
                    <a:pt x="151" y="1060"/>
                    <a:pt x="148" y="1064"/>
                  </a:cubicBezTo>
                  <a:close/>
                  <a:moveTo>
                    <a:pt x="589" y="1058"/>
                  </a:moveTo>
                  <a:cubicBezTo>
                    <a:pt x="588" y="1059"/>
                    <a:pt x="588" y="1060"/>
                    <a:pt x="588" y="1060"/>
                  </a:cubicBezTo>
                  <a:cubicBezTo>
                    <a:pt x="588" y="1067"/>
                    <a:pt x="587" y="1074"/>
                    <a:pt x="585" y="1081"/>
                  </a:cubicBezTo>
                  <a:cubicBezTo>
                    <a:pt x="584" y="1084"/>
                    <a:pt x="583" y="1087"/>
                    <a:pt x="581" y="1090"/>
                  </a:cubicBezTo>
                  <a:cubicBezTo>
                    <a:pt x="579" y="1093"/>
                    <a:pt x="577" y="1098"/>
                    <a:pt x="575" y="1095"/>
                  </a:cubicBezTo>
                  <a:cubicBezTo>
                    <a:pt x="571" y="1091"/>
                    <a:pt x="572" y="1081"/>
                    <a:pt x="573" y="1076"/>
                  </a:cubicBezTo>
                  <a:cubicBezTo>
                    <a:pt x="575" y="1070"/>
                    <a:pt x="579" y="1064"/>
                    <a:pt x="584" y="1060"/>
                  </a:cubicBezTo>
                  <a:cubicBezTo>
                    <a:pt x="584" y="1060"/>
                    <a:pt x="584" y="1059"/>
                    <a:pt x="584" y="1059"/>
                  </a:cubicBezTo>
                  <a:cubicBezTo>
                    <a:pt x="586" y="1059"/>
                    <a:pt x="587" y="1059"/>
                    <a:pt x="588" y="1059"/>
                  </a:cubicBezTo>
                  <a:cubicBezTo>
                    <a:pt x="588" y="1058"/>
                    <a:pt x="589" y="1058"/>
                    <a:pt x="589" y="1058"/>
                  </a:cubicBezTo>
                  <a:close/>
                  <a:moveTo>
                    <a:pt x="292" y="1059"/>
                  </a:moveTo>
                  <a:cubicBezTo>
                    <a:pt x="325" y="1077"/>
                    <a:pt x="368" y="1083"/>
                    <a:pt x="404" y="1085"/>
                  </a:cubicBezTo>
                  <a:cubicBezTo>
                    <a:pt x="441" y="1088"/>
                    <a:pt x="486" y="1087"/>
                    <a:pt x="520" y="1071"/>
                  </a:cubicBezTo>
                  <a:cubicBezTo>
                    <a:pt x="521" y="1070"/>
                    <a:pt x="522" y="1070"/>
                    <a:pt x="523" y="1070"/>
                  </a:cubicBezTo>
                  <a:cubicBezTo>
                    <a:pt x="535" y="1082"/>
                    <a:pt x="533" y="1101"/>
                    <a:pt x="521" y="1113"/>
                  </a:cubicBezTo>
                  <a:cubicBezTo>
                    <a:pt x="510" y="1123"/>
                    <a:pt x="495" y="1127"/>
                    <a:pt x="481" y="1129"/>
                  </a:cubicBezTo>
                  <a:cubicBezTo>
                    <a:pt x="456" y="1131"/>
                    <a:pt x="430" y="1131"/>
                    <a:pt x="406" y="1130"/>
                  </a:cubicBezTo>
                  <a:cubicBezTo>
                    <a:pt x="379" y="1129"/>
                    <a:pt x="353" y="1125"/>
                    <a:pt x="329" y="1115"/>
                  </a:cubicBezTo>
                  <a:cubicBezTo>
                    <a:pt x="306" y="1106"/>
                    <a:pt x="281" y="1084"/>
                    <a:pt x="292" y="1059"/>
                  </a:cubicBezTo>
                  <a:close/>
                  <a:moveTo>
                    <a:pt x="722" y="597"/>
                  </a:moveTo>
                  <a:cubicBezTo>
                    <a:pt x="722" y="597"/>
                    <a:pt x="722" y="597"/>
                    <a:pt x="722" y="597"/>
                  </a:cubicBezTo>
                  <a:cubicBezTo>
                    <a:pt x="729" y="594"/>
                    <a:pt x="737" y="597"/>
                    <a:pt x="741" y="602"/>
                  </a:cubicBezTo>
                  <a:cubicBezTo>
                    <a:pt x="745" y="609"/>
                    <a:pt x="742" y="616"/>
                    <a:pt x="735" y="620"/>
                  </a:cubicBezTo>
                  <a:cubicBezTo>
                    <a:pt x="729" y="623"/>
                    <a:pt x="722" y="621"/>
                    <a:pt x="719" y="614"/>
                  </a:cubicBezTo>
                  <a:cubicBezTo>
                    <a:pt x="717" y="608"/>
                    <a:pt x="719" y="602"/>
                    <a:pt x="722" y="597"/>
                  </a:cubicBezTo>
                  <a:close/>
                  <a:moveTo>
                    <a:pt x="651" y="253"/>
                  </a:moveTo>
                  <a:cubicBezTo>
                    <a:pt x="654" y="251"/>
                    <a:pt x="658" y="253"/>
                    <a:pt x="661" y="255"/>
                  </a:cubicBezTo>
                  <a:cubicBezTo>
                    <a:pt x="662" y="257"/>
                    <a:pt x="664" y="258"/>
                    <a:pt x="665" y="260"/>
                  </a:cubicBezTo>
                  <a:cubicBezTo>
                    <a:pt x="665" y="261"/>
                    <a:pt x="665" y="261"/>
                    <a:pt x="665" y="261"/>
                  </a:cubicBezTo>
                  <a:cubicBezTo>
                    <a:pt x="659" y="261"/>
                    <a:pt x="653" y="262"/>
                    <a:pt x="647" y="263"/>
                  </a:cubicBezTo>
                  <a:cubicBezTo>
                    <a:pt x="646" y="260"/>
                    <a:pt x="648" y="254"/>
                    <a:pt x="651" y="253"/>
                  </a:cubicBezTo>
                  <a:close/>
                  <a:moveTo>
                    <a:pt x="590" y="296"/>
                  </a:moveTo>
                  <a:cubicBezTo>
                    <a:pt x="596" y="293"/>
                    <a:pt x="601" y="295"/>
                    <a:pt x="606" y="297"/>
                  </a:cubicBezTo>
                  <a:cubicBezTo>
                    <a:pt x="602" y="302"/>
                    <a:pt x="598" y="307"/>
                    <a:pt x="595" y="311"/>
                  </a:cubicBezTo>
                  <a:cubicBezTo>
                    <a:pt x="595" y="311"/>
                    <a:pt x="595" y="311"/>
                    <a:pt x="594" y="311"/>
                  </a:cubicBezTo>
                  <a:cubicBezTo>
                    <a:pt x="585" y="313"/>
                    <a:pt x="584" y="301"/>
                    <a:pt x="590" y="296"/>
                  </a:cubicBezTo>
                  <a:close/>
                  <a:moveTo>
                    <a:pt x="515" y="636"/>
                  </a:moveTo>
                  <a:cubicBezTo>
                    <a:pt x="518" y="743"/>
                    <a:pt x="518" y="849"/>
                    <a:pt x="518" y="956"/>
                  </a:cubicBezTo>
                  <a:cubicBezTo>
                    <a:pt x="517" y="955"/>
                    <a:pt x="516" y="954"/>
                    <a:pt x="514" y="955"/>
                  </a:cubicBezTo>
                  <a:cubicBezTo>
                    <a:pt x="484" y="964"/>
                    <a:pt x="454" y="970"/>
                    <a:pt x="424" y="974"/>
                  </a:cubicBezTo>
                  <a:cubicBezTo>
                    <a:pt x="419" y="861"/>
                    <a:pt x="417" y="748"/>
                    <a:pt x="417" y="635"/>
                  </a:cubicBezTo>
                  <a:cubicBezTo>
                    <a:pt x="417" y="528"/>
                    <a:pt x="422" y="420"/>
                    <a:pt x="422" y="312"/>
                  </a:cubicBezTo>
                  <a:cubicBezTo>
                    <a:pt x="429" y="318"/>
                    <a:pt x="436" y="323"/>
                    <a:pt x="445" y="323"/>
                  </a:cubicBezTo>
                  <a:cubicBezTo>
                    <a:pt x="455" y="323"/>
                    <a:pt x="463" y="320"/>
                    <a:pt x="468" y="312"/>
                  </a:cubicBezTo>
                  <a:cubicBezTo>
                    <a:pt x="469" y="313"/>
                    <a:pt x="471" y="314"/>
                    <a:pt x="472" y="315"/>
                  </a:cubicBezTo>
                  <a:cubicBezTo>
                    <a:pt x="468" y="420"/>
                    <a:pt x="472" y="526"/>
                    <a:pt x="473" y="631"/>
                  </a:cubicBezTo>
                  <a:cubicBezTo>
                    <a:pt x="473" y="684"/>
                    <a:pt x="474" y="737"/>
                    <a:pt x="474" y="790"/>
                  </a:cubicBezTo>
                  <a:cubicBezTo>
                    <a:pt x="474" y="845"/>
                    <a:pt x="472" y="901"/>
                    <a:pt x="476" y="956"/>
                  </a:cubicBezTo>
                  <a:cubicBezTo>
                    <a:pt x="477" y="962"/>
                    <a:pt x="485" y="962"/>
                    <a:pt x="485" y="956"/>
                  </a:cubicBezTo>
                  <a:cubicBezTo>
                    <a:pt x="488" y="902"/>
                    <a:pt x="485" y="848"/>
                    <a:pt x="485" y="794"/>
                  </a:cubicBezTo>
                  <a:cubicBezTo>
                    <a:pt x="484" y="740"/>
                    <a:pt x="484" y="685"/>
                    <a:pt x="483" y="631"/>
                  </a:cubicBezTo>
                  <a:cubicBezTo>
                    <a:pt x="482" y="528"/>
                    <a:pt x="484" y="424"/>
                    <a:pt x="479" y="320"/>
                  </a:cubicBezTo>
                  <a:cubicBezTo>
                    <a:pt x="486" y="324"/>
                    <a:pt x="495" y="325"/>
                    <a:pt x="503" y="323"/>
                  </a:cubicBezTo>
                  <a:cubicBezTo>
                    <a:pt x="503" y="373"/>
                    <a:pt x="507" y="423"/>
                    <a:pt x="509" y="473"/>
                  </a:cubicBezTo>
                  <a:cubicBezTo>
                    <a:pt x="512" y="527"/>
                    <a:pt x="514" y="582"/>
                    <a:pt x="515" y="636"/>
                  </a:cubicBezTo>
                  <a:close/>
                  <a:moveTo>
                    <a:pt x="360" y="314"/>
                  </a:moveTo>
                  <a:cubicBezTo>
                    <a:pt x="360" y="313"/>
                    <a:pt x="360" y="312"/>
                    <a:pt x="359" y="312"/>
                  </a:cubicBezTo>
                  <a:cubicBezTo>
                    <a:pt x="359" y="311"/>
                    <a:pt x="359" y="311"/>
                    <a:pt x="359" y="310"/>
                  </a:cubicBezTo>
                  <a:cubicBezTo>
                    <a:pt x="375" y="328"/>
                    <a:pt x="404" y="323"/>
                    <a:pt x="413" y="302"/>
                  </a:cubicBezTo>
                  <a:cubicBezTo>
                    <a:pt x="414" y="303"/>
                    <a:pt x="416" y="305"/>
                    <a:pt x="417" y="307"/>
                  </a:cubicBezTo>
                  <a:cubicBezTo>
                    <a:pt x="409" y="416"/>
                    <a:pt x="409" y="526"/>
                    <a:pt x="409" y="635"/>
                  </a:cubicBezTo>
                  <a:cubicBezTo>
                    <a:pt x="409" y="748"/>
                    <a:pt x="413" y="861"/>
                    <a:pt x="418" y="974"/>
                  </a:cubicBezTo>
                  <a:cubicBezTo>
                    <a:pt x="412" y="975"/>
                    <a:pt x="406" y="975"/>
                    <a:pt x="400" y="976"/>
                  </a:cubicBezTo>
                  <a:cubicBezTo>
                    <a:pt x="387" y="976"/>
                    <a:pt x="372" y="977"/>
                    <a:pt x="357" y="976"/>
                  </a:cubicBezTo>
                  <a:cubicBezTo>
                    <a:pt x="358" y="976"/>
                    <a:pt x="360" y="975"/>
                    <a:pt x="360" y="972"/>
                  </a:cubicBezTo>
                  <a:cubicBezTo>
                    <a:pt x="354" y="753"/>
                    <a:pt x="357" y="533"/>
                    <a:pt x="360" y="314"/>
                  </a:cubicBezTo>
                  <a:close/>
                  <a:moveTo>
                    <a:pt x="334" y="248"/>
                  </a:moveTo>
                  <a:cubicBezTo>
                    <a:pt x="334" y="248"/>
                    <a:pt x="334" y="248"/>
                    <a:pt x="334" y="248"/>
                  </a:cubicBezTo>
                  <a:cubicBezTo>
                    <a:pt x="338" y="248"/>
                    <a:pt x="340" y="242"/>
                    <a:pt x="337" y="240"/>
                  </a:cubicBezTo>
                  <a:cubicBezTo>
                    <a:pt x="338" y="237"/>
                    <a:pt x="339" y="235"/>
                    <a:pt x="340" y="233"/>
                  </a:cubicBezTo>
                  <a:cubicBezTo>
                    <a:pt x="348" y="212"/>
                    <a:pt x="356" y="192"/>
                    <a:pt x="364" y="171"/>
                  </a:cubicBezTo>
                  <a:cubicBezTo>
                    <a:pt x="374" y="179"/>
                    <a:pt x="386" y="182"/>
                    <a:pt x="398" y="182"/>
                  </a:cubicBezTo>
                  <a:cubicBezTo>
                    <a:pt x="409" y="181"/>
                    <a:pt x="426" y="177"/>
                    <a:pt x="430" y="166"/>
                  </a:cubicBezTo>
                  <a:cubicBezTo>
                    <a:pt x="431" y="164"/>
                    <a:pt x="429" y="162"/>
                    <a:pt x="427" y="163"/>
                  </a:cubicBezTo>
                  <a:cubicBezTo>
                    <a:pt x="423" y="163"/>
                    <a:pt x="420" y="166"/>
                    <a:pt x="417" y="167"/>
                  </a:cubicBezTo>
                  <a:cubicBezTo>
                    <a:pt x="410" y="171"/>
                    <a:pt x="403" y="172"/>
                    <a:pt x="396" y="173"/>
                  </a:cubicBezTo>
                  <a:cubicBezTo>
                    <a:pt x="385" y="173"/>
                    <a:pt x="376" y="170"/>
                    <a:pt x="367" y="164"/>
                  </a:cubicBezTo>
                  <a:cubicBezTo>
                    <a:pt x="374" y="148"/>
                    <a:pt x="380" y="132"/>
                    <a:pt x="387" y="115"/>
                  </a:cubicBezTo>
                  <a:cubicBezTo>
                    <a:pt x="391" y="106"/>
                    <a:pt x="390" y="101"/>
                    <a:pt x="401" y="102"/>
                  </a:cubicBezTo>
                  <a:cubicBezTo>
                    <a:pt x="411" y="103"/>
                    <a:pt x="409" y="104"/>
                    <a:pt x="413" y="111"/>
                  </a:cubicBezTo>
                  <a:cubicBezTo>
                    <a:pt x="418" y="121"/>
                    <a:pt x="422" y="130"/>
                    <a:pt x="426" y="139"/>
                  </a:cubicBezTo>
                  <a:cubicBezTo>
                    <a:pt x="435" y="158"/>
                    <a:pt x="444" y="177"/>
                    <a:pt x="452" y="196"/>
                  </a:cubicBezTo>
                  <a:cubicBezTo>
                    <a:pt x="461" y="214"/>
                    <a:pt x="470" y="233"/>
                    <a:pt x="479" y="252"/>
                  </a:cubicBezTo>
                  <a:cubicBezTo>
                    <a:pt x="487" y="270"/>
                    <a:pt x="495" y="290"/>
                    <a:pt x="505" y="307"/>
                  </a:cubicBezTo>
                  <a:cubicBezTo>
                    <a:pt x="504" y="307"/>
                    <a:pt x="502" y="308"/>
                    <a:pt x="502" y="310"/>
                  </a:cubicBezTo>
                  <a:cubicBezTo>
                    <a:pt x="502" y="311"/>
                    <a:pt x="502" y="312"/>
                    <a:pt x="502" y="313"/>
                  </a:cubicBezTo>
                  <a:cubicBezTo>
                    <a:pt x="494" y="314"/>
                    <a:pt x="485" y="314"/>
                    <a:pt x="479" y="308"/>
                  </a:cubicBezTo>
                  <a:cubicBezTo>
                    <a:pt x="479" y="307"/>
                    <a:pt x="478" y="307"/>
                    <a:pt x="478" y="306"/>
                  </a:cubicBezTo>
                  <a:cubicBezTo>
                    <a:pt x="478" y="303"/>
                    <a:pt x="476" y="302"/>
                    <a:pt x="474" y="303"/>
                  </a:cubicBezTo>
                  <a:cubicBezTo>
                    <a:pt x="473" y="302"/>
                    <a:pt x="472" y="301"/>
                    <a:pt x="472" y="300"/>
                  </a:cubicBezTo>
                  <a:cubicBezTo>
                    <a:pt x="469" y="296"/>
                    <a:pt x="463" y="296"/>
                    <a:pt x="462" y="301"/>
                  </a:cubicBezTo>
                  <a:cubicBezTo>
                    <a:pt x="456" y="324"/>
                    <a:pt x="436" y="311"/>
                    <a:pt x="422" y="300"/>
                  </a:cubicBezTo>
                  <a:cubicBezTo>
                    <a:pt x="422" y="298"/>
                    <a:pt x="422" y="297"/>
                    <a:pt x="422" y="295"/>
                  </a:cubicBezTo>
                  <a:cubicBezTo>
                    <a:pt x="422" y="292"/>
                    <a:pt x="418" y="292"/>
                    <a:pt x="418" y="295"/>
                  </a:cubicBezTo>
                  <a:cubicBezTo>
                    <a:pt x="418" y="295"/>
                    <a:pt x="418" y="296"/>
                    <a:pt x="418" y="296"/>
                  </a:cubicBezTo>
                  <a:cubicBezTo>
                    <a:pt x="417" y="295"/>
                    <a:pt x="416" y="294"/>
                    <a:pt x="416" y="294"/>
                  </a:cubicBezTo>
                  <a:cubicBezTo>
                    <a:pt x="416" y="292"/>
                    <a:pt x="416" y="289"/>
                    <a:pt x="416" y="287"/>
                  </a:cubicBezTo>
                  <a:cubicBezTo>
                    <a:pt x="416" y="281"/>
                    <a:pt x="408" y="282"/>
                    <a:pt x="407" y="287"/>
                  </a:cubicBezTo>
                  <a:cubicBezTo>
                    <a:pt x="406" y="314"/>
                    <a:pt x="372" y="321"/>
                    <a:pt x="361" y="296"/>
                  </a:cubicBezTo>
                  <a:cubicBezTo>
                    <a:pt x="360" y="292"/>
                    <a:pt x="353" y="293"/>
                    <a:pt x="352" y="297"/>
                  </a:cubicBezTo>
                  <a:cubicBezTo>
                    <a:pt x="351" y="306"/>
                    <a:pt x="349" y="315"/>
                    <a:pt x="344" y="323"/>
                  </a:cubicBezTo>
                  <a:cubicBezTo>
                    <a:pt x="333" y="337"/>
                    <a:pt x="310" y="341"/>
                    <a:pt x="303" y="325"/>
                  </a:cubicBezTo>
                  <a:cubicBezTo>
                    <a:pt x="314" y="300"/>
                    <a:pt x="324" y="274"/>
                    <a:pt x="334" y="248"/>
                  </a:cubicBezTo>
                  <a:close/>
                  <a:moveTo>
                    <a:pt x="296" y="340"/>
                  </a:moveTo>
                  <a:cubicBezTo>
                    <a:pt x="297" y="338"/>
                    <a:pt x="298" y="336"/>
                    <a:pt x="299" y="334"/>
                  </a:cubicBezTo>
                  <a:cubicBezTo>
                    <a:pt x="304" y="341"/>
                    <a:pt x="313" y="346"/>
                    <a:pt x="322" y="345"/>
                  </a:cubicBezTo>
                  <a:cubicBezTo>
                    <a:pt x="339" y="345"/>
                    <a:pt x="350" y="333"/>
                    <a:pt x="356" y="319"/>
                  </a:cubicBezTo>
                  <a:cubicBezTo>
                    <a:pt x="346" y="537"/>
                    <a:pt x="348" y="755"/>
                    <a:pt x="351" y="972"/>
                  </a:cubicBezTo>
                  <a:cubicBezTo>
                    <a:pt x="351" y="974"/>
                    <a:pt x="352" y="976"/>
                    <a:pt x="354" y="976"/>
                  </a:cubicBezTo>
                  <a:cubicBezTo>
                    <a:pt x="333" y="975"/>
                    <a:pt x="312" y="970"/>
                    <a:pt x="297" y="956"/>
                  </a:cubicBezTo>
                  <a:cubicBezTo>
                    <a:pt x="296" y="955"/>
                    <a:pt x="296" y="955"/>
                    <a:pt x="295" y="955"/>
                  </a:cubicBezTo>
                  <a:cubicBezTo>
                    <a:pt x="296" y="853"/>
                    <a:pt x="295" y="751"/>
                    <a:pt x="296" y="650"/>
                  </a:cubicBezTo>
                  <a:cubicBezTo>
                    <a:pt x="296" y="600"/>
                    <a:pt x="296" y="549"/>
                    <a:pt x="296" y="499"/>
                  </a:cubicBezTo>
                  <a:cubicBezTo>
                    <a:pt x="296" y="447"/>
                    <a:pt x="298" y="394"/>
                    <a:pt x="295" y="341"/>
                  </a:cubicBezTo>
                  <a:cubicBezTo>
                    <a:pt x="295" y="341"/>
                    <a:pt x="296" y="341"/>
                    <a:pt x="296" y="340"/>
                  </a:cubicBezTo>
                  <a:close/>
                  <a:moveTo>
                    <a:pt x="260" y="708"/>
                  </a:moveTo>
                  <a:cubicBezTo>
                    <a:pt x="262" y="711"/>
                    <a:pt x="262" y="715"/>
                    <a:pt x="261" y="718"/>
                  </a:cubicBezTo>
                  <a:cubicBezTo>
                    <a:pt x="259" y="721"/>
                    <a:pt x="256" y="723"/>
                    <a:pt x="254" y="725"/>
                  </a:cubicBezTo>
                  <a:cubicBezTo>
                    <a:pt x="253" y="726"/>
                    <a:pt x="253" y="726"/>
                    <a:pt x="253" y="726"/>
                  </a:cubicBezTo>
                  <a:cubicBezTo>
                    <a:pt x="250" y="721"/>
                    <a:pt x="247" y="715"/>
                    <a:pt x="243" y="710"/>
                  </a:cubicBezTo>
                  <a:cubicBezTo>
                    <a:pt x="246" y="705"/>
                    <a:pt x="255" y="702"/>
                    <a:pt x="260" y="708"/>
                  </a:cubicBezTo>
                  <a:close/>
                  <a:moveTo>
                    <a:pt x="58" y="932"/>
                  </a:moveTo>
                  <a:cubicBezTo>
                    <a:pt x="50" y="926"/>
                    <a:pt x="58" y="915"/>
                    <a:pt x="63" y="908"/>
                  </a:cubicBezTo>
                  <a:cubicBezTo>
                    <a:pt x="68" y="913"/>
                    <a:pt x="73" y="918"/>
                    <a:pt x="79" y="922"/>
                  </a:cubicBezTo>
                  <a:cubicBezTo>
                    <a:pt x="73" y="929"/>
                    <a:pt x="67" y="939"/>
                    <a:pt x="58" y="932"/>
                  </a:cubicBezTo>
                  <a:close/>
                  <a:moveTo>
                    <a:pt x="112" y="927"/>
                  </a:moveTo>
                  <a:cubicBezTo>
                    <a:pt x="72" y="915"/>
                    <a:pt x="51" y="880"/>
                    <a:pt x="48" y="841"/>
                  </a:cubicBezTo>
                  <a:cubicBezTo>
                    <a:pt x="50" y="842"/>
                    <a:pt x="51" y="842"/>
                    <a:pt x="53" y="843"/>
                  </a:cubicBezTo>
                  <a:cubicBezTo>
                    <a:pt x="57" y="844"/>
                    <a:pt x="59" y="837"/>
                    <a:pt x="55" y="836"/>
                  </a:cubicBezTo>
                  <a:cubicBezTo>
                    <a:pt x="52" y="836"/>
                    <a:pt x="50" y="835"/>
                    <a:pt x="47" y="835"/>
                  </a:cubicBezTo>
                  <a:cubicBezTo>
                    <a:pt x="47" y="826"/>
                    <a:pt x="48" y="818"/>
                    <a:pt x="49" y="810"/>
                  </a:cubicBezTo>
                  <a:cubicBezTo>
                    <a:pt x="50" y="810"/>
                    <a:pt x="51" y="811"/>
                    <a:pt x="52" y="811"/>
                  </a:cubicBezTo>
                  <a:cubicBezTo>
                    <a:pt x="55" y="812"/>
                    <a:pt x="57" y="813"/>
                    <a:pt x="59" y="812"/>
                  </a:cubicBezTo>
                  <a:cubicBezTo>
                    <a:pt x="62" y="812"/>
                    <a:pt x="63" y="809"/>
                    <a:pt x="61" y="807"/>
                  </a:cubicBezTo>
                  <a:cubicBezTo>
                    <a:pt x="59" y="806"/>
                    <a:pt x="56" y="806"/>
                    <a:pt x="54" y="806"/>
                  </a:cubicBezTo>
                  <a:cubicBezTo>
                    <a:pt x="53" y="805"/>
                    <a:pt x="51" y="805"/>
                    <a:pt x="50" y="805"/>
                  </a:cubicBezTo>
                  <a:cubicBezTo>
                    <a:pt x="51" y="799"/>
                    <a:pt x="53" y="793"/>
                    <a:pt x="55" y="787"/>
                  </a:cubicBezTo>
                  <a:cubicBezTo>
                    <a:pt x="55" y="785"/>
                    <a:pt x="56" y="782"/>
                    <a:pt x="57" y="780"/>
                  </a:cubicBezTo>
                  <a:cubicBezTo>
                    <a:pt x="60" y="781"/>
                    <a:pt x="63" y="782"/>
                    <a:pt x="66" y="783"/>
                  </a:cubicBezTo>
                  <a:cubicBezTo>
                    <a:pt x="69" y="784"/>
                    <a:pt x="71" y="780"/>
                    <a:pt x="68" y="779"/>
                  </a:cubicBezTo>
                  <a:cubicBezTo>
                    <a:pt x="65" y="778"/>
                    <a:pt x="62" y="776"/>
                    <a:pt x="59" y="775"/>
                  </a:cubicBezTo>
                  <a:cubicBezTo>
                    <a:pt x="63" y="765"/>
                    <a:pt x="69" y="756"/>
                    <a:pt x="75" y="747"/>
                  </a:cubicBezTo>
                  <a:cubicBezTo>
                    <a:pt x="79" y="750"/>
                    <a:pt x="83" y="753"/>
                    <a:pt x="87" y="756"/>
                  </a:cubicBezTo>
                  <a:cubicBezTo>
                    <a:pt x="90" y="757"/>
                    <a:pt x="92" y="754"/>
                    <a:pt x="90" y="752"/>
                  </a:cubicBezTo>
                  <a:cubicBezTo>
                    <a:pt x="86" y="749"/>
                    <a:pt x="82" y="746"/>
                    <a:pt x="77" y="743"/>
                  </a:cubicBezTo>
                  <a:cubicBezTo>
                    <a:pt x="84" y="735"/>
                    <a:pt x="91" y="727"/>
                    <a:pt x="98" y="720"/>
                  </a:cubicBezTo>
                  <a:cubicBezTo>
                    <a:pt x="101" y="722"/>
                    <a:pt x="103" y="725"/>
                    <a:pt x="106" y="726"/>
                  </a:cubicBezTo>
                  <a:cubicBezTo>
                    <a:pt x="109" y="728"/>
                    <a:pt x="112" y="724"/>
                    <a:pt x="109" y="722"/>
                  </a:cubicBezTo>
                  <a:cubicBezTo>
                    <a:pt x="107" y="720"/>
                    <a:pt x="105" y="719"/>
                    <a:pt x="102" y="717"/>
                  </a:cubicBezTo>
                  <a:cubicBezTo>
                    <a:pt x="110" y="711"/>
                    <a:pt x="118" y="706"/>
                    <a:pt x="127" y="702"/>
                  </a:cubicBezTo>
                  <a:cubicBezTo>
                    <a:pt x="129" y="705"/>
                    <a:pt x="132" y="708"/>
                    <a:pt x="135" y="710"/>
                  </a:cubicBezTo>
                  <a:cubicBezTo>
                    <a:pt x="138" y="712"/>
                    <a:pt x="139" y="709"/>
                    <a:pt x="138" y="707"/>
                  </a:cubicBezTo>
                  <a:cubicBezTo>
                    <a:pt x="136" y="704"/>
                    <a:pt x="133" y="702"/>
                    <a:pt x="130" y="700"/>
                  </a:cubicBezTo>
                  <a:cubicBezTo>
                    <a:pt x="139" y="697"/>
                    <a:pt x="148" y="694"/>
                    <a:pt x="158" y="693"/>
                  </a:cubicBezTo>
                  <a:cubicBezTo>
                    <a:pt x="160" y="700"/>
                    <a:pt x="166" y="706"/>
                    <a:pt x="174" y="706"/>
                  </a:cubicBezTo>
                  <a:cubicBezTo>
                    <a:pt x="177" y="707"/>
                    <a:pt x="178" y="702"/>
                    <a:pt x="176" y="700"/>
                  </a:cubicBezTo>
                  <a:cubicBezTo>
                    <a:pt x="172" y="698"/>
                    <a:pt x="168" y="696"/>
                    <a:pt x="166" y="692"/>
                  </a:cubicBezTo>
                  <a:cubicBezTo>
                    <a:pt x="174" y="692"/>
                    <a:pt x="183" y="693"/>
                    <a:pt x="192" y="695"/>
                  </a:cubicBezTo>
                  <a:cubicBezTo>
                    <a:pt x="193" y="695"/>
                    <a:pt x="194" y="695"/>
                    <a:pt x="195" y="694"/>
                  </a:cubicBezTo>
                  <a:cubicBezTo>
                    <a:pt x="223" y="697"/>
                    <a:pt x="244" y="720"/>
                    <a:pt x="252" y="747"/>
                  </a:cubicBezTo>
                  <a:cubicBezTo>
                    <a:pt x="262" y="778"/>
                    <a:pt x="251" y="812"/>
                    <a:pt x="237" y="840"/>
                  </a:cubicBezTo>
                  <a:cubicBezTo>
                    <a:pt x="213" y="885"/>
                    <a:pt x="171" y="945"/>
                    <a:pt x="112" y="927"/>
                  </a:cubicBezTo>
                  <a:close/>
                  <a:moveTo>
                    <a:pt x="281" y="994"/>
                  </a:moveTo>
                  <a:cubicBezTo>
                    <a:pt x="280" y="996"/>
                    <a:pt x="278" y="998"/>
                    <a:pt x="277" y="1000"/>
                  </a:cubicBezTo>
                  <a:cubicBezTo>
                    <a:pt x="277" y="999"/>
                    <a:pt x="277" y="999"/>
                    <a:pt x="277" y="998"/>
                  </a:cubicBezTo>
                  <a:cubicBezTo>
                    <a:pt x="267" y="983"/>
                    <a:pt x="251" y="970"/>
                    <a:pt x="238" y="957"/>
                  </a:cubicBezTo>
                  <a:cubicBezTo>
                    <a:pt x="233" y="951"/>
                    <a:pt x="228" y="946"/>
                    <a:pt x="223" y="941"/>
                  </a:cubicBezTo>
                  <a:cubicBezTo>
                    <a:pt x="224" y="940"/>
                    <a:pt x="223" y="939"/>
                    <a:pt x="221" y="939"/>
                  </a:cubicBezTo>
                  <a:cubicBezTo>
                    <a:pt x="213" y="931"/>
                    <a:pt x="205" y="922"/>
                    <a:pt x="197" y="914"/>
                  </a:cubicBezTo>
                  <a:cubicBezTo>
                    <a:pt x="222" y="892"/>
                    <a:pt x="242" y="860"/>
                    <a:pt x="254" y="828"/>
                  </a:cubicBezTo>
                  <a:cubicBezTo>
                    <a:pt x="263" y="830"/>
                    <a:pt x="274" y="833"/>
                    <a:pt x="283" y="832"/>
                  </a:cubicBezTo>
                  <a:cubicBezTo>
                    <a:pt x="285" y="832"/>
                    <a:pt x="286" y="831"/>
                    <a:pt x="287" y="830"/>
                  </a:cubicBezTo>
                  <a:cubicBezTo>
                    <a:pt x="287" y="871"/>
                    <a:pt x="287" y="912"/>
                    <a:pt x="287" y="954"/>
                  </a:cubicBezTo>
                  <a:cubicBezTo>
                    <a:pt x="271" y="963"/>
                    <a:pt x="272" y="981"/>
                    <a:pt x="281" y="994"/>
                  </a:cubicBezTo>
                  <a:close/>
                  <a:moveTo>
                    <a:pt x="528" y="964"/>
                  </a:moveTo>
                  <a:cubicBezTo>
                    <a:pt x="529" y="965"/>
                    <a:pt x="529" y="965"/>
                    <a:pt x="530" y="966"/>
                  </a:cubicBezTo>
                  <a:cubicBezTo>
                    <a:pt x="552" y="976"/>
                    <a:pt x="530" y="997"/>
                    <a:pt x="517" y="1001"/>
                  </a:cubicBezTo>
                  <a:cubicBezTo>
                    <a:pt x="505" y="1004"/>
                    <a:pt x="493" y="1005"/>
                    <a:pt x="481" y="1007"/>
                  </a:cubicBezTo>
                  <a:cubicBezTo>
                    <a:pt x="457" y="1010"/>
                    <a:pt x="433" y="1011"/>
                    <a:pt x="408" y="1012"/>
                  </a:cubicBezTo>
                  <a:cubicBezTo>
                    <a:pt x="386" y="1012"/>
                    <a:pt x="363" y="1012"/>
                    <a:pt x="340" y="1010"/>
                  </a:cubicBezTo>
                  <a:cubicBezTo>
                    <a:pt x="327" y="1009"/>
                    <a:pt x="312" y="1007"/>
                    <a:pt x="300" y="1000"/>
                  </a:cubicBezTo>
                  <a:cubicBezTo>
                    <a:pt x="296" y="998"/>
                    <a:pt x="292" y="994"/>
                    <a:pt x="289" y="990"/>
                  </a:cubicBezTo>
                  <a:cubicBezTo>
                    <a:pt x="288" y="990"/>
                    <a:pt x="288" y="990"/>
                    <a:pt x="288" y="989"/>
                  </a:cubicBezTo>
                  <a:cubicBezTo>
                    <a:pt x="281" y="980"/>
                    <a:pt x="279" y="969"/>
                    <a:pt x="287" y="960"/>
                  </a:cubicBezTo>
                  <a:cubicBezTo>
                    <a:pt x="287" y="964"/>
                    <a:pt x="293" y="964"/>
                    <a:pt x="294" y="961"/>
                  </a:cubicBezTo>
                  <a:cubicBezTo>
                    <a:pt x="317" y="986"/>
                    <a:pt x="354" y="986"/>
                    <a:pt x="386" y="986"/>
                  </a:cubicBezTo>
                  <a:cubicBezTo>
                    <a:pt x="430" y="985"/>
                    <a:pt x="475" y="978"/>
                    <a:pt x="517" y="964"/>
                  </a:cubicBezTo>
                  <a:cubicBezTo>
                    <a:pt x="517" y="963"/>
                    <a:pt x="518" y="963"/>
                    <a:pt x="518" y="963"/>
                  </a:cubicBezTo>
                  <a:cubicBezTo>
                    <a:pt x="518" y="969"/>
                    <a:pt x="527" y="969"/>
                    <a:pt x="528" y="964"/>
                  </a:cubicBezTo>
                  <a:close/>
                  <a:moveTo>
                    <a:pt x="527" y="668"/>
                  </a:moveTo>
                  <a:cubicBezTo>
                    <a:pt x="526" y="656"/>
                    <a:pt x="526" y="644"/>
                    <a:pt x="526" y="632"/>
                  </a:cubicBezTo>
                  <a:cubicBezTo>
                    <a:pt x="524" y="578"/>
                    <a:pt x="523" y="523"/>
                    <a:pt x="520" y="469"/>
                  </a:cubicBezTo>
                  <a:cubicBezTo>
                    <a:pt x="520" y="467"/>
                    <a:pt x="520" y="465"/>
                    <a:pt x="520" y="463"/>
                  </a:cubicBezTo>
                  <a:cubicBezTo>
                    <a:pt x="531" y="463"/>
                    <a:pt x="543" y="456"/>
                    <a:pt x="552" y="451"/>
                  </a:cubicBezTo>
                  <a:cubicBezTo>
                    <a:pt x="563" y="444"/>
                    <a:pt x="573" y="435"/>
                    <a:pt x="581" y="424"/>
                  </a:cubicBezTo>
                  <a:cubicBezTo>
                    <a:pt x="591" y="454"/>
                    <a:pt x="612" y="480"/>
                    <a:pt x="639" y="496"/>
                  </a:cubicBezTo>
                  <a:cubicBezTo>
                    <a:pt x="595" y="549"/>
                    <a:pt x="559" y="608"/>
                    <a:pt x="527" y="668"/>
                  </a:cubicBezTo>
                  <a:close/>
                  <a:moveTo>
                    <a:pt x="765" y="515"/>
                  </a:moveTo>
                  <a:cubicBezTo>
                    <a:pt x="765" y="518"/>
                    <a:pt x="763" y="522"/>
                    <a:pt x="759" y="524"/>
                  </a:cubicBezTo>
                  <a:cubicBezTo>
                    <a:pt x="755" y="525"/>
                    <a:pt x="751" y="524"/>
                    <a:pt x="748" y="521"/>
                  </a:cubicBezTo>
                  <a:cubicBezTo>
                    <a:pt x="746" y="520"/>
                    <a:pt x="745" y="518"/>
                    <a:pt x="744" y="516"/>
                  </a:cubicBezTo>
                  <a:cubicBezTo>
                    <a:pt x="744" y="515"/>
                    <a:pt x="744" y="514"/>
                    <a:pt x="744" y="513"/>
                  </a:cubicBezTo>
                  <a:cubicBezTo>
                    <a:pt x="744" y="513"/>
                    <a:pt x="744" y="513"/>
                    <a:pt x="744" y="513"/>
                  </a:cubicBezTo>
                  <a:cubicBezTo>
                    <a:pt x="744" y="512"/>
                    <a:pt x="744" y="511"/>
                    <a:pt x="744" y="511"/>
                  </a:cubicBezTo>
                  <a:cubicBezTo>
                    <a:pt x="750" y="509"/>
                    <a:pt x="757" y="506"/>
                    <a:pt x="763" y="503"/>
                  </a:cubicBezTo>
                  <a:cubicBezTo>
                    <a:pt x="762" y="504"/>
                    <a:pt x="762" y="504"/>
                    <a:pt x="763" y="505"/>
                  </a:cubicBezTo>
                  <a:cubicBezTo>
                    <a:pt x="764" y="508"/>
                    <a:pt x="765" y="511"/>
                    <a:pt x="765" y="515"/>
                  </a:cubicBezTo>
                  <a:close/>
                  <a:moveTo>
                    <a:pt x="795" y="461"/>
                  </a:moveTo>
                  <a:cubicBezTo>
                    <a:pt x="780" y="485"/>
                    <a:pt x="753" y="499"/>
                    <a:pt x="726" y="504"/>
                  </a:cubicBezTo>
                  <a:cubicBezTo>
                    <a:pt x="699" y="509"/>
                    <a:pt x="673" y="503"/>
                    <a:pt x="650" y="490"/>
                  </a:cubicBezTo>
                  <a:cubicBezTo>
                    <a:pt x="649" y="489"/>
                    <a:pt x="648" y="487"/>
                    <a:pt x="646" y="488"/>
                  </a:cubicBezTo>
                  <a:cubicBezTo>
                    <a:pt x="621" y="473"/>
                    <a:pt x="601" y="449"/>
                    <a:pt x="591" y="421"/>
                  </a:cubicBezTo>
                  <a:cubicBezTo>
                    <a:pt x="573" y="366"/>
                    <a:pt x="599" y="305"/>
                    <a:pt x="645" y="273"/>
                  </a:cubicBezTo>
                  <a:cubicBezTo>
                    <a:pt x="646" y="273"/>
                    <a:pt x="646" y="272"/>
                    <a:pt x="646" y="272"/>
                  </a:cubicBezTo>
                  <a:cubicBezTo>
                    <a:pt x="659" y="269"/>
                    <a:pt x="672" y="269"/>
                    <a:pt x="684" y="271"/>
                  </a:cubicBezTo>
                  <a:cubicBezTo>
                    <a:pt x="673" y="278"/>
                    <a:pt x="667" y="294"/>
                    <a:pt x="669" y="306"/>
                  </a:cubicBezTo>
                  <a:cubicBezTo>
                    <a:pt x="669" y="309"/>
                    <a:pt x="674" y="309"/>
                    <a:pt x="674" y="306"/>
                  </a:cubicBezTo>
                  <a:cubicBezTo>
                    <a:pt x="674" y="299"/>
                    <a:pt x="676" y="293"/>
                    <a:pt x="680" y="287"/>
                  </a:cubicBezTo>
                  <a:cubicBezTo>
                    <a:pt x="684" y="281"/>
                    <a:pt x="689" y="278"/>
                    <a:pt x="694" y="274"/>
                  </a:cubicBezTo>
                  <a:cubicBezTo>
                    <a:pt x="694" y="274"/>
                    <a:pt x="694" y="274"/>
                    <a:pt x="694" y="274"/>
                  </a:cubicBezTo>
                  <a:cubicBezTo>
                    <a:pt x="698" y="275"/>
                    <a:pt x="703" y="277"/>
                    <a:pt x="707" y="278"/>
                  </a:cubicBezTo>
                  <a:cubicBezTo>
                    <a:pt x="702" y="282"/>
                    <a:pt x="698" y="287"/>
                    <a:pt x="696" y="291"/>
                  </a:cubicBezTo>
                  <a:cubicBezTo>
                    <a:pt x="690" y="301"/>
                    <a:pt x="689" y="313"/>
                    <a:pt x="694" y="323"/>
                  </a:cubicBezTo>
                  <a:cubicBezTo>
                    <a:pt x="695" y="326"/>
                    <a:pt x="699" y="324"/>
                    <a:pt x="698" y="321"/>
                  </a:cubicBezTo>
                  <a:cubicBezTo>
                    <a:pt x="696" y="312"/>
                    <a:pt x="697" y="303"/>
                    <a:pt x="702" y="295"/>
                  </a:cubicBezTo>
                  <a:cubicBezTo>
                    <a:pt x="706" y="288"/>
                    <a:pt x="711" y="286"/>
                    <a:pt x="716" y="283"/>
                  </a:cubicBezTo>
                  <a:cubicBezTo>
                    <a:pt x="723" y="286"/>
                    <a:pt x="729" y="290"/>
                    <a:pt x="735" y="294"/>
                  </a:cubicBezTo>
                  <a:cubicBezTo>
                    <a:pt x="731" y="297"/>
                    <a:pt x="727" y="301"/>
                    <a:pt x="725" y="304"/>
                  </a:cubicBezTo>
                  <a:cubicBezTo>
                    <a:pt x="718" y="313"/>
                    <a:pt x="715" y="325"/>
                    <a:pt x="718" y="336"/>
                  </a:cubicBezTo>
                  <a:cubicBezTo>
                    <a:pt x="718" y="338"/>
                    <a:pt x="723" y="338"/>
                    <a:pt x="722" y="335"/>
                  </a:cubicBezTo>
                  <a:cubicBezTo>
                    <a:pt x="721" y="326"/>
                    <a:pt x="723" y="316"/>
                    <a:pt x="729" y="309"/>
                  </a:cubicBezTo>
                  <a:cubicBezTo>
                    <a:pt x="732" y="305"/>
                    <a:pt x="736" y="302"/>
                    <a:pt x="740" y="300"/>
                  </a:cubicBezTo>
                  <a:cubicBezTo>
                    <a:pt x="740" y="299"/>
                    <a:pt x="741" y="299"/>
                    <a:pt x="741" y="299"/>
                  </a:cubicBezTo>
                  <a:cubicBezTo>
                    <a:pt x="749" y="305"/>
                    <a:pt x="756" y="311"/>
                    <a:pt x="762" y="318"/>
                  </a:cubicBezTo>
                  <a:cubicBezTo>
                    <a:pt x="747" y="325"/>
                    <a:pt x="736" y="342"/>
                    <a:pt x="737" y="359"/>
                  </a:cubicBezTo>
                  <a:cubicBezTo>
                    <a:pt x="737" y="362"/>
                    <a:pt x="741" y="362"/>
                    <a:pt x="742" y="359"/>
                  </a:cubicBezTo>
                  <a:cubicBezTo>
                    <a:pt x="744" y="343"/>
                    <a:pt x="752" y="330"/>
                    <a:pt x="767" y="324"/>
                  </a:cubicBezTo>
                  <a:cubicBezTo>
                    <a:pt x="772" y="329"/>
                    <a:pt x="776" y="335"/>
                    <a:pt x="781" y="341"/>
                  </a:cubicBezTo>
                  <a:cubicBezTo>
                    <a:pt x="774" y="342"/>
                    <a:pt x="768" y="348"/>
                    <a:pt x="764" y="353"/>
                  </a:cubicBezTo>
                  <a:cubicBezTo>
                    <a:pt x="759" y="360"/>
                    <a:pt x="756" y="369"/>
                    <a:pt x="757" y="378"/>
                  </a:cubicBezTo>
                  <a:cubicBezTo>
                    <a:pt x="757" y="380"/>
                    <a:pt x="760" y="380"/>
                    <a:pt x="760" y="378"/>
                  </a:cubicBezTo>
                  <a:cubicBezTo>
                    <a:pt x="762" y="371"/>
                    <a:pt x="765" y="363"/>
                    <a:pt x="770" y="357"/>
                  </a:cubicBezTo>
                  <a:cubicBezTo>
                    <a:pt x="772" y="354"/>
                    <a:pt x="775" y="352"/>
                    <a:pt x="778" y="350"/>
                  </a:cubicBezTo>
                  <a:cubicBezTo>
                    <a:pt x="780" y="349"/>
                    <a:pt x="783" y="348"/>
                    <a:pt x="784" y="347"/>
                  </a:cubicBezTo>
                  <a:cubicBezTo>
                    <a:pt x="789" y="353"/>
                    <a:pt x="792" y="360"/>
                    <a:pt x="796" y="367"/>
                  </a:cubicBezTo>
                  <a:cubicBezTo>
                    <a:pt x="801" y="378"/>
                    <a:pt x="805" y="391"/>
                    <a:pt x="807" y="404"/>
                  </a:cubicBezTo>
                  <a:cubicBezTo>
                    <a:pt x="795" y="399"/>
                    <a:pt x="781" y="412"/>
                    <a:pt x="778" y="422"/>
                  </a:cubicBezTo>
                  <a:cubicBezTo>
                    <a:pt x="777" y="426"/>
                    <a:pt x="782" y="427"/>
                    <a:pt x="784" y="424"/>
                  </a:cubicBezTo>
                  <a:cubicBezTo>
                    <a:pt x="786" y="419"/>
                    <a:pt x="789" y="415"/>
                    <a:pt x="794" y="413"/>
                  </a:cubicBezTo>
                  <a:cubicBezTo>
                    <a:pt x="798" y="411"/>
                    <a:pt x="802" y="412"/>
                    <a:pt x="807" y="411"/>
                  </a:cubicBezTo>
                  <a:cubicBezTo>
                    <a:pt x="807" y="411"/>
                    <a:pt x="807" y="411"/>
                    <a:pt x="807" y="411"/>
                  </a:cubicBezTo>
                  <a:cubicBezTo>
                    <a:pt x="808" y="428"/>
                    <a:pt x="805" y="446"/>
                    <a:pt x="795" y="461"/>
                  </a:cubicBezTo>
                  <a:close/>
                  <a:moveTo>
                    <a:pt x="832" y="424"/>
                  </a:moveTo>
                  <a:cubicBezTo>
                    <a:pt x="832" y="428"/>
                    <a:pt x="829" y="431"/>
                    <a:pt x="826" y="433"/>
                  </a:cubicBezTo>
                  <a:cubicBezTo>
                    <a:pt x="823" y="436"/>
                    <a:pt x="819" y="435"/>
                    <a:pt x="816" y="437"/>
                  </a:cubicBezTo>
                  <a:cubicBezTo>
                    <a:pt x="815" y="437"/>
                    <a:pt x="815" y="437"/>
                    <a:pt x="814" y="438"/>
                  </a:cubicBezTo>
                  <a:cubicBezTo>
                    <a:pt x="816" y="428"/>
                    <a:pt x="817" y="419"/>
                    <a:pt x="816" y="409"/>
                  </a:cubicBezTo>
                  <a:cubicBezTo>
                    <a:pt x="816" y="409"/>
                    <a:pt x="816" y="409"/>
                    <a:pt x="816" y="409"/>
                  </a:cubicBezTo>
                  <a:cubicBezTo>
                    <a:pt x="820" y="409"/>
                    <a:pt x="825" y="410"/>
                    <a:pt x="828" y="413"/>
                  </a:cubicBezTo>
                  <a:cubicBezTo>
                    <a:pt x="827" y="414"/>
                    <a:pt x="829" y="416"/>
                    <a:pt x="830" y="416"/>
                  </a:cubicBezTo>
                  <a:cubicBezTo>
                    <a:pt x="832" y="418"/>
                    <a:pt x="833" y="421"/>
                    <a:pt x="832" y="4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E239E33-59F9-4809-9DAD-AD7C86CD7697}"/>
                </a:ext>
              </a:extLst>
            </p:cNvPr>
            <p:cNvSpPr/>
            <p:nvPr/>
          </p:nvSpPr>
          <p:spPr bwMode="auto">
            <a:xfrm>
              <a:off x="2646" y="746"/>
              <a:ext cx="171" cy="53"/>
            </a:xfrm>
            <a:custGeom>
              <a:gdLst>
                <a:gd fmla="*/ 60 w 64" name="T0"/>
                <a:gd fmla="*/ 1 h 20" name="T1"/>
                <a:gd fmla="*/ 2 w 64" name="T2"/>
                <a:gd fmla="*/ 14 h 20" name="T3"/>
                <a:gd fmla="*/ 4 w 64" name="T4"/>
                <a:gd fmla="*/ 19 h 20" name="T5"/>
                <a:gd fmla="*/ 31 w 64" name="T6"/>
                <a:gd fmla="*/ 13 h 20" name="T7"/>
                <a:gd fmla="*/ 61 w 64" name="T8"/>
                <a:gd fmla="*/ 6 h 20" name="T9"/>
                <a:gd fmla="*/ 60 w 64" name="T10"/>
                <a:gd fmla="*/ 1 h 2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" w="64">
                  <a:moveTo>
                    <a:pt x="60" y="1"/>
                  </a:moveTo>
                  <a:cubicBezTo>
                    <a:pt x="42" y="3"/>
                    <a:pt x="19" y="5"/>
                    <a:pt x="2" y="14"/>
                  </a:cubicBezTo>
                  <a:cubicBezTo>
                    <a:pt x="0" y="15"/>
                    <a:pt x="1" y="20"/>
                    <a:pt x="4" y="19"/>
                  </a:cubicBezTo>
                  <a:cubicBezTo>
                    <a:pt x="13" y="18"/>
                    <a:pt x="22" y="15"/>
                    <a:pt x="31" y="13"/>
                  </a:cubicBezTo>
                  <a:cubicBezTo>
                    <a:pt x="41" y="10"/>
                    <a:pt x="51" y="8"/>
                    <a:pt x="61" y="6"/>
                  </a:cubicBezTo>
                  <a:cubicBezTo>
                    <a:pt x="64" y="5"/>
                    <a:pt x="63" y="0"/>
                    <a:pt x="60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32EBC9D-28E4-43A2-90DE-C53343934CBB}"/>
                </a:ext>
              </a:extLst>
            </p:cNvPr>
            <p:cNvSpPr/>
            <p:nvPr/>
          </p:nvSpPr>
          <p:spPr bwMode="auto">
            <a:xfrm>
              <a:off x="2689" y="671"/>
              <a:ext cx="126" cy="32"/>
            </a:xfrm>
            <a:custGeom>
              <a:gdLst>
                <a:gd fmla="*/ 44 w 47" name="T0"/>
                <a:gd fmla="*/ 7 h 12" name="T1"/>
                <a:gd fmla="*/ 22 w 47" name="T2"/>
                <a:gd fmla="*/ 4 h 12" name="T3"/>
                <a:gd fmla="*/ 4 w 47" name="T4"/>
                <a:gd fmla="*/ 1 h 12" name="T5"/>
                <a:gd fmla="*/ 2 w 47" name="T6"/>
                <a:gd fmla="*/ 6 h 12" name="T7"/>
                <a:gd fmla="*/ 44 w 47" name="T8"/>
                <a:gd fmla="*/ 12 h 12" name="T9"/>
                <a:gd fmla="*/ 44 w 47" name="T10"/>
                <a:gd fmla="*/ 7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47">
                  <a:moveTo>
                    <a:pt x="44" y="7"/>
                  </a:moveTo>
                  <a:cubicBezTo>
                    <a:pt x="37" y="7"/>
                    <a:pt x="29" y="6"/>
                    <a:pt x="22" y="4"/>
                  </a:cubicBezTo>
                  <a:cubicBezTo>
                    <a:pt x="16" y="3"/>
                    <a:pt x="10" y="1"/>
                    <a:pt x="4" y="1"/>
                  </a:cubicBezTo>
                  <a:cubicBezTo>
                    <a:pt x="1" y="0"/>
                    <a:pt x="0" y="5"/>
                    <a:pt x="2" y="6"/>
                  </a:cubicBezTo>
                  <a:cubicBezTo>
                    <a:pt x="14" y="12"/>
                    <a:pt x="31" y="12"/>
                    <a:pt x="44" y="12"/>
                  </a:cubicBezTo>
                  <a:cubicBezTo>
                    <a:pt x="47" y="12"/>
                    <a:pt x="47" y="7"/>
                    <a:pt x="44" y="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F10CA90-6260-4FE7-B2DB-9F5D6A9A0B5D}"/>
                </a:ext>
              </a:extLst>
            </p:cNvPr>
            <p:cNvSpPr/>
            <p:nvPr/>
          </p:nvSpPr>
          <p:spPr bwMode="auto">
            <a:xfrm>
              <a:off x="2791" y="572"/>
              <a:ext cx="69" cy="110"/>
            </a:xfrm>
            <a:custGeom>
              <a:gdLst>
                <a:gd fmla="*/ 24 w 26" name="T0"/>
                <a:gd fmla="*/ 35 h 41" name="T1"/>
                <a:gd fmla="*/ 7 w 26" name="T2"/>
                <a:gd fmla="*/ 4 h 41" name="T3"/>
                <a:gd fmla="*/ 1 w 26" name="T4"/>
                <a:gd fmla="*/ 5 h 41" name="T5"/>
                <a:gd fmla="*/ 20 w 26" name="T6"/>
                <a:gd fmla="*/ 38 h 41" name="T7"/>
                <a:gd fmla="*/ 24 w 26" name="T8"/>
                <a:gd fmla="*/ 35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4" y="35"/>
                  </a:moveTo>
                  <a:cubicBezTo>
                    <a:pt x="16" y="26"/>
                    <a:pt x="11" y="15"/>
                    <a:pt x="7" y="4"/>
                  </a:cubicBezTo>
                  <a:cubicBezTo>
                    <a:pt x="5" y="0"/>
                    <a:pt x="0" y="1"/>
                    <a:pt x="1" y="5"/>
                  </a:cubicBezTo>
                  <a:cubicBezTo>
                    <a:pt x="3" y="18"/>
                    <a:pt x="11" y="29"/>
                    <a:pt x="20" y="38"/>
                  </a:cubicBezTo>
                  <a:cubicBezTo>
                    <a:pt x="23" y="41"/>
                    <a:pt x="26" y="37"/>
                    <a:pt x="24" y="3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7C1D7AD-809F-4A15-B02A-5A9039FAC97D}"/>
                </a:ext>
              </a:extLst>
            </p:cNvPr>
            <p:cNvSpPr/>
            <p:nvPr/>
          </p:nvSpPr>
          <p:spPr bwMode="auto">
            <a:xfrm>
              <a:off x="2887" y="567"/>
              <a:ext cx="37" cy="107"/>
            </a:xfrm>
            <a:custGeom>
              <a:gdLst>
                <a:gd fmla="*/ 8 w 14" name="T0"/>
                <a:gd fmla="*/ 2 h 40" name="T1"/>
                <a:gd fmla="*/ 2 w 14" name="T2"/>
                <a:gd fmla="*/ 37 h 40" name="T3"/>
                <a:gd fmla="*/ 8 w 14" name="T4"/>
                <a:gd fmla="*/ 36 h 40" name="T5"/>
                <a:gd fmla="*/ 13 w 14" name="T6"/>
                <a:gd fmla="*/ 5 h 40" name="T7"/>
                <a:gd fmla="*/ 8 w 14" name="T8"/>
                <a:gd fmla="*/ 2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14">
                  <a:moveTo>
                    <a:pt x="8" y="2"/>
                  </a:moveTo>
                  <a:cubicBezTo>
                    <a:pt x="2" y="13"/>
                    <a:pt x="0" y="25"/>
                    <a:pt x="2" y="37"/>
                  </a:cubicBezTo>
                  <a:cubicBezTo>
                    <a:pt x="2" y="40"/>
                    <a:pt x="8" y="40"/>
                    <a:pt x="8" y="36"/>
                  </a:cubicBezTo>
                  <a:cubicBezTo>
                    <a:pt x="8" y="25"/>
                    <a:pt x="10" y="15"/>
                    <a:pt x="13" y="5"/>
                  </a:cubicBezTo>
                  <a:cubicBezTo>
                    <a:pt x="14" y="1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99DFBFD-6C46-42A0-AB3A-88F4D799D4E9}"/>
                </a:ext>
              </a:extLst>
            </p:cNvPr>
            <p:cNvSpPr/>
            <p:nvPr/>
          </p:nvSpPr>
          <p:spPr bwMode="auto">
            <a:xfrm>
              <a:off x="3103" y="944"/>
              <a:ext cx="204" cy="227"/>
            </a:xfrm>
            <a:custGeom>
              <a:gdLst>
                <a:gd fmla="*/ 72 w 76" name="T0"/>
                <a:gd fmla="*/ 17 h 85" name="T1"/>
                <a:gd fmla="*/ 48 w 76" name="T2"/>
                <a:gd fmla="*/ 2 h 85" name="T3"/>
                <a:gd fmla="*/ 49 w 76" name="T4"/>
                <a:gd fmla="*/ 11 h 85" name="T5"/>
                <a:gd fmla="*/ 60 w 76" name="T6"/>
                <a:gd fmla="*/ 36 h 85" name="T7"/>
                <a:gd fmla="*/ 47 w 76" name="T8"/>
                <a:gd fmla="*/ 56 h 85" name="T9"/>
                <a:gd fmla="*/ 6 w 76" name="T10"/>
                <a:gd fmla="*/ 60 h 85" name="T11"/>
                <a:gd fmla="*/ 2 w 76" name="T12"/>
                <a:gd fmla="*/ 64 h 85" name="T13"/>
                <a:gd fmla="*/ 64 w 76" name="T14"/>
                <a:gd fmla="*/ 54 h 85" name="T15"/>
                <a:gd fmla="*/ 72 w 76" name="T16"/>
                <a:gd fmla="*/ 17 h 8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5" w="76">
                  <a:moveTo>
                    <a:pt x="72" y="17"/>
                  </a:moveTo>
                  <a:cubicBezTo>
                    <a:pt x="69" y="6"/>
                    <a:pt x="59" y="0"/>
                    <a:pt x="48" y="2"/>
                  </a:cubicBezTo>
                  <a:cubicBezTo>
                    <a:pt x="42" y="3"/>
                    <a:pt x="44" y="11"/>
                    <a:pt x="49" y="11"/>
                  </a:cubicBezTo>
                  <a:cubicBezTo>
                    <a:pt x="62" y="12"/>
                    <a:pt x="63" y="26"/>
                    <a:pt x="60" y="36"/>
                  </a:cubicBezTo>
                  <a:cubicBezTo>
                    <a:pt x="57" y="44"/>
                    <a:pt x="53" y="51"/>
                    <a:pt x="47" y="56"/>
                  </a:cubicBezTo>
                  <a:cubicBezTo>
                    <a:pt x="36" y="67"/>
                    <a:pt x="19" y="69"/>
                    <a:pt x="6" y="60"/>
                  </a:cubicBezTo>
                  <a:cubicBezTo>
                    <a:pt x="3" y="57"/>
                    <a:pt x="0" y="62"/>
                    <a:pt x="2" y="64"/>
                  </a:cubicBezTo>
                  <a:cubicBezTo>
                    <a:pt x="20" y="85"/>
                    <a:pt x="50" y="74"/>
                    <a:pt x="64" y="54"/>
                  </a:cubicBezTo>
                  <a:cubicBezTo>
                    <a:pt x="71" y="44"/>
                    <a:pt x="76" y="30"/>
                    <a:pt x="72" y="1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F1BD72D-4739-46F4-B939-4A7A020216E4}"/>
                </a:ext>
              </a:extLst>
            </p:cNvPr>
            <p:cNvSpPr/>
            <p:nvPr/>
          </p:nvSpPr>
          <p:spPr bwMode="auto">
            <a:xfrm>
              <a:off x="3063" y="949"/>
              <a:ext cx="83" cy="83"/>
            </a:xfrm>
            <a:custGeom>
              <a:gdLst>
                <a:gd fmla="*/ 24 w 31" name="T0"/>
                <a:gd fmla="*/ 14 h 31" name="T1"/>
                <a:gd fmla="*/ 13 w 31" name="T2"/>
                <a:gd fmla="*/ 18 h 31" name="T3"/>
                <a:gd fmla="*/ 15 w 31" name="T4"/>
                <a:gd fmla="*/ 7 h 31" name="T5"/>
                <a:gd fmla="*/ 13 w 31" name="T6"/>
                <a:gd fmla="*/ 1 h 31" name="T7"/>
                <a:gd fmla="*/ 8 w 31" name="T8"/>
                <a:gd fmla="*/ 24 h 31" name="T9"/>
                <a:gd fmla="*/ 30 w 31" name="T10"/>
                <a:gd fmla="*/ 15 h 31" name="T11"/>
                <a:gd fmla="*/ 24 w 31" name="T12"/>
                <a:gd fmla="*/ 14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31">
                  <a:moveTo>
                    <a:pt x="24" y="14"/>
                  </a:moveTo>
                  <a:cubicBezTo>
                    <a:pt x="22" y="17"/>
                    <a:pt x="17" y="21"/>
                    <a:pt x="13" y="18"/>
                  </a:cubicBezTo>
                  <a:cubicBezTo>
                    <a:pt x="10" y="15"/>
                    <a:pt x="12" y="9"/>
                    <a:pt x="15" y="7"/>
                  </a:cubicBezTo>
                  <a:cubicBezTo>
                    <a:pt x="18" y="6"/>
                    <a:pt x="16" y="0"/>
                    <a:pt x="13" y="1"/>
                  </a:cubicBezTo>
                  <a:cubicBezTo>
                    <a:pt x="3" y="5"/>
                    <a:pt x="0" y="18"/>
                    <a:pt x="8" y="24"/>
                  </a:cubicBezTo>
                  <a:cubicBezTo>
                    <a:pt x="15" y="31"/>
                    <a:pt x="31" y="27"/>
                    <a:pt x="30" y="15"/>
                  </a:cubicBezTo>
                  <a:cubicBezTo>
                    <a:pt x="30" y="12"/>
                    <a:pt x="25" y="10"/>
                    <a:pt x="24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D19DCA1-9703-4FB7-8D1C-C820DA5B1A32}"/>
                </a:ext>
              </a:extLst>
            </p:cNvPr>
            <p:cNvSpPr/>
            <p:nvPr/>
          </p:nvSpPr>
          <p:spPr bwMode="auto">
            <a:xfrm>
              <a:off x="3138" y="773"/>
              <a:ext cx="99" cy="88"/>
            </a:xfrm>
            <a:custGeom>
              <a:gdLst>
                <a:gd fmla="*/ 36 w 37" name="T0"/>
                <a:gd fmla="*/ 12 h 33" name="T1"/>
                <a:gd fmla="*/ 11 w 37" name="T2"/>
                <a:gd fmla="*/ 4 h 33" name="T3"/>
                <a:gd fmla="*/ 6 w 37" name="T4"/>
                <a:gd fmla="*/ 30 h 33" name="T5"/>
                <a:gd fmla="*/ 12 w 37" name="T6"/>
                <a:gd fmla="*/ 27 h 33" name="T7"/>
                <a:gd fmla="*/ 16 w 37" name="T8"/>
                <a:gd fmla="*/ 12 h 33" name="T9"/>
                <a:gd fmla="*/ 31 w 37" name="T10"/>
                <a:gd fmla="*/ 16 h 33" name="T11"/>
                <a:gd fmla="*/ 36 w 37" name="T12"/>
                <a:gd fmla="*/ 12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7">
                  <a:moveTo>
                    <a:pt x="36" y="12"/>
                  </a:moveTo>
                  <a:cubicBezTo>
                    <a:pt x="34" y="2"/>
                    <a:pt x="19" y="0"/>
                    <a:pt x="11" y="4"/>
                  </a:cubicBezTo>
                  <a:cubicBezTo>
                    <a:pt x="3" y="10"/>
                    <a:pt x="0" y="22"/>
                    <a:pt x="6" y="30"/>
                  </a:cubicBezTo>
                  <a:cubicBezTo>
                    <a:pt x="9" y="33"/>
                    <a:pt x="14" y="31"/>
                    <a:pt x="12" y="27"/>
                  </a:cubicBezTo>
                  <a:cubicBezTo>
                    <a:pt x="9" y="22"/>
                    <a:pt x="11" y="14"/>
                    <a:pt x="16" y="12"/>
                  </a:cubicBezTo>
                  <a:cubicBezTo>
                    <a:pt x="22" y="9"/>
                    <a:pt x="26" y="13"/>
                    <a:pt x="31" y="16"/>
                  </a:cubicBezTo>
                  <a:cubicBezTo>
                    <a:pt x="34" y="18"/>
                    <a:pt x="37" y="15"/>
                    <a:pt x="36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6932925-F628-4499-8970-C33963801D7C}"/>
                </a:ext>
              </a:extLst>
            </p:cNvPr>
            <p:cNvSpPr/>
            <p:nvPr/>
          </p:nvSpPr>
          <p:spPr bwMode="auto">
            <a:xfrm>
              <a:off x="2919" y="1005"/>
              <a:ext cx="85" cy="91"/>
            </a:xfrm>
            <a:custGeom>
              <a:gdLst>
                <a:gd fmla="*/ 31 w 32" name="T0"/>
                <a:gd fmla="*/ 7 h 34" name="T1"/>
                <a:gd fmla="*/ 17 w 32" name="T2"/>
                <a:gd fmla="*/ 0 h 34" name="T3"/>
                <a:gd fmla="*/ 3 w 32" name="T4"/>
                <a:gd fmla="*/ 9 h 34" name="T5"/>
                <a:gd fmla="*/ 3 w 32" name="T6"/>
                <a:gd fmla="*/ 26 h 34" name="T7"/>
                <a:gd fmla="*/ 17 w 32" name="T8"/>
                <a:gd fmla="*/ 33 h 34" name="T9"/>
                <a:gd fmla="*/ 18 w 32" name="T10"/>
                <a:gd fmla="*/ 30 h 34" name="T11"/>
                <a:gd fmla="*/ 12 w 32" name="T12"/>
                <a:gd fmla="*/ 14 h 34" name="T13"/>
                <a:gd fmla="*/ 19 w 32" name="T14"/>
                <a:gd fmla="*/ 11 h 34" name="T15"/>
                <a:gd fmla="*/ 27 w 32" name="T16"/>
                <a:gd fmla="*/ 12 h 34" name="T17"/>
                <a:gd fmla="*/ 31 w 32" name="T18"/>
                <a:gd fmla="*/ 7 h 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" w="32">
                  <a:moveTo>
                    <a:pt x="31" y="7"/>
                  </a:moveTo>
                  <a:cubicBezTo>
                    <a:pt x="30" y="1"/>
                    <a:pt x="22" y="0"/>
                    <a:pt x="17" y="0"/>
                  </a:cubicBezTo>
                  <a:cubicBezTo>
                    <a:pt x="11" y="1"/>
                    <a:pt x="6" y="4"/>
                    <a:pt x="3" y="9"/>
                  </a:cubicBezTo>
                  <a:cubicBezTo>
                    <a:pt x="0" y="14"/>
                    <a:pt x="0" y="21"/>
                    <a:pt x="3" y="26"/>
                  </a:cubicBezTo>
                  <a:cubicBezTo>
                    <a:pt x="6" y="32"/>
                    <a:pt x="11" y="34"/>
                    <a:pt x="17" y="33"/>
                  </a:cubicBezTo>
                  <a:cubicBezTo>
                    <a:pt x="18" y="33"/>
                    <a:pt x="19" y="31"/>
                    <a:pt x="18" y="30"/>
                  </a:cubicBezTo>
                  <a:cubicBezTo>
                    <a:pt x="13" y="28"/>
                    <a:pt x="9" y="19"/>
                    <a:pt x="12" y="14"/>
                  </a:cubicBezTo>
                  <a:cubicBezTo>
                    <a:pt x="13" y="12"/>
                    <a:pt x="16" y="11"/>
                    <a:pt x="19" y="11"/>
                  </a:cubicBezTo>
                  <a:cubicBezTo>
                    <a:pt x="22" y="10"/>
                    <a:pt x="24" y="12"/>
                    <a:pt x="27" y="12"/>
                  </a:cubicBezTo>
                  <a:cubicBezTo>
                    <a:pt x="30" y="12"/>
                    <a:pt x="32" y="9"/>
                    <a:pt x="31" y="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A69B5BF-E714-4521-A893-010E453E280D}"/>
                </a:ext>
              </a:extLst>
            </p:cNvPr>
            <p:cNvSpPr/>
            <p:nvPr/>
          </p:nvSpPr>
          <p:spPr bwMode="auto">
            <a:xfrm>
              <a:off x="3012" y="2491"/>
              <a:ext cx="308" cy="412"/>
            </a:xfrm>
            <a:custGeom>
              <a:gdLst>
                <a:gd fmla="*/ 100 w 115" name="T0"/>
                <a:gd fmla="*/ 3 h 154" name="T1"/>
                <a:gd fmla="*/ 95 w 115" name="T2"/>
                <a:gd fmla="*/ 4 h 154" name="T3"/>
                <a:gd fmla="*/ 77 w 115" name="T4"/>
                <a:gd fmla="*/ 86 h 154" name="T5"/>
                <a:gd fmla="*/ 3 w 115" name="T6"/>
                <a:gd fmla="*/ 142 h 154" name="T7"/>
                <a:gd fmla="*/ 3 w 115" name="T8"/>
                <a:gd fmla="*/ 148 h 154" name="T9"/>
                <a:gd fmla="*/ 100 w 115" name="T10"/>
                <a:gd fmla="*/ 3 h 1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4" w="115">
                  <a:moveTo>
                    <a:pt x="100" y="3"/>
                  </a:moveTo>
                  <a:cubicBezTo>
                    <a:pt x="99" y="0"/>
                    <a:pt x="95" y="1"/>
                    <a:pt x="95" y="4"/>
                  </a:cubicBezTo>
                  <a:cubicBezTo>
                    <a:pt x="92" y="33"/>
                    <a:pt x="91" y="59"/>
                    <a:pt x="77" y="86"/>
                  </a:cubicBezTo>
                  <a:cubicBezTo>
                    <a:pt x="62" y="113"/>
                    <a:pt x="37" y="141"/>
                    <a:pt x="3" y="142"/>
                  </a:cubicBezTo>
                  <a:cubicBezTo>
                    <a:pt x="0" y="143"/>
                    <a:pt x="0" y="148"/>
                    <a:pt x="3" y="148"/>
                  </a:cubicBezTo>
                  <a:cubicBezTo>
                    <a:pt x="68" y="154"/>
                    <a:pt x="115" y="58"/>
                    <a:pt x="100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4FA6257-3A79-4CA5-916A-31575D5A3816}"/>
                </a:ext>
              </a:extLst>
            </p:cNvPr>
            <p:cNvSpPr/>
            <p:nvPr/>
          </p:nvSpPr>
          <p:spPr bwMode="auto">
            <a:xfrm>
              <a:off x="3058" y="2641"/>
              <a:ext cx="96" cy="83"/>
            </a:xfrm>
            <a:custGeom>
              <a:gdLst>
                <a:gd fmla="*/ 34 w 36" name="T0"/>
                <a:gd fmla="*/ 3 h 31" name="T1"/>
                <a:gd fmla="*/ 29 w 36" name="T2"/>
                <a:gd fmla="*/ 2 h 31" name="T3"/>
                <a:gd fmla="*/ 17 w 36" name="T4"/>
                <a:gd fmla="*/ 18 h 31" name="T5"/>
                <a:gd fmla="*/ 8 w 36" name="T6"/>
                <a:gd fmla="*/ 15 h 31" name="T7"/>
                <a:gd fmla="*/ 13 w 36" name="T8"/>
                <a:gd fmla="*/ 8 h 31" name="T9"/>
                <a:gd fmla="*/ 14 w 36" name="T10"/>
                <a:gd fmla="*/ 4 h 31" name="T11"/>
                <a:gd fmla="*/ 2 w 36" name="T12"/>
                <a:gd fmla="*/ 11 h 31" name="T13"/>
                <a:gd fmla="*/ 8 w 36" name="T14"/>
                <a:gd fmla="*/ 25 h 31" name="T15"/>
                <a:gd fmla="*/ 34 w 36" name="T16"/>
                <a:gd fmla="*/ 3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36">
                  <a:moveTo>
                    <a:pt x="34" y="3"/>
                  </a:moveTo>
                  <a:cubicBezTo>
                    <a:pt x="34" y="0"/>
                    <a:pt x="30" y="0"/>
                    <a:pt x="29" y="2"/>
                  </a:cubicBezTo>
                  <a:cubicBezTo>
                    <a:pt x="25" y="8"/>
                    <a:pt x="24" y="16"/>
                    <a:pt x="17" y="18"/>
                  </a:cubicBezTo>
                  <a:cubicBezTo>
                    <a:pt x="14" y="19"/>
                    <a:pt x="9" y="19"/>
                    <a:pt x="8" y="15"/>
                  </a:cubicBezTo>
                  <a:cubicBezTo>
                    <a:pt x="7" y="12"/>
                    <a:pt x="10" y="8"/>
                    <a:pt x="13" y="8"/>
                  </a:cubicBezTo>
                  <a:cubicBezTo>
                    <a:pt x="16" y="8"/>
                    <a:pt x="16" y="5"/>
                    <a:pt x="14" y="4"/>
                  </a:cubicBezTo>
                  <a:cubicBezTo>
                    <a:pt x="9" y="2"/>
                    <a:pt x="3" y="6"/>
                    <a:pt x="2" y="11"/>
                  </a:cubicBezTo>
                  <a:cubicBezTo>
                    <a:pt x="0" y="17"/>
                    <a:pt x="2" y="23"/>
                    <a:pt x="8" y="25"/>
                  </a:cubicBezTo>
                  <a:cubicBezTo>
                    <a:pt x="22" y="31"/>
                    <a:pt x="36" y="16"/>
                    <a:pt x="34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D801954-0F9D-4220-BEF6-71AA9C6CE11F}"/>
                </a:ext>
              </a:extLst>
            </p:cNvPr>
            <p:cNvSpPr/>
            <p:nvPr/>
          </p:nvSpPr>
          <p:spPr bwMode="auto">
            <a:xfrm>
              <a:off x="2876" y="2694"/>
              <a:ext cx="91" cy="89"/>
            </a:xfrm>
            <a:custGeom>
              <a:gdLst>
                <a:gd fmla="*/ 29 w 34" name="T0"/>
                <a:gd fmla="*/ 21 h 33" name="T1"/>
                <a:gd fmla="*/ 18 w 34" name="T2"/>
                <a:gd fmla="*/ 15 h 33" name="T3"/>
                <a:gd fmla="*/ 11 w 34" name="T4"/>
                <a:gd fmla="*/ 5 h 33" name="T5"/>
                <a:gd fmla="*/ 2 w 34" name="T6"/>
                <a:gd fmla="*/ 9 h 33" name="T7"/>
                <a:gd fmla="*/ 26 w 34" name="T8"/>
                <a:gd fmla="*/ 32 h 33" name="T9"/>
                <a:gd fmla="*/ 29 w 34" name="T10"/>
                <a:gd fmla="*/ 21 h 3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" w="34">
                  <a:moveTo>
                    <a:pt x="29" y="21"/>
                  </a:moveTo>
                  <a:cubicBezTo>
                    <a:pt x="26" y="19"/>
                    <a:pt x="22" y="18"/>
                    <a:pt x="18" y="15"/>
                  </a:cubicBezTo>
                  <a:cubicBezTo>
                    <a:pt x="15" y="12"/>
                    <a:pt x="13" y="9"/>
                    <a:pt x="11" y="5"/>
                  </a:cubicBezTo>
                  <a:cubicBezTo>
                    <a:pt x="8" y="0"/>
                    <a:pt x="0" y="4"/>
                    <a:pt x="2" y="9"/>
                  </a:cubicBezTo>
                  <a:cubicBezTo>
                    <a:pt x="5" y="20"/>
                    <a:pt x="15" y="31"/>
                    <a:pt x="26" y="32"/>
                  </a:cubicBezTo>
                  <a:cubicBezTo>
                    <a:pt x="33" y="33"/>
                    <a:pt x="34" y="24"/>
                    <a:pt x="29" y="2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A7E264A-7868-4C6F-9880-135C9D4180FF}"/>
                </a:ext>
              </a:extLst>
            </p:cNvPr>
            <p:cNvSpPr/>
            <p:nvPr/>
          </p:nvSpPr>
          <p:spPr bwMode="auto">
            <a:xfrm>
              <a:off x="3050" y="2465"/>
              <a:ext cx="85" cy="85"/>
            </a:xfrm>
            <a:custGeom>
              <a:gdLst>
                <a:gd fmla="*/ 30 w 32" name="T0"/>
                <a:gd fmla="*/ 22 h 32" name="T1"/>
                <a:gd fmla="*/ 17 w 32" name="T2"/>
                <a:gd fmla="*/ 15 h 32" name="T3"/>
                <a:gd fmla="*/ 8 w 32" name="T4"/>
                <a:gd fmla="*/ 4 h 32" name="T5"/>
                <a:gd fmla="*/ 1 w 32" name="T6"/>
                <a:gd fmla="*/ 7 h 32" name="T7"/>
                <a:gd fmla="*/ 28 w 32" name="T8"/>
                <a:gd fmla="*/ 29 h 32" name="T9"/>
                <a:gd fmla="*/ 30 w 32" name="T10"/>
                <a:gd fmla="*/ 22 h 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" w="32">
                  <a:moveTo>
                    <a:pt x="30" y="22"/>
                  </a:moveTo>
                  <a:cubicBezTo>
                    <a:pt x="26" y="18"/>
                    <a:pt x="21" y="17"/>
                    <a:pt x="17" y="15"/>
                  </a:cubicBezTo>
                  <a:cubicBezTo>
                    <a:pt x="13" y="12"/>
                    <a:pt x="11" y="8"/>
                    <a:pt x="8" y="4"/>
                  </a:cubicBezTo>
                  <a:cubicBezTo>
                    <a:pt x="6" y="0"/>
                    <a:pt x="0" y="3"/>
                    <a:pt x="1" y="7"/>
                  </a:cubicBezTo>
                  <a:cubicBezTo>
                    <a:pt x="3" y="18"/>
                    <a:pt x="16" y="32"/>
                    <a:pt x="28" y="29"/>
                  </a:cubicBezTo>
                  <a:cubicBezTo>
                    <a:pt x="31" y="28"/>
                    <a:pt x="32" y="24"/>
                    <a:pt x="30" y="2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73EF745-B091-4DA6-90C6-FA79F69CDDDD}"/>
                </a:ext>
              </a:extLst>
            </p:cNvPr>
            <p:cNvSpPr/>
            <p:nvPr/>
          </p:nvSpPr>
          <p:spPr bwMode="auto">
            <a:xfrm>
              <a:off x="4881" y="1623"/>
              <a:ext cx="153" cy="69"/>
            </a:xfrm>
            <a:custGeom>
              <a:gdLst>
                <a:gd fmla="*/ 55 w 57" name="T0"/>
                <a:gd fmla="*/ 20 h 26" name="T1"/>
                <a:gd fmla="*/ 3 w 57" name="T2"/>
                <a:gd fmla="*/ 1 h 26" name="T3"/>
                <a:gd fmla="*/ 3 w 57" name="T4"/>
                <a:gd fmla="*/ 6 h 26" name="T5"/>
                <a:gd fmla="*/ 52 w 57" name="T6"/>
                <a:gd fmla="*/ 24 h 26" name="T7"/>
                <a:gd fmla="*/ 55 w 57" name="T8"/>
                <a:gd fmla="*/ 20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57">
                  <a:moveTo>
                    <a:pt x="55" y="20"/>
                  </a:moveTo>
                  <a:cubicBezTo>
                    <a:pt x="42" y="6"/>
                    <a:pt x="22" y="0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22" y="6"/>
                    <a:pt x="37" y="14"/>
                    <a:pt x="52" y="24"/>
                  </a:cubicBezTo>
                  <a:cubicBezTo>
                    <a:pt x="55" y="26"/>
                    <a:pt x="57" y="22"/>
                    <a:pt x="55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24D2F8A-D138-4ACF-A97A-49C59EC1FADA}"/>
                </a:ext>
              </a:extLst>
            </p:cNvPr>
            <p:cNvSpPr/>
            <p:nvPr/>
          </p:nvSpPr>
          <p:spPr bwMode="auto">
            <a:xfrm>
              <a:off x="4699" y="1457"/>
              <a:ext cx="86" cy="77"/>
            </a:xfrm>
            <a:custGeom>
              <a:gdLst>
                <a:gd fmla="*/ 29 w 32" name="T0"/>
                <a:gd fmla="*/ 4 h 29" name="T1"/>
                <a:gd fmla="*/ 1 w 32" name="T2"/>
                <a:gd fmla="*/ 25 h 29" name="T3"/>
                <a:gd fmla="*/ 6 w 32" name="T4"/>
                <a:gd fmla="*/ 26 h 29" name="T5"/>
                <a:gd fmla="*/ 16 w 32" name="T6"/>
                <a:gd fmla="*/ 14 h 29" name="T7"/>
                <a:gd fmla="*/ 29 w 32" name="T8"/>
                <a:gd fmla="*/ 10 h 29" name="T9"/>
                <a:gd fmla="*/ 29 w 32" name="T10"/>
                <a:gd fmla="*/ 4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32">
                  <a:moveTo>
                    <a:pt x="29" y="4"/>
                  </a:moveTo>
                  <a:cubicBezTo>
                    <a:pt x="16" y="0"/>
                    <a:pt x="3" y="13"/>
                    <a:pt x="1" y="25"/>
                  </a:cubicBezTo>
                  <a:cubicBezTo>
                    <a:pt x="0" y="28"/>
                    <a:pt x="5" y="29"/>
                    <a:pt x="6" y="26"/>
                  </a:cubicBezTo>
                  <a:cubicBezTo>
                    <a:pt x="8" y="21"/>
                    <a:pt x="11" y="17"/>
                    <a:pt x="16" y="14"/>
                  </a:cubicBezTo>
                  <a:cubicBezTo>
                    <a:pt x="20" y="12"/>
                    <a:pt x="24" y="11"/>
                    <a:pt x="29" y="10"/>
                  </a:cubicBezTo>
                  <a:cubicBezTo>
                    <a:pt x="32" y="10"/>
                    <a:pt x="32" y="5"/>
                    <a:pt x="29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967099B-61DA-4CA2-A1B8-A7F6EA596551}"/>
                </a:ext>
              </a:extLst>
            </p:cNvPr>
            <p:cNvSpPr/>
            <p:nvPr/>
          </p:nvSpPr>
          <p:spPr bwMode="auto">
            <a:xfrm>
              <a:off x="4277" y="1457"/>
              <a:ext cx="307" cy="326"/>
            </a:xfrm>
            <a:custGeom>
              <a:gdLst>
                <a:gd fmla="*/ 109 w 115" name="T0"/>
                <a:gd fmla="*/ 100 h 122" name="T1"/>
                <a:gd fmla="*/ 36 w 115" name="T2"/>
                <a:gd fmla="*/ 78 h 122" name="T3"/>
                <a:gd fmla="*/ 16 w 115" name="T4"/>
                <a:gd fmla="*/ 46 h 122" name="T5"/>
                <a:gd fmla="*/ 12 w 115" name="T6"/>
                <a:gd fmla="*/ 24 h 122" name="T7"/>
                <a:gd fmla="*/ 12 w 115" name="T8"/>
                <a:gd fmla="*/ 6 h 122" name="T9"/>
                <a:gd fmla="*/ 15 w 115" name="T10"/>
                <a:gd fmla="*/ 2 h 122" name="T11"/>
                <a:gd fmla="*/ 14 w 115" name="T12"/>
                <a:gd fmla="*/ 1 h 122" name="T13"/>
                <a:gd fmla="*/ 11 w 115" name="T14"/>
                <a:gd fmla="*/ 1 h 122" name="T15"/>
                <a:gd fmla="*/ 1 w 115" name="T16"/>
                <a:gd fmla="*/ 30 h 122" name="T17"/>
                <a:gd fmla="*/ 19 w 115" name="T18"/>
                <a:gd fmla="*/ 78 h 122" name="T19"/>
                <a:gd fmla="*/ 111 w 115" name="T20"/>
                <a:gd fmla="*/ 108 h 122" name="T21"/>
                <a:gd fmla="*/ 109 w 115" name="T22"/>
                <a:gd fmla="*/ 100 h 12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2" w="115">
                  <a:moveTo>
                    <a:pt x="109" y="100"/>
                  </a:moveTo>
                  <a:cubicBezTo>
                    <a:pt x="81" y="99"/>
                    <a:pt x="58" y="99"/>
                    <a:pt x="36" y="78"/>
                  </a:cubicBezTo>
                  <a:cubicBezTo>
                    <a:pt x="27" y="70"/>
                    <a:pt x="20" y="58"/>
                    <a:pt x="16" y="46"/>
                  </a:cubicBezTo>
                  <a:cubicBezTo>
                    <a:pt x="14" y="39"/>
                    <a:pt x="13" y="32"/>
                    <a:pt x="12" y="24"/>
                  </a:cubicBezTo>
                  <a:cubicBezTo>
                    <a:pt x="12" y="21"/>
                    <a:pt x="13" y="7"/>
                    <a:pt x="12" y="6"/>
                  </a:cubicBezTo>
                  <a:cubicBezTo>
                    <a:pt x="14" y="8"/>
                    <a:pt x="16" y="5"/>
                    <a:pt x="15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0" y="4"/>
                    <a:pt x="1" y="21"/>
                    <a:pt x="1" y="30"/>
                  </a:cubicBezTo>
                  <a:cubicBezTo>
                    <a:pt x="2" y="47"/>
                    <a:pt x="8" y="64"/>
                    <a:pt x="19" y="78"/>
                  </a:cubicBezTo>
                  <a:cubicBezTo>
                    <a:pt x="38" y="104"/>
                    <a:pt x="79" y="122"/>
                    <a:pt x="111" y="108"/>
                  </a:cubicBezTo>
                  <a:cubicBezTo>
                    <a:pt x="115" y="106"/>
                    <a:pt x="113" y="100"/>
                    <a:pt x="109" y="10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7F08146-D996-410A-B9B9-F405F582960D}"/>
                </a:ext>
              </a:extLst>
            </p:cNvPr>
            <p:cNvSpPr/>
            <p:nvPr/>
          </p:nvSpPr>
          <p:spPr bwMode="auto">
            <a:xfrm>
              <a:off x="4408" y="1508"/>
              <a:ext cx="99" cy="104"/>
            </a:xfrm>
            <a:custGeom>
              <a:gdLst>
                <a:gd fmla="*/ 21 w 37" name="T0"/>
                <a:gd fmla="*/ 0 h 39" name="T1"/>
                <a:gd fmla="*/ 18 w 37" name="T2"/>
                <a:gd fmla="*/ 5 h 39" name="T3"/>
                <a:gd fmla="*/ 24 w 37" name="T4"/>
                <a:gd fmla="*/ 22 h 39" name="T5"/>
                <a:gd fmla="*/ 17 w 37" name="T6"/>
                <a:gd fmla="*/ 29 h 39" name="T7"/>
                <a:gd fmla="*/ 12 w 37" name="T8"/>
                <a:gd fmla="*/ 30 h 39" name="T9"/>
                <a:gd fmla="*/ 8 w 37" name="T10"/>
                <a:gd fmla="*/ 24 h 39" name="T11"/>
                <a:gd fmla="*/ 6 w 37" name="T12"/>
                <a:gd fmla="*/ 20 h 39" name="T13"/>
                <a:gd fmla="*/ 4 w 37" name="T14"/>
                <a:gd fmla="*/ 34 h 39" name="T15"/>
                <a:gd fmla="*/ 23 w 37" name="T16"/>
                <a:gd fmla="*/ 35 h 39" name="T17"/>
                <a:gd fmla="*/ 21 w 37" name="T18"/>
                <a:gd fmla="*/ 0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37">
                  <a:moveTo>
                    <a:pt x="21" y="0"/>
                  </a:moveTo>
                  <a:cubicBezTo>
                    <a:pt x="18" y="0"/>
                    <a:pt x="16" y="3"/>
                    <a:pt x="18" y="5"/>
                  </a:cubicBezTo>
                  <a:cubicBezTo>
                    <a:pt x="23" y="10"/>
                    <a:pt x="26" y="16"/>
                    <a:pt x="24" y="22"/>
                  </a:cubicBezTo>
                  <a:cubicBezTo>
                    <a:pt x="22" y="25"/>
                    <a:pt x="20" y="28"/>
                    <a:pt x="17" y="29"/>
                  </a:cubicBezTo>
                  <a:cubicBezTo>
                    <a:pt x="15" y="29"/>
                    <a:pt x="14" y="30"/>
                    <a:pt x="12" y="30"/>
                  </a:cubicBezTo>
                  <a:cubicBezTo>
                    <a:pt x="9" y="29"/>
                    <a:pt x="4" y="27"/>
                    <a:pt x="8" y="24"/>
                  </a:cubicBezTo>
                  <a:cubicBezTo>
                    <a:pt x="11" y="22"/>
                    <a:pt x="8" y="19"/>
                    <a:pt x="6" y="20"/>
                  </a:cubicBezTo>
                  <a:cubicBezTo>
                    <a:pt x="0" y="23"/>
                    <a:pt x="0" y="30"/>
                    <a:pt x="4" y="34"/>
                  </a:cubicBezTo>
                  <a:cubicBezTo>
                    <a:pt x="9" y="39"/>
                    <a:pt x="18" y="38"/>
                    <a:pt x="23" y="35"/>
                  </a:cubicBezTo>
                  <a:cubicBezTo>
                    <a:pt x="37" y="27"/>
                    <a:pt x="37" y="5"/>
                    <a:pt x="21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3B3D451-7430-4D72-B666-C73DCDFB072A}"/>
                </a:ext>
              </a:extLst>
            </p:cNvPr>
            <p:cNvSpPr/>
            <p:nvPr/>
          </p:nvSpPr>
          <p:spPr bwMode="auto">
            <a:xfrm>
              <a:off x="4381" y="1363"/>
              <a:ext cx="97" cy="94"/>
            </a:xfrm>
            <a:custGeom>
              <a:gdLst>
                <a:gd fmla="*/ 23 w 36" name="T0"/>
                <a:gd fmla="*/ 2 h 35" name="T1"/>
                <a:gd fmla="*/ 6 w 36" name="T2"/>
                <a:gd fmla="*/ 4 h 35" name="T3"/>
                <a:gd fmla="*/ 1 w 36" name="T4"/>
                <a:gd fmla="*/ 11 h 35" name="T5"/>
                <a:gd fmla="*/ 1 w 36" name="T6"/>
                <a:gd fmla="*/ 15 h 35" name="T7"/>
                <a:gd fmla="*/ 3 w 36" name="T8"/>
                <a:gd fmla="*/ 19 h 35" name="T9"/>
                <a:gd fmla="*/ 6 w 36" name="T10"/>
                <a:gd fmla="*/ 19 h 35" name="T11"/>
                <a:gd fmla="*/ 8 w 36" name="T12"/>
                <a:gd fmla="*/ 15 h 35" name="T13"/>
                <a:gd fmla="*/ 11 w 36" name="T14"/>
                <a:gd fmla="*/ 12 h 35" name="T15"/>
                <a:gd fmla="*/ 18 w 36" name="T16"/>
                <a:gd fmla="*/ 11 h 35" name="T17"/>
                <a:gd fmla="*/ 19 w 36" name="T18"/>
                <a:gd fmla="*/ 24 h 35" name="T19"/>
                <a:gd fmla="*/ 25 w 36" name="T20"/>
                <a:gd fmla="*/ 32 h 35" name="T21"/>
                <a:gd fmla="*/ 23 w 36" name="T22"/>
                <a:gd fmla="*/ 2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36">
                  <a:moveTo>
                    <a:pt x="23" y="2"/>
                  </a:moveTo>
                  <a:cubicBezTo>
                    <a:pt x="18" y="0"/>
                    <a:pt x="11" y="0"/>
                    <a:pt x="6" y="4"/>
                  </a:cubicBezTo>
                  <a:cubicBezTo>
                    <a:pt x="4" y="5"/>
                    <a:pt x="2" y="8"/>
                    <a:pt x="1" y="11"/>
                  </a:cubicBezTo>
                  <a:cubicBezTo>
                    <a:pt x="1" y="12"/>
                    <a:pt x="0" y="14"/>
                    <a:pt x="1" y="15"/>
                  </a:cubicBezTo>
                  <a:cubicBezTo>
                    <a:pt x="1" y="17"/>
                    <a:pt x="3" y="18"/>
                    <a:pt x="3" y="19"/>
                  </a:cubicBezTo>
                  <a:cubicBezTo>
                    <a:pt x="4" y="21"/>
                    <a:pt x="6" y="21"/>
                    <a:pt x="6" y="19"/>
                  </a:cubicBezTo>
                  <a:cubicBezTo>
                    <a:pt x="6" y="18"/>
                    <a:pt x="8" y="16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3" y="10"/>
                    <a:pt x="16" y="10"/>
                    <a:pt x="18" y="11"/>
                  </a:cubicBezTo>
                  <a:cubicBezTo>
                    <a:pt x="24" y="14"/>
                    <a:pt x="23" y="20"/>
                    <a:pt x="19" y="24"/>
                  </a:cubicBezTo>
                  <a:cubicBezTo>
                    <a:pt x="15" y="28"/>
                    <a:pt x="20" y="35"/>
                    <a:pt x="25" y="32"/>
                  </a:cubicBezTo>
                  <a:cubicBezTo>
                    <a:pt x="36" y="25"/>
                    <a:pt x="34" y="7"/>
                    <a:pt x="23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AE27D63-0B93-4481-8748-227200BD11EF}"/>
                </a:ext>
              </a:extLst>
            </p:cNvPr>
            <p:cNvSpPr/>
            <p:nvPr/>
          </p:nvSpPr>
          <p:spPr bwMode="auto">
            <a:xfrm>
              <a:off x="4584" y="1564"/>
              <a:ext cx="110" cy="99"/>
            </a:xfrm>
            <a:custGeom>
              <a:gdLst>
                <a:gd fmla="*/ 37 w 41" name="T0"/>
                <a:gd fmla="*/ 12 h 37" name="T1"/>
                <a:gd fmla="*/ 3 w 41" name="T2"/>
                <a:gd fmla="*/ 10 h 37" name="T3"/>
                <a:gd fmla="*/ 5 w 41" name="T4"/>
                <a:gd fmla="*/ 15 h 37" name="T5"/>
                <a:gd fmla="*/ 28 w 41" name="T6"/>
                <a:gd fmla="*/ 16 h 37" name="T7"/>
                <a:gd fmla="*/ 29 w 41" name="T8"/>
                <a:gd fmla="*/ 24 h 37" name="T9"/>
                <a:gd fmla="*/ 25 w 41" name="T10"/>
                <a:gd fmla="*/ 29 h 37" name="T11"/>
                <a:gd fmla="*/ 28 w 41" name="T12"/>
                <a:gd fmla="*/ 36 h 37" name="T13"/>
                <a:gd fmla="*/ 37 w 41" name="T14"/>
                <a:gd fmla="*/ 12 h 3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7" w="41">
                  <a:moveTo>
                    <a:pt x="37" y="12"/>
                  </a:moveTo>
                  <a:cubicBezTo>
                    <a:pt x="30" y="0"/>
                    <a:pt x="13" y="3"/>
                    <a:pt x="3" y="10"/>
                  </a:cubicBezTo>
                  <a:cubicBezTo>
                    <a:pt x="0" y="12"/>
                    <a:pt x="2" y="17"/>
                    <a:pt x="5" y="15"/>
                  </a:cubicBezTo>
                  <a:cubicBezTo>
                    <a:pt x="12" y="13"/>
                    <a:pt x="23" y="10"/>
                    <a:pt x="28" y="16"/>
                  </a:cubicBezTo>
                  <a:cubicBezTo>
                    <a:pt x="29" y="18"/>
                    <a:pt x="30" y="21"/>
                    <a:pt x="29" y="24"/>
                  </a:cubicBezTo>
                  <a:cubicBezTo>
                    <a:pt x="29" y="26"/>
                    <a:pt x="27" y="27"/>
                    <a:pt x="25" y="29"/>
                  </a:cubicBezTo>
                  <a:cubicBezTo>
                    <a:pt x="22" y="31"/>
                    <a:pt x="24" y="36"/>
                    <a:pt x="28" y="36"/>
                  </a:cubicBezTo>
                  <a:cubicBezTo>
                    <a:pt x="40" y="37"/>
                    <a:pt x="41" y="20"/>
                    <a:pt x="37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567EF2A-106B-411E-96EE-AFCE23530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0" y="2743"/>
              <a:ext cx="201" cy="163"/>
            </a:xfrm>
            <a:custGeom>
              <a:gdLst>
                <a:gd fmla="*/ 73 w 75" name="T0"/>
                <a:gd fmla="*/ 14 h 61" name="T1"/>
                <a:gd fmla="*/ 56 w 75" name="T2"/>
                <a:gd fmla="*/ 1 h 61" name="T3"/>
                <a:gd fmla="*/ 52 w 75" name="T4"/>
                <a:gd fmla="*/ 44 h 61" name="T5"/>
                <a:gd fmla="*/ 34 w 75" name="T6"/>
                <a:gd fmla="*/ 47 h 61" name="T7"/>
                <a:gd fmla="*/ 5 w 75" name="T8"/>
                <a:gd fmla="*/ 38 h 61" name="T9"/>
                <a:gd fmla="*/ 2 w 75" name="T10"/>
                <a:gd fmla="*/ 42 h 61" name="T11"/>
                <a:gd fmla="*/ 61 w 75" name="T12"/>
                <a:gd fmla="*/ 50 h 61" name="T13"/>
                <a:gd fmla="*/ 68 w 75" name="T14"/>
                <a:gd fmla="*/ 49 h 61" name="T15"/>
                <a:gd fmla="*/ 73 w 75" name="T16"/>
                <a:gd fmla="*/ 29 h 61" name="T17"/>
                <a:gd fmla="*/ 73 w 75" name="T18"/>
                <a:gd fmla="*/ 14 h 61" name="T19"/>
                <a:gd fmla="*/ 60 w 75" name="T20"/>
                <a:gd fmla="*/ 44 h 61" name="T21"/>
                <a:gd fmla="*/ 60 w 75" name="T22"/>
                <a:gd fmla="*/ 43 h 61" name="T23"/>
                <a:gd fmla="*/ 59 w 75" name="T24"/>
                <a:gd fmla="*/ 43 h 61" name="T25"/>
                <a:gd fmla="*/ 53 w 75" name="T26"/>
                <a:gd fmla="*/ 25 h 61" name="T27"/>
                <a:gd fmla="*/ 60 w 75" name="T28"/>
                <a:gd fmla="*/ 12 h 61" name="T29"/>
                <a:gd fmla="*/ 60 w 75" name="T30"/>
                <a:gd fmla="*/ 44 h 6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1" w="75">
                  <a:moveTo>
                    <a:pt x="73" y="14"/>
                  </a:moveTo>
                  <a:cubicBezTo>
                    <a:pt x="70" y="7"/>
                    <a:pt x="64" y="0"/>
                    <a:pt x="56" y="1"/>
                  </a:cubicBezTo>
                  <a:cubicBezTo>
                    <a:pt x="36" y="4"/>
                    <a:pt x="44" y="31"/>
                    <a:pt x="52" y="44"/>
                  </a:cubicBezTo>
                  <a:cubicBezTo>
                    <a:pt x="46" y="46"/>
                    <a:pt x="41" y="47"/>
                    <a:pt x="34" y="47"/>
                  </a:cubicBezTo>
                  <a:cubicBezTo>
                    <a:pt x="24" y="47"/>
                    <a:pt x="14" y="43"/>
                    <a:pt x="5" y="38"/>
                  </a:cubicBezTo>
                  <a:cubicBezTo>
                    <a:pt x="2" y="36"/>
                    <a:pt x="0" y="40"/>
                    <a:pt x="2" y="42"/>
                  </a:cubicBezTo>
                  <a:cubicBezTo>
                    <a:pt x="17" y="53"/>
                    <a:pt x="44" y="61"/>
                    <a:pt x="61" y="50"/>
                  </a:cubicBezTo>
                  <a:cubicBezTo>
                    <a:pt x="62" y="53"/>
                    <a:pt x="66" y="53"/>
                    <a:pt x="68" y="49"/>
                  </a:cubicBezTo>
                  <a:cubicBezTo>
                    <a:pt x="70" y="43"/>
                    <a:pt x="72" y="35"/>
                    <a:pt x="73" y="29"/>
                  </a:cubicBezTo>
                  <a:cubicBezTo>
                    <a:pt x="74" y="24"/>
                    <a:pt x="75" y="19"/>
                    <a:pt x="73" y="14"/>
                  </a:cubicBezTo>
                  <a:close/>
                  <a:moveTo>
                    <a:pt x="60" y="44"/>
                  </a:moveTo>
                  <a:cubicBezTo>
                    <a:pt x="60" y="43"/>
                    <a:pt x="60" y="43"/>
                    <a:pt x="60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7" y="38"/>
                    <a:pt x="55" y="32"/>
                    <a:pt x="53" y="25"/>
                  </a:cubicBezTo>
                  <a:cubicBezTo>
                    <a:pt x="53" y="21"/>
                    <a:pt x="52" y="8"/>
                    <a:pt x="60" y="12"/>
                  </a:cubicBezTo>
                  <a:cubicBezTo>
                    <a:pt x="70" y="16"/>
                    <a:pt x="62" y="33"/>
                    <a:pt x="60" y="4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5CF161D-446F-4B3B-A831-4B76E475D0AA}"/>
              </a:ext>
            </a:extLst>
          </p:cNvPr>
          <p:cNvGrpSpPr/>
          <p:nvPr/>
        </p:nvGrpSpPr>
        <p:grpSpPr>
          <a:xfrm>
            <a:off x="1864710" y="1911583"/>
            <a:ext cx="3090024" cy="1020864"/>
            <a:chOff x="1716665" y="762051"/>
            <a:chExt cx="3090024" cy="1020864"/>
          </a:xfrm>
        </p:grpSpPr>
        <p:sp>
          <p:nvSpPr>
            <p:cNvPr id="30" name="任意多边形 8">
              <a:extLst>
                <a:ext uri="{FF2B5EF4-FFF2-40B4-BE49-F238E27FC236}">
                  <a16:creationId xmlns:a16="http://schemas.microsoft.com/office/drawing/2014/main" id="{7A1EAFB2-BF14-4BD9-9199-D33EC40966EC}"/>
                </a:ext>
              </a:extLst>
            </p:cNvPr>
            <p:cNvSpPr/>
            <p:nvPr/>
          </p:nvSpPr>
          <p:spPr>
            <a:xfrm flipH="1">
              <a:off x="1716665" y="762051"/>
              <a:ext cx="3033856" cy="1020864"/>
            </a:xfrm>
            <a:custGeom>
              <a:gdLst>
                <a:gd fmla="*/ 5447134 w 7007630" name="connsiteX0"/>
                <a:gd fmla="*/ 0 h 1134801" name="connsiteY0"/>
                <a:gd fmla="*/ 6087499 w 7007630" name="connsiteX1"/>
                <a:gd fmla="*/ 23712 h 1134801" name="connsiteY1"/>
                <a:gd fmla="*/ 6606714 w 7007630" name="connsiteX2"/>
                <a:gd fmla="*/ 81299 h 1134801" name="connsiteY2"/>
                <a:gd fmla="*/ 6710557 w 7007630" name="connsiteX3"/>
                <a:gd fmla="*/ 152436 h 1134801" name="connsiteY3"/>
                <a:gd fmla="*/ 6797093 w 7007630" name="connsiteX4"/>
                <a:gd fmla="*/ 254060 h 1134801" name="connsiteY4"/>
                <a:gd fmla="*/ 6918243 w 7007630" name="connsiteX5"/>
                <a:gd fmla="*/ 399721 h 1134801" name="connsiteY5"/>
                <a:gd fmla="*/ 7004779 w 7007630" name="connsiteX6"/>
                <a:gd fmla="*/ 619906 h 1134801" name="connsiteY6"/>
                <a:gd fmla="*/ 6952858 w 7007630" name="connsiteX7"/>
                <a:gd fmla="*/ 928166 h 1134801" name="connsiteY7"/>
                <a:gd fmla="*/ 6641328 w 7007630" name="connsiteX8"/>
                <a:gd fmla="*/ 1056889 h 1134801" name="connsiteY8"/>
                <a:gd fmla="*/ 6174035 w 7007630" name="connsiteX9"/>
                <a:gd fmla="*/ 1121251 h 1134801" name="connsiteY9"/>
                <a:gd fmla="*/ 5274062 w 7007630" name="connsiteX10"/>
                <a:gd fmla="*/ 1100926 h 1134801" name="connsiteY10"/>
                <a:gd fmla="*/ 4599082 w 7007630" name="connsiteX11"/>
                <a:gd fmla="*/ 1094151 h 1134801" name="connsiteY11"/>
                <a:gd fmla="*/ 3647189 w 7007630" name="connsiteX12"/>
                <a:gd fmla="*/ 1111089 h 1134801" name="connsiteY12"/>
                <a:gd fmla="*/ 2920288 w 7007630" name="connsiteX13"/>
                <a:gd fmla="*/ 1121251 h 1134801" name="connsiteY13"/>
                <a:gd fmla="*/ 2124158 w 7007630" name="connsiteX14"/>
                <a:gd fmla="*/ 1134801 h 1134801" name="connsiteY14"/>
                <a:gd fmla="*/ 1293414 w 7007630" name="connsiteX15"/>
                <a:gd fmla="*/ 1131413 h 1134801" name="connsiteY15"/>
                <a:gd fmla="*/ 618434 w 7007630" name="connsiteX16"/>
                <a:gd fmla="*/ 1097539 h 1134801" name="connsiteY16"/>
                <a:gd fmla="*/ 254984 w 7007630" name="connsiteX17"/>
                <a:gd fmla="*/ 1036564 h 1134801" name="connsiteY17"/>
                <a:gd fmla="*/ 203062 w 7007630" name="connsiteX18"/>
                <a:gd fmla="*/ 924778 h 1134801" name="connsiteY18"/>
                <a:gd fmla="*/ 181868 w 7007630" name="connsiteX19"/>
                <a:gd fmla="*/ 672614 h 1134801" name="connsiteY19"/>
                <a:gd fmla="*/ 181588 w 7007630" name="connsiteX20"/>
                <a:gd fmla="*/ 668271 h 1134801" name="connsiteY20"/>
                <a:gd fmla="*/ 145043 w 7007630" name="connsiteX21"/>
                <a:gd fmla="*/ 659067 h 1134801" name="connsiteY21"/>
                <a:gd fmla="*/ 84815 w 7007630" name="connsiteX22"/>
                <a:gd fmla="*/ 625189 h 1134801" name="connsiteY22"/>
                <a:gd fmla="*/ 2001 w 7007630" name="connsiteX23"/>
                <a:gd fmla="*/ 576253 h 1134801" name="connsiteY23"/>
                <a:gd fmla="*/ 32115 w 7007630" name="connsiteX24"/>
                <a:gd fmla="*/ 534846 h 1134801" name="connsiteY24"/>
                <a:gd fmla="*/ 103636 w 7007630" name="connsiteX25"/>
                <a:gd fmla="*/ 504732 h 1134801" name="connsiteY25"/>
                <a:gd fmla="*/ 160100 w 7007630" name="connsiteX26"/>
                <a:gd fmla="*/ 474618 h 1134801" name="connsiteY26"/>
                <a:gd fmla="*/ 170835 w 7007630" name="connsiteX27"/>
                <a:gd fmla="*/ 468731 h 1134801" name="connsiteY27"/>
                <a:gd fmla="*/ 170442 w 7007630" name="connsiteX28"/>
                <a:gd fmla="*/ 459514 h 1134801" name="connsiteY28"/>
                <a:gd fmla="*/ 185755 w 7007630" name="connsiteX29"/>
                <a:gd fmla="*/ 237123 h 1134801" name="connsiteY29"/>
                <a:gd fmla="*/ 324213 w 7007630" name="connsiteX30"/>
                <a:gd fmla="*/ 98237 h 1134801" name="connsiteY30"/>
                <a:gd fmla="*/ 1224185 w 7007630" name="connsiteX31"/>
                <a:gd fmla="*/ 47425 h 1134801" name="connsiteY31"/>
                <a:gd fmla="*/ 1795322 w 7007630" name="connsiteX32"/>
                <a:gd fmla="*/ 30487 h 1134801" name="connsiteY32"/>
                <a:gd fmla="*/ 2487608 w 7007630" name="connsiteX33"/>
                <a:gd fmla="*/ 23712 h 1134801" name="connsiteY33"/>
                <a:gd fmla="*/ 2954902 w 7007630" name="connsiteX34"/>
                <a:gd fmla="*/ 23712 h 1134801" name="connsiteY34"/>
                <a:gd fmla="*/ 4426011 w 7007630" name="connsiteX35"/>
                <a:gd fmla="*/ 16937 h 1134801" name="connsiteY35"/>
                <a:gd fmla="*/ 5447134 w 7007630" name="connsiteX36"/>
                <a:gd fmla="*/ 0 h 1134801" name="connsiteY36"/>
                <a:gd fmla="*/ 5447134 w 7007630" name="connsiteX37"/>
                <a:gd fmla="*/ 64 h 1136198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1134801" w="7007630">
                  <a:moveTo>
                    <a:pt x="5447134" y="0"/>
                  </a:moveTo>
                  <a:cubicBezTo>
                    <a:pt x="5724048" y="1129"/>
                    <a:pt x="5894236" y="10162"/>
                    <a:pt x="6087499" y="23712"/>
                  </a:cubicBezTo>
                  <a:cubicBezTo>
                    <a:pt x="6280762" y="37262"/>
                    <a:pt x="6502871" y="59845"/>
                    <a:pt x="6606714" y="81299"/>
                  </a:cubicBezTo>
                  <a:cubicBezTo>
                    <a:pt x="6710557" y="102753"/>
                    <a:pt x="6678828" y="123643"/>
                    <a:pt x="6710557" y="152436"/>
                  </a:cubicBezTo>
                  <a:cubicBezTo>
                    <a:pt x="6742286" y="181229"/>
                    <a:pt x="6762478" y="212846"/>
                    <a:pt x="6797093" y="254060"/>
                  </a:cubicBezTo>
                  <a:cubicBezTo>
                    <a:pt x="6831708" y="295274"/>
                    <a:pt x="6883629" y="338747"/>
                    <a:pt x="6918243" y="399721"/>
                  </a:cubicBezTo>
                  <a:cubicBezTo>
                    <a:pt x="6952858" y="460695"/>
                    <a:pt x="6999010" y="531832"/>
                    <a:pt x="7004779" y="619906"/>
                  </a:cubicBezTo>
                  <a:cubicBezTo>
                    <a:pt x="7010548" y="707980"/>
                    <a:pt x="7013432" y="855335"/>
                    <a:pt x="6952858" y="928166"/>
                  </a:cubicBezTo>
                  <a:cubicBezTo>
                    <a:pt x="6892284" y="1000996"/>
                    <a:pt x="6771133" y="1024708"/>
                    <a:pt x="6641328" y="1056889"/>
                  </a:cubicBezTo>
                  <a:cubicBezTo>
                    <a:pt x="6511526" y="1089070"/>
                    <a:pt x="6401914" y="1113912"/>
                    <a:pt x="6174035" y="1121251"/>
                  </a:cubicBezTo>
                  <a:lnTo>
                    <a:pt x="5274062" y="1100926"/>
                  </a:lnTo>
                  <a:cubicBezTo>
                    <a:pt x="5011571" y="1096410"/>
                    <a:pt x="4870228" y="1092457"/>
                    <a:pt x="4599082" y="1094151"/>
                  </a:cubicBezTo>
                  <a:cubicBezTo>
                    <a:pt x="4327937" y="1095845"/>
                    <a:pt x="3926987" y="1106572"/>
                    <a:pt x="3647189" y="1111089"/>
                  </a:cubicBezTo>
                  <a:lnTo>
                    <a:pt x="2920288" y="1121251"/>
                  </a:lnTo>
                  <a:lnTo>
                    <a:pt x="2124158" y="1134801"/>
                  </a:lnTo>
                  <a:lnTo>
                    <a:pt x="1293414" y="1131413"/>
                  </a:lnTo>
                  <a:cubicBezTo>
                    <a:pt x="1042461" y="1125203"/>
                    <a:pt x="791506" y="1113347"/>
                    <a:pt x="618434" y="1097539"/>
                  </a:cubicBezTo>
                  <a:cubicBezTo>
                    <a:pt x="445363" y="1081731"/>
                    <a:pt x="324213" y="1065358"/>
                    <a:pt x="254984" y="1036564"/>
                  </a:cubicBezTo>
                  <a:cubicBezTo>
                    <a:pt x="185755" y="1007771"/>
                    <a:pt x="214600" y="1058018"/>
                    <a:pt x="203062" y="924778"/>
                  </a:cubicBezTo>
                  <a:cubicBezTo>
                    <a:pt x="198735" y="874813"/>
                    <a:pt x="189541" y="778402"/>
                    <a:pt x="181868" y="672614"/>
                  </a:cubicBezTo>
                  <a:cubicBezTo>
                    <a:pt x="181775" y="671166"/>
                    <a:pt x="181681" y="669719"/>
                    <a:pt x="181588" y="668271"/>
                  </a:cubicBezTo>
                  <a:lnTo>
                    <a:pt x="145043" y="659067"/>
                  </a:lnTo>
                  <a:cubicBezTo>
                    <a:pt x="128104" y="652793"/>
                    <a:pt x="108655" y="638991"/>
                    <a:pt x="84815" y="625189"/>
                  </a:cubicBezTo>
                  <a:cubicBezTo>
                    <a:pt x="60975" y="611387"/>
                    <a:pt x="10785" y="591310"/>
                    <a:pt x="2001" y="576253"/>
                  </a:cubicBezTo>
                  <a:cubicBezTo>
                    <a:pt x="-6782" y="561196"/>
                    <a:pt x="15176" y="546766"/>
                    <a:pt x="32115" y="534846"/>
                  </a:cubicBezTo>
                  <a:cubicBezTo>
                    <a:pt x="49054" y="522926"/>
                    <a:pt x="82306" y="514770"/>
                    <a:pt x="103636" y="504732"/>
                  </a:cubicBezTo>
                  <a:cubicBezTo>
                    <a:pt x="124967" y="494694"/>
                    <a:pt x="146925" y="479637"/>
                    <a:pt x="160100" y="474618"/>
                  </a:cubicBezTo>
                  <a:lnTo>
                    <a:pt x="170835" y="468731"/>
                  </a:lnTo>
                  <a:lnTo>
                    <a:pt x="170442" y="459514"/>
                  </a:lnTo>
                  <a:cubicBezTo>
                    <a:pt x="167636" y="357695"/>
                    <a:pt x="170611" y="271209"/>
                    <a:pt x="185755" y="237123"/>
                  </a:cubicBezTo>
                  <a:cubicBezTo>
                    <a:pt x="226138" y="146226"/>
                    <a:pt x="229024" y="123078"/>
                    <a:pt x="324213" y="98237"/>
                  </a:cubicBezTo>
                  <a:cubicBezTo>
                    <a:pt x="466257" y="61167"/>
                    <a:pt x="978999" y="58716"/>
                    <a:pt x="1224185" y="47425"/>
                  </a:cubicBezTo>
                  <a:cubicBezTo>
                    <a:pt x="1469371" y="36133"/>
                    <a:pt x="1584752" y="34439"/>
                    <a:pt x="1795322" y="30487"/>
                  </a:cubicBezTo>
                  <a:lnTo>
                    <a:pt x="2487608" y="23712"/>
                  </a:lnTo>
                  <a:lnTo>
                    <a:pt x="2954902" y="23712"/>
                  </a:lnTo>
                  <a:lnTo>
                    <a:pt x="4426011" y="16937"/>
                  </a:lnTo>
                  <a:lnTo>
                    <a:pt x="5447134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EBC7315-6FC6-41C0-BE1F-62DDCFC67D6E}"/>
                </a:ext>
              </a:extLst>
            </p:cNvPr>
            <p:cNvGrpSpPr/>
            <p:nvPr/>
          </p:nvGrpSpPr>
          <p:grpSpPr>
            <a:xfrm>
              <a:off x="1872100" y="825504"/>
              <a:ext cx="2934589" cy="907589"/>
              <a:chOff x="6818250" y="865572"/>
              <a:chExt cx="2934589" cy="907589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B39940-CDB4-4A54-A477-BADB3CD4681E}"/>
                  </a:ext>
                </a:extLst>
              </p:cNvPr>
              <p:cNvSpPr txBox="1"/>
              <p:nvPr/>
            </p:nvSpPr>
            <p:spPr>
              <a:xfrm>
                <a:off x="6818249" y="865572"/>
                <a:ext cx="2695205" cy="4572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2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标题文字添加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C8257AE-2623-4CAB-AB20-873875F0EABC}"/>
                  </a:ext>
                </a:extLst>
              </p:cNvPr>
              <p:cNvSpPr txBox="1"/>
              <p:nvPr/>
            </p:nvSpPr>
            <p:spPr>
              <a:xfrm>
                <a:off x="6818252" y="1249941"/>
                <a:ext cx="2934588" cy="5181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1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69B4548-6704-47F9-B826-E417672B9D5E}"/>
              </a:ext>
            </a:extLst>
          </p:cNvPr>
          <p:cNvGrpSpPr/>
          <p:nvPr/>
        </p:nvGrpSpPr>
        <p:grpSpPr>
          <a:xfrm>
            <a:off x="1864710" y="4154161"/>
            <a:ext cx="3090024" cy="1020864"/>
            <a:chOff x="1716665" y="3004629"/>
            <a:chExt cx="3090024" cy="1020864"/>
          </a:xfrm>
        </p:grpSpPr>
        <p:sp>
          <p:nvSpPr>
            <p:cNvPr id="31" name="任意多边形 8">
              <a:extLst>
                <a:ext uri="{FF2B5EF4-FFF2-40B4-BE49-F238E27FC236}">
                  <a16:creationId xmlns:a16="http://schemas.microsoft.com/office/drawing/2014/main" id="{A85583FE-0DC9-48A8-8F18-44EBCF77DE5B}"/>
                </a:ext>
              </a:extLst>
            </p:cNvPr>
            <p:cNvSpPr/>
            <p:nvPr/>
          </p:nvSpPr>
          <p:spPr>
            <a:xfrm flipH="1">
              <a:off x="1716665" y="3004629"/>
              <a:ext cx="3033856" cy="1020864"/>
            </a:xfrm>
            <a:custGeom>
              <a:gdLst>
                <a:gd fmla="*/ 5447134 w 7007630" name="connsiteX0"/>
                <a:gd fmla="*/ 0 h 1134801" name="connsiteY0"/>
                <a:gd fmla="*/ 6087499 w 7007630" name="connsiteX1"/>
                <a:gd fmla="*/ 23712 h 1134801" name="connsiteY1"/>
                <a:gd fmla="*/ 6606714 w 7007630" name="connsiteX2"/>
                <a:gd fmla="*/ 81299 h 1134801" name="connsiteY2"/>
                <a:gd fmla="*/ 6710557 w 7007630" name="connsiteX3"/>
                <a:gd fmla="*/ 152436 h 1134801" name="connsiteY3"/>
                <a:gd fmla="*/ 6797093 w 7007630" name="connsiteX4"/>
                <a:gd fmla="*/ 254060 h 1134801" name="connsiteY4"/>
                <a:gd fmla="*/ 6918243 w 7007630" name="connsiteX5"/>
                <a:gd fmla="*/ 399721 h 1134801" name="connsiteY5"/>
                <a:gd fmla="*/ 7004779 w 7007630" name="connsiteX6"/>
                <a:gd fmla="*/ 619906 h 1134801" name="connsiteY6"/>
                <a:gd fmla="*/ 6952858 w 7007630" name="connsiteX7"/>
                <a:gd fmla="*/ 928166 h 1134801" name="connsiteY7"/>
                <a:gd fmla="*/ 6641328 w 7007630" name="connsiteX8"/>
                <a:gd fmla="*/ 1056889 h 1134801" name="connsiteY8"/>
                <a:gd fmla="*/ 6174035 w 7007630" name="connsiteX9"/>
                <a:gd fmla="*/ 1121251 h 1134801" name="connsiteY9"/>
                <a:gd fmla="*/ 5274062 w 7007630" name="connsiteX10"/>
                <a:gd fmla="*/ 1100926 h 1134801" name="connsiteY10"/>
                <a:gd fmla="*/ 4599082 w 7007630" name="connsiteX11"/>
                <a:gd fmla="*/ 1094151 h 1134801" name="connsiteY11"/>
                <a:gd fmla="*/ 3647189 w 7007630" name="connsiteX12"/>
                <a:gd fmla="*/ 1111089 h 1134801" name="connsiteY12"/>
                <a:gd fmla="*/ 2920288 w 7007630" name="connsiteX13"/>
                <a:gd fmla="*/ 1121251 h 1134801" name="connsiteY13"/>
                <a:gd fmla="*/ 2124158 w 7007630" name="connsiteX14"/>
                <a:gd fmla="*/ 1134801 h 1134801" name="connsiteY14"/>
                <a:gd fmla="*/ 1293414 w 7007630" name="connsiteX15"/>
                <a:gd fmla="*/ 1131413 h 1134801" name="connsiteY15"/>
                <a:gd fmla="*/ 618434 w 7007630" name="connsiteX16"/>
                <a:gd fmla="*/ 1097539 h 1134801" name="connsiteY16"/>
                <a:gd fmla="*/ 254984 w 7007630" name="connsiteX17"/>
                <a:gd fmla="*/ 1036564 h 1134801" name="connsiteY17"/>
                <a:gd fmla="*/ 203062 w 7007630" name="connsiteX18"/>
                <a:gd fmla="*/ 924778 h 1134801" name="connsiteY18"/>
                <a:gd fmla="*/ 181868 w 7007630" name="connsiteX19"/>
                <a:gd fmla="*/ 672614 h 1134801" name="connsiteY19"/>
                <a:gd fmla="*/ 181588 w 7007630" name="connsiteX20"/>
                <a:gd fmla="*/ 668271 h 1134801" name="connsiteY20"/>
                <a:gd fmla="*/ 145043 w 7007630" name="connsiteX21"/>
                <a:gd fmla="*/ 659067 h 1134801" name="connsiteY21"/>
                <a:gd fmla="*/ 84815 w 7007630" name="connsiteX22"/>
                <a:gd fmla="*/ 625189 h 1134801" name="connsiteY22"/>
                <a:gd fmla="*/ 2001 w 7007630" name="connsiteX23"/>
                <a:gd fmla="*/ 576253 h 1134801" name="connsiteY23"/>
                <a:gd fmla="*/ 32115 w 7007630" name="connsiteX24"/>
                <a:gd fmla="*/ 534846 h 1134801" name="connsiteY24"/>
                <a:gd fmla="*/ 103636 w 7007630" name="connsiteX25"/>
                <a:gd fmla="*/ 504732 h 1134801" name="connsiteY25"/>
                <a:gd fmla="*/ 160100 w 7007630" name="connsiteX26"/>
                <a:gd fmla="*/ 474618 h 1134801" name="connsiteY26"/>
                <a:gd fmla="*/ 170835 w 7007630" name="connsiteX27"/>
                <a:gd fmla="*/ 468731 h 1134801" name="connsiteY27"/>
                <a:gd fmla="*/ 170442 w 7007630" name="connsiteX28"/>
                <a:gd fmla="*/ 459514 h 1134801" name="connsiteY28"/>
                <a:gd fmla="*/ 185755 w 7007630" name="connsiteX29"/>
                <a:gd fmla="*/ 237123 h 1134801" name="connsiteY29"/>
                <a:gd fmla="*/ 324213 w 7007630" name="connsiteX30"/>
                <a:gd fmla="*/ 98237 h 1134801" name="connsiteY30"/>
                <a:gd fmla="*/ 1224185 w 7007630" name="connsiteX31"/>
                <a:gd fmla="*/ 47425 h 1134801" name="connsiteY31"/>
                <a:gd fmla="*/ 1795322 w 7007630" name="connsiteX32"/>
                <a:gd fmla="*/ 30487 h 1134801" name="connsiteY32"/>
                <a:gd fmla="*/ 2487608 w 7007630" name="connsiteX33"/>
                <a:gd fmla="*/ 23712 h 1134801" name="connsiteY33"/>
                <a:gd fmla="*/ 2954902 w 7007630" name="connsiteX34"/>
                <a:gd fmla="*/ 23712 h 1134801" name="connsiteY34"/>
                <a:gd fmla="*/ 4426011 w 7007630" name="connsiteX35"/>
                <a:gd fmla="*/ 16937 h 1134801" name="connsiteY35"/>
                <a:gd fmla="*/ 5447134 w 7007630" name="connsiteX36"/>
                <a:gd fmla="*/ 0 h 1134801" name="connsiteY36"/>
                <a:gd fmla="*/ 5447134 w 7007630" name="connsiteX37"/>
                <a:gd fmla="*/ 64 h 1136198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1134801" w="7007630">
                  <a:moveTo>
                    <a:pt x="5447134" y="0"/>
                  </a:moveTo>
                  <a:cubicBezTo>
                    <a:pt x="5724048" y="1129"/>
                    <a:pt x="5894236" y="10162"/>
                    <a:pt x="6087499" y="23712"/>
                  </a:cubicBezTo>
                  <a:cubicBezTo>
                    <a:pt x="6280762" y="37262"/>
                    <a:pt x="6502871" y="59845"/>
                    <a:pt x="6606714" y="81299"/>
                  </a:cubicBezTo>
                  <a:cubicBezTo>
                    <a:pt x="6710557" y="102753"/>
                    <a:pt x="6678828" y="123643"/>
                    <a:pt x="6710557" y="152436"/>
                  </a:cubicBezTo>
                  <a:cubicBezTo>
                    <a:pt x="6742286" y="181229"/>
                    <a:pt x="6762478" y="212846"/>
                    <a:pt x="6797093" y="254060"/>
                  </a:cubicBezTo>
                  <a:cubicBezTo>
                    <a:pt x="6831708" y="295274"/>
                    <a:pt x="6883629" y="338747"/>
                    <a:pt x="6918243" y="399721"/>
                  </a:cubicBezTo>
                  <a:cubicBezTo>
                    <a:pt x="6952858" y="460695"/>
                    <a:pt x="6999010" y="531832"/>
                    <a:pt x="7004779" y="619906"/>
                  </a:cubicBezTo>
                  <a:cubicBezTo>
                    <a:pt x="7010548" y="707980"/>
                    <a:pt x="7013432" y="855335"/>
                    <a:pt x="6952858" y="928166"/>
                  </a:cubicBezTo>
                  <a:cubicBezTo>
                    <a:pt x="6892284" y="1000996"/>
                    <a:pt x="6771133" y="1024708"/>
                    <a:pt x="6641328" y="1056889"/>
                  </a:cubicBezTo>
                  <a:cubicBezTo>
                    <a:pt x="6511526" y="1089070"/>
                    <a:pt x="6401914" y="1113912"/>
                    <a:pt x="6174035" y="1121251"/>
                  </a:cubicBezTo>
                  <a:lnTo>
                    <a:pt x="5274062" y="1100926"/>
                  </a:lnTo>
                  <a:cubicBezTo>
                    <a:pt x="5011571" y="1096410"/>
                    <a:pt x="4870228" y="1092457"/>
                    <a:pt x="4599082" y="1094151"/>
                  </a:cubicBezTo>
                  <a:cubicBezTo>
                    <a:pt x="4327937" y="1095845"/>
                    <a:pt x="3926987" y="1106572"/>
                    <a:pt x="3647189" y="1111089"/>
                  </a:cubicBezTo>
                  <a:lnTo>
                    <a:pt x="2920288" y="1121251"/>
                  </a:lnTo>
                  <a:lnTo>
                    <a:pt x="2124158" y="1134801"/>
                  </a:lnTo>
                  <a:lnTo>
                    <a:pt x="1293414" y="1131413"/>
                  </a:lnTo>
                  <a:cubicBezTo>
                    <a:pt x="1042461" y="1125203"/>
                    <a:pt x="791506" y="1113347"/>
                    <a:pt x="618434" y="1097539"/>
                  </a:cubicBezTo>
                  <a:cubicBezTo>
                    <a:pt x="445363" y="1081731"/>
                    <a:pt x="324213" y="1065358"/>
                    <a:pt x="254984" y="1036564"/>
                  </a:cubicBezTo>
                  <a:cubicBezTo>
                    <a:pt x="185755" y="1007771"/>
                    <a:pt x="214600" y="1058018"/>
                    <a:pt x="203062" y="924778"/>
                  </a:cubicBezTo>
                  <a:cubicBezTo>
                    <a:pt x="198735" y="874813"/>
                    <a:pt x="189541" y="778402"/>
                    <a:pt x="181868" y="672614"/>
                  </a:cubicBezTo>
                  <a:cubicBezTo>
                    <a:pt x="181775" y="671166"/>
                    <a:pt x="181681" y="669719"/>
                    <a:pt x="181588" y="668271"/>
                  </a:cubicBezTo>
                  <a:lnTo>
                    <a:pt x="145043" y="659067"/>
                  </a:lnTo>
                  <a:cubicBezTo>
                    <a:pt x="128104" y="652793"/>
                    <a:pt x="108655" y="638991"/>
                    <a:pt x="84815" y="625189"/>
                  </a:cubicBezTo>
                  <a:cubicBezTo>
                    <a:pt x="60975" y="611387"/>
                    <a:pt x="10785" y="591310"/>
                    <a:pt x="2001" y="576253"/>
                  </a:cubicBezTo>
                  <a:cubicBezTo>
                    <a:pt x="-6782" y="561196"/>
                    <a:pt x="15176" y="546766"/>
                    <a:pt x="32115" y="534846"/>
                  </a:cubicBezTo>
                  <a:cubicBezTo>
                    <a:pt x="49054" y="522926"/>
                    <a:pt x="82306" y="514770"/>
                    <a:pt x="103636" y="504732"/>
                  </a:cubicBezTo>
                  <a:cubicBezTo>
                    <a:pt x="124967" y="494694"/>
                    <a:pt x="146925" y="479637"/>
                    <a:pt x="160100" y="474618"/>
                  </a:cubicBezTo>
                  <a:lnTo>
                    <a:pt x="170835" y="468731"/>
                  </a:lnTo>
                  <a:lnTo>
                    <a:pt x="170442" y="459514"/>
                  </a:lnTo>
                  <a:cubicBezTo>
                    <a:pt x="167636" y="357695"/>
                    <a:pt x="170611" y="271209"/>
                    <a:pt x="185755" y="237123"/>
                  </a:cubicBezTo>
                  <a:cubicBezTo>
                    <a:pt x="226138" y="146226"/>
                    <a:pt x="229024" y="123078"/>
                    <a:pt x="324213" y="98237"/>
                  </a:cubicBezTo>
                  <a:cubicBezTo>
                    <a:pt x="466257" y="61167"/>
                    <a:pt x="978999" y="58716"/>
                    <a:pt x="1224185" y="47425"/>
                  </a:cubicBezTo>
                  <a:cubicBezTo>
                    <a:pt x="1469371" y="36133"/>
                    <a:pt x="1584752" y="34439"/>
                    <a:pt x="1795322" y="30487"/>
                  </a:cubicBezTo>
                  <a:lnTo>
                    <a:pt x="2487608" y="23712"/>
                  </a:lnTo>
                  <a:lnTo>
                    <a:pt x="2954902" y="23712"/>
                  </a:lnTo>
                  <a:lnTo>
                    <a:pt x="4426011" y="16937"/>
                  </a:lnTo>
                  <a:lnTo>
                    <a:pt x="5447134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CC6150F8-D879-4C66-BFFB-237028DE1E72}"/>
                </a:ext>
              </a:extLst>
            </p:cNvPr>
            <p:cNvGrpSpPr/>
            <p:nvPr/>
          </p:nvGrpSpPr>
          <p:grpSpPr>
            <a:xfrm>
              <a:off x="1872100" y="3041573"/>
              <a:ext cx="2934589" cy="907589"/>
              <a:chOff x="6818250" y="865572"/>
              <a:chExt cx="2934589" cy="907589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70D6129-440F-4370-B608-EE3E8C7BE067}"/>
                  </a:ext>
                </a:extLst>
              </p:cNvPr>
              <p:cNvSpPr txBox="1"/>
              <p:nvPr/>
            </p:nvSpPr>
            <p:spPr>
              <a:xfrm>
                <a:off x="6818249" y="865573"/>
                <a:ext cx="2695205" cy="4572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2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标题文字添加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C0323F8-11C0-40B5-BB54-A731BC0970D8}"/>
                  </a:ext>
                </a:extLst>
              </p:cNvPr>
              <p:cNvSpPr txBox="1"/>
              <p:nvPr/>
            </p:nvSpPr>
            <p:spPr>
              <a:xfrm>
                <a:off x="6818252" y="1249941"/>
                <a:ext cx="2934588" cy="5181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1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705A3E8-BBB2-4DFA-A1E9-AFE86E3A4A09}"/>
              </a:ext>
            </a:extLst>
          </p:cNvPr>
          <p:cNvGrpSpPr/>
          <p:nvPr/>
        </p:nvGrpSpPr>
        <p:grpSpPr>
          <a:xfrm>
            <a:off x="7592145" y="3129329"/>
            <a:ext cx="3033858" cy="1024832"/>
            <a:chOff x="7444100" y="1979797"/>
            <a:chExt cx="3033858" cy="1024832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79158683-F79E-432B-8481-6E3A484B7705}"/>
                </a:ext>
              </a:extLst>
            </p:cNvPr>
            <p:cNvSpPr/>
            <p:nvPr/>
          </p:nvSpPr>
          <p:spPr>
            <a:xfrm>
              <a:off x="7444100" y="1979797"/>
              <a:ext cx="3033858" cy="1024832"/>
            </a:xfrm>
            <a:custGeom>
              <a:gdLst>
                <a:gd fmla="*/ 2970779 w 3821849" name="connsiteX0"/>
                <a:gd fmla="*/ 0 h 1291014" name="connsiteY0"/>
                <a:gd fmla="*/ 3320024 w 3821849" name="connsiteX1"/>
                <a:gd fmla="*/ 20509 h 1291014" name="connsiteY1"/>
                <a:gd fmla="*/ 3603196 w 3821849" name="connsiteX2"/>
                <a:gd fmla="*/ 70318 h 1291014" name="connsiteY2"/>
                <a:gd fmla="*/ 3659830 w 3821849" name="connsiteX3"/>
                <a:gd fmla="*/ 131848 h 1291014" name="connsiteY3"/>
                <a:gd fmla="*/ 3707025 w 3821849" name="connsiteX4"/>
                <a:gd fmla="*/ 219746 h 1291014" name="connsiteY4"/>
                <a:gd fmla="*/ 3773099 w 3821849" name="connsiteX5"/>
                <a:gd fmla="*/ 345734 h 1291014" name="connsiteY5"/>
                <a:gd fmla="*/ 3820294 w 3821849" name="connsiteX6"/>
                <a:gd fmla="*/ 536180 h 1291014" name="connsiteY6"/>
                <a:gd fmla="*/ 3810781 w 3821849" name="connsiteX7"/>
                <a:gd fmla="*/ 745282 h 1291014" name="connsiteY7"/>
                <a:gd fmla="*/ 3805805 w 3821849" name="connsiteX8"/>
                <a:gd fmla="*/ 760506 h 1291014" name="connsiteY8"/>
                <a:gd fmla="*/ 3820294 w 3821849" name="connsiteX9"/>
                <a:gd fmla="*/ 845662 h 1291014" name="connsiteY9"/>
                <a:gd fmla="*/ 3791977 w 3821849" name="connsiteX10"/>
                <a:gd fmla="*/ 1112288 h 1291014" name="connsiteY10"/>
                <a:gd fmla="*/ 3622074 w 3821849" name="connsiteX11"/>
                <a:gd fmla="*/ 1223625 h 1291014" name="connsiteY11"/>
                <a:gd fmla="*/ 3367220 w 3821849" name="connsiteX12"/>
                <a:gd fmla="*/ 1279294 h 1291014" name="connsiteY12"/>
                <a:gd fmla="*/ 2876389 w 3821849" name="connsiteX13"/>
                <a:gd fmla="*/ 1261714 h 1291014" name="connsiteY13"/>
                <a:gd fmla="*/ 2508265 w 3821849" name="connsiteX14"/>
                <a:gd fmla="*/ 1255854 h 1291014" name="connsiteY14"/>
                <a:gd fmla="*/ 1989118 w 3821849" name="connsiteX15"/>
                <a:gd fmla="*/ 1270505 h 1291014" name="connsiteY15"/>
                <a:gd fmla="*/ 1592678 w 3821849" name="connsiteX16"/>
                <a:gd fmla="*/ 1279294 h 1291014" name="connsiteY16"/>
                <a:gd fmla="*/ 1158482 w 3821849" name="connsiteX17"/>
                <a:gd fmla="*/ 1291014 h 1291014" name="connsiteY17"/>
                <a:gd fmla="*/ 705407 w 3821849" name="connsiteX18"/>
                <a:gd fmla="*/ 1288084 h 1291014" name="connsiteY18"/>
                <a:gd fmla="*/ 337284 w 3821849" name="connsiteX19"/>
                <a:gd fmla="*/ 1258785 h 1291014" name="connsiteY19"/>
                <a:gd fmla="*/ 139064 w 3821849" name="connsiteX20"/>
                <a:gd fmla="*/ 1206045 h 1291014" name="connsiteY20"/>
                <a:gd fmla="*/ 110747 w 3821849" name="connsiteX21"/>
                <a:gd fmla="*/ 1109357 h 1291014" name="connsiteY21"/>
                <a:gd fmla="*/ 99188 w 3821849" name="connsiteX22"/>
                <a:gd fmla="*/ 891251 h 1291014" name="connsiteY22"/>
                <a:gd fmla="*/ 99035 w 3821849" name="connsiteX23"/>
                <a:gd fmla="*/ 887495 h 1291014" name="connsiteY23"/>
                <a:gd fmla="*/ 79104 w 3821849" name="connsiteX24"/>
                <a:gd fmla="*/ 879534 h 1291014" name="connsiteY24"/>
                <a:gd fmla="*/ 46257 w 3821849" name="connsiteX25"/>
                <a:gd fmla="*/ 850232 h 1291014" name="connsiteY25"/>
                <a:gd fmla="*/ 1092 w 3821849" name="connsiteX26"/>
                <a:gd fmla="*/ 807905 h 1291014" name="connsiteY26"/>
                <a:gd fmla="*/ 17515 w 3821849" name="connsiteX27"/>
                <a:gd fmla="*/ 772091 h 1291014" name="connsiteY27"/>
                <a:gd fmla="*/ 56522 w 3821849" name="connsiteX28"/>
                <a:gd fmla="*/ 746044 h 1291014" name="connsiteY28"/>
                <a:gd fmla="*/ 87316 w 3821849" name="connsiteX29"/>
                <a:gd fmla="*/ 719997 h 1291014" name="connsiteY29"/>
                <a:gd fmla="*/ 93171 w 3821849" name="connsiteX30"/>
                <a:gd fmla="*/ 714905 h 1291014" name="connsiteY30"/>
                <a:gd fmla="*/ 92957 w 3821849" name="connsiteX31"/>
                <a:gd fmla="*/ 706933 h 1291014" name="connsiteY31"/>
                <a:gd fmla="*/ 93461 w 3821849" name="connsiteX32"/>
                <a:gd fmla="*/ 588787 h 1291014" name="connsiteY32"/>
                <a:gd fmla="*/ 94278 w 3821849" name="connsiteX33"/>
                <a:gd fmla="*/ 576113 h 1291014" name="connsiteY33"/>
                <a:gd fmla="*/ 79104 w 3821849" name="connsiteX34"/>
                <a:gd fmla="*/ 570052 h 1291014" name="connsiteY34"/>
                <a:gd fmla="*/ 46257 w 3821849" name="connsiteX35"/>
                <a:gd fmla="*/ 540750 h 1291014" name="connsiteY35"/>
                <a:gd fmla="*/ 1092 w 3821849" name="connsiteX36"/>
                <a:gd fmla="*/ 498423 h 1291014" name="connsiteY36"/>
                <a:gd fmla="*/ 17515 w 3821849" name="connsiteX37"/>
                <a:gd fmla="*/ 462609 h 1291014" name="connsiteY37"/>
                <a:gd fmla="*/ 56522 w 3821849" name="connsiteX38"/>
                <a:gd fmla="*/ 436562 h 1291014" name="connsiteY38"/>
                <a:gd fmla="*/ 87316 w 3821849" name="connsiteX39"/>
                <a:gd fmla="*/ 410515 h 1291014" name="connsiteY39"/>
                <a:gd fmla="*/ 93171 w 3821849" name="connsiteX40"/>
                <a:gd fmla="*/ 405423 h 1291014" name="connsiteY40"/>
                <a:gd fmla="*/ 92957 w 3821849" name="connsiteX41"/>
                <a:gd fmla="*/ 397451 h 1291014" name="connsiteY41"/>
                <a:gd fmla="*/ 101308 w 3821849" name="connsiteX42"/>
                <a:gd fmla="*/ 205097 h 1291014" name="connsiteY42"/>
                <a:gd fmla="*/ 176821 w 3821849" name="connsiteX43"/>
                <a:gd fmla="*/ 84969 h 1291014" name="connsiteY43"/>
                <a:gd fmla="*/ 667651 w 3821849" name="connsiteX44"/>
                <a:gd fmla="*/ 41020 h 1291014" name="connsiteY44"/>
                <a:gd fmla="*/ 979140 w 3821849" name="connsiteX45"/>
                <a:gd fmla="*/ 26369 h 1291014" name="connsiteY45"/>
                <a:gd fmla="*/ 1356701 w 3821849" name="connsiteX46"/>
                <a:gd fmla="*/ 20509 h 1291014" name="connsiteY46"/>
                <a:gd fmla="*/ 1611556 w 3821849" name="connsiteX47"/>
                <a:gd fmla="*/ 20509 h 1291014" name="connsiteY47"/>
                <a:gd fmla="*/ 2413875 w 3821849" name="connsiteX48"/>
                <a:gd fmla="*/ 14649 h 1291014" name="connsiteY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b="b" l="l" r="r" t="t"/>
              <a:pathLst>
                <a:path h="1291014" w="3821849">
                  <a:moveTo>
                    <a:pt x="2970779" y="0"/>
                  </a:moveTo>
                  <a:cubicBezTo>
                    <a:pt x="3121804" y="976"/>
                    <a:pt x="3214622" y="8789"/>
                    <a:pt x="3320024" y="20509"/>
                  </a:cubicBezTo>
                  <a:cubicBezTo>
                    <a:pt x="3425427" y="32229"/>
                    <a:pt x="3546561" y="51762"/>
                    <a:pt x="3603196" y="70318"/>
                  </a:cubicBezTo>
                  <a:cubicBezTo>
                    <a:pt x="3659830" y="88875"/>
                    <a:pt x="3642526" y="106943"/>
                    <a:pt x="3659830" y="131848"/>
                  </a:cubicBezTo>
                  <a:cubicBezTo>
                    <a:pt x="3677135" y="156752"/>
                    <a:pt x="3688147" y="184098"/>
                    <a:pt x="3707025" y="219746"/>
                  </a:cubicBezTo>
                  <a:cubicBezTo>
                    <a:pt x="3725904" y="255394"/>
                    <a:pt x="3754221" y="292995"/>
                    <a:pt x="3773099" y="345734"/>
                  </a:cubicBezTo>
                  <a:cubicBezTo>
                    <a:pt x="3791977" y="398473"/>
                    <a:pt x="3817148" y="460002"/>
                    <a:pt x="3820294" y="536180"/>
                  </a:cubicBezTo>
                  <a:cubicBezTo>
                    <a:pt x="3822654" y="593314"/>
                    <a:pt x="3824129" y="679290"/>
                    <a:pt x="3810781" y="745282"/>
                  </a:cubicBezTo>
                  <a:lnTo>
                    <a:pt x="3805805" y="760506"/>
                  </a:lnTo>
                  <a:lnTo>
                    <a:pt x="3820294" y="845662"/>
                  </a:lnTo>
                  <a:cubicBezTo>
                    <a:pt x="3823441" y="921841"/>
                    <a:pt x="3825013" y="1049294"/>
                    <a:pt x="3791977" y="1112288"/>
                  </a:cubicBezTo>
                  <a:cubicBezTo>
                    <a:pt x="3758941" y="1175281"/>
                    <a:pt x="3692867" y="1195791"/>
                    <a:pt x="3622074" y="1223625"/>
                  </a:cubicBezTo>
                  <a:cubicBezTo>
                    <a:pt x="3551282" y="1251460"/>
                    <a:pt x="3491501" y="1272946"/>
                    <a:pt x="3367220" y="1279294"/>
                  </a:cubicBezTo>
                  <a:lnTo>
                    <a:pt x="2876389" y="1261714"/>
                  </a:lnTo>
                  <a:cubicBezTo>
                    <a:pt x="2733231" y="1257808"/>
                    <a:pt x="2656144" y="1254389"/>
                    <a:pt x="2508265" y="1255854"/>
                  </a:cubicBezTo>
                  <a:cubicBezTo>
                    <a:pt x="2360387" y="1257320"/>
                    <a:pt x="2141716" y="1266598"/>
                    <a:pt x="1989118" y="1270505"/>
                  </a:cubicBezTo>
                  <a:lnTo>
                    <a:pt x="1592678" y="1279294"/>
                  </a:lnTo>
                  <a:lnTo>
                    <a:pt x="1158482" y="1291014"/>
                  </a:lnTo>
                  <a:lnTo>
                    <a:pt x="705407" y="1288084"/>
                  </a:lnTo>
                  <a:cubicBezTo>
                    <a:pt x="568542" y="1282712"/>
                    <a:pt x="431675" y="1272458"/>
                    <a:pt x="337284" y="1258785"/>
                  </a:cubicBezTo>
                  <a:cubicBezTo>
                    <a:pt x="242894" y="1245112"/>
                    <a:pt x="176821" y="1230950"/>
                    <a:pt x="139064" y="1206045"/>
                  </a:cubicBezTo>
                  <a:cubicBezTo>
                    <a:pt x="101308" y="1181141"/>
                    <a:pt x="117040" y="1224602"/>
                    <a:pt x="110747" y="1109357"/>
                  </a:cubicBezTo>
                  <a:cubicBezTo>
                    <a:pt x="108387" y="1066141"/>
                    <a:pt x="103373" y="982751"/>
                    <a:pt x="99188" y="891251"/>
                  </a:cubicBezTo>
                  <a:cubicBezTo>
                    <a:pt x="99137" y="889999"/>
                    <a:pt x="99086" y="888747"/>
                    <a:pt x="99035" y="887495"/>
                  </a:cubicBezTo>
                  <a:lnTo>
                    <a:pt x="79104" y="879534"/>
                  </a:lnTo>
                  <a:cubicBezTo>
                    <a:pt x="69866" y="874107"/>
                    <a:pt x="59259" y="862169"/>
                    <a:pt x="46257" y="850232"/>
                  </a:cubicBezTo>
                  <a:cubicBezTo>
                    <a:pt x="33255" y="838294"/>
                    <a:pt x="5882" y="820928"/>
                    <a:pt x="1092" y="807905"/>
                  </a:cubicBezTo>
                  <a:cubicBezTo>
                    <a:pt x="-3699" y="794882"/>
                    <a:pt x="8277" y="782401"/>
                    <a:pt x="17515" y="772091"/>
                  </a:cubicBezTo>
                  <a:cubicBezTo>
                    <a:pt x="26754" y="761780"/>
                    <a:pt x="44889" y="754726"/>
                    <a:pt x="56522" y="746044"/>
                  </a:cubicBezTo>
                  <a:cubicBezTo>
                    <a:pt x="68155" y="737362"/>
                    <a:pt x="80131" y="724338"/>
                    <a:pt x="87316" y="719997"/>
                  </a:cubicBezTo>
                  <a:lnTo>
                    <a:pt x="93171" y="714905"/>
                  </a:lnTo>
                  <a:lnTo>
                    <a:pt x="92957" y="706933"/>
                  </a:lnTo>
                  <a:cubicBezTo>
                    <a:pt x="92192" y="662900"/>
                    <a:pt x="92215" y="622181"/>
                    <a:pt x="93461" y="588787"/>
                  </a:cubicBezTo>
                  <a:lnTo>
                    <a:pt x="94278" y="576113"/>
                  </a:lnTo>
                  <a:lnTo>
                    <a:pt x="79104" y="570052"/>
                  </a:lnTo>
                  <a:cubicBezTo>
                    <a:pt x="69866" y="564625"/>
                    <a:pt x="59259" y="552687"/>
                    <a:pt x="46257" y="540750"/>
                  </a:cubicBezTo>
                  <a:cubicBezTo>
                    <a:pt x="33255" y="528812"/>
                    <a:pt x="5882" y="511446"/>
                    <a:pt x="1092" y="498423"/>
                  </a:cubicBezTo>
                  <a:cubicBezTo>
                    <a:pt x="-3699" y="485400"/>
                    <a:pt x="8277" y="472919"/>
                    <a:pt x="17515" y="462609"/>
                  </a:cubicBezTo>
                  <a:cubicBezTo>
                    <a:pt x="26754" y="452298"/>
                    <a:pt x="44889" y="445244"/>
                    <a:pt x="56522" y="436562"/>
                  </a:cubicBezTo>
                  <a:cubicBezTo>
                    <a:pt x="68155" y="427880"/>
                    <a:pt x="80131" y="414856"/>
                    <a:pt x="87316" y="410515"/>
                  </a:cubicBezTo>
                  <a:lnTo>
                    <a:pt x="93171" y="405423"/>
                  </a:lnTo>
                  <a:lnTo>
                    <a:pt x="92957" y="397451"/>
                  </a:lnTo>
                  <a:cubicBezTo>
                    <a:pt x="91426" y="309384"/>
                    <a:pt x="93049" y="234579"/>
                    <a:pt x="101308" y="205097"/>
                  </a:cubicBezTo>
                  <a:cubicBezTo>
                    <a:pt x="123332" y="126476"/>
                    <a:pt x="124906" y="106455"/>
                    <a:pt x="176821" y="84969"/>
                  </a:cubicBezTo>
                  <a:cubicBezTo>
                    <a:pt x="254289" y="52906"/>
                    <a:pt x="533931" y="50786"/>
                    <a:pt x="667651" y="41020"/>
                  </a:cubicBezTo>
                  <a:cubicBezTo>
                    <a:pt x="801372" y="31253"/>
                    <a:pt x="864299" y="29788"/>
                    <a:pt x="979140" y="26369"/>
                  </a:cubicBezTo>
                  <a:lnTo>
                    <a:pt x="1356701" y="20509"/>
                  </a:lnTo>
                  <a:lnTo>
                    <a:pt x="1611556" y="20509"/>
                  </a:lnTo>
                  <a:lnTo>
                    <a:pt x="2413875" y="14649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schemeClr val="tx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E9CD501-FA0D-450B-A51D-6BCB26687804}"/>
                </a:ext>
              </a:extLst>
            </p:cNvPr>
            <p:cNvGrpSpPr/>
            <p:nvPr/>
          </p:nvGrpSpPr>
          <p:grpSpPr>
            <a:xfrm>
              <a:off x="7543369" y="2038418"/>
              <a:ext cx="2934589" cy="907589"/>
              <a:chOff x="6818250" y="865572"/>
              <a:chExt cx="2934589" cy="907589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8B60EBB-9198-4520-B5A7-2DA65A22AF74}"/>
                  </a:ext>
                </a:extLst>
              </p:cNvPr>
              <p:cNvSpPr txBox="1"/>
              <p:nvPr/>
            </p:nvSpPr>
            <p:spPr>
              <a:xfrm>
                <a:off x="6818249" y="865572"/>
                <a:ext cx="2695205" cy="45720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2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标题文字添加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7052E239-D280-4F5D-A42D-6FE566F10EF1}"/>
                  </a:ext>
                </a:extLst>
              </p:cNvPr>
              <p:cNvSpPr txBox="1"/>
              <p:nvPr/>
            </p:nvSpPr>
            <p:spPr>
              <a:xfrm>
                <a:off x="6818251" y="1249941"/>
                <a:ext cx="2934588" cy="5181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b="0" sz="3600">
                    <a:solidFill>
                      <a:srgbClr val="1C75BC"/>
                    </a:solidFill>
                    <a:latin charset="-122" panose="00020600040101010101" pitchFamily="18" typeface="汉仪趣黑W"/>
                    <a:ea charset="-122" panose="00020600040101010101" pitchFamily="18" typeface="汉仪趣黑W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altLang="en-US" lang="zh-CN" sz="1400">
                    <a:solidFill>
                      <a:schemeClr val="tx2"/>
                    </a:solidFill>
                    <a:latin charset="-122" panose="02010600030101010101" pitchFamily="2" typeface="HappyZcool-2016"/>
                    <a:ea charset="-122" panose="02010600030101010101" pitchFamily="2" typeface="HappyZcool-2016"/>
                    <a:sym charset="-122" panose="02010600030101010101" pitchFamily="2" typeface="HappyZcool-2016"/>
                  </a:rPr>
                  <a:t>感谢您的使用，您的文字内容添加到此处，文字动画效果不变。</a:t>
                </a:r>
              </a:p>
            </p:txBody>
          </p:sp>
        </p:grpSp>
      </p:grpSp>
      <p:sp>
        <p:nvSpPr>
          <p:cNvPr id="46" name="Freeform 9">
            <a:extLst>
              <a:ext uri="{FF2B5EF4-FFF2-40B4-BE49-F238E27FC236}">
                <a16:creationId xmlns:a16="http://schemas.microsoft.com/office/drawing/2014/main" id="{3849FBE9-1C37-4A7A-8C2A-4175A0C38F11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gdLst>
              <a:gd fmla="*/ 192 w 661" name="T0"/>
              <a:gd fmla="*/ 308 h 330" name="T1"/>
              <a:gd fmla="*/ 21 w 661" name="T2"/>
              <a:gd fmla="*/ 275 h 330" name="T3"/>
              <a:gd fmla="*/ 32 w 661" name="T4"/>
              <a:gd fmla="*/ 90 h 330" name="T5"/>
              <a:gd fmla="*/ 156 w 661" name="T6"/>
              <a:gd fmla="*/ 61 h 330" name="T7"/>
              <a:gd fmla="*/ 354 w 661" name="T8"/>
              <a:gd fmla="*/ 55 h 330" name="T9"/>
              <a:gd fmla="*/ 568 w 661" name="T10"/>
              <a:gd fmla="*/ 63 h 330" name="T11"/>
              <a:gd fmla="*/ 656 w 661" name="T12"/>
              <a:gd fmla="*/ 126 h 330" name="T13"/>
              <a:gd fmla="*/ 502 w 661" name="T14"/>
              <a:gd fmla="*/ 278 h 330" name="T15"/>
              <a:gd fmla="*/ 356 w 661" name="T16"/>
              <a:gd fmla="*/ 288 h 330" name="T17"/>
              <a:gd fmla="*/ 141 w 661" name="T18"/>
              <a:gd fmla="*/ 129 h 330" name="T19"/>
              <a:gd fmla="*/ 338 w 661" name="T20"/>
              <a:gd fmla="*/ 178 h 330" name="T21"/>
              <a:gd fmla="*/ 338 w 661" name="T22"/>
              <a:gd fmla="*/ 178 h 330" name="T23"/>
              <a:gd fmla="*/ 372 w 661" name="T24"/>
              <a:gd fmla="*/ 166 h 330" name="T25"/>
              <a:gd fmla="*/ 399 w 661" name="T26"/>
              <a:gd fmla="*/ 171 h 330" name="T27"/>
              <a:gd fmla="*/ 397 w 661" name="T28"/>
              <a:gd fmla="*/ 165 h 330" name="T29"/>
              <a:gd fmla="*/ 144 w 661" name="T30"/>
              <a:gd fmla="*/ 175 h 330" name="T31"/>
              <a:gd fmla="*/ 147 w 661" name="T32"/>
              <a:gd fmla="*/ 148 h 330" name="T33"/>
              <a:gd fmla="*/ 342 w 661" name="T34"/>
              <a:gd fmla="*/ 104 h 330" name="T35"/>
              <a:gd fmla="*/ 343 w 661" name="T36"/>
              <a:gd fmla="*/ 148 h 330" name="T37"/>
              <a:gd fmla="*/ 396 w 661" name="T38"/>
              <a:gd fmla="*/ 144 h 330" name="T39"/>
              <a:gd fmla="*/ 397 w 661" name="T40"/>
              <a:gd fmla="*/ 99 h 330" name="T41"/>
              <a:gd fmla="*/ 403 w 661" name="T42"/>
              <a:gd fmla="*/ 102 h 330" name="T43"/>
              <a:gd fmla="*/ 375 w 661" name="T44"/>
              <a:gd fmla="*/ 105 h 330" name="T45"/>
              <a:gd fmla="*/ 370 w 661" name="T46"/>
              <a:gd fmla="*/ 148 h 330" name="T47"/>
              <a:gd fmla="*/ 362 w 661" name="T48"/>
              <a:gd fmla="*/ 126 h 330" name="T49"/>
              <a:gd fmla="*/ 256 w 661" name="T50"/>
              <a:gd fmla="*/ 170 h 330" name="T51"/>
              <a:gd fmla="*/ 256 w 661" name="T52"/>
              <a:gd fmla="*/ 130 h 330" name="T53"/>
              <a:gd fmla="*/ 229 w 661" name="T54"/>
              <a:gd fmla="*/ 148 h 330" name="T55"/>
              <a:gd fmla="*/ 243 w 661" name="T56"/>
              <a:gd fmla="*/ 135 h 330" name="T57"/>
              <a:gd fmla="*/ 127 w 661" name="T58"/>
              <a:gd fmla="*/ 237 h 330" name="T59"/>
              <a:gd fmla="*/ 252 w 661" name="T60"/>
              <a:gd fmla="*/ 214 h 330" name="T61"/>
              <a:gd fmla="*/ 124 w 661" name="T62"/>
              <a:gd fmla="*/ 245 h 330" name="T63"/>
              <a:gd fmla="*/ 275 w 661" name="T64"/>
              <a:gd fmla="*/ 173 h 330" name="T65"/>
              <a:gd fmla="*/ 316 w 661" name="T66"/>
              <a:gd fmla="*/ 144 h 330" name="T67"/>
              <a:gd fmla="*/ 308 w 661" name="T68"/>
              <a:gd fmla="*/ 177 h 330" name="T69"/>
              <a:gd fmla="*/ 276 w 661" name="T70"/>
              <a:gd fmla="*/ 155 h 330" name="T71"/>
              <a:gd fmla="*/ 207 w 661" name="T72"/>
              <a:gd fmla="*/ 103 h 330" name="T73"/>
              <a:gd fmla="*/ 203 w 661" name="T74"/>
              <a:gd fmla="*/ 161 h 330" name="T75"/>
              <a:gd fmla="*/ 197 w 661" name="T76"/>
              <a:gd fmla="*/ 169 h 330" name="T77"/>
              <a:gd fmla="*/ 161 w 661" name="T78"/>
              <a:gd fmla="*/ 155 h 330" name="T79"/>
              <a:gd fmla="*/ 199 w 661" name="T80"/>
              <a:gd fmla="*/ 111 h 330" name="T81"/>
              <a:gd fmla="*/ 185 w 661" name="T82"/>
              <a:gd fmla="*/ 143 h 330" name="T83"/>
              <a:gd fmla="*/ 195 w 661" name="T84"/>
              <a:gd fmla="*/ 154 h 330" name="T85"/>
              <a:gd fmla="*/ 206 w 661" name="T86"/>
              <a:gd fmla="*/ 208 h 330" name="T87"/>
              <a:gd fmla="*/ 98 w 661" name="T88"/>
              <a:gd fmla="*/ 222 h 330" name="T89"/>
              <a:gd fmla="*/ 287 w 661" name="T90"/>
              <a:gd fmla="*/ 193 h 330" name="T91"/>
              <a:gd fmla="*/ 181 w 661" name="T92"/>
              <a:gd fmla="*/ 65 h 330" name="T93"/>
              <a:gd fmla="*/ 35 w 661" name="T94"/>
              <a:gd fmla="*/ 98 h 330" name="T95"/>
              <a:gd fmla="*/ 87 w 661" name="T96"/>
              <a:gd fmla="*/ 289 h 330" name="T97"/>
              <a:gd fmla="*/ 353 w 661" name="T98"/>
              <a:gd fmla="*/ 232 h 330" name="T99"/>
              <a:gd fmla="*/ 363 w 661" name="T100"/>
              <a:gd fmla="*/ 297 h 330" name="T101"/>
              <a:gd fmla="*/ 539 w 661" name="T102"/>
              <a:gd fmla="*/ 217 h 330" name="T103"/>
              <a:gd fmla="*/ 645 w 661" name="T104"/>
              <a:gd fmla="*/ 129 h 330" name="T105"/>
              <a:gd fmla="*/ 515 w 661" name="T106"/>
              <a:gd fmla="*/ 49 h 330" name="T107"/>
              <a:gd fmla="*/ 361 w 661" name="T108"/>
              <a:gd fmla="*/ 52 h 330" name="T109"/>
              <a:gd fmla="*/ 244 w 661" name="T110"/>
              <a:gd fmla="*/ 65 h 330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30" w="661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10600030101010101" pitchFamily="2" typeface="HappyZcool-2016"/>
              <a:ea charset="-122" panose="02010600030101010101" pitchFamily="2" typeface="HappyZcool-2016"/>
              <a:sym charset="-122" panose="02010600030101010101" pitchFamily="2" typeface="HappyZcool-2016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2695205" cy="51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2800">
                <a:solidFill>
                  <a:schemeClr val="accent2"/>
                </a:solidFill>
                <a:latin charset="-122" panose="02010600030101010101" pitchFamily="2" typeface="站酷快乐体2016修订版"/>
                <a:ea charset="-122" panose="02010600030101010101" pitchFamily="2" typeface="站酷快乐体2016修订版"/>
              </a:rPr>
              <a:t>标题文字添加</a:t>
            </a:r>
          </a:p>
        </p:txBody>
      </p:sp>
    </p:spTree>
    <p:extLst>
      <p:ext uri="{BB962C8B-B14F-4D97-AF65-F5344CB8AC3E}">
        <p14:creationId val="3910298891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8DBB694B-7D59-4F1D-8681-19B83882F8B8}"/>
              </a:ext>
            </a:extLst>
          </p:cNvPr>
          <p:cNvGrpSpPr>
            <a:grpSpLocks noChangeAspect="1"/>
          </p:cNvGrpSpPr>
          <p:nvPr/>
        </p:nvGrpSpPr>
        <p:grpSpPr>
          <a:xfrm>
            <a:off x="3032912" y="1734403"/>
            <a:ext cx="6126176" cy="3860798"/>
            <a:chOff x="1192" y="654"/>
            <a:chExt cx="5011" cy="315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7C3A334-1BDB-4197-B725-9CD481AF0493}"/>
                </a:ext>
              </a:extLst>
            </p:cNvPr>
            <p:cNvSpPr/>
            <p:nvPr/>
          </p:nvSpPr>
          <p:spPr bwMode="auto">
            <a:xfrm>
              <a:off x="1192" y="654"/>
              <a:ext cx="5011" cy="3134"/>
            </a:xfrm>
            <a:custGeom>
              <a:gdLst>
                <a:gd fmla="*/ 73 w 1877" name="T0"/>
                <a:gd fmla="*/ 64 h 1172" name="T1"/>
                <a:gd fmla="*/ 1175 w 1877" name="T2"/>
                <a:gd fmla="*/ 77 h 1172" name="T3"/>
                <a:gd fmla="*/ 1762 w 1877" name="T4"/>
                <a:gd fmla="*/ 215 h 1172" name="T5"/>
                <a:gd fmla="*/ 1819 w 1877" name="T6"/>
                <a:gd fmla="*/ 844 h 1172" name="T7"/>
                <a:gd fmla="*/ 1299 w 1877" name="T8"/>
                <a:gd fmla="*/ 909 h 1172" name="T9"/>
                <a:gd fmla="*/ 1429 w 1877" name="T10"/>
                <a:gd fmla="*/ 1172 h 1172" name="T11"/>
                <a:gd fmla="*/ 912 w 1877" name="T12"/>
                <a:gd fmla="*/ 934 h 1172" name="T13"/>
                <a:gd fmla="*/ 281 w 1877" name="T14"/>
                <a:gd fmla="*/ 918 h 1172" name="T15"/>
                <a:gd fmla="*/ 16 w 1877" name="T16"/>
                <a:gd fmla="*/ 599 h 1172" name="T17"/>
                <a:gd fmla="*/ 60 w 1877" name="T18"/>
                <a:gd fmla="*/ 89 h 1172" name="T19"/>
                <a:gd fmla="*/ 73 w 1877" name="T20"/>
                <a:gd fmla="*/ 64 h 11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72" w="1876">
                  <a:moveTo>
                    <a:pt x="73" y="64"/>
                  </a:moveTo>
                  <a:cubicBezTo>
                    <a:pt x="375" y="54"/>
                    <a:pt x="836" y="76"/>
                    <a:pt x="1175" y="77"/>
                  </a:cubicBezTo>
                  <a:cubicBezTo>
                    <a:pt x="1406" y="81"/>
                    <a:pt x="1670" y="0"/>
                    <a:pt x="1762" y="215"/>
                  </a:cubicBezTo>
                  <a:cubicBezTo>
                    <a:pt x="1801" y="299"/>
                    <a:pt x="1877" y="769"/>
                    <a:pt x="1819" y="844"/>
                  </a:cubicBezTo>
                  <a:cubicBezTo>
                    <a:pt x="1749" y="955"/>
                    <a:pt x="1408" y="906"/>
                    <a:pt x="1299" y="909"/>
                  </a:cubicBezTo>
                  <a:cubicBezTo>
                    <a:pt x="1338" y="993"/>
                    <a:pt x="1390" y="1076"/>
                    <a:pt x="1429" y="1172"/>
                  </a:cubicBezTo>
                  <a:cubicBezTo>
                    <a:pt x="1221" y="1118"/>
                    <a:pt x="1119" y="963"/>
                    <a:pt x="912" y="934"/>
                  </a:cubicBezTo>
                  <a:cubicBezTo>
                    <a:pt x="718" y="916"/>
                    <a:pt x="488" y="923"/>
                    <a:pt x="281" y="918"/>
                  </a:cubicBezTo>
                  <a:cubicBezTo>
                    <a:pt x="51" y="913"/>
                    <a:pt x="0" y="854"/>
                    <a:pt x="16" y="599"/>
                  </a:cubicBezTo>
                  <a:cubicBezTo>
                    <a:pt x="35" y="429"/>
                    <a:pt x="37" y="264"/>
                    <a:pt x="60" y="89"/>
                  </a:cubicBezTo>
                  <a:lnTo>
                    <a:pt x="73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29332F-B845-43FE-85A3-67E6893F732E}"/>
                </a:ext>
              </a:extLst>
            </p:cNvPr>
            <p:cNvSpPr/>
            <p:nvPr/>
          </p:nvSpPr>
          <p:spPr bwMode="auto">
            <a:xfrm>
              <a:off x="1202" y="791"/>
              <a:ext cx="4926" cy="3021"/>
            </a:xfrm>
            <a:custGeom>
              <a:gdLst>
                <a:gd fmla="*/ 698 w 1845" name="T0"/>
                <a:gd fmla="*/ 25 h 1130" name="T1"/>
                <a:gd fmla="*/ 1320 w 1845" name="T2"/>
                <a:gd fmla="*/ 29 h 1130" name="T3"/>
                <a:gd fmla="*/ 1682 w 1845" name="T4"/>
                <a:gd fmla="*/ 76 h 1130" name="T5"/>
                <a:gd fmla="*/ 1769 w 1845" name="T6"/>
                <a:gd fmla="*/ 226 h 1130" name="T7"/>
                <a:gd fmla="*/ 1821 w 1845" name="T8"/>
                <a:gd fmla="*/ 539 h 1130" name="T9"/>
                <a:gd fmla="*/ 1808 w 1845" name="T10"/>
                <a:gd fmla="*/ 787 h 1130" name="T11"/>
                <a:gd fmla="*/ 1529 w 1845" name="T12"/>
                <a:gd fmla="*/ 858 h 1130" name="T13"/>
                <a:gd fmla="*/ 1295 w 1845" name="T14"/>
                <a:gd fmla="*/ 850 h 1130" name="T15"/>
                <a:gd fmla="*/ 1417 w 1845" name="T16"/>
                <a:gd fmla="*/ 1123 h 1130" name="T17"/>
                <a:gd fmla="*/ 1162 w 1845" name="T18"/>
                <a:gd fmla="*/ 980 h 1130" name="T19"/>
                <a:gd fmla="*/ 534 w 1845" name="T20"/>
                <a:gd fmla="*/ 862 h 1130" name="T21"/>
                <a:gd fmla="*/ 204 w 1845" name="T22"/>
                <a:gd fmla="*/ 855 h 1130" name="T23"/>
                <a:gd fmla="*/ 18 w 1845" name="T24"/>
                <a:gd fmla="*/ 609 h 1130" name="T25"/>
                <a:gd fmla="*/ 40 w 1845" name="T26"/>
                <a:gd fmla="*/ 299 h 1130" name="T27"/>
                <a:gd fmla="*/ 63 w 1845" name="T28"/>
                <a:gd fmla="*/ 46 h 1130" name="T29"/>
                <a:gd fmla="*/ 62 w 1845" name="T30"/>
                <a:gd fmla="*/ 9 h 1130" name="T31"/>
                <a:gd fmla="*/ 36 w 1845" name="T32"/>
                <a:gd fmla="*/ 143 h 1130" name="T33"/>
                <a:gd fmla="*/ 7 w 1845" name="T34"/>
                <a:gd fmla="*/ 522 h 1130" name="T35"/>
                <a:gd fmla="*/ 57 w 1845" name="T36"/>
                <a:gd fmla="*/ 819 h 1130" name="T37"/>
                <a:gd fmla="*/ 382 w 1845" name="T38"/>
                <a:gd fmla="*/ 877 h 1130" name="T39"/>
                <a:gd fmla="*/ 751 w 1845" name="T40"/>
                <a:gd fmla="*/ 881 h 1130" name="T41"/>
                <a:gd fmla="*/ 925 w 1845" name="T42"/>
                <a:gd fmla="*/ 894 h 1130" name="T43"/>
                <a:gd fmla="*/ 1423 w 1845" name="T44"/>
                <a:gd fmla="*/ 1128 h 1130" name="T45"/>
                <a:gd fmla="*/ 1302 w 1845" name="T46"/>
                <a:gd fmla="*/ 854 h 1130" name="T47"/>
                <a:gd fmla="*/ 1486 w 1845" name="T48"/>
                <a:gd fmla="*/ 873 h 1130" name="T49"/>
                <a:gd fmla="*/ 1833 w 1845" name="T50"/>
                <a:gd fmla="*/ 774 h 1130" name="T51"/>
                <a:gd fmla="*/ 1842 w 1845" name="T52"/>
                <a:gd fmla="*/ 605 h 1130" name="T53"/>
                <a:gd fmla="*/ 1778 w 1845" name="T54"/>
                <a:gd fmla="*/ 197 h 1130" name="T55"/>
                <a:gd fmla="*/ 1434 w 1845" name="T56"/>
                <a:gd fmla="*/ 7 h 1130" name="T57"/>
                <a:gd fmla="*/ 1159 w 1845" name="T58"/>
                <a:gd fmla="*/ 18 h 1130" name="T59"/>
                <a:gd fmla="*/ 185 w 1845" name="T60"/>
                <a:gd fmla="*/ 3 h 1130" name="T61"/>
                <a:gd fmla="*/ 69 w 1845" name="T62"/>
                <a:gd fmla="*/ 21 h 113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30" w="1845">
                  <a:moveTo>
                    <a:pt x="69" y="21"/>
                  </a:moveTo>
                  <a:cubicBezTo>
                    <a:pt x="278" y="14"/>
                    <a:pt x="488" y="21"/>
                    <a:pt x="698" y="25"/>
                  </a:cubicBezTo>
                  <a:cubicBezTo>
                    <a:pt x="809" y="28"/>
                    <a:pt x="919" y="31"/>
                    <a:pt x="1030" y="32"/>
                  </a:cubicBezTo>
                  <a:cubicBezTo>
                    <a:pt x="1127" y="34"/>
                    <a:pt x="1223" y="35"/>
                    <a:pt x="1320" y="29"/>
                  </a:cubicBezTo>
                  <a:cubicBezTo>
                    <a:pt x="1405" y="23"/>
                    <a:pt x="1494" y="15"/>
                    <a:pt x="1579" y="32"/>
                  </a:cubicBezTo>
                  <a:cubicBezTo>
                    <a:pt x="1616" y="40"/>
                    <a:pt x="1651" y="54"/>
                    <a:pt x="1682" y="76"/>
                  </a:cubicBezTo>
                  <a:cubicBezTo>
                    <a:pt x="1714" y="100"/>
                    <a:pt x="1735" y="134"/>
                    <a:pt x="1751" y="170"/>
                  </a:cubicBezTo>
                  <a:cubicBezTo>
                    <a:pt x="1759" y="186"/>
                    <a:pt x="1764" y="208"/>
                    <a:pt x="1769" y="226"/>
                  </a:cubicBezTo>
                  <a:cubicBezTo>
                    <a:pt x="1777" y="256"/>
                    <a:pt x="1783" y="286"/>
                    <a:pt x="1789" y="316"/>
                  </a:cubicBezTo>
                  <a:cubicBezTo>
                    <a:pt x="1803" y="390"/>
                    <a:pt x="1814" y="464"/>
                    <a:pt x="1821" y="539"/>
                  </a:cubicBezTo>
                  <a:cubicBezTo>
                    <a:pt x="1827" y="604"/>
                    <a:pt x="1832" y="670"/>
                    <a:pt x="1824" y="735"/>
                  </a:cubicBezTo>
                  <a:cubicBezTo>
                    <a:pt x="1822" y="752"/>
                    <a:pt x="1819" y="773"/>
                    <a:pt x="1808" y="787"/>
                  </a:cubicBezTo>
                  <a:cubicBezTo>
                    <a:pt x="1793" y="809"/>
                    <a:pt x="1772" y="823"/>
                    <a:pt x="1747" y="832"/>
                  </a:cubicBezTo>
                  <a:cubicBezTo>
                    <a:pt x="1679" y="858"/>
                    <a:pt x="1601" y="859"/>
                    <a:pt x="1529" y="858"/>
                  </a:cubicBezTo>
                  <a:cubicBezTo>
                    <a:pt x="1459" y="857"/>
                    <a:pt x="1390" y="851"/>
                    <a:pt x="1320" y="850"/>
                  </a:cubicBezTo>
                  <a:cubicBezTo>
                    <a:pt x="1312" y="850"/>
                    <a:pt x="1304" y="850"/>
                    <a:pt x="1295" y="850"/>
                  </a:cubicBezTo>
                  <a:cubicBezTo>
                    <a:pt x="1289" y="850"/>
                    <a:pt x="1286" y="857"/>
                    <a:pt x="1288" y="862"/>
                  </a:cubicBezTo>
                  <a:cubicBezTo>
                    <a:pt x="1330" y="950"/>
                    <a:pt x="1380" y="1033"/>
                    <a:pt x="1417" y="1123"/>
                  </a:cubicBezTo>
                  <a:cubicBezTo>
                    <a:pt x="1421" y="1119"/>
                    <a:pt x="1424" y="1116"/>
                    <a:pt x="1427" y="1113"/>
                  </a:cubicBezTo>
                  <a:cubicBezTo>
                    <a:pt x="1330" y="1087"/>
                    <a:pt x="1246" y="1034"/>
                    <a:pt x="1162" y="980"/>
                  </a:cubicBezTo>
                  <a:cubicBezTo>
                    <a:pt x="1080" y="929"/>
                    <a:pt x="993" y="882"/>
                    <a:pt x="895" y="874"/>
                  </a:cubicBezTo>
                  <a:cubicBezTo>
                    <a:pt x="775" y="863"/>
                    <a:pt x="654" y="862"/>
                    <a:pt x="534" y="862"/>
                  </a:cubicBezTo>
                  <a:cubicBezTo>
                    <a:pt x="472" y="861"/>
                    <a:pt x="411" y="861"/>
                    <a:pt x="349" y="860"/>
                  </a:cubicBezTo>
                  <a:cubicBezTo>
                    <a:pt x="301" y="860"/>
                    <a:pt x="252" y="860"/>
                    <a:pt x="204" y="855"/>
                  </a:cubicBezTo>
                  <a:cubicBezTo>
                    <a:pt x="151" y="850"/>
                    <a:pt x="89" y="837"/>
                    <a:pt x="55" y="792"/>
                  </a:cubicBezTo>
                  <a:cubicBezTo>
                    <a:pt x="17" y="742"/>
                    <a:pt x="17" y="669"/>
                    <a:pt x="18" y="609"/>
                  </a:cubicBezTo>
                  <a:cubicBezTo>
                    <a:pt x="19" y="561"/>
                    <a:pt x="24" y="513"/>
                    <a:pt x="28" y="465"/>
                  </a:cubicBezTo>
                  <a:cubicBezTo>
                    <a:pt x="33" y="409"/>
                    <a:pt x="37" y="354"/>
                    <a:pt x="40" y="299"/>
                  </a:cubicBezTo>
                  <a:cubicBezTo>
                    <a:pt x="44" y="243"/>
                    <a:pt x="48" y="187"/>
                    <a:pt x="54" y="131"/>
                  </a:cubicBezTo>
                  <a:cubicBezTo>
                    <a:pt x="57" y="103"/>
                    <a:pt x="60" y="74"/>
                    <a:pt x="63" y="46"/>
                  </a:cubicBezTo>
                  <a:cubicBezTo>
                    <a:pt x="65" y="36"/>
                    <a:pt x="71" y="26"/>
                    <a:pt x="76" y="17"/>
                  </a:cubicBezTo>
                  <a:cubicBezTo>
                    <a:pt x="80" y="8"/>
                    <a:pt x="66" y="0"/>
                    <a:pt x="62" y="9"/>
                  </a:cubicBezTo>
                  <a:cubicBezTo>
                    <a:pt x="56" y="21"/>
                    <a:pt x="49" y="32"/>
                    <a:pt x="47" y="46"/>
                  </a:cubicBezTo>
                  <a:cubicBezTo>
                    <a:pt x="43" y="78"/>
                    <a:pt x="40" y="110"/>
                    <a:pt x="36" y="143"/>
                  </a:cubicBezTo>
                  <a:cubicBezTo>
                    <a:pt x="30" y="206"/>
                    <a:pt x="26" y="269"/>
                    <a:pt x="22" y="333"/>
                  </a:cubicBezTo>
                  <a:cubicBezTo>
                    <a:pt x="18" y="396"/>
                    <a:pt x="13" y="459"/>
                    <a:pt x="7" y="522"/>
                  </a:cubicBezTo>
                  <a:cubicBezTo>
                    <a:pt x="2" y="568"/>
                    <a:pt x="0" y="614"/>
                    <a:pt x="2" y="660"/>
                  </a:cubicBezTo>
                  <a:cubicBezTo>
                    <a:pt x="5" y="716"/>
                    <a:pt x="15" y="778"/>
                    <a:pt x="57" y="819"/>
                  </a:cubicBezTo>
                  <a:cubicBezTo>
                    <a:pt x="101" y="860"/>
                    <a:pt x="167" y="869"/>
                    <a:pt x="225" y="873"/>
                  </a:cubicBezTo>
                  <a:cubicBezTo>
                    <a:pt x="277" y="877"/>
                    <a:pt x="330" y="876"/>
                    <a:pt x="382" y="877"/>
                  </a:cubicBezTo>
                  <a:cubicBezTo>
                    <a:pt x="444" y="877"/>
                    <a:pt x="506" y="878"/>
                    <a:pt x="567" y="878"/>
                  </a:cubicBezTo>
                  <a:cubicBezTo>
                    <a:pt x="629" y="878"/>
                    <a:pt x="690" y="879"/>
                    <a:pt x="751" y="881"/>
                  </a:cubicBezTo>
                  <a:cubicBezTo>
                    <a:pt x="781" y="882"/>
                    <a:pt x="810" y="884"/>
                    <a:pt x="840" y="886"/>
                  </a:cubicBezTo>
                  <a:cubicBezTo>
                    <a:pt x="868" y="887"/>
                    <a:pt x="897" y="889"/>
                    <a:pt x="925" y="894"/>
                  </a:cubicBezTo>
                  <a:cubicBezTo>
                    <a:pt x="1015" y="910"/>
                    <a:pt x="1094" y="956"/>
                    <a:pt x="1171" y="1005"/>
                  </a:cubicBezTo>
                  <a:cubicBezTo>
                    <a:pt x="1250" y="1056"/>
                    <a:pt x="1331" y="1104"/>
                    <a:pt x="1423" y="1128"/>
                  </a:cubicBezTo>
                  <a:cubicBezTo>
                    <a:pt x="1428" y="1130"/>
                    <a:pt x="1435" y="1124"/>
                    <a:pt x="1433" y="1118"/>
                  </a:cubicBezTo>
                  <a:cubicBezTo>
                    <a:pt x="1395" y="1027"/>
                    <a:pt x="1344" y="943"/>
                    <a:pt x="1302" y="854"/>
                  </a:cubicBezTo>
                  <a:cubicBezTo>
                    <a:pt x="1300" y="858"/>
                    <a:pt x="1298" y="862"/>
                    <a:pt x="1295" y="866"/>
                  </a:cubicBezTo>
                  <a:cubicBezTo>
                    <a:pt x="1359" y="864"/>
                    <a:pt x="1423" y="871"/>
                    <a:pt x="1486" y="873"/>
                  </a:cubicBezTo>
                  <a:cubicBezTo>
                    <a:pt x="1562" y="876"/>
                    <a:pt x="1640" y="876"/>
                    <a:pt x="1715" y="859"/>
                  </a:cubicBezTo>
                  <a:cubicBezTo>
                    <a:pt x="1763" y="848"/>
                    <a:pt x="1816" y="825"/>
                    <a:pt x="1833" y="774"/>
                  </a:cubicBezTo>
                  <a:cubicBezTo>
                    <a:pt x="1840" y="751"/>
                    <a:pt x="1842" y="726"/>
                    <a:pt x="1843" y="703"/>
                  </a:cubicBezTo>
                  <a:cubicBezTo>
                    <a:pt x="1845" y="670"/>
                    <a:pt x="1844" y="638"/>
                    <a:pt x="1842" y="605"/>
                  </a:cubicBezTo>
                  <a:cubicBezTo>
                    <a:pt x="1838" y="530"/>
                    <a:pt x="1828" y="454"/>
                    <a:pt x="1816" y="380"/>
                  </a:cubicBezTo>
                  <a:cubicBezTo>
                    <a:pt x="1806" y="318"/>
                    <a:pt x="1795" y="257"/>
                    <a:pt x="1778" y="197"/>
                  </a:cubicBezTo>
                  <a:cubicBezTo>
                    <a:pt x="1760" y="135"/>
                    <a:pt x="1724" y="80"/>
                    <a:pt x="1668" y="48"/>
                  </a:cubicBezTo>
                  <a:cubicBezTo>
                    <a:pt x="1598" y="7"/>
                    <a:pt x="1512" y="5"/>
                    <a:pt x="1434" y="7"/>
                  </a:cubicBezTo>
                  <a:cubicBezTo>
                    <a:pt x="1388" y="8"/>
                    <a:pt x="1343" y="11"/>
                    <a:pt x="1298" y="14"/>
                  </a:cubicBezTo>
                  <a:cubicBezTo>
                    <a:pt x="1252" y="17"/>
                    <a:pt x="1206" y="18"/>
                    <a:pt x="1159" y="18"/>
                  </a:cubicBezTo>
                  <a:cubicBezTo>
                    <a:pt x="1053" y="17"/>
                    <a:pt x="946" y="15"/>
                    <a:pt x="840" y="13"/>
                  </a:cubicBezTo>
                  <a:cubicBezTo>
                    <a:pt x="622" y="8"/>
                    <a:pt x="404" y="1"/>
                    <a:pt x="185" y="3"/>
                  </a:cubicBezTo>
                  <a:cubicBezTo>
                    <a:pt x="147" y="3"/>
                    <a:pt x="108" y="4"/>
                    <a:pt x="69" y="5"/>
                  </a:cubicBezTo>
                  <a:cubicBezTo>
                    <a:pt x="58" y="5"/>
                    <a:pt x="58" y="21"/>
                    <a:pt x="69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178D7EA-4A99-4295-88ED-970CC296DBFA}"/>
              </a:ext>
            </a:extLst>
          </p:cNvPr>
          <p:cNvSpPr txBox="1"/>
          <p:nvPr/>
        </p:nvSpPr>
        <p:spPr>
          <a:xfrm>
            <a:off x="4177119" y="2386210"/>
            <a:ext cx="3758293" cy="19202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b="0" sz="3600">
                <a:solidFill>
                  <a:srgbClr val="1C75BC"/>
                </a:solidFill>
                <a:latin charset="-122" panose="00020600040101010101" pitchFamily="18" typeface="汉仪趣黑W"/>
                <a:ea charset="-122" panose="00020600040101010101" pitchFamily="18" typeface="汉仪趣黑W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60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第2章</a:t>
            </a:r>
          </a:p>
          <a:p>
            <a:pPr algn="ctr">
              <a:lnSpc>
                <a:spcPct val="100000"/>
              </a:lnSpc>
            </a:pPr>
            <a:r>
              <a:rPr altLang="en-US" lang="zh-CN" sz="6000">
                <a:solidFill>
                  <a:schemeClr val="accent2"/>
                </a:solidFill>
                <a:latin charset="-122" panose="02010600030101010101" pitchFamily="2" typeface="HappyZcool-2016"/>
                <a:ea charset="-122" panose="02010600030101010101" pitchFamily="2" typeface="HappyZcool-2016"/>
                <a:sym charset="-122" panose="02010600030101010101" pitchFamily="2" typeface="HappyZcool-2016"/>
              </a:rPr>
              <a:t>讲解原文</a:t>
            </a:r>
          </a:p>
        </p:txBody>
      </p:sp>
    </p:spTree>
    <p:extLst>
      <p:ext uri="{BB962C8B-B14F-4D97-AF65-F5344CB8AC3E}">
        <p14:creationId val="80332564"/>
      </p:ext>
    </p:extLst>
  </p:cSld>
  <p:clrMapOvr>
    <a:masterClrMapping/>
  </p:clrMapOvr>
  <mc:AlternateContent>
    <mc:Choice Requires="p14">
      <p:transition p14:dur="1250" spd="slow">
        <p:cut/>
      </p:transition>
    </mc:Choice>
    <mc:Fallback>
      <p:transition spd="slow"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090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F4D102"/>
      </a:accent1>
      <a:accent2>
        <a:srgbClr val="2F2F2F"/>
      </a:accent2>
      <a:accent3>
        <a:srgbClr val="F4D102"/>
      </a:accent3>
      <a:accent4>
        <a:srgbClr val="2F2F2F"/>
      </a:accent4>
      <a:accent5>
        <a:srgbClr val="F4D102"/>
      </a:accent5>
      <a:accent6>
        <a:srgbClr val="2F2F2F"/>
      </a:accent6>
      <a:hlink>
        <a:srgbClr val="F4D102"/>
      </a:hlink>
      <a:folHlink>
        <a:srgbClr val="3F3F3F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190</Paragraphs>
  <Slides>25</Slides>
  <Notes>23</Notes>
  <TotalTime>52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等线 Light</vt:lpstr>
      <vt:lpstr>等线</vt:lpstr>
      <vt:lpstr>Calibri Light</vt:lpstr>
      <vt:lpstr>Calibri</vt:lpstr>
      <vt:lpstr>HappyZcool-2016</vt:lpstr>
      <vt:lpstr>汉仪趣黑W</vt:lpstr>
      <vt:lpstr>站酷快乐体2016修订版</vt:lpstr>
      <vt:lpstr>Aharoni</vt:lpstr>
      <vt:lpstr>微软雅黑</vt:lpstr>
      <vt:lpstr>宋体</vt:lpstr>
      <vt:lpstr>华文细黑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2018-05-16T07:05:28Z</dcterms:created>
  <cp:lastModifiedBy>优品PPT</cp:lastModifiedBy>
  <dcterms:modified xsi:type="dcterms:W3CDTF">2021-08-22T05:53:12Z</dcterms:modified>
  <cp:revision>14</cp:revision>
  <dc:title>PowerPoint 演示文稿</dc:title>
</cp:coreProperties>
</file>