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95" r:id="rId5"/>
    <p:sldId id="296" r:id="rId6"/>
    <p:sldId id="263" r:id="rId7"/>
    <p:sldId id="268" r:id="rId8"/>
    <p:sldId id="267" r:id="rId9"/>
    <p:sldId id="269" r:id="rId10"/>
    <p:sldId id="271" r:id="rId11"/>
    <p:sldId id="301" r:id="rId12"/>
    <p:sldId id="302" r:id="rId13"/>
    <p:sldId id="270" r:id="rId14"/>
    <p:sldId id="274" r:id="rId15"/>
    <p:sldId id="275" r:id="rId16"/>
    <p:sldId id="297" r:id="rId17"/>
    <p:sldId id="264" r:id="rId18"/>
    <p:sldId id="276" r:id="rId19"/>
    <p:sldId id="277" r:id="rId20"/>
    <p:sldId id="278" r:id="rId21"/>
    <p:sldId id="279" r:id="rId22"/>
    <p:sldId id="280" r:id="rId23"/>
    <p:sldId id="281" r:id="rId24"/>
    <p:sldId id="298" r:id="rId25"/>
    <p:sldId id="265" r:id="rId26"/>
    <p:sldId id="282" r:id="rId27"/>
    <p:sldId id="283" r:id="rId28"/>
    <p:sldId id="284" r:id="rId29"/>
    <p:sldId id="286" r:id="rId30"/>
    <p:sldId id="285" r:id="rId31"/>
    <p:sldId id="287" r:id="rId32"/>
    <p:sldId id="299" r:id="rId33"/>
    <p:sldId id="288" r:id="rId34"/>
    <p:sldId id="266" r:id="rId35"/>
    <p:sldId id="289" r:id="rId36"/>
    <p:sldId id="290" r:id="rId37"/>
    <p:sldId id="292" r:id="rId38"/>
    <p:sldId id="291" r:id="rId39"/>
    <p:sldId id="303" r:id="rId40"/>
  </p:sldIdLst>
  <p:sldSz cx="10160000" cy="5715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732" y="114"/>
      </p:cViewPr>
      <p:guideLst>
        <p:guide orient="horz" pos="1800"/>
        <p:guide pos="320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b="1">
                <a:solidFill>
                  <a:srgbClr val="052E65"/>
                </a:solidFill>
                <a:latin typeface="微软雅黑" pitchFamily="34" charset="-122"/>
                <a:ea typeface="微软雅黑" panose="020b0503020204020204" pitchFamily="34" charset="-122"/>
              </a:defRPr>
            </a:pPr>
            <a:r>
              <a:rPr lang="zh-CN" altLang="en-US" sz="2000" b="1">
                <a:solidFill>
                  <a:srgbClr val="052E65"/>
                </a:solidFill>
                <a:latin typeface="微软雅黑" pitchFamily="34" charset="-122"/>
                <a:ea typeface="微软雅黑" panose="020b0503020204020204" pitchFamily="34" charset="-122"/>
              </a:rPr>
              <a:t>图表</a:t>
            </a:r>
            <a:r>
              <a:rPr lang="zh-CN" altLang="en-US" sz="2000" b="1" smtClean="0">
                <a:solidFill>
                  <a:srgbClr val="052E65"/>
                </a:solidFill>
                <a:latin typeface="微软雅黑" pitchFamily="34" charset="-122"/>
                <a:ea typeface="微软雅黑" panose="020b0503020204020204" pitchFamily="34" charset="-122"/>
              </a:rPr>
              <a:t>标题信息</a:t>
            </a:r>
            <a:endParaRPr lang="zh-CN" altLang="en-US" sz="2000" b="1">
              <a:solidFill>
                <a:srgbClr val="052E65"/>
              </a:solidFill>
              <a:latin typeface="微软雅黑" panose="020b0503020204020204" pitchFamily="34" charset="-122"/>
              <a:ea typeface="微软雅黑" pitchFamily="34" charset="-122"/>
            </a:endParaRPr>
          </a:p>
        </c:rich>
      </c:tx>
      <c:layout>
        <c:manualLayout>
          <c:xMode val="edge"/>
          <c:yMode val="edge"/>
          <c:x val="0.3334290087223053"/>
          <c:y val="0"/>
        </c:manualLayout>
      </c:layout>
      <c:overlay val="0"/>
    </c:title>
    <c:autoTitleDeleted val="0"/>
    <c:plotArea>
      <c:layout>
        <c:manualLayout>
          <c:layoutTarget val="inner"/>
          <c:xMode val="edge"/>
          <c:yMode val="edge"/>
          <c:x val="0.074042640626430511"/>
          <c:y val="0.19179870188236237"/>
          <c:w val="0.74471396207809448"/>
          <c:h val="0.63799792528152466"/>
        </c:manualLayout>
      </c:layout>
      <c:barChart>
        <c:barDir val="col"/>
        <c:grouping val="clustered"/>
        <c:varyColors val="0"/>
        <c:ser>
          <c:idx val="0"/>
          <c:order val="0"/>
          <c:tx>
            <c:strRef>
              <c:f>Sheet1!$B$1</c:f>
              <c:strCache>
                <c:ptCount val="1"/>
                <c:pt idx="0">
                  <c:v>系列 1</c:v>
                </c:pt>
              </c:strCache>
            </c:strRef>
          </c:tx>
          <c:spPr>
            <a:solidFill>
              <a:srgbClr val="052E65"/>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B87D6"/>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系列三</c:v>
                </c:pt>
              </c:strCache>
            </c:strRef>
          </c:tx>
          <c:spPr>
            <a:solidFill>
              <a:srgbClr val="5BBAF6"/>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2.5</c:v>
                </c:pt>
                <c:pt idx="1">
                  <c:v>3.7</c:v>
                </c:pt>
                <c:pt idx="2">
                  <c:v>2.1</c:v>
                </c:pt>
                <c:pt idx="3">
                  <c:v>4.2</c:v>
                </c:pt>
              </c:numCache>
            </c:numRef>
          </c:val>
        </c:ser>
        <c:dLbls>
          <c:showLegendKey val="0"/>
          <c:showVal val="0"/>
          <c:showCatName val="0"/>
          <c:showSerName val="0"/>
          <c:showPercent val="0"/>
          <c:showBubbleSize val="0"/>
          <c:showLeaderLines val="0"/>
        </c:dLbls>
        <c:gapWidth/>
        <c:overlap/>
        <c:axId val="324835664"/>
        <c:axId val="324836224"/>
      </c:barChart>
      <c:catAx>
        <c:axId val="324835664"/>
        <c:scaling>
          <c:orientation/>
        </c:scaling>
        <c:delete val="0"/>
        <c:axPos val="b"/>
        <c:numFmt formatCode="General" sourceLinked="0"/>
        <c:majorTickMark val="out"/>
        <c:minorTickMark val="none"/>
        <c:txPr>
          <a:bodyPr/>
          <a:p>
            <a:pPr>
              <a:defRPr sz="1600" smtId="4294967295">
                <a:latin typeface="微软雅黑" pitchFamily="34" charset="-122"/>
                <a:ea typeface="微软雅黑" panose="020b0503020204020204" pitchFamily="34" charset="-122"/>
              </a:defRPr>
            </a:pPr>
            <a:endParaRPr sz="1600" smtId="4294967295">
              <a:latin typeface="微软雅黑" pitchFamily="34" charset="-122"/>
              <a:ea typeface="微软雅黑" panose="020b0503020204020204" pitchFamily="34" charset="-122"/>
            </a:endParaRPr>
          </a:p>
        </c:txPr>
        <c:crossAx val="324836224"/>
        <c:crosses val="autoZero"/>
        <c:auto val="0"/>
        <c:lblAlgn val="ctr"/>
        <c:lblOffset/>
        <c:noMultiLvlLbl val="0"/>
      </c:catAx>
      <c:valAx>
        <c:axId val="324836224"/>
        <c:scaling>
          <c:orientation/>
        </c:scaling>
        <c:delete val="0"/>
        <c:axPos val="l"/>
        <c:majorGridlines>
          <c:spPr>
            <a:ln>
              <a:solidFill>
                <a:schemeClr val="bg1">
                  <a:lumMod val="85000"/>
                </a:schemeClr>
              </a:solidFill>
            </a:ln>
          </c:spPr>
        </c:majorGridlines>
        <c:numFmt formatCode="General" sourceLinked="1"/>
        <c:majorTickMark val="out"/>
        <c:minorTickMark val="none"/>
        <c:crossAx val="324835664"/>
        <c:crosses val="autoZero"/>
        <c:crossBetween val="between"/>
      </c:valAx>
      <c:spPr>
        <a:ln>
          <a:solidFill>
            <a:schemeClr val="bg1">
              <a:lumMod val="85000"/>
            </a:schemeClr>
          </a:solidFill>
        </a:ln>
      </c:spPr>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180DBCB0-6FF0-4130-B57D-DE263C4DEB1C}" type="datetimeFigureOut">
              <a:rPr lang="zh-CN" altLang="en-US" smtClean="0"/>
              <a:t>2017/2/19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63622BD-B18B-4F1D-8806-94D26F577130}" type="slidenum">
              <a:rPr lang="zh-CN" altLang="en-US" smtClean="0"/>
              <a:t>‹#›</a:t>
            </a:fld>
            <a:endParaRPr lang="zh-CN" altLang="en-US"/>
          </a:p>
        </p:txBody>
      </p:sp>
    </p:spTree>
    <p:extLst>
      <p:ext uri="{BB962C8B-B14F-4D97-AF65-F5344CB8AC3E}">
        <p14:creationId val="422106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897520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82197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83544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89611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66266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1935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06165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958049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073568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00709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30608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781472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537750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444734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334288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39976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612260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127817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709740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511797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257868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997092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441068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99398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669860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66207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783569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88854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608991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332723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190734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60436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102220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73890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9306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612875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671951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70000" y="935302"/>
            <a:ext cx="7620000" cy="1989667"/>
          </a:xfrm>
        </p:spPr>
        <p:txBody>
          <a:bodyPr anchor="b"/>
          <a:lstStyle>
            <a:lvl1pPr algn="ctr">
              <a:defRPr sz="4999"/>
            </a:lvl1pPr>
          </a:lstStyle>
          <a:p>
            <a:r>
              <a:rPr lang="zh-CN" altLang="en-US" smtClean="0"/>
              <a:t>单击此处编辑母版标题样式</a:t>
            </a:r>
            <a:endParaRPr lang="en-US"/>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35" indent="0" algn="ctr">
              <a:buNone/>
              <a:defRPr sz="1666"/>
            </a:lvl2pPr>
            <a:lvl3pPr marL="761871" indent="0" algn="ctr">
              <a:buNone/>
              <a:defRPr sz="1500"/>
            </a:lvl3pPr>
            <a:lvl4pPr marL="1142806" indent="0" algn="ctr">
              <a:buNone/>
              <a:defRPr sz="1333"/>
            </a:lvl4pPr>
            <a:lvl5pPr marL="1523741" indent="0" algn="ctr">
              <a:buNone/>
              <a:defRPr sz="1333"/>
            </a:lvl5pPr>
            <a:lvl6pPr marL="1904676" indent="0" algn="ctr">
              <a:buNone/>
              <a:defRPr sz="1333"/>
            </a:lvl6pPr>
            <a:lvl7pPr marL="2285611" indent="0" algn="ctr">
              <a:buNone/>
              <a:defRPr sz="1333"/>
            </a:lvl7pPr>
            <a:lvl8pPr marL="2666547" indent="0" algn="ctr">
              <a:buNone/>
              <a:defRPr sz="1333"/>
            </a:lvl8pPr>
            <a:lvl9pPr marL="3047482"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42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60255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3209" y="1424782"/>
            <a:ext cx="8763000" cy="2377281"/>
          </a:xfrm>
        </p:spPr>
        <p:txBody>
          <a:bodyPr anchor="b"/>
          <a:lstStyle>
            <a:lvl1pPr>
              <a:defRPr sz="4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3209" y="3824553"/>
            <a:ext cx="8763000" cy="1250156"/>
          </a:xfrm>
        </p:spPr>
        <p:txBody>
          <a:bodyPr/>
          <a:lstStyle>
            <a:lvl1pPr marL="0" indent="0">
              <a:buNone/>
              <a:defRPr sz="2000">
                <a:solidFill>
                  <a:schemeClr val="tx1">
                    <a:tint val="75000"/>
                  </a:schemeClr>
                </a:solidFill>
              </a:defRPr>
            </a:lvl1pPr>
            <a:lvl2pPr marL="380935" indent="0">
              <a:buNone/>
              <a:defRPr sz="1666">
                <a:solidFill>
                  <a:schemeClr val="tx1">
                    <a:tint val="75000"/>
                  </a:schemeClr>
                </a:solidFill>
              </a:defRPr>
            </a:lvl2pPr>
            <a:lvl3pPr marL="761871" indent="0">
              <a:buNone/>
              <a:defRPr sz="1500">
                <a:solidFill>
                  <a:schemeClr val="tx1">
                    <a:tint val="75000"/>
                  </a:schemeClr>
                </a:solidFill>
              </a:defRPr>
            </a:lvl3pPr>
            <a:lvl4pPr marL="1142806" indent="0">
              <a:buNone/>
              <a:defRPr sz="1333">
                <a:solidFill>
                  <a:schemeClr val="tx1">
                    <a:tint val="75000"/>
                  </a:schemeClr>
                </a:solidFill>
              </a:defRPr>
            </a:lvl4pPr>
            <a:lvl5pPr marL="1523741" indent="0">
              <a:buNone/>
              <a:defRPr sz="1333">
                <a:solidFill>
                  <a:schemeClr val="tx1">
                    <a:tint val="75000"/>
                  </a:schemeClr>
                </a:solidFill>
              </a:defRPr>
            </a:lvl5pPr>
            <a:lvl6pPr marL="1904676" indent="0">
              <a:buNone/>
              <a:defRPr sz="1333">
                <a:solidFill>
                  <a:schemeClr val="tx1">
                    <a:tint val="75000"/>
                  </a:schemeClr>
                </a:solidFill>
              </a:defRPr>
            </a:lvl6pPr>
            <a:lvl7pPr marL="2285611" indent="0">
              <a:buNone/>
              <a:defRPr sz="1333">
                <a:solidFill>
                  <a:schemeClr val="tx1">
                    <a:tint val="75000"/>
                  </a:schemeClr>
                </a:solidFill>
              </a:defRPr>
            </a:lvl7pPr>
            <a:lvl8pPr marL="2666547" indent="0">
              <a:buNone/>
              <a:defRPr sz="1333">
                <a:solidFill>
                  <a:schemeClr val="tx1">
                    <a:tint val="75000"/>
                  </a:schemeClr>
                </a:solidFill>
              </a:defRPr>
            </a:lvl8pPr>
            <a:lvl9pPr marL="3047482"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87352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77948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824" y="304271"/>
            <a:ext cx="87630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823" y="1400969"/>
            <a:ext cx="4298156" cy="686593"/>
          </a:xfrm>
        </p:spPr>
        <p:txBody>
          <a:bodyPr anchor="b"/>
          <a:lstStyle>
            <a:lvl1pPr marL="0" indent="0">
              <a:buNone/>
              <a:defRPr sz="2000" b="1"/>
            </a:lvl1pPr>
            <a:lvl2pPr marL="380935" indent="0">
              <a:buNone/>
              <a:defRPr sz="1666" b="1"/>
            </a:lvl2pPr>
            <a:lvl3pPr marL="761871" indent="0">
              <a:buNone/>
              <a:defRPr sz="1500" b="1"/>
            </a:lvl3pPr>
            <a:lvl4pPr marL="1142806" indent="0">
              <a:buNone/>
              <a:defRPr sz="1333" b="1"/>
            </a:lvl4pPr>
            <a:lvl5pPr marL="1523741" indent="0">
              <a:buNone/>
              <a:defRPr sz="1333" b="1"/>
            </a:lvl5pPr>
            <a:lvl6pPr marL="1904676" indent="0">
              <a:buNone/>
              <a:defRPr sz="1333" b="1"/>
            </a:lvl6pPr>
            <a:lvl7pPr marL="2285611" indent="0">
              <a:buNone/>
              <a:defRPr sz="1333" b="1"/>
            </a:lvl7pPr>
            <a:lvl8pPr marL="2666547" indent="0">
              <a:buNone/>
              <a:defRPr sz="1333" b="1"/>
            </a:lvl8pPr>
            <a:lvl9pPr marL="3047482"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823"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35" indent="0">
              <a:buNone/>
              <a:defRPr sz="1666" b="1"/>
            </a:lvl2pPr>
            <a:lvl3pPr marL="761871" indent="0">
              <a:buNone/>
              <a:defRPr sz="1500" b="1"/>
            </a:lvl3pPr>
            <a:lvl4pPr marL="1142806" indent="0">
              <a:buNone/>
              <a:defRPr sz="1333" b="1"/>
            </a:lvl4pPr>
            <a:lvl5pPr marL="1523741" indent="0">
              <a:buNone/>
              <a:defRPr sz="1333" b="1"/>
            </a:lvl5pPr>
            <a:lvl6pPr marL="1904676" indent="0">
              <a:buNone/>
              <a:defRPr sz="1333" b="1"/>
            </a:lvl6pPr>
            <a:lvl7pPr marL="2285611" indent="0">
              <a:buNone/>
              <a:defRPr sz="1333" b="1"/>
            </a:lvl7pPr>
            <a:lvl8pPr marL="2666547" indent="0">
              <a:buNone/>
              <a:defRPr sz="1333" b="1"/>
            </a:lvl8pPr>
            <a:lvl9pPr marL="3047482"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593492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85359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147092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6"/>
            </a:lvl1pPr>
          </a:lstStyle>
          <a:p>
            <a:r>
              <a:rPr lang="zh-CN" altLang="en-US" smtClean="0"/>
              <a:t>单击此处编辑母版标题样式</a:t>
            </a:r>
            <a:endParaRPr lang="en-US"/>
          </a:p>
        </p:txBody>
      </p:sp>
      <p:sp>
        <p:nvSpPr>
          <p:cNvPr id="3" name="Content Placeholder 2"/>
          <p:cNvSpPr>
            <a:spLocks noGrp="1"/>
          </p:cNvSpPr>
          <p:nvPr>
            <p:ph idx="1"/>
          </p:nvPr>
        </p:nvSpPr>
        <p:spPr>
          <a:xfrm>
            <a:off x="4319324" y="822855"/>
            <a:ext cx="5143500" cy="4061354"/>
          </a:xfrm>
        </p:spPr>
        <p:txBody>
          <a:bodyPr/>
          <a:lstStyle>
            <a:lvl1pPr>
              <a:defRPr sz="2666"/>
            </a:lvl1pPr>
            <a:lvl2pPr>
              <a:defRPr sz="2333"/>
            </a:lvl2pPr>
            <a:lvl3pPr>
              <a:defRPr sz="2000"/>
            </a:lvl3pPr>
            <a:lvl4pPr>
              <a:defRPr sz="1666"/>
            </a:lvl4pPr>
            <a:lvl5pPr>
              <a:defRPr sz="1666"/>
            </a:lvl5pPr>
            <a:lvl6pPr>
              <a:defRPr sz="1666"/>
            </a:lvl6pPr>
            <a:lvl7pPr>
              <a:defRPr sz="1666"/>
            </a:lvl7pPr>
            <a:lvl8pPr>
              <a:defRPr sz="1666"/>
            </a:lvl8pPr>
            <a:lvl9pPr>
              <a:defRPr sz="166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35" indent="0">
              <a:buNone/>
              <a:defRPr sz="1166"/>
            </a:lvl2pPr>
            <a:lvl3pPr marL="761871" indent="0">
              <a:buNone/>
              <a:defRPr sz="1000"/>
            </a:lvl3pPr>
            <a:lvl4pPr marL="1142806" indent="0">
              <a:buNone/>
              <a:defRPr sz="833"/>
            </a:lvl4pPr>
            <a:lvl5pPr marL="1523741" indent="0">
              <a:buNone/>
              <a:defRPr sz="833"/>
            </a:lvl5pPr>
            <a:lvl6pPr marL="1904676" indent="0">
              <a:buNone/>
              <a:defRPr sz="833"/>
            </a:lvl6pPr>
            <a:lvl7pPr marL="2285611" indent="0">
              <a:buNone/>
              <a:defRPr sz="833"/>
            </a:lvl7pPr>
            <a:lvl8pPr marL="2666547" indent="0">
              <a:buNone/>
              <a:defRPr sz="833"/>
            </a:lvl8pPr>
            <a:lvl9pPr marL="3047482"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27927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6"/>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9324" y="822855"/>
            <a:ext cx="5143500" cy="4061354"/>
          </a:xfrm>
        </p:spPr>
        <p:txBody>
          <a:bodyPr anchor="t"/>
          <a:lstStyle>
            <a:lvl1pPr marL="0" indent="0">
              <a:buNone/>
              <a:defRPr sz="2666"/>
            </a:lvl1pPr>
            <a:lvl2pPr marL="380935" indent="0">
              <a:buNone/>
              <a:defRPr sz="2333"/>
            </a:lvl2pPr>
            <a:lvl3pPr marL="761871" indent="0">
              <a:buNone/>
              <a:defRPr sz="2000"/>
            </a:lvl3pPr>
            <a:lvl4pPr marL="1142806" indent="0">
              <a:buNone/>
              <a:defRPr sz="1666"/>
            </a:lvl4pPr>
            <a:lvl5pPr marL="1523741" indent="0">
              <a:buNone/>
              <a:defRPr sz="1666"/>
            </a:lvl5pPr>
            <a:lvl6pPr marL="1904676" indent="0">
              <a:buNone/>
              <a:defRPr sz="1666"/>
            </a:lvl6pPr>
            <a:lvl7pPr marL="2285611" indent="0">
              <a:buNone/>
              <a:defRPr sz="1666"/>
            </a:lvl7pPr>
            <a:lvl8pPr marL="2666547" indent="0">
              <a:buNone/>
              <a:defRPr sz="1666"/>
            </a:lvl8pPr>
            <a:lvl9pPr marL="3047482" indent="0">
              <a:buNone/>
              <a:defRPr sz="1666"/>
            </a:lvl9pPr>
          </a:lstStyle>
          <a:p>
            <a:r>
              <a:rPr lang="zh-CN" altLang="en-US" smtClean="0"/>
              <a:t>单击图标添加图片</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35" indent="0">
              <a:buNone/>
              <a:defRPr sz="1166"/>
            </a:lvl2pPr>
            <a:lvl3pPr marL="761871" indent="0">
              <a:buNone/>
              <a:defRPr sz="1000"/>
            </a:lvl3pPr>
            <a:lvl4pPr marL="1142806" indent="0">
              <a:buNone/>
              <a:defRPr sz="833"/>
            </a:lvl4pPr>
            <a:lvl5pPr marL="1523741" indent="0">
              <a:buNone/>
              <a:defRPr sz="833"/>
            </a:lvl5pPr>
            <a:lvl6pPr marL="1904676" indent="0">
              <a:buNone/>
              <a:defRPr sz="833"/>
            </a:lvl6pPr>
            <a:lvl7pPr marL="2285611" indent="0">
              <a:buNone/>
              <a:defRPr sz="833"/>
            </a:lvl7pPr>
            <a:lvl8pPr marL="2666547" indent="0">
              <a:buNone/>
              <a:defRPr sz="833"/>
            </a:lvl8pPr>
            <a:lvl9pPr marL="3047482"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90772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931948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42625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7" name="矩形 6"/>
          <p:cNvSpPr/>
          <p:nvPr userDrawn="1"/>
        </p:nvSpPr>
        <p:spPr>
          <a:xfrm>
            <a:off x="2" y="2"/>
            <a:ext cx="10159999" cy="5714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pitchFamily="34"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t>2017/2/19</a:t>
            </a:fld>
            <a:endParaRPr lang="zh-CN" altLang="en-US"/>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t>‹#›</a:t>
            </a:fld>
            <a:endParaRPr lang="zh-CN" altLang="en-US"/>
          </a:p>
        </p:txBody>
      </p:sp>
      <p:pic>
        <p:nvPicPr>
          <p:cNvPr id="7" name="图片 6"/>
          <p:cNvPicPr>
            <a:picLocks noChangeAspect="1"/>
          </p:cNvPicPr>
          <p:nvPr userDrawn="1"/>
        </p:nvPicPr>
        <p:blipFill>
          <a:blip r:embed="rId12">
            <a:extLst>
              <a:ext uri="{28A0092B-C50C-407E-A947-70E740481C1C}">
                <a14:useLocalDpi val="0"/>
              </a:ext>
            </a:extLst>
          </a:blip>
          <a:srcRect t="-72" b="3823"/>
          <a:stretch>
            <a:fillRect/>
          </a:stretch>
        </p:blipFill>
        <p:spPr>
          <a:xfrm>
            <a:off x="2" y="1"/>
            <a:ext cx="10159999" cy="5715000"/>
          </a:xfrm>
          <a:prstGeom prst="rect">
            <a:avLst/>
          </a:prstGeom>
        </p:spPr>
      </p:pic>
      <p:sp>
        <p:nvSpPr>
          <p:cNvPr id="8" name="矩形 7"/>
          <p:cNvSpPr/>
          <p:nvPr userDrawn="1"/>
        </p:nvSpPr>
        <p:spPr>
          <a:xfrm>
            <a:off x="2" y="2"/>
            <a:ext cx="10159999" cy="5714999"/>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761871"/>
            <a:fld id="{16E5758D-A3C3-4E88-8AC0-22500507BD7E}" type="datetimeFigureOut">
              <a:rPr lang="zh-CN" altLang="en-US" smtClean="0">
                <a:solidFill>
                  <a:prstClr val="black">
                    <a:tint val="75000"/>
                  </a:prstClr>
                </a:solidFill>
              </a:rPr>
              <a:pPr defTabSz="761871"/>
              <a:t>2017/2/19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761871"/>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761871"/>
            <a:fld id="{AA4E786F-588D-4932-A7B2-AE3451FA4ACA}" type="slidenum">
              <a:rPr lang="zh-CN" altLang="en-US" smtClean="0">
                <a:solidFill>
                  <a:prstClr val="black">
                    <a:tint val="75000"/>
                  </a:prstClr>
                </a:solidFill>
              </a:rPr>
              <a:pPr defTabSz="761871"/>
              <a:t>‹#›</a:t>
            </a:fld>
            <a:endParaRPr lang="zh-CN" altLang="en-US">
              <a:solidFill>
                <a:prstClr val="black">
                  <a:tint val="75000"/>
                </a:prstClr>
              </a:solidFill>
            </a:endParaRPr>
          </a:p>
        </p:txBody>
      </p:sp>
    </p:spTree>
    <p:extLst>
      <p:ext uri="{BB962C8B-B14F-4D97-AF65-F5344CB8AC3E}">
        <p14:creationId val="55810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761871"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68" indent="-190468" algn="l" defTabSz="761871" rtl="0" eaLnBrk="1" latinLnBrk="0" hangingPunct="1">
        <a:lnSpc>
          <a:spcPct val="90000"/>
        </a:lnSpc>
        <a:spcBef>
          <a:spcPts val="833"/>
        </a:spcBef>
        <a:buFont typeface="Arial" pitchFamily="34" charset="0"/>
        <a:buChar char="•"/>
        <a:defRPr sz="2333" kern="1200">
          <a:solidFill>
            <a:schemeClr val="tx1"/>
          </a:solidFill>
          <a:latin typeface="+mn-lt"/>
          <a:ea typeface="+mn-ea"/>
          <a:cs typeface="+mn-cs"/>
        </a:defRPr>
      </a:lvl1pPr>
      <a:lvl2pPr marL="571403" indent="-190468" algn="l" defTabSz="761871" rtl="0" eaLnBrk="1" latinLnBrk="0" hangingPunct="1">
        <a:lnSpc>
          <a:spcPct val="90000"/>
        </a:lnSpc>
        <a:spcBef>
          <a:spcPts val="417"/>
        </a:spcBef>
        <a:buFont typeface="Arial" pitchFamily="34" charset="0"/>
        <a:buChar char="•"/>
        <a:defRPr sz="2000" kern="1200">
          <a:solidFill>
            <a:schemeClr val="tx1"/>
          </a:solidFill>
          <a:latin typeface="+mn-lt"/>
          <a:ea typeface="+mn-ea"/>
          <a:cs typeface="+mn-cs"/>
        </a:defRPr>
      </a:lvl2pPr>
      <a:lvl3pPr marL="952338" indent="-190468" algn="l" defTabSz="761871" rtl="0" eaLnBrk="1" latinLnBrk="0" hangingPunct="1">
        <a:lnSpc>
          <a:spcPct val="90000"/>
        </a:lnSpc>
        <a:spcBef>
          <a:spcPts val="417"/>
        </a:spcBef>
        <a:buFont typeface="Arial" pitchFamily="34" charset="0"/>
        <a:buChar char="•"/>
        <a:defRPr sz="1666" kern="1200">
          <a:solidFill>
            <a:schemeClr val="tx1"/>
          </a:solidFill>
          <a:latin typeface="+mn-lt"/>
          <a:ea typeface="+mn-ea"/>
          <a:cs typeface="+mn-cs"/>
        </a:defRPr>
      </a:lvl3pPr>
      <a:lvl4pPr marL="1333273"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4pPr>
      <a:lvl5pPr marL="1714208"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5pPr>
      <a:lvl6pPr marL="2095144"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6pPr>
      <a:lvl7pPr marL="2476079"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7pPr>
      <a:lvl8pPr marL="2857014"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8pPr>
      <a:lvl9pPr marL="3237949"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761871" rtl="0" eaLnBrk="1" latinLnBrk="0" hangingPunct="1">
        <a:defRPr sz="1500" kern="1200">
          <a:solidFill>
            <a:schemeClr val="tx1"/>
          </a:solidFill>
          <a:latin typeface="+mn-lt"/>
          <a:ea typeface="+mn-ea"/>
          <a:cs typeface="+mn-cs"/>
        </a:defRPr>
      </a:lvl1pPr>
      <a:lvl2pPr marL="380935" algn="l" defTabSz="761871" rtl="0" eaLnBrk="1" latinLnBrk="0" hangingPunct="1">
        <a:defRPr sz="1500" kern="1200">
          <a:solidFill>
            <a:schemeClr val="tx1"/>
          </a:solidFill>
          <a:latin typeface="+mn-lt"/>
          <a:ea typeface="+mn-ea"/>
          <a:cs typeface="+mn-cs"/>
        </a:defRPr>
      </a:lvl2pPr>
      <a:lvl3pPr marL="761871" algn="l" defTabSz="761871" rtl="0" eaLnBrk="1" latinLnBrk="0" hangingPunct="1">
        <a:defRPr sz="1500" kern="1200">
          <a:solidFill>
            <a:schemeClr val="tx1"/>
          </a:solidFill>
          <a:latin typeface="+mn-lt"/>
          <a:ea typeface="+mn-ea"/>
          <a:cs typeface="+mn-cs"/>
        </a:defRPr>
      </a:lvl3pPr>
      <a:lvl4pPr marL="1142806" algn="l" defTabSz="761871" rtl="0" eaLnBrk="1" latinLnBrk="0" hangingPunct="1">
        <a:defRPr sz="1500" kern="1200">
          <a:solidFill>
            <a:schemeClr val="tx1"/>
          </a:solidFill>
          <a:latin typeface="+mn-lt"/>
          <a:ea typeface="+mn-ea"/>
          <a:cs typeface="+mn-cs"/>
        </a:defRPr>
      </a:lvl4pPr>
      <a:lvl5pPr marL="1523741" algn="l" defTabSz="761871" rtl="0" eaLnBrk="1" latinLnBrk="0" hangingPunct="1">
        <a:defRPr sz="1500" kern="1200">
          <a:solidFill>
            <a:schemeClr val="tx1"/>
          </a:solidFill>
          <a:latin typeface="+mn-lt"/>
          <a:ea typeface="+mn-ea"/>
          <a:cs typeface="+mn-cs"/>
        </a:defRPr>
      </a:lvl5pPr>
      <a:lvl6pPr marL="1904676" algn="l" defTabSz="761871" rtl="0" eaLnBrk="1" latinLnBrk="0" hangingPunct="1">
        <a:defRPr sz="1500" kern="1200">
          <a:solidFill>
            <a:schemeClr val="tx1"/>
          </a:solidFill>
          <a:latin typeface="+mn-lt"/>
          <a:ea typeface="+mn-ea"/>
          <a:cs typeface="+mn-cs"/>
        </a:defRPr>
      </a:lvl6pPr>
      <a:lvl7pPr marL="2285611" algn="l" defTabSz="761871" rtl="0" eaLnBrk="1" latinLnBrk="0" hangingPunct="1">
        <a:defRPr sz="1500" kern="1200">
          <a:solidFill>
            <a:schemeClr val="tx1"/>
          </a:solidFill>
          <a:latin typeface="+mn-lt"/>
          <a:ea typeface="+mn-ea"/>
          <a:cs typeface="+mn-cs"/>
        </a:defRPr>
      </a:lvl7pPr>
      <a:lvl8pPr marL="2666547" algn="l" defTabSz="761871" rtl="0" eaLnBrk="1" latinLnBrk="0" hangingPunct="1">
        <a:defRPr sz="1500" kern="1200">
          <a:solidFill>
            <a:schemeClr val="tx1"/>
          </a:solidFill>
          <a:latin typeface="+mn-lt"/>
          <a:ea typeface="+mn-ea"/>
          <a:cs typeface="+mn-cs"/>
        </a:defRPr>
      </a:lvl8pPr>
      <a:lvl9pPr marL="3047482" algn="l" defTabSz="76187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20.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8000" y="3721597"/>
            <a:ext cx="9144000" cy="19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pic>
        <p:nvPicPr>
          <p:cNvPr id="2" name="图片 1"/>
          <p:cNvPicPr>
            <a:picLocks noChangeAspect="1"/>
          </p:cNvPicPr>
          <p:nvPr/>
        </p:nvPicPr>
        <p:blipFill>
          <a:blip r:embed="rId3">
            <a:extLst>
              <a:ext uri="{28A0092B-C50C-407E-A947-70E740481C1C}">
                <a14:useLocalDpi val="0"/>
              </a:ext>
            </a:extLst>
          </a:blip>
          <a:srcRect b="23206" t="21360"/>
          <a:stretch>
            <a:fillRect/>
          </a:stretch>
        </p:blipFill>
        <p:spPr>
          <a:xfrm>
            <a:off x="0" y="0"/>
            <a:ext cx="10160000" cy="3721596"/>
          </a:xfrm>
          <a:prstGeom prst="rect">
            <a:avLst/>
          </a:prstGeom>
        </p:spPr>
      </p:pic>
      <p:sp>
        <p:nvSpPr>
          <p:cNvPr id="5" name="矩形 4"/>
          <p:cNvSpPr/>
          <p:nvPr/>
        </p:nvSpPr>
        <p:spPr>
          <a:xfrm>
            <a:off x="1695624" y="4061892"/>
            <a:ext cx="6768752" cy="640080"/>
          </a:xfrm>
          <a:prstGeom prst="rect">
            <a:avLst/>
          </a:prstGeom>
        </p:spPr>
        <p:txBody>
          <a:bodyPr wrap="square">
            <a:spAutoFit/>
          </a:bodyPr>
          <a:lstStyle/>
          <a:p>
            <a:pPr algn="ctr"/>
            <a:r>
              <a:rPr altLang="en-US" b="1" lang="zh-CN" sz="3600">
                <a:solidFill>
                  <a:srgbClr val="052E65"/>
                </a:solidFill>
                <a:latin charset="-128" pitchFamily="34" typeface="Adobe Gothic Std B"/>
                <a:ea charset="-122" panose="020b0503020204020204" pitchFamily="34" typeface="微软雅黑"/>
              </a:rPr>
              <a:t>财务数据分析总结汇报PPT模板</a:t>
            </a:r>
          </a:p>
        </p:txBody>
      </p:sp>
      <p:sp>
        <p:nvSpPr>
          <p:cNvPr id="8" name="圆角矩形 7"/>
          <p:cNvSpPr/>
          <p:nvPr/>
        </p:nvSpPr>
        <p:spPr>
          <a:xfrm>
            <a:off x="3207792" y="4925986"/>
            <a:ext cx="3744416" cy="30777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52E65"/>
              </a:solidFill>
              <a:ea charset="-122" panose="020b0503020204020204" pitchFamily="34" typeface="微软雅黑"/>
            </a:endParaRPr>
          </a:p>
        </p:txBody>
      </p:sp>
      <p:grpSp>
        <p:nvGrpSpPr>
          <p:cNvPr id="11" name="组合 15"/>
          <p:cNvGrpSpPr/>
          <p:nvPr/>
        </p:nvGrpSpPr>
        <p:grpSpPr>
          <a:xfrm>
            <a:off x="3261849" y="4925988"/>
            <a:ext cx="3636304" cy="304800"/>
            <a:chOff x="5076056" y="2119957"/>
            <a:chExt cx="3636304" cy="304800"/>
          </a:xfrm>
        </p:grpSpPr>
        <p:sp>
          <p:nvSpPr>
            <p:cNvPr id="12" name="TextBox 11"/>
            <p:cNvSpPr txBox="1"/>
            <p:nvPr/>
          </p:nvSpPr>
          <p:spPr>
            <a:xfrm>
              <a:off x="5976256" y="2119956"/>
              <a:ext cx="900000" cy="304800"/>
            </a:xfrm>
            <a:prstGeom prst="rect">
              <a:avLst/>
            </a:prstGeom>
            <a:noFill/>
          </p:spPr>
          <p:txBody>
            <a:bodyPr rtlCol="0" wrap="square">
              <a:spAutoFit/>
            </a:bodyPr>
            <a:lstStyle/>
            <a:p>
              <a:pPr algn="ctr"/>
              <a:r>
                <a:rPr altLang="en-US" b="1" lang="zh-CN" sz="1400">
                  <a:solidFill>
                    <a:schemeClr val="bg1"/>
                  </a:solidFill>
                  <a:latin charset="-122" pitchFamily="34" typeface="微软雅黑"/>
                  <a:ea charset="-122" panose="020b0503020204020204" pitchFamily="34" typeface="微软雅黑"/>
                </a:rPr>
                <a:t>汇报总结</a:t>
              </a:r>
            </a:p>
          </p:txBody>
        </p:sp>
        <p:sp>
          <p:nvSpPr>
            <p:cNvPr id="13" name="TextBox 12"/>
            <p:cNvSpPr txBox="1"/>
            <p:nvPr/>
          </p:nvSpPr>
          <p:spPr>
            <a:xfrm>
              <a:off x="6876136" y="2119956"/>
              <a:ext cx="900000" cy="304800"/>
            </a:xfrm>
            <a:prstGeom prst="rect">
              <a:avLst/>
            </a:prstGeom>
            <a:noFill/>
          </p:spPr>
          <p:txBody>
            <a:bodyPr rtlCol="0" wrap="square">
              <a:spAutoFit/>
            </a:bodyPr>
            <a:lstStyle/>
            <a:p>
              <a:pPr algn="ctr"/>
              <a:r>
                <a:rPr altLang="en-US" b="1" lang="zh-CN" sz="1400">
                  <a:solidFill>
                    <a:schemeClr val="bg1"/>
                  </a:solidFill>
                  <a:latin charset="-122" pitchFamily="34" typeface="微软雅黑"/>
                  <a:ea charset="-122" panose="020b0503020204020204" pitchFamily="34" typeface="微软雅黑"/>
                </a:rPr>
                <a:t>通用PPT</a:t>
              </a:r>
            </a:p>
          </p:txBody>
        </p:sp>
        <p:sp>
          <p:nvSpPr>
            <p:cNvPr id="14" name="TextBox 13"/>
            <p:cNvSpPr txBox="1"/>
            <p:nvPr/>
          </p:nvSpPr>
          <p:spPr>
            <a:xfrm>
              <a:off x="7812360" y="2119956"/>
              <a:ext cx="900000" cy="304800"/>
            </a:xfrm>
            <a:prstGeom prst="rect">
              <a:avLst/>
            </a:prstGeom>
            <a:noFill/>
          </p:spPr>
          <p:txBody>
            <a:bodyPr rtlCol="0" wrap="square">
              <a:spAutoFit/>
            </a:bodyPr>
            <a:lstStyle/>
            <a:p>
              <a:pPr algn="ctr"/>
              <a:r>
                <a:rPr altLang="en-US" b="1" lang="zh-CN" sz="1400">
                  <a:solidFill>
                    <a:schemeClr val="bg1"/>
                  </a:solidFill>
                  <a:latin charset="-122" pitchFamily="34" typeface="微软雅黑"/>
                  <a:ea charset="-122" panose="020b0503020204020204" pitchFamily="34" typeface="微软雅黑"/>
                </a:rPr>
                <a:t>工作计划</a:t>
              </a:r>
            </a:p>
          </p:txBody>
        </p:sp>
        <p:sp>
          <p:nvSpPr>
            <p:cNvPr id="15" name="TextBox 14"/>
            <p:cNvSpPr txBox="1"/>
            <p:nvPr/>
          </p:nvSpPr>
          <p:spPr>
            <a:xfrm>
              <a:off x="5076056" y="2119956"/>
              <a:ext cx="900000" cy="304800"/>
            </a:xfrm>
            <a:prstGeom prst="rect">
              <a:avLst/>
            </a:prstGeom>
            <a:noFill/>
          </p:spPr>
          <p:txBody>
            <a:bodyPr rtlCol="0" wrap="square">
              <a:spAutoFit/>
            </a:bodyPr>
            <a:lstStyle/>
            <a:p>
              <a:pPr algn="ctr"/>
              <a:r>
                <a:rPr altLang="en-US" b="1" lang="zh-CN" sz="1400">
                  <a:solidFill>
                    <a:schemeClr val="bg1"/>
                  </a:solidFill>
                  <a:latin charset="-122" pitchFamily="34" typeface="微软雅黑"/>
                  <a:ea charset="-122" panose="020b0503020204020204" pitchFamily="34" typeface="微软雅黑"/>
                </a:rPr>
                <a:t>财务数据</a:t>
              </a:r>
            </a:p>
          </p:txBody>
        </p:sp>
        <p:cxnSp>
          <p:nvCxnSpPr>
            <p:cNvPr id="16" name="直接连接符 15"/>
            <p:cNvCxnSpPr/>
            <p:nvPr/>
          </p:nvCxnSpPr>
          <p:spPr>
            <a:xfrm flipH="1">
              <a:off x="6012160"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876256"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812360"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751189578"/>
      </p:ext>
    </p:extLst>
  </p:cSld>
  <p:clrMapOvr>
    <a:masterClrMapping/>
  </p:clrMapOvr>
  <mc:AlternateContent>
    <mc:Choice Requires="p14">
      <p:transition p14:dur="20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25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par>
                          <p:cTn fill="hold" id="8" nodeType="afterGroup">
                            <p:stCondLst>
                              <p:cond delay="750"/>
                            </p:stCondLst>
                            <p:childTnLst>
                              <p:par>
                                <p:cTn fill="hold" grpId="0" id="9" nodeType="afterEffect" presetClass="entr" presetID="23" presetSubtype="32">
                                  <p:stCondLst>
                                    <p:cond delay="0"/>
                                  </p:stCondLst>
                                  <p:iterate type="lt">
                                    <p:tmPct val="20000"/>
                                  </p:iterate>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strVal val="4*#ppt_w"/>
                                          </p:val>
                                        </p:tav>
                                        <p:tav tm="100000">
                                          <p:val>
                                            <p:strVal val="#ppt_w"/>
                                          </p:val>
                                        </p:tav>
                                      </p:tavLst>
                                    </p:anim>
                                    <p:anim calcmode="lin" valueType="num">
                                      <p:cBhvr>
                                        <p:cTn dur="500" fill="hold" id="12"/>
                                        <p:tgtEl>
                                          <p:spTgt spid="5"/>
                                        </p:tgtEl>
                                        <p:attrNameLst>
                                          <p:attrName>ppt_h</p:attrName>
                                        </p:attrNameLst>
                                      </p:cBhvr>
                                      <p:tavLst>
                                        <p:tav tm="0">
                                          <p:val>
                                            <p:strVal val="4*#ppt_h"/>
                                          </p:val>
                                        </p:tav>
                                        <p:tav tm="100000">
                                          <p:val>
                                            <p:strVal val="#ppt_h"/>
                                          </p:val>
                                        </p:tav>
                                      </p:tavLst>
                                    </p:anim>
                                  </p:childTnLst>
                                </p:cTn>
                              </p:par>
                            </p:childTnLst>
                          </p:cTn>
                        </p:par>
                        <p:par>
                          <p:cTn fill="hold" id="13" nodeType="afterGroup">
                            <p:stCondLst>
                              <p:cond delay="1250"/>
                            </p:stCondLst>
                            <p:childTnLst>
                              <p:par>
                                <p:cTn fill="hold" grpId="0" id="14" nodeType="after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500" fill="hold" id="16"/>
                                        <p:tgtEl>
                                          <p:spTgt spid="8"/>
                                        </p:tgtEl>
                                        <p:attrNameLst>
                                          <p:attrName>ppt_w</p:attrName>
                                        </p:attrNameLst>
                                      </p:cBhvr>
                                      <p:tavLst>
                                        <p:tav tm="0">
                                          <p:val>
                                            <p:fltVal val="0"/>
                                          </p:val>
                                        </p:tav>
                                        <p:tav tm="100000">
                                          <p:val>
                                            <p:strVal val="#ppt_w"/>
                                          </p:val>
                                        </p:tav>
                                      </p:tavLst>
                                    </p:anim>
                                    <p:anim calcmode="lin" valueType="num">
                                      <p:cBhvr>
                                        <p:cTn dur="500" fill="hold" id="17"/>
                                        <p:tgtEl>
                                          <p:spTgt spid="8"/>
                                        </p:tgtEl>
                                        <p:attrNameLst>
                                          <p:attrName>ppt_h</p:attrName>
                                        </p:attrNameLst>
                                      </p:cBhvr>
                                      <p:tavLst>
                                        <p:tav tm="0">
                                          <p:val>
                                            <p:fltVal val="0"/>
                                          </p:val>
                                        </p:tav>
                                        <p:tav tm="100000">
                                          <p:val>
                                            <p:strVal val="#ppt_h"/>
                                          </p:val>
                                        </p:tav>
                                      </p:tavLst>
                                    </p:anim>
                                    <p:animEffect filter="fade" transition="in">
                                      <p:cBhvr>
                                        <p:cTn dur="500" id="18"/>
                                        <p:tgtEl>
                                          <p:spTgt spid="8"/>
                                        </p:tgtEl>
                                      </p:cBhvr>
                                    </p:animEffect>
                                  </p:childTnLst>
                                </p:cTn>
                              </p:par>
                            </p:childTnLst>
                          </p:cTn>
                        </p:par>
                        <p:par>
                          <p:cTn fill="hold" id="19" nodeType="afterGroup">
                            <p:stCondLst>
                              <p:cond delay="1750"/>
                            </p:stCondLst>
                            <p:childTnLst>
                              <p:par>
                                <p:cTn fill="hold" id="20" nodeType="afterEffect" presetClass="entr" presetID="12" presetSubtype="1">
                                  <p:stCondLst>
                                    <p:cond delay="0"/>
                                  </p:stCondLst>
                                  <p:childTnLst>
                                    <p:set>
                                      <p:cBhvr>
                                        <p:cTn dur="1" fill="hold" id="21">
                                          <p:stCondLst>
                                            <p:cond delay="0"/>
                                          </p:stCondLst>
                                        </p:cTn>
                                        <p:tgtEl>
                                          <p:spTgt spid="11"/>
                                        </p:tgtEl>
                                        <p:attrNameLst>
                                          <p:attrName>style.visibility</p:attrName>
                                        </p:attrNameLst>
                                      </p:cBhvr>
                                      <p:to>
                                        <p:strVal val="visible"/>
                                      </p:to>
                                    </p:set>
                                    <p:animEffect filter="slide(fromTop)" transition="in">
                                      <p:cBhvr>
                                        <p:cTn dur="10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aphicFrame>
        <p:nvGraphicFramePr>
          <p:cNvPr id="5" name="图表 4"/>
          <p:cNvGraphicFramePr/>
          <p:nvPr>
            <p:extLst>
              <p:ext uri="{D42A27DB-BD31-4B8C-83A1-F6EECF244321}">
                <p14:modId val="3137970392"/>
              </p:ext>
            </p:extLst>
          </p:nvPr>
        </p:nvGraphicFramePr>
        <p:xfrm>
          <a:off x="975544" y="2046256"/>
          <a:ext cx="5184576" cy="2998795"/>
        </p:xfrm>
        <a:graphic>
          <a:graphicData uri="http://schemas.openxmlformats.org/drawingml/2006/chart">
            <c:chart xmlns:c="http://schemas.openxmlformats.org/drawingml/2006/chart" r:id="rId3"/>
          </a:graphicData>
        </a:graphic>
      </p:graphicFrame>
      <p:sp>
        <p:nvSpPr>
          <p:cNvPr id="6" name="矩形 5"/>
          <p:cNvSpPr/>
          <p:nvPr/>
        </p:nvSpPr>
        <p:spPr>
          <a:xfrm>
            <a:off x="1119560" y="1480056"/>
            <a:ext cx="2664296" cy="365760"/>
          </a:xfrm>
          <a:prstGeom prst="rect">
            <a:avLst/>
          </a:prstGeom>
        </p:spPr>
        <p:txBody>
          <a:bodyPr wrap="square">
            <a:spAutoFit/>
          </a:bodyPr>
          <a:lstStyle/>
          <a:p>
            <a:pPr lvl="0"/>
            <a:r>
              <a:rPr altLang="en-US" b="1" lang="zh-CN">
                <a:solidFill>
                  <a:schemeClr val="tx1">
                    <a:lumMod val="75000"/>
                    <a:lumOff val="25000"/>
                  </a:schemeClr>
                </a:solidFill>
                <a:latin charset="-122" pitchFamily="34" typeface="微软雅黑"/>
                <a:ea charset="-122" panose="020b0503020204020204" pitchFamily="34" typeface="微软雅黑"/>
              </a:rPr>
              <a:t>单击此处添加文本信息</a:t>
            </a:r>
          </a:p>
        </p:txBody>
      </p:sp>
      <p:sp>
        <p:nvSpPr>
          <p:cNvPr id="7" name="文本框 7"/>
          <p:cNvSpPr txBox="1">
            <a:spLocks noChangeArrowheads="1"/>
          </p:cNvSpPr>
          <p:nvPr/>
        </p:nvSpPr>
        <p:spPr bwMode="auto">
          <a:xfrm>
            <a:off x="6088112" y="1849388"/>
            <a:ext cx="288032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A  图例一</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
        <p:nvSpPr>
          <p:cNvPr id="8" name="文本框 7"/>
          <p:cNvSpPr txBox="1">
            <a:spLocks noChangeArrowheads="1"/>
          </p:cNvSpPr>
          <p:nvPr/>
        </p:nvSpPr>
        <p:spPr bwMode="auto">
          <a:xfrm>
            <a:off x="6088112" y="2984202"/>
            <a:ext cx="288032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B  图例二</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
        <p:nvSpPr>
          <p:cNvPr id="9" name="文本框 7"/>
          <p:cNvSpPr txBox="1">
            <a:spLocks noChangeArrowheads="1"/>
          </p:cNvSpPr>
          <p:nvPr/>
        </p:nvSpPr>
        <p:spPr bwMode="auto">
          <a:xfrm>
            <a:off x="6088112" y="4119016"/>
            <a:ext cx="288032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itchFamily="34" typeface="微软雅黑"/>
              </a:rPr>
              <a:t>C  图例三</a:t>
            </a:r>
          </a:p>
          <a:p>
            <a:pPr eaLnBrk="1" hangingPunct="1">
              <a:lnSpc>
                <a:spcPct val="120000"/>
              </a:lnSpc>
            </a:pPr>
            <a:r>
              <a:rPr altLang="zh-CN" b="1" lang="en-US" sz="1400">
                <a:solidFill>
                  <a:schemeClr val="tx1">
                    <a:lumMod val="85000"/>
                    <a:lumOff val="15000"/>
                  </a:schemeClr>
                </a:solidFill>
                <a:latin charset="-122" pitchFamily="34" typeface="微软雅黑"/>
              </a:rPr>
              <a:t>添加说明文字添加说明文字添加说明文字添加说明文字添加说明文字添加说明文字添加说明文字。</a:t>
            </a:r>
          </a:p>
        </p:txBody>
      </p:sp>
    </p:spTree>
    <p:extLst>
      <p:ext uri="{BB962C8B-B14F-4D97-AF65-F5344CB8AC3E}">
        <p14:creationId val="299867310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1">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500" fill="hold" id="18"/>
                                        <p:tgtEl>
                                          <p:spTgt spid="6"/>
                                        </p:tgtEl>
                                        <p:attrNameLst>
                                          <p:attrName>ppt_x</p:attrName>
                                        </p:attrNameLst>
                                      </p:cBhvr>
                                      <p:tavLst>
                                        <p:tav tm="0">
                                          <p:val>
                                            <p:strVal val="#ppt_x"/>
                                          </p:val>
                                        </p:tav>
                                        <p:tav tm="100000">
                                          <p:val>
                                            <p:strVal val="#ppt_x"/>
                                          </p:val>
                                        </p:tav>
                                      </p:tavLst>
                                    </p:anim>
                                    <p:anim calcmode="lin" valueType="num">
                                      <p:cBhvr additive="base">
                                        <p:cTn dur="500" fill="hold" id="19"/>
                                        <p:tgtEl>
                                          <p:spTgt spid="6"/>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1000" id="23"/>
                                        <p:tgtEl>
                                          <p:spTgt spid="5"/>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1000" id="27"/>
                                        <p:tgtEl>
                                          <p:spTgt spid="7"/>
                                        </p:tgtEl>
                                      </p:cBhvr>
                                    </p:animEffect>
                                  </p:childTnLst>
                                </p:cTn>
                              </p:par>
                            </p:childTnLst>
                          </p:cTn>
                        </p:par>
                        <p:par>
                          <p:cTn fill="hold" id="28" nodeType="afterGroup">
                            <p:stCondLst>
                              <p:cond delay="3500"/>
                            </p:stCondLst>
                            <p:childTnLst>
                              <p:par>
                                <p:cTn fill="hold" grpId="0" id="29" nodeType="afterEffect" presetClass="entr" presetID="22" presetSubtype="8">
                                  <p:stCondLst>
                                    <p:cond delay="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1000" id="31"/>
                                        <p:tgtEl>
                                          <p:spTgt spid="8"/>
                                        </p:tgtEl>
                                      </p:cBhvr>
                                    </p:animEffect>
                                  </p:childTnLst>
                                </p:cTn>
                              </p:par>
                            </p:childTnLst>
                          </p:cTn>
                        </p:par>
                        <p:par>
                          <p:cTn fill="hold" id="32" nodeType="afterGroup">
                            <p:stCondLst>
                              <p:cond delay="4500"/>
                            </p:stCondLst>
                            <p:childTnLst>
                              <p:par>
                                <p:cTn fill="hold" grpId="0" id="33" nodeType="after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10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8"/>
      <p:bldP grpId="0" spid="9"/>
      <p:bldGraphic grpId="0" spid="5">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 name="组合 4"/>
          <p:cNvGrpSpPr/>
          <p:nvPr/>
        </p:nvGrpSpPr>
        <p:grpSpPr>
          <a:xfrm rot="11762387">
            <a:off x="1029301" y="1728247"/>
            <a:ext cx="1666387" cy="1666328"/>
            <a:chOff x="3779912" y="699542"/>
            <a:chExt cx="2088232" cy="2088232"/>
          </a:xfrm>
        </p:grpSpPr>
        <p:sp>
          <p:nvSpPr>
            <p:cNvPr id="6" name="同心圆 5"/>
            <p:cNvSpPr/>
            <p:nvPr/>
          </p:nvSpPr>
          <p:spPr>
            <a:xfrm>
              <a:off x="3780028" y="699658"/>
              <a:ext cx="2088000" cy="2088000"/>
            </a:xfrm>
            <a:prstGeom prst="donut">
              <a:avLst>
                <a:gd fmla="val 1596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 name="空心弧 6"/>
            <p:cNvSpPr/>
            <p:nvPr/>
          </p:nvSpPr>
          <p:spPr>
            <a:xfrm>
              <a:off x="3779912" y="699542"/>
              <a:ext cx="2088232" cy="2088232"/>
            </a:xfrm>
            <a:prstGeom prst="blockArc">
              <a:avLst>
                <a:gd fmla="val 4655426" name="adj1"/>
                <a:gd fmla="val 70197" name="adj2"/>
                <a:gd fmla="val 1595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grpSp>
        <p:nvGrpSpPr>
          <p:cNvPr id="8" name="组合 7"/>
          <p:cNvGrpSpPr/>
          <p:nvPr/>
        </p:nvGrpSpPr>
        <p:grpSpPr>
          <a:xfrm rot="11762387">
            <a:off x="3189541" y="1728247"/>
            <a:ext cx="1666387" cy="1666328"/>
            <a:chOff x="3779912" y="699542"/>
            <a:chExt cx="2088232" cy="2088232"/>
          </a:xfrm>
        </p:grpSpPr>
        <p:sp>
          <p:nvSpPr>
            <p:cNvPr id="9" name="同心圆 8"/>
            <p:cNvSpPr/>
            <p:nvPr/>
          </p:nvSpPr>
          <p:spPr>
            <a:xfrm>
              <a:off x="3780028" y="699658"/>
              <a:ext cx="2088000" cy="2088000"/>
            </a:xfrm>
            <a:prstGeom prst="donut">
              <a:avLst>
                <a:gd fmla="val 1596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 name="空心弧 9"/>
            <p:cNvSpPr/>
            <p:nvPr/>
          </p:nvSpPr>
          <p:spPr>
            <a:xfrm rot="20637612">
              <a:off x="3779912" y="699542"/>
              <a:ext cx="2088232" cy="2088232"/>
            </a:xfrm>
            <a:prstGeom prst="blockArc">
              <a:avLst>
                <a:gd fmla="val 7356113" name="adj1"/>
                <a:gd fmla="val 70197" name="adj2"/>
                <a:gd fmla="val 1595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grpSp>
        <p:nvGrpSpPr>
          <p:cNvPr id="11" name="组合 10"/>
          <p:cNvGrpSpPr/>
          <p:nvPr/>
        </p:nvGrpSpPr>
        <p:grpSpPr>
          <a:xfrm rot="11762387">
            <a:off x="5349781" y="1728247"/>
            <a:ext cx="1666387" cy="1666328"/>
            <a:chOff x="3779912" y="699542"/>
            <a:chExt cx="2088232" cy="2088232"/>
          </a:xfrm>
        </p:grpSpPr>
        <p:sp>
          <p:nvSpPr>
            <p:cNvPr id="12" name="同心圆 11"/>
            <p:cNvSpPr/>
            <p:nvPr/>
          </p:nvSpPr>
          <p:spPr>
            <a:xfrm>
              <a:off x="3780028" y="699658"/>
              <a:ext cx="2088000" cy="2088000"/>
            </a:xfrm>
            <a:prstGeom prst="donut">
              <a:avLst>
                <a:gd fmla="val 1596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3" name="空心弧 12"/>
            <p:cNvSpPr/>
            <p:nvPr/>
          </p:nvSpPr>
          <p:spPr>
            <a:xfrm rot="19917612">
              <a:off x="3779912" y="699542"/>
              <a:ext cx="2088232" cy="2088232"/>
            </a:xfrm>
            <a:prstGeom prst="blockArc">
              <a:avLst>
                <a:gd fmla="val 8682750" name="adj1"/>
                <a:gd fmla="val 70197" name="adj2"/>
                <a:gd fmla="val 1595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grpSp>
        <p:nvGrpSpPr>
          <p:cNvPr id="14" name="组合 13"/>
          <p:cNvGrpSpPr/>
          <p:nvPr/>
        </p:nvGrpSpPr>
        <p:grpSpPr>
          <a:xfrm rot="11762387">
            <a:off x="7510021" y="1728247"/>
            <a:ext cx="1666387" cy="1666328"/>
            <a:chOff x="3779912" y="699542"/>
            <a:chExt cx="2088232" cy="2088232"/>
          </a:xfrm>
        </p:grpSpPr>
        <p:sp>
          <p:nvSpPr>
            <p:cNvPr id="15" name="同心圆 14"/>
            <p:cNvSpPr/>
            <p:nvPr/>
          </p:nvSpPr>
          <p:spPr>
            <a:xfrm>
              <a:off x="3780028" y="699658"/>
              <a:ext cx="2088000" cy="2088000"/>
            </a:xfrm>
            <a:prstGeom prst="donut">
              <a:avLst>
                <a:gd fmla="val 15963"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6" name="空心弧 15"/>
            <p:cNvSpPr/>
            <p:nvPr/>
          </p:nvSpPr>
          <p:spPr>
            <a:xfrm rot="20397612">
              <a:off x="3779912" y="699542"/>
              <a:ext cx="2088232" cy="2088232"/>
            </a:xfrm>
            <a:prstGeom prst="blockArc">
              <a:avLst>
                <a:gd fmla="val 10875196" name="adj1"/>
                <a:gd fmla="val 70197" name="adj2"/>
                <a:gd fmla="val 1595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sp>
        <p:nvSpPr>
          <p:cNvPr id="17" name="TextBox 16"/>
          <p:cNvSpPr txBox="1"/>
          <p:nvPr/>
        </p:nvSpPr>
        <p:spPr>
          <a:xfrm>
            <a:off x="1374827" y="2381231"/>
            <a:ext cx="1009237" cy="418604"/>
          </a:xfrm>
          <a:prstGeom prst="rect">
            <a:avLst/>
          </a:prstGeom>
          <a:noFill/>
        </p:spPr>
        <p:txBody>
          <a:bodyPr bIns="49282" lIns="98565" rIns="98565" rtlCol="0" tIns="49282" wrap="square">
            <a:spAutoFit/>
          </a:bodyPr>
          <a:lstStyle/>
          <a:p>
            <a:pPr algn="ctr"/>
            <a:r>
              <a:rPr altLang="zh-CN" b="1" lang="en-US" sz="2100">
                <a:latin charset="-122" pitchFamily="34" typeface="Arial Unicode MS"/>
                <a:ea charset="-122" pitchFamily="34" typeface="Arial Unicode MS"/>
                <a:cs charset="-122" pitchFamily="34" typeface="Arial Unicode MS"/>
              </a:rPr>
              <a:t>80%</a:t>
            </a:r>
          </a:p>
        </p:txBody>
      </p:sp>
      <p:sp>
        <p:nvSpPr>
          <p:cNvPr id="18" name="TextBox 17"/>
          <p:cNvSpPr txBox="1"/>
          <p:nvPr/>
        </p:nvSpPr>
        <p:spPr>
          <a:xfrm>
            <a:off x="3518117" y="2381231"/>
            <a:ext cx="1009237" cy="418604"/>
          </a:xfrm>
          <a:prstGeom prst="rect">
            <a:avLst/>
          </a:prstGeom>
          <a:noFill/>
        </p:spPr>
        <p:txBody>
          <a:bodyPr bIns="49282" lIns="98565" rIns="98565" rtlCol="0" tIns="49282" wrap="square">
            <a:spAutoFit/>
          </a:bodyPr>
          <a:lstStyle/>
          <a:p>
            <a:pPr algn="ctr"/>
            <a:r>
              <a:rPr altLang="zh-CN" b="1" lang="en-US" sz="2100">
                <a:latin charset="-122" pitchFamily="34" typeface="Arial Unicode MS"/>
                <a:ea charset="-122" pitchFamily="34" typeface="Arial Unicode MS"/>
                <a:cs charset="-122" pitchFamily="34" typeface="Arial Unicode MS"/>
              </a:rPr>
              <a:t>70%</a:t>
            </a:r>
          </a:p>
        </p:txBody>
      </p:sp>
      <p:sp>
        <p:nvSpPr>
          <p:cNvPr id="19" name="TextBox 18"/>
          <p:cNvSpPr txBox="1"/>
          <p:nvPr/>
        </p:nvSpPr>
        <p:spPr>
          <a:xfrm>
            <a:off x="5678358" y="2381231"/>
            <a:ext cx="1009237" cy="418604"/>
          </a:xfrm>
          <a:prstGeom prst="rect">
            <a:avLst/>
          </a:prstGeom>
          <a:noFill/>
        </p:spPr>
        <p:txBody>
          <a:bodyPr bIns="49282" lIns="98565" rIns="98565" rtlCol="0" tIns="49282" wrap="square">
            <a:spAutoFit/>
          </a:bodyPr>
          <a:lstStyle/>
          <a:p>
            <a:pPr algn="ctr"/>
            <a:r>
              <a:rPr altLang="zh-CN" b="1" lang="en-US" sz="2100">
                <a:latin charset="-122" pitchFamily="34" typeface="Arial Unicode MS"/>
                <a:ea charset="-122" pitchFamily="34" typeface="Arial Unicode MS"/>
                <a:cs charset="-122" pitchFamily="34" typeface="Arial Unicode MS"/>
              </a:rPr>
              <a:t>65%</a:t>
            </a:r>
          </a:p>
        </p:txBody>
      </p:sp>
      <p:sp>
        <p:nvSpPr>
          <p:cNvPr id="20" name="TextBox 19"/>
          <p:cNvSpPr txBox="1"/>
          <p:nvPr/>
        </p:nvSpPr>
        <p:spPr>
          <a:xfrm>
            <a:off x="7833810" y="2381231"/>
            <a:ext cx="1009237" cy="418604"/>
          </a:xfrm>
          <a:prstGeom prst="rect">
            <a:avLst/>
          </a:prstGeom>
          <a:noFill/>
        </p:spPr>
        <p:txBody>
          <a:bodyPr bIns="49282" lIns="98565" rIns="98565" rtlCol="0" tIns="49282" wrap="square">
            <a:spAutoFit/>
          </a:bodyPr>
          <a:lstStyle/>
          <a:p>
            <a:pPr algn="ctr"/>
            <a:r>
              <a:rPr altLang="zh-CN" b="1" lang="en-US" sz="2100">
                <a:latin charset="-122" pitchFamily="34" typeface="Arial Unicode MS"/>
                <a:ea charset="-122" pitchFamily="34" typeface="Arial Unicode MS"/>
                <a:cs charset="-122" pitchFamily="34" typeface="Arial Unicode MS"/>
              </a:rPr>
              <a:t>55%</a:t>
            </a:r>
          </a:p>
        </p:txBody>
      </p:sp>
      <p:sp>
        <p:nvSpPr>
          <p:cNvPr id="21" name="文本框 7"/>
          <p:cNvSpPr txBox="1">
            <a:spLocks noChangeArrowheads="1"/>
          </p:cNvSpPr>
          <p:nvPr/>
        </p:nvSpPr>
        <p:spPr bwMode="auto">
          <a:xfrm>
            <a:off x="902940" y="354569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此处添加说明文字添加说明文字添加说明文字</a:t>
            </a:r>
          </a:p>
        </p:txBody>
      </p:sp>
      <p:sp>
        <p:nvSpPr>
          <p:cNvPr id="22" name="文本框 7"/>
          <p:cNvSpPr txBox="1">
            <a:spLocks noChangeArrowheads="1"/>
          </p:cNvSpPr>
          <p:nvPr/>
        </p:nvSpPr>
        <p:spPr bwMode="auto">
          <a:xfrm>
            <a:off x="3055937" y="354569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此处添加说明文字添加说明文字添加说明文字</a:t>
            </a:r>
          </a:p>
        </p:txBody>
      </p:sp>
      <p:sp>
        <p:nvSpPr>
          <p:cNvPr id="23" name="文本框 7"/>
          <p:cNvSpPr txBox="1">
            <a:spLocks noChangeArrowheads="1"/>
          </p:cNvSpPr>
          <p:nvPr/>
        </p:nvSpPr>
        <p:spPr bwMode="auto">
          <a:xfrm>
            <a:off x="5208931" y="354569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此处添加说明文字添加说明文字添加说明文字</a:t>
            </a:r>
          </a:p>
        </p:txBody>
      </p:sp>
      <p:sp>
        <p:nvSpPr>
          <p:cNvPr id="24" name="文本框 7"/>
          <p:cNvSpPr txBox="1">
            <a:spLocks noChangeArrowheads="1"/>
          </p:cNvSpPr>
          <p:nvPr/>
        </p:nvSpPr>
        <p:spPr bwMode="auto">
          <a:xfrm>
            <a:off x="7361926" y="354569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此处添加说明文字添加说明文字添加说明文字</a:t>
            </a: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1"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heel(1)" transition="in">
                                      <p:cBhvr>
                                        <p:cTn dur="1000" id="18"/>
                                        <p:tgtEl>
                                          <p:spTgt spid="5"/>
                                        </p:tgtEl>
                                      </p:cBhvr>
                                    </p:animEffect>
                                  </p:childTnLst>
                                </p:cTn>
                              </p:par>
                            </p:childTnLst>
                          </p:cTn>
                        </p:par>
                        <p:par>
                          <p:cTn fill="hold" id="19" nodeType="afterGroup">
                            <p:stCondLst>
                              <p:cond delay="2000"/>
                            </p:stCondLst>
                            <p:childTnLst>
                              <p:par>
                                <p:cTn fill="hold" grpId="0" id="20" nodeType="afterEffect" presetClass="entr" presetID="45"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450" id="22"/>
                                        <p:tgtEl>
                                          <p:spTgt spid="17"/>
                                        </p:tgtEl>
                                      </p:cBhvr>
                                    </p:animEffect>
                                    <p:anim calcmode="lin" valueType="num">
                                      <p:cBhvr>
                                        <p:cTn dur="450" fill="hold" id="23"/>
                                        <p:tgtEl>
                                          <p:spTgt spid="17"/>
                                        </p:tgtEl>
                                        <p:attrNameLst>
                                          <p:attrName>ppt_w</p:attrName>
                                        </p:attrNameLst>
                                      </p:cBhvr>
                                      <p:tavLst>
                                        <p:tav fmla="#ppt_w*sin(2.5*pi*$)" tm="0">
                                          <p:val>
                                            <p:fltVal val="0"/>
                                          </p:val>
                                        </p:tav>
                                        <p:tav tm="100000">
                                          <p:val>
                                            <p:fltVal val="1"/>
                                          </p:val>
                                        </p:tav>
                                      </p:tavLst>
                                    </p:anim>
                                    <p:anim calcmode="lin" valueType="num">
                                      <p:cBhvr>
                                        <p:cTn dur="450" fill="hold" id="24"/>
                                        <p:tgtEl>
                                          <p:spTgt spid="17"/>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450"/>
                            </p:stCondLst>
                            <p:childTnLst>
                              <p:par>
                                <p:cTn fill="hold" grpId="0" id="26" nodeType="afterEffect" presetClass="entr" presetID="22" presetSubtype="1">
                                  <p:stCondLst>
                                    <p:cond delay="0"/>
                                  </p:stCondLst>
                                  <p:childTnLst>
                                    <p:set>
                                      <p:cBhvr>
                                        <p:cTn dur="1" fill="hold" id="27">
                                          <p:stCondLst>
                                            <p:cond delay="0"/>
                                          </p:stCondLst>
                                        </p:cTn>
                                        <p:tgtEl>
                                          <p:spTgt spid="21"/>
                                        </p:tgtEl>
                                        <p:attrNameLst>
                                          <p:attrName>style.visibility</p:attrName>
                                        </p:attrNameLst>
                                      </p:cBhvr>
                                      <p:to>
                                        <p:strVal val="visible"/>
                                      </p:to>
                                    </p:set>
                                    <p:animEffect filter="wipe(up)" transition="in">
                                      <p:cBhvr>
                                        <p:cTn dur="500" id="28"/>
                                        <p:tgtEl>
                                          <p:spTgt spid="21"/>
                                        </p:tgtEl>
                                      </p:cBhvr>
                                    </p:animEffect>
                                  </p:childTnLst>
                                </p:cTn>
                              </p:par>
                            </p:childTnLst>
                          </p:cTn>
                        </p:par>
                        <p:par>
                          <p:cTn fill="hold" id="29" nodeType="afterGroup">
                            <p:stCondLst>
                              <p:cond delay="2950"/>
                            </p:stCondLst>
                            <p:childTnLst>
                              <p:par>
                                <p:cTn fill="hold" id="30" nodeType="afterEffect" presetClass="entr" presetID="21" presetSubtype="1">
                                  <p:stCondLst>
                                    <p:cond delay="0"/>
                                  </p:stCondLst>
                                  <p:childTnLst>
                                    <p:set>
                                      <p:cBhvr>
                                        <p:cTn dur="1" fill="hold" id="31">
                                          <p:stCondLst>
                                            <p:cond delay="0"/>
                                          </p:stCondLst>
                                        </p:cTn>
                                        <p:tgtEl>
                                          <p:spTgt spid="8"/>
                                        </p:tgtEl>
                                        <p:attrNameLst>
                                          <p:attrName>style.visibility</p:attrName>
                                        </p:attrNameLst>
                                      </p:cBhvr>
                                      <p:to>
                                        <p:strVal val="visible"/>
                                      </p:to>
                                    </p:set>
                                    <p:animEffect filter="wheel(1)" transition="in">
                                      <p:cBhvr>
                                        <p:cTn dur="1000" id="32"/>
                                        <p:tgtEl>
                                          <p:spTgt spid="8"/>
                                        </p:tgtEl>
                                      </p:cBhvr>
                                    </p:animEffect>
                                  </p:childTnLst>
                                </p:cTn>
                              </p:par>
                            </p:childTnLst>
                          </p:cTn>
                        </p:par>
                        <p:par>
                          <p:cTn fill="hold" id="33" nodeType="afterGroup">
                            <p:stCondLst>
                              <p:cond delay="3950"/>
                            </p:stCondLst>
                            <p:childTnLst>
                              <p:par>
                                <p:cTn fill="hold" grpId="0" id="34" nodeType="afterEffect" presetClass="entr" presetID="45"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450" id="36"/>
                                        <p:tgtEl>
                                          <p:spTgt spid="18"/>
                                        </p:tgtEl>
                                      </p:cBhvr>
                                    </p:animEffect>
                                    <p:anim calcmode="lin" valueType="num">
                                      <p:cBhvr>
                                        <p:cTn dur="450" fill="hold" id="37"/>
                                        <p:tgtEl>
                                          <p:spTgt spid="18"/>
                                        </p:tgtEl>
                                        <p:attrNameLst>
                                          <p:attrName>ppt_w</p:attrName>
                                        </p:attrNameLst>
                                      </p:cBhvr>
                                      <p:tavLst>
                                        <p:tav fmla="#ppt_w*sin(2.5*pi*$)" tm="0">
                                          <p:val>
                                            <p:fltVal val="0"/>
                                          </p:val>
                                        </p:tav>
                                        <p:tav tm="100000">
                                          <p:val>
                                            <p:fltVal val="1"/>
                                          </p:val>
                                        </p:tav>
                                      </p:tavLst>
                                    </p:anim>
                                    <p:anim calcmode="lin" valueType="num">
                                      <p:cBhvr>
                                        <p:cTn dur="450" fill="hold" id="38"/>
                                        <p:tgtEl>
                                          <p:spTgt spid="18"/>
                                        </p:tgtEl>
                                        <p:attrNameLst>
                                          <p:attrName>ppt_h</p:attrName>
                                        </p:attrNameLst>
                                      </p:cBhvr>
                                      <p:tavLst>
                                        <p:tav tm="0">
                                          <p:val>
                                            <p:strVal val="#ppt_h"/>
                                          </p:val>
                                        </p:tav>
                                        <p:tav tm="100000">
                                          <p:val>
                                            <p:strVal val="#ppt_h"/>
                                          </p:val>
                                        </p:tav>
                                      </p:tavLst>
                                    </p:anim>
                                  </p:childTnLst>
                                </p:cTn>
                              </p:par>
                            </p:childTnLst>
                          </p:cTn>
                        </p:par>
                        <p:par>
                          <p:cTn fill="hold" id="39" nodeType="afterGroup">
                            <p:stCondLst>
                              <p:cond delay="4400"/>
                            </p:stCondLst>
                            <p:childTnLst>
                              <p:par>
                                <p:cTn fill="hold" grpId="0" id="40" nodeType="afterEffect" presetClass="entr" presetID="22" presetSubtype="1">
                                  <p:stCondLst>
                                    <p:cond delay="0"/>
                                  </p:stCondLst>
                                  <p:childTnLst>
                                    <p:set>
                                      <p:cBhvr>
                                        <p:cTn dur="1" fill="hold" id="41">
                                          <p:stCondLst>
                                            <p:cond delay="0"/>
                                          </p:stCondLst>
                                        </p:cTn>
                                        <p:tgtEl>
                                          <p:spTgt spid="22"/>
                                        </p:tgtEl>
                                        <p:attrNameLst>
                                          <p:attrName>style.visibility</p:attrName>
                                        </p:attrNameLst>
                                      </p:cBhvr>
                                      <p:to>
                                        <p:strVal val="visible"/>
                                      </p:to>
                                    </p:set>
                                    <p:animEffect filter="wipe(up)" transition="in">
                                      <p:cBhvr>
                                        <p:cTn dur="500" id="42"/>
                                        <p:tgtEl>
                                          <p:spTgt spid="22"/>
                                        </p:tgtEl>
                                      </p:cBhvr>
                                    </p:animEffect>
                                  </p:childTnLst>
                                </p:cTn>
                              </p:par>
                            </p:childTnLst>
                          </p:cTn>
                        </p:par>
                        <p:par>
                          <p:cTn fill="hold" id="43" nodeType="afterGroup">
                            <p:stCondLst>
                              <p:cond delay="4900"/>
                            </p:stCondLst>
                            <p:childTnLst>
                              <p:par>
                                <p:cTn fill="hold" id="44" nodeType="afterEffect" presetClass="entr" presetID="21" presetSubtype="1">
                                  <p:stCondLst>
                                    <p:cond delay="0"/>
                                  </p:stCondLst>
                                  <p:childTnLst>
                                    <p:set>
                                      <p:cBhvr>
                                        <p:cTn dur="1" fill="hold" id="45">
                                          <p:stCondLst>
                                            <p:cond delay="0"/>
                                          </p:stCondLst>
                                        </p:cTn>
                                        <p:tgtEl>
                                          <p:spTgt spid="11"/>
                                        </p:tgtEl>
                                        <p:attrNameLst>
                                          <p:attrName>style.visibility</p:attrName>
                                        </p:attrNameLst>
                                      </p:cBhvr>
                                      <p:to>
                                        <p:strVal val="visible"/>
                                      </p:to>
                                    </p:set>
                                    <p:animEffect filter="wheel(1)" transition="in">
                                      <p:cBhvr>
                                        <p:cTn dur="1000" id="46"/>
                                        <p:tgtEl>
                                          <p:spTgt spid="11"/>
                                        </p:tgtEl>
                                      </p:cBhvr>
                                    </p:animEffect>
                                  </p:childTnLst>
                                </p:cTn>
                              </p:par>
                            </p:childTnLst>
                          </p:cTn>
                        </p:par>
                        <p:par>
                          <p:cTn fill="hold" id="47" nodeType="afterGroup">
                            <p:stCondLst>
                              <p:cond delay="5900"/>
                            </p:stCondLst>
                            <p:childTnLst>
                              <p:par>
                                <p:cTn fill="hold" grpId="0" id="48" nodeType="afterEffect" presetClass="entr" presetID="45" presetSubtype="0">
                                  <p:stCondLst>
                                    <p:cond delay="0"/>
                                  </p:stCondLst>
                                  <p:childTnLst>
                                    <p:set>
                                      <p:cBhvr>
                                        <p:cTn dur="1" fill="hold" id="49">
                                          <p:stCondLst>
                                            <p:cond delay="0"/>
                                          </p:stCondLst>
                                        </p:cTn>
                                        <p:tgtEl>
                                          <p:spTgt spid="19"/>
                                        </p:tgtEl>
                                        <p:attrNameLst>
                                          <p:attrName>style.visibility</p:attrName>
                                        </p:attrNameLst>
                                      </p:cBhvr>
                                      <p:to>
                                        <p:strVal val="visible"/>
                                      </p:to>
                                    </p:set>
                                    <p:animEffect filter="fade" transition="in">
                                      <p:cBhvr>
                                        <p:cTn dur="450" id="50"/>
                                        <p:tgtEl>
                                          <p:spTgt spid="19"/>
                                        </p:tgtEl>
                                      </p:cBhvr>
                                    </p:animEffect>
                                    <p:anim calcmode="lin" valueType="num">
                                      <p:cBhvr>
                                        <p:cTn dur="450" fill="hold" id="51"/>
                                        <p:tgtEl>
                                          <p:spTgt spid="19"/>
                                        </p:tgtEl>
                                        <p:attrNameLst>
                                          <p:attrName>ppt_w</p:attrName>
                                        </p:attrNameLst>
                                      </p:cBhvr>
                                      <p:tavLst>
                                        <p:tav fmla="#ppt_w*sin(2.5*pi*$)" tm="0">
                                          <p:val>
                                            <p:fltVal val="0"/>
                                          </p:val>
                                        </p:tav>
                                        <p:tav tm="100000">
                                          <p:val>
                                            <p:fltVal val="1"/>
                                          </p:val>
                                        </p:tav>
                                      </p:tavLst>
                                    </p:anim>
                                    <p:anim calcmode="lin" valueType="num">
                                      <p:cBhvr>
                                        <p:cTn dur="450" fill="hold" id="52"/>
                                        <p:tgtEl>
                                          <p:spTgt spid="19"/>
                                        </p:tgtEl>
                                        <p:attrNameLst>
                                          <p:attrName>ppt_h</p:attrName>
                                        </p:attrNameLst>
                                      </p:cBhvr>
                                      <p:tavLst>
                                        <p:tav tm="0">
                                          <p:val>
                                            <p:strVal val="#ppt_h"/>
                                          </p:val>
                                        </p:tav>
                                        <p:tav tm="100000">
                                          <p:val>
                                            <p:strVal val="#ppt_h"/>
                                          </p:val>
                                        </p:tav>
                                      </p:tavLst>
                                    </p:anim>
                                  </p:childTnLst>
                                </p:cTn>
                              </p:par>
                            </p:childTnLst>
                          </p:cTn>
                        </p:par>
                        <p:par>
                          <p:cTn fill="hold" id="53" nodeType="afterGroup">
                            <p:stCondLst>
                              <p:cond delay="6350"/>
                            </p:stCondLst>
                            <p:childTnLst>
                              <p:par>
                                <p:cTn fill="hold" grpId="0" id="54" nodeType="afterEffect" presetClass="entr" presetID="22" presetSubtype="1">
                                  <p:stCondLst>
                                    <p:cond delay="0"/>
                                  </p:stCondLst>
                                  <p:childTnLst>
                                    <p:set>
                                      <p:cBhvr>
                                        <p:cTn dur="1" fill="hold" id="55">
                                          <p:stCondLst>
                                            <p:cond delay="0"/>
                                          </p:stCondLst>
                                        </p:cTn>
                                        <p:tgtEl>
                                          <p:spTgt spid="23"/>
                                        </p:tgtEl>
                                        <p:attrNameLst>
                                          <p:attrName>style.visibility</p:attrName>
                                        </p:attrNameLst>
                                      </p:cBhvr>
                                      <p:to>
                                        <p:strVal val="visible"/>
                                      </p:to>
                                    </p:set>
                                    <p:animEffect filter="wipe(up)" transition="in">
                                      <p:cBhvr>
                                        <p:cTn dur="500" id="56"/>
                                        <p:tgtEl>
                                          <p:spTgt spid="23"/>
                                        </p:tgtEl>
                                      </p:cBhvr>
                                    </p:animEffect>
                                  </p:childTnLst>
                                </p:cTn>
                              </p:par>
                            </p:childTnLst>
                          </p:cTn>
                        </p:par>
                        <p:par>
                          <p:cTn fill="hold" id="57" nodeType="afterGroup">
                            <p:stCondLst>
                              <p:cond delay="6850"/>
                            </p:stCondLst>
                            <p:childTnLst>
                              <p:par>
                                <p:cTn fill="hold" id="58" nodeType="afterEffect" presetClass="entr" presetID="21" presetSubtype="1">
                                  <p:stCondLst>
                                    <p:cond delay="0"/>
                                  </p:stCondLst>
                                  <p:childTnLst>
                                    <p:set>
                                      <p:cBhvr>
                                        <p:cTn dur="1" fill="hold" id="59">
                                          <p:stCondLst>
                                            <p:cond delay="0"/>
                                          </p:stCondLst>
                                        </p:cTn>
                                        <p:tgtEl>
                                          <p:spTgt spid="14"/>
                                        </p:tgtEl>
                                        <p:attrNameLst>
                                          <p:attrName>style.visibility</p:attrName>
                                        </p:attrNameLst>
                                      </p:cBhvr>
                                      <p:to>
                                        <p:strVal val="visible"/>
                                      </p:to>
                                    </p:set>
                                    <p:animEffect filter="wheel(1)" transition="in">
                                      <p:cBhvr>
                                        <p:cTn dur="1000" id="60"/>
                                        <p:tgtEl>
                                          <p:spTgt spid="14"/>
                                        </p:tgtEl>
                                      </p:cBhvr>
                                    </p:animEffect>
                                  </p:childTnLst>
                                </p:cTn>
                              </p:par>
                            </p:childTnLst>
                          </p:cTn>
                        </p:par>
                        <p:par>
                          <p:cTn fill="hold" id="61" nodeType="afterGroup">
                            <p:stCondLst>
                              <p:cond delay="7850"/>
                            </p:stCondLst>
                            <p:childTnLst>
                              <p:par>
                                <p:cTn fill="hold" grpId="0" id="62" nodeType="afterEffect" presetClass="entr" presetID="45" presetSubtype="0">
                                  <p:stCondLst>
                                    <p:cond delay="0"/>
                                  </p:stCondLst>
                                  <p:childTnLst>
                                    <p:set>
                                      <p:cBhvr>
                                        <p:cTn dur="1" fill="hold" id="63">
                                          <p:stCondLst>
                                            <p:cond delay="0"/>
                                          </p:stCondLst>
                                        </p:cTn>
                                        <p:tgtEl>
                                          <p:spTgt spid="20"/>
                                        </p:tgtEl>
                                        <p:attrNameLst>
                                          <p:attrName>style.visibility</p:attrName>
                                        </p:attrNameLst>
                                      </p:cBhvr>
                                      <p:to>
                                        <p:strVal val="visible"/>
                                      </p:to>
                                    </p:set>
                                    <p:animEffect filter="fade" transition="in">
                                      <p:cBhvr>
                                        <p:cTn dur="450" id="64"/>
                                        <p:tgtEl>
                                          <p:spTgt spid="20"/>
                                        </p:tgtEl>
                                      </p:cBhvr>
                                    </p:animEffect>
                                    <p:anim calcmode="lin" valueType="num">
                                      <p:cBhvr>
                                        <p:cTn dur="450" fill="hold" id="65"/>
                                        <p:tgtEl>
                                          <p:spTgt spid="20"/>
                                        </p:tgtEl>
                                        <p:attrNameLst>
                                          <p:attrName>ppt_w</p:attrName>
                                        </p:attrNameLst>
                                      </p:cBhvr>
                                      <p:tavLst>
                                        <p:tav fmla="#ppt_w*sin(2.5*pi*$)" tm="0">
                                          <p:val>
                                            <p:fltVal val="0"/>
                                          </p:val>
                                        </p:tav>
                                        <p:tav tm="100000">
                                          <p:val>
                                            <p:fltVal val="1"/>
                                          </p:val>
                                        </p:tav>
                                      </p:tavLst>
                                    </p:anim>
                                    <p:anim calcmode="lin" valueType="num">
                                      <p:cBhvr>
                                        <p:cTn dur="450" fill="hold" id="66"/>
                                        <p:tgtEl>
                                          <p:spTgt spid="20"/>
                                        </p:tgtEl>
                                        <p:attrNameLst>
                                          <p:attrName>ppt_h</p:attrName>
                                        </p:attrNameLst>
                                      </p:cBhvr>
                                      <p:tavLst>
                                        <p:tav tm="0">
                                          <p:val>
                                            <p:strVal val="#ppt_h"/>
                                          </p:val>
                                        </p:tav>
                                        <p:tav tm="100000">
                                          <p:val>
                                            <p:strVal val="#ppt_h"/>
                                          </p:val>
                                        </p:tav>
                                      </p:tavLst>
                                    </p:anim>
                                  </p:childTnLst>
                                </p:cTn>
                              </p:par>
                            </p:childTnLst>
                          </p:cTn>
                        </p:par>
                        <p:par>
                          <p:cTn fill="hold" id="67" nodeType="afterGroup">
                            <p:stCondLst>
                              <p:cond delay="8300"/>
                            </p:stCondLst>
                            <p:childTnLst>
                              <p:par>
                                <p:cTn fill="hold" grpId="0" id="68" nodeType="afterEffect" presetClass="entr" presetID="22" presetSubtype="1">
                                  <p:stCondLst>
                                    <p:cond delay="0"/>
                                  </p:stCondLst>
                                  <p:childTnLst>
                                    <p:set>
                                      <p:cBhvr>
                                        <p:cTn dur="1" fill="hold" id="69">
                                          <p:stCondLst>
                                            <p:cond delay="0"/>
                                          </p:stCondLst>
                                        </p:cTn>
                                        <p:tgtEl>
                                          <p:spTgt spid="24"/>
                                        </p:tgtEl>
                                        <p:attrNameLst>
                                          <p:attrName>style.visibility</p:attrName>
                                        </p:attrNameLst>
                                      </p:cBhvr>
                                      <p:to>
                                        <p:strVal val="visible"/>
                                      </p:to>
                                    </p:set>
                                    <p:animEffect filter="wipe(up)" transition="in">
                                      <p:cBhvr>
                                        <p:cTn dur="500" id="7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7"/>
      <p:bldP grpId="0" spid="18"/>
      <p:bldP grpId="0" spid="19"/>
      <p:bldP grpId="0" spid="20"/>
      <p:bldP grpId="0" spid="21"/>
      <p:bldP grpId="0" spid="22"/>
      <p:bldP grpId="0" spid="23"/>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26" name="任意多边形 14"/>
          <p:cNvSpPr>
            <a:spLocks noChangeArrowheads="1"/>
          </p:cNvSpPr>
          <p:nvPr/>
        </p:nvSpPr>
        <p:spPr bwMode="auto">
          <a:xfrm rot="1723431">
            <a:off x="3262019" y="2880291"/>
            <a:ext cx="1816100" cy="1339850"/>
          </a:xfrm>
          <a:custGeom>
            <a:gdLst>
              <a:gd fmla="*/ 0 w 2351321" name="T0"/>
              <a:gd fmla="*/ 0 h 1732770" name="T1"/>
              <a:gd fmla="*/ 2351321 w 2351321" name="T2"/>
              <a:gd fmla="*/ 1732770 h 1732770" name="T3"/>
            </a:gdLst>
            <a:rect b="T3" l="T0" r="T2" t="T1"/>
            <a:pathLst>
              <a:path h="1732770" w="2351321">
                <a:moveTo>
                  <a:pt x="1516639" y="0"/>
                </a:moveTo>
                <a:lnTo>
                  <a:pt x="2302371" y="743002"/>
                </a:lnTo>
                <a:cubicBezTo>
                  <a:pt x="2370314" y="1065730"/>
                  <a:pt x="2367934" y="1403106"/>
                  <a:pt x="2292691" y="1732770"/>
                </a:cubicBezTo>
                <a:lnTo>
                  <a:pt x="0" y="1209479"/>
                </a:lnTo>
                <a:close/>
              </a:path>
            </a:pathLst>
          </a:custGeom>
          <a:solidFill>
            <a:srgbClr val="052E65"/>
          </a:solidFill>
          <a:ln cmpd="sng" w="25400">
            <a:solidFill>
              <a:srgbClr val="FFFFFF"/>
            </a:solidFill>
            <a:miter lim="800000"/>
          </a:ln>
        </p:spPr>
        <p:txBody>
          <a:bodyPr anchor="ctr" bIns="1612899" lIns="2385060" rIns="133604" tIns="1267461"/>
          <a:lstStyle/>
          <a:p>
            <a:pPr algn="ctr">
              <a:lnSpc>
                <a:spcPct val="90000"/>
              </a:lnSpc>
              <a:spcAft>
                <a:spcPct val="35000"/>
              </a:spcAft>
            </a:pPr>
            <a:endParaRPr altLang="en-US" lang="zh-CN" sz="38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27" name="任意多边形 15"/>
          <p:cNvSpPr>
            <a:spLocks noChangeArrowheads="1"/>
          </p:cNvSpPr>
          <p:nvPr/>
        </p:nvSpPr>
        <p:spPr bwMode="auto">
          <a:xfrm rot="1723431">
            <a:off x="1409408" y="1524567"/>
            <a:ext cx="3635375" cy="3635375"/>
          </a:xfrm>
          <a:custGeom>
            <a:gdLst>
              <a:gd fmla="*/ 3370965 w 3413760" name="T0"/>
              <a:gd fmla="*/ 2086696 h 3413760" name="T1"/>
              <a:gd fmla="*/ 2447467 w 3413760" name="T2"/>
              <a:gd fmla="*/ 3244726 h 3413760" name="T3"/>
              <a:gd fmla="*/ 1706880 w 3413760" name="T4"/>
              <a:gd fmla="*/ 1706880 h 3413760" name="T5"/>
              <a:gd fmla="*/ 3370965 w 3413760" name="T6"/>
              <a:gd fmla="*/ 2086696 h 3413760" name="T7"/>
              <a:gd fmla="*/ 0 60000 65536" name="T8"/>
              <a:gd fmla="*/ 0 60000 65536" name="T9"/>
              <a:gd fmla="*/ 0 60000 65536" name="T10"/>
              <a:gd fmla="*/ 0 60000 65536" name="T11"/>
              <a:gd fmla="*/ 0 w 3413760" name="T12"/>
              <a:gd fmla="*/ 0 h 3413760" name="T13"/>
              <a:gd fmla="*/ 3413760 w 3413760" name="T14"/>
              <a:gd fmla="*/ 3413760 h 3413760" name="T15"/>
            </a:gdLst>
            <a:cxnLst>
              <a:cxn ang="T8">
                <a:pos x="T0" y="T1"/>
              </a:cxn>
              <a:cxn ang="T9">
                <a:pos x="T2" y="T3"/>
              </a:cxn>
              <a:cxn ang="T10">
                <a:pos x="T4" y="T5"/>
              </a:cxn>
              <a:cxn ang="T11">
                <a:pos x="T6" y="T7"/>
              </a:cxn>
            </a:cxnLst>
            <a:rect b="T15" l="T12" r="T14" t="T13"/>
            <a:pathLst>
              <a:path h="3413760" w="3413760">
                <a:moveTo>
                  <a:pt x="3370965" y="2086696"/>
                </a:moveTo>
                <a:cubicBezTo>
                  <a:pt x="3255378" y="2593118"/>
                  <a:pt x="2915472" y="3019346"/>
                  <a:pt x="2447467" y="3244726"/>
                </a:cubicBezTo>
                <a:lnTo>
                  <a:pt x="1706880" y="1706880"/>
                </a:lnTo>
                <a:lnTo>
                  <a:pt x="3370965" y="2086696"/>
                </a:lnTo>
                <a:close/>
              </a:path>
            </a:pathLst>
          </a:custGeom>
          <a:solidFill>
            <a:srgbClr val="052E65"/>
          </a:solidFill>
          <a:ln cmpd="sng" w="25400">
            <a:solidFill>
              <a:srgbClr val="FFFFFF"/>
            </a:solidFill>
            <a:miter lim="800000"/>
          </a:ln>
        </p:spPr>
        <p:txBody>
          <a:bodyPr anchor="ctr" bIns="781050" lIns="2244090" rIns="374650" tIns="2081530"/>
          <a:lstStyle/>
          <a:p>
            <a:pPr algn="ctr">
              <a:lnSpc>
                <a:spcPct val="90000"/>
              </a:lnSpc>
              <a:spcAft>
                <a:spcPct val="35000"/>
              </a:spcAft>
            </a:pPr>
            <a:endParaRPr altLang="en-US" lang="zh-CN" sz="39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28" name="任意多边形 16"/>
          <p:cNvSpPr>
            <a:spLocks noChangeArrowheads="1"/>
          </p:cNvSpPr>
          <p:nvPr/>
        </p:nvSpPr>
        <p:spPr bwMode="auto">
          <a:xfrm rot="1723431">
            <a:off x="1409408" y="1524567"/>
            <a:ext cx="3635375" cy="3635375"/>
          </a:xfrm>
          <a:custGeom>
            <a:gdLst>
              <a:gd fmla="*/ 2447430 w 3413760" name="T0"/>
              <a:gd fmla="*/ 3244744 h 3413760" name="T1"/>
              <a:gd fmla="*/ 966292 w 3413760" name="T2"/>
              <a:gd fmla="*/ 3244726 h 3413760" name="T3"/>
              <a:gd fmla="*/ 1706880 w 3413760" name="T4"/>
              <a:gd fmla="*/ 1706880 h 3413760" name="T5"/>
              <a:gd fmla="*/ 2447430 w 3413760" name="T6"/>
              <a:gd fmla="*/ 3244744 h 3413760" name="T7"/>
              <a:gd fmla="*/ 0 60000 65536" name="T8"/>
              <a:gd fmla="*/ 0 60000 65536" name="T9"/>
              <a:gd fmla="*/ 0 60000 65536" name="T10"/>
              <a:gd fmla="*/ 0 60000 65536" name="T11"/>
              <a:gd fmla="*/ 0 w 3413760" name="T12"/>
              <a:gd fmla="*/ 0 h 3413760" name="T13"/>
              <a:gd fmla="*/ 3413760 w 3413760" name="T14"/>
              <a:gd fmla="*/ 3413760 h 3413760" name="T15"/>
            </a:gdLst>
            <a:cxnLst>
              <a:cxn ang="T8">
                <a:pos x="T0" y="T1"/>
              </a:cxn>
              <a:cxn ang="T9">
                <a:pos x="T2" y="T3"/>
              </a:cxn>
              <a:cxn ang="T10">
                <a:pos x="T4" y="T5"/>
              </a:cxn>
              <a:cxn ang="T11">
                <a:pos x="T6" y="T7"/>
              </a:cxn>
            </a:cxnLst>
            <a:rect b="T15" l="T12" r="T14" t="T13"/>
            <a:pathLst>
              <a:path h="3413760" w="3413760">
                <a:moveTo>
                  <a:pt x="2447430" y="3244744"/>
                </a:moveTo>
                <a:cubicBezTo>
                  <a:pt x="1979433" y="3470105"/>
                  <a:pt x="1434283" y="3470099"/>
                  <a:pt x="966292" y="3244726"/>
                </a:cubicBezTo>
                <a:lnTo>
                  <a:pt x="1706880" y="1706880"/>
                </a:lnTo>
                <a:lnTo>
                  <a:pt x="2447430" y="3244744"/>
                </a:lnTo>
                <a:close/>
              </a:path>
            </a:pathLst>
          </a:custGeom>
          <a:solidFill>
            <a:srgbClr val="052E65"/>
          </a:solidFill>
          <a:ln cmpd="sng" w="25400">
            <a:solidFill>
              <a:srgbClr val="FFFFFF"/>
            </a:solidFill>
            <a:miter lim="800000"/>
          </a:ln>
        </p:spPr>
        <p:txBody>
          <a:bodyPr anchor="ctr" bIns="130809" lIns="1299210" rIns="1299210" tIns="2731771"/>
          <a:lstStyle/>
          <a:p>
            <a:pPr algn="ctr">
              <a:lnSpc>
                <a:spcPct val="90000"/>
              </a:lnSpc>
              <a:spcAft>
                <a:spcPct val="35000"/>
              </a:spcAft>
            </a:pPr>
            <a:endParaRPr altLang="en-US" lang="zh-CN" sz="39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29" name="任意多边形 17"/>
          <p:cNvSpPr>
            <a:spLocks noChangeArrowheads="1"/>
          </p:cNvSpPr>
          <p:nvPr/>
        </p:nvSpPr>
        <p:spPr bwMode="auto">
          <a:xfrm rot="1723431">
            <a:off x="1409408" y="1524567"/>
            <a:ext cx="3635375" cy="3635375"/>
          </a:xfrm>
          <a:custGeom>
            <a:gdLst>
              <a:gd fmla="*/ 966292 w 3413760" name="T0"/>
              <a:gd fmla="*/ 3244726 h 3413760" name="T1"/>
              <a:gd fmla="*/ 42795 w 3413760" name="T2"/>
              <a:gd fmla="*/ 2086696 h 3413760" name="T3"/>
              <a:gd fmla="*/ 1706880 w 3413760" name="T4"/>
              <a:gd fmla="*/ 1706880 h 3413760" name="T5"/>
              <a:gd fmla="*/ 966292 w 3413760" name="T6"/>
              <a:gd fmla="*/ 3244726 h 3413760" name="T7"/>
              <a:gd fmla="*/ 0 60000 65536" name="T8"/>
              <a:gd fmla="*/ 0 60000 65536" name="T9"/>
              <a:gd fmla="*/ 0 60000 65536" name="T10"/>
              <a:gd fmla="*/ 0 60000 65536" name="T11"/>
              <a:gd fmla="*/ 0 w 3413760" name="T12"/>
              <a:gd fmla="*/ 0 h 3413760" name="T13"/>
              <a:gd fmla="*/ 3413760 w 3413760" name="T14"/>
              <a:gd fmla="*/ 3413760 h 3413760" name="T15"/>
            </a:gdLst>
            <a:cxnLst>
              <a:cxn ang="T8">
                <a:pos x="T0" y="T1"/>
              </a:cxn>
              <a:cxn ang="T9">
                <a:pos x="T2" y="T3"/>
              </a:cxn>
              <a:cxn ang="T10">
                <a:pos x="T4" y="T5"/>
              </a:cxn>
              <a:cxn ang="T11">
                <a:pos x="T6" y="T7"/>
              </a:cxn>
            </a:cxnLst>
            <a:rect b="T15" l="T12" r="T14" t="T13"/>
            <a:pathLst>
              <a:path h="3413760" w="3413760">
                <a:moveTo>
                  <a:pt x="966292" y="3244726"/>
                </a:moveTo>
                <a:cubicBezTo>
                  <a:pt x="498287" y="3019347"/>
                  <a:pt x="158382" y="2593118"/>
                  <a:pt x="42795" y="2086696"/>
                </a:cubicBezTo>
                <a:lnTo>
                  <a:pt x="1706880" y="1706880"/>
                </a:lnTo>
                <a:lnTo>
                  <a:pt x="966292" y="3244726"/>
                </a:lnTo>
                <a:close/>
              </a:path>
            </a:pathLst>
          </a:custGeom>
          <a:solidFill>
            <a:srgbClr val="052E65"/>
          </a:solidFill>
          <a:ln cmpd="sng" w="25400">
            <a:solidFill>
              <a:srgbClr val="FFFFFF"/>
            </a:solidFill>
            <a:miter lim="800000"/>
          </a:ln>
        </p:spPr>
        <p:txBody>
          <a:bodyPr anchor="ctr" bIns="781050" lIns="374650" rIns="2244090" tIns="2081530"/>
          <a:lstStyle/>
          <a:p>
            <a:pPr algn="ctr">
              <a:lnSpc>
                <a:spcPct val="90000"/>
              </a:lnSpc>
              <a:spcAft>
                <a:spcPct val="35000"/>
              </a:spcAft>
            </a:pPr>
            <a:endParaRPr altLang="en-US" lang="zh-CN" sz="39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0" name="任意多边形 18"/>
          <p:cNvSpPr>
            <a:spLocks noChangeArrowheads="1"/>
          </p:cNvSpPr>
          <p:nvPr/>
        </p:nvSpPr>
        <p:spPr bwMode="auto">
          <a:xfrm rot="1723431">
            <a:off x="1409408" y="1524567"/>
            <a:ext cx="3635375" cy="3635375"/>
          </a:xfrm>
          <a:custGeom>
            <a:gdLst>
              <a:gd fmla="*/ 42795 w 3413760" name="T0"/>
              <a:gd fmla="*/ 2086695 h 3413760" name="T1"/>
              <a:gd fmla="*/ 372387 w 3413760" name="T2"/>
              <a:gd fmla="*/ 642658 h 3413760" name="T3"/>
              <a:gd fmla="*/ 1706880 w 3413760" name="T4"/>
              <a:gd fmla="*/ 1706880 h 3413760" name="T5"/>
              <a:gd fmla="*/ 42795 w 3413760" name="T6"/>
              <a:gd fmla="*/ 2086695 h 3413760" name="T7"/>
              <a:gd fmla="*/ 0 60000 65536" name="T8"/>
              <a:gd fmla="*/ 0 60000 65536" name="T9"/>
              <a:gd fmla="*/ 0 60000 65536" name="T10"/>
              <a:gd fmla="*/ 0 60000 65536" name="T11"/>
              <a:gd fmla="*/ 0 w 3413760" name="T12"/>
              <a:gd fmla="*/ 0 h 3413760" name="T13"/>
              <a:gd fmla="*/ 3413760 w 3413760" name="T14"/>
              <a:gd fmla="*/ 3413760 h 3413760" name="T15"/>
            </a:gdLst>
            <a:cxnLst>
              <a:cxn ang="T8">
                <a:pos x="T0" y="T1"/>
              </a:cxn>
              <a:cxn ang="T9">
                <a:pos x="T2" y="T3"/>
              </a:cxn>
              <a:cxn ang="T10">
                <a:pos x="T4" y="T5"/>
              </a:cxn>
              <a:cxn ang="T11">
                <a:pos x="T6" y="T7"/>
              </a:cxn>
            </a:cxnLst>
            <a:rect b="T15" l="T12" r="T14" t="T13"/>
            <a:pathLst>
              <a:path h="3413760" w="3413760">
                <a:moveTo>
                  <a:pt x="42795" y="2086695"/>
                </a:moveTo>
                <a:cubicBezTo>
                  <a:pt x="-72792" y="1580274"/>
                  <a:pt x="48519" y="1048777"/>
                  <a:pt x="372387" y="642658"/>
                </a:cubicBezTo>
                <a:lnTo>
                  <a:pt x="1706880" y="1706880"/>
                </a:lnTo>
                <a:lnTo>
                  <a:pt x="42795" y="2086695"/>
                </a:lnTo>
                <a:close/>
              </a:path>
            </a:pathLst>
          </a:custGeom>
          <a:solidFill>
            <a:srgbClr val="052E65"/>
          </a:solidFill>
          <a:ln cmpd="sng" w="25400">
            <a:solidFill>
              <a:srgbClr val="FFFFFF"/>
            </a:solidFill>
            <a:miter lim="800000"/>
          </a:ln>
        </p:spPr>
        <p:txBody>
          <a:bodyPr anchor="ctr" bIns="1604009" lIns="124714" rIns="2376170" tIns="1258571"/>
          <a:lstStyle/>
          <a:p>
            <a:pPr algn="ctr">
              <a:lnSpc>
                <a:spcPct val="90000"/>
              </a:lnSpc>
              <a:spcAft>
                <a:spcPct val="35000"/>
              </a:spcAft>
            </a:pPr>
            <a:endParaRPr altLang="en-US" lang="zh-CN" sz="31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1" name="任意多边形 19"/>
          <p:cNvSpPr>
            <a:spLocks noChangeArrowheads="1"/>
          </p:cNvSpPr>
          <p:nvPr/>
        </p:nvSpPr>
        <p:spPr bwMode="auto">
          <a:xfrm rot="1723431">
            <a:off x="1409408" y="1524567"/>
            <a:ext cx="3635375" cy="3635375"/>
          </a:xfrm>
          <a:custGeom>
            <a:gdLst>
              <a:gd fmla="*/ 372387 w 3413760" name="T0"/>
              <a:gd fmla="*/ 642658 h 3413760" name="T1"/>
              <a:gd fmla="*/ 1706880 w 3413760" name="T2"/>
              <a:gd fmla="*/ 0 h 3413760" name="T3"/>
              <a:gd fmla="*/ 1706880 w 3413760" name="T4"/>
              <a:gd fmla="*/ 1706880 h 3413760" name="T5"/>
              <a:gd fmla="*/ 372387 w 3413760" name="T6"/>
              <a:gd fmla="*/ 642658 h 3413760" name="T7"/>
              <a:gd fmla="*/ 0 60000 65536" name="T8"/>
              <a:gd fmla="*/ 0 60000 65536" name="T9"/>
              <a:gd fmla="*/ 0 60000 65536" name="T10"/>
              <a:gd fmla="*/ 0 60000 65536" name="T11"/>
              <a:gd fmla="*/ 0 w 3413760" name="T12"/>
              <a:gd fmla="*/ 0 h 3413760" name="T13"/>
              <a:gd fmla="*/ 3413760 w 3413760" name="T14"/>
              <a:gd fmla="*/ 3413760 h 3413760" name="T15"/>
            </a:gdLst>
            <a:cxnLst>
              <a:cxn ang="T8">
                <a:pos x="T0" y="T1"/>
              </a:cxn>
              <a:cxn ang="T9">
                <a:pos x="T2" y="T3"/>
              </a:cxn>
              <a:cxn ang="T10">
                <a:pos x="T4" y="T5"/>
              </a:cxn>
              <a:cxn ang="T11">
                <a:pos x="T6" y="T7"/>
              </a:cxn>
            </a:cxnLst>
            <a:rect b="T15" l="T12" r="T14" t="T13"/>
            <a:pathLst>
              <a:path h="3413760" w="3413760">
                <a:moveTo>
                  <a:pt x="372387" y="642658"/>
                </a:moveTo>
                <a:cubicBezTo>
                  <a:pt x="696256" y="236539"/>
                  <a:pt x="1187434" y="0"/>
                  <a:pt x="1706880" y="0"/>
                </a:cubicBezTo>
                <a:lnTo>
                  <a:pt x="1706880" y="1706880"/>
                </a:lnTo>
                <a:lnTo>
                  <a:pt x="372387" y="642658"/>
                </a:lnTo>
                <a:close/>
              </a:path>
            </a:pathLst>
          </a:custGeom>
          <a:solidFill>
            <a:srgbClr val="052E65"/>
          </a:solidFill>
          <a:ln cmpd="sng" w="25400">
            <a:solidFill>
              <a:srgbClr val="FFFFFF"/>
            </a:solidFill>
            <a:miter lim="800000"/>
          </a:ln>
        </p:spPr>
        <p:txBody>
          <a:bodyPr anchor="ctr" bIns="2536189" lIns="776478" rIns="1776222" tIns="361951"/>
          <a:lstStyle/>
          <a:p>
            <a:pPr algn="ctr">
              <a:lnSpc>
                <a:spcPct val="90000"/>
              </a:lnSpc>
              <a:spcAft>
                <a:spcPct val="35000"/>
              </a:spcAft>
            </a:pPr>
            <a:endParaRPr altLang="en-US" lang="zh-CN" sz="29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2" name="椭圆 20"/>
          <p:cNvSpPr>
            <a:spLocks noChangeArrowheads="1"/>
          </p:cNvSpPr>
          <p:nvPr/>
        </p:nvSpPr>
        <p:spPr bwMode="auto">
          <a:xfrm>
            <a:off x="2987382" y="3112067"/>
            <a:ext cx="506412" cy="506413"/>
          </a:xfrm>
          <a:prstGeom prst="ellipse">
            <a:avLst/>
          </a:prstGeom>
          <a:solidFill>
            <a:srgbClr val="0B87D6"/>
          </a:solidFill>
          <a:ln cmpd="sng" w="25400">
            <a:solidFill>
              <a:schemeClr val="bg1"/>
            </a:solidFill>
            <a:miter lim="800000"/>
          </a:ln>
        </p:spPr>
        <p:txBody>
          <a:bodyPr anchor="ctr"/>
          <a:lstStyle/>
          <a:p>
            <a:pPr algn="ctr"/>
            <a:endParaRPr altLang="en-US" lang="zh-CN">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3" name="TextBox 21"/>
          <p:cNvSpPr>
            <a:spLocks noChangeArrowheads="1"/>
          </p:cNvSpPr>
          <p:nvPr/>
        </p:nvSpPr>
        <p:spPr bwMode="auto">
          <a:xfrm>
            <a:off x="3050882" y="2743767"/>
            <a:ext cx="404812"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06</a:t>
            </a:r>
          </a:p>
        </p:txBody>
      </p:sp>
      <p:sp>
        <p:nvSpPr>
          <p:cNvPr id="34" name="TextBox 22"/>
          <p:cNvSpPr>
            <a:spLocks noChangeArrowheads="1"/>
          </p:cNvSpPr>
          <p:nvPr/>
        </p:nvSpPr>
        <p:spPr bwMode="auto">
          <a:xfrm>
            <a:off x="2677820" y="2886642"/>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05</a:t>
            </a:r>
          </a:p>
        </p:txBody>
      </p:sp>
      <p:sp>
        <p:nvSpPr>
          <p:cNvPr id="35" name="TextBox 23"/>
          <p:cNvSpPr>
            <a:spLocks noChangeArrowheads="1"/>
          </p:cNvSpPr>
          <p:nvPr/>
        </p:nvSpPr>
        <p:spPr bwMode="auto">
          <a:xfrm>
            <a:off x="2601620" y="3254942"/>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04</a:t>
            </a:r>
          </a:p>
        </p:txBody>
      </p:sp>
      <p:sp>
        <p:nvSpPr>
          <p:cNvPr id="36" name="TextBox 24"/>
          <p:cNvSpPr>
            <a:spLocks noChangeArrowheads="1"/>
          </p:cNvSpPr>
          <p:nvPr/>
        </p:nvSpPr>
        <p:spPr bwMode="auto">
          <a:xfrm>
            <a:off x="2817520" y="3559742"/>
            <a:ext cx="404813"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03</a:t>
            </a:r>
          </a:p>
        </p:txBody>
      </p:sp>
      <p:sp>
        <p:nvSpPr>
          <p:cNvPr id="37" name="TextBox 25"/>
          <p:cNvSpPr>
            <a:spLocks noChangeArrowheads="1"/>
          </p:cNvSpPr>
          <p:nvPr/>
        </p:nvSpPr>
        <p:spPr bwMode="auto">
          <a:xfrm>
            <a:off x="3198520" y="3593079"/>
            <a:ext cx="404813"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02</a:t>
            </a:r>
          </a:p>
        </p:txBody>
      </p:sp>
      <p:sp>
        <p:nvSpPr>
          <p:cNvPr id="38" name="TextBox 26"/>
          <p:cNvSpPr>
            <a:spLocks noChangeArrowheads="1"/>
          </p:cNvSpPr>
          <p:nvPr/>
        </p:nvSpPr>
        <p:spPr bwMode="auto">
          <a:xfrm>
            <a:off x="3484270" y="3289867"/>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charset="-122" panose="020b0503020204020204" pitchFamily="34" typeface="微软雅黑"/>
                <a:sym charset="0" pitchFamily="34" typeface="Arial"/>
              </a:rPr>
              <a:t>01</a:t>
            </a:r>
          </a:p>
        </p:txBody>
      </p:sp>
      <p:sp>
        <p:nvSpPr>
          <p:cNvPr id="39" name="TextBox 27"/>
          <p:cNvSpPr>
            <a:spLocks noChangeArrowheads="1"/>
          </p:cNvSpPr>
          <p:nvPr/>
        </p:nvSpPr>
        <p:spPr bwMode="auto">
          <a:xfrm>
            <a:off x="2836570" y="1629341"/>
            <a:ext cx="868363"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0" name="TextBox 28"/>
          <p:cNvSpPr>
            <a:spLocks noChangeArrowheads="1"/>
          </p:cNvSpPr>
          <p:nvPr/>
        </p:nvSpPr>
        <p:spPr bwMode="auto">
          <a:xfrm>
            <a:off x="1506244" y="3120004"/>
            <a:ext cx="81915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1" name="TextBox 29"/>
          <p:cNvSpPr>
            <a:spLocks noChangeArrowheads="1"/>
          </p:cNvSpPr>
          <p:nvPr/>
        </p:nvSpPr>
        <p:spPr bwMode="auto">
          <a:xfrm>
            <a:off x="2204744" y="4055040"/>
            <a:ext cx="86360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2" name="TextBox 30"/>
          <p:cNvSpPr>
            <a:spLocks noChangeArrowheads="1"/>
          </p:cNvSpPr>
          <p:nvPr/>
        </p:nvSpPr>
        <p:spPr bwMode="auto">
          <a:xfrm>
            <a:off x="1861844" y="2130991"/>
            <a:ext cx="839788"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3" name="TextBox 31"/>
          <p:cNvSpPr>
            <a:spLocks noChangeArrowheads="1"/>
          </p:cNvSpPr>
          <p:nvPr/>
        </p:nvSpPr>
        <p:spPr bwMode="auto">
          <a:xfrm>
            <a:off x="3274719" y="4116954"/>
            <a:ext cx="82550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4" name="TextBox 32"/>
          <p:cNvSpPr>
            <a:spLocks noChangeArrowheads="1"/>
          </p:cNvSpPr>
          <p:nvPr/>
        </p:nvSpPr>
        <p:spPr bwMode="auto">
          <a:xfrm>
            <a:off x="3949407" y="3220016"/>
            <a:ext cx="81121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30000"/>
              </a:lnSpc>
            </a:pPr>
            <a:r>
              <a:rPr altLang="en-US" lang="zh-CN" sz="1200">
                <a:solidFill>
                  <a:srgbClr val="FFFFFF"/>
                </a:solidFill>
                <a:latin charset="-122" pitchFamily="34" typeface="微软雅黑"/>
                <a:ea charset="-122" panose="020b0503020204020204" pitchFamily="34" typeface="微软雅黑"/>
                <a:sym charset="-122" pitchFamily="34" typeface="微软雅黑"/>
              </a:rPr>
              <a:t>您的内容打在这里或者复制</a:t>
            </a:r>
          </a:p>
        </p:txBody>
      </p:sp>
      <p:sp>
        <p:nvSpPr>
          <p:cNvPr id="45" name="TextBox 33"/>
          <p:cNvSpPr>
            <a:spLocks noChangeArrowheads="1"/>
          </p:cNvSpPr>
          <p:nvPr/>
        </p:nvSpPr>
        <p:spPr bwMode="auto">
          <a:xfrm>
            <a:off x="5076329" y="1451541"/>
            <a:ext cx="348615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30000"/>
              </a:lnSpc>
            </a:pPr>
            <a:r>
              <a:rPr altLang="en-US" b="1" lang="zh-CN" sz="2800">
                <a:solidFill>
                  <a:srgbClr val="052E65"/>
                </a:solidFill>
                <a:latin charset="-122" pitchFamily="34" typeface="微软雅黑"/>
                <a:ea charset="-122" panose="020b0503020204020204" pitchFamily="34" typeface="微软雅黑"/>
                <a:sym charset="-122" pitchFamily="34" typeface="微软雅黑"/>
              </a:rPr>
              <a:t>您的标题打在这里</a:t>
            </a:r>
          </a:p>
        </p:txBody>
      </p:sp>
      <p:sp>
        <p:nvSpPr>
          <p:cNvPr id="46" name="TextBox 34"/>
          <p:cNvSpPr>
            <a:spLocks noChangeArrowheads="1"/>
          </p:cNvSpPr>
          <p:nvPr/>
        </p:nvSpPr>
        <p:spPr bwMode="auto">
          <a:xfrm>
            <a:off x="5554166" y="2019866"/>
            <a:ext cx="327025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95959"/>
                </a:solidFill>
                <a:latin charset="-122" pitchFamily="34" typeface="微软雅黑"/>
                <a:ea charset="-122" panose="020b0503020204020204" pitchFamily="34" typeface="微软雅黑"/>
                <a:sym charset="-122" pitchFamily="34" typeface="微软雅黑"/>
              </a:rPr>
              <a:t>您的副标题打在这里或通过复制</a:t>
            </a:r>
          </a:p>
        </p:txBody>
      </p:sp>
      <p:sp>
        <p:nvSpPr>
          <p:cNvPr id="47" name="直接连接符 35"/>
          <p:cNvSpPr>
            <a:spLocks noChangeShapeType="1"/>
          </p:cNvSpPr>
          <p:nvPr/>
        </p:nvSpPr>
        <p:spPr bwMode="auto">
          <a:xfrm>
            <a:off x="4768354" y="2040505"/>
            <a:ext cx="3730625" cy="1587"/>
          </a:xfrm>
          <a:prstGeom prst="line">
            <a:avLst/>
          </a:prstGeom>
          <a:noFill/>
          <a:ln cmpd="sng" w="19050">
            <a:solidFill>
              <a:srgbClr val="052E65"/>
            </a:solidFill>
            <a:miter lim="800000"/>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48" name="六边形 36"/>
          <p:cNvSpPr>
            <a:spLocks noChangeArrowheads="1"/>
          </p:cNvSpPr>
          <p:nvPr/>
        </p:nvSpPr>
        <p:spPr bwMode="auto">
          <a:xfrm>
            <a:off x="6305054" y="2759642"/>
            <a:ext cx="1497013" cy="1292225"/>
          </a:xfrm>
          <a:prstGeom prst="hexagon">
            <a:avLst>
              <a:gd fmla="val 24966" name="adj"/>
              <a:gd fmla="val 115470" name="vf"/>
            </a:avLst>
          </a:prstGeom>
          <a:blipFill dpi="0" rotWithShape="1">
            <a:blip r:embed="rId3">
              <a:extLst>
                <a:ext uri="{28A0092B-C50C-407E-A947-70E740481C1C}">
                  <a14:useLocalDpi val="0"/>
                </a:ext>
              </a:extLst>
            </a:blip>
            <a:stretch>
              <a:fillRect/>
            </a:stretch>
          </a:blipFill>
          <a:ln>
            <a:noFill/>
          </a:ln>
          <a:extLst/>
        </p:spPr>
        <p:txBody>
          <a:bodyPr anchor="ctr"/>
          <a:lstStyle/>
          <a:p>
            <a:pPr algn="ctr"/>
            <a:endParaRPr altLang="en-US"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49" name="六边形 37"/>
          <p:cNvSpPr>
            <a:spLocks noChangeArrowheads="1"/>
          </p:cNvSpPr>
          <p:nvPr/>
        </p:nvSpPr>
        <p:spPr bwMode="auto">
          <a:xfrm>
            <a:off x="7530603" y="3594666"/>
            <a:ext cx="1104900" cy="952500"/>
          </a:xfrm>
          <a:prstGeom prst="hexagon">
            <a:avLst>
              <a:gd fmla="val 24999" name="adj"/>
              <a:gd fmla="val 115470" name="vf"/>
            </a:avLst>
          </a:prstGeom>
          <a:blipFill dpi="0" rotWithShape="1">
            <a:blip r:embed="rId4">
              <a:extLst>
                <a:ext uri="{28A0092B-C50C-407E-A947-70E740481C1C}">
                  <a14:useLocalDpi val="0"/>
                </a:ext>
              </a:extLst>
            </a:blip>
            <a:stretch>
              <a:fillRect/>
            </a:stretch>
          </a:blipFill>
          <a:ln>
            <a:noFill/>
          </a:ln>
          <a:extLst/>
        </p:spPr>
        <p:txBody>
          <a:bodyPr anchor="ctr"/>
          <a:lstStyle/>
          <a:p>
            <a:pPr algn="ctr"/>
            <a:endParaRPr altLang="en-US"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50" name="六边形 38"/>
          <p:cNvSpPr>
            <a:spLocks noChangeArrowheads="1"/>
          </p:cNvSpPr>
          <p:nvPr/>
        </p:nvSpPr>
        <p:spPr bwMode="auto">
          <a:xfrm>
            <a:off x="5768478" y="3712141"/>
            <a:ext cx="808038" cy="698500"/>
          </a:xfrm>
          <a:prstGeom prst="hexagon">
            <a:avLst>
              <a:gd fmla="val 24941" name="adj"/>
              <a:gd fmla="val 115470" name="vf"/>
            </a:avLst>
          </a:prstGeom>
          <a:blipFill dpi="0" rotWithShape="1">
            <a:blip r:embed="rId5">
              <a:extLst>
                <a:ext uri="{28A0092B-C50C-407E-A947-70E740481C1C}">
                  <a14:useLocalDpi val="0"/>
                </a:ext>
              </a:extLst>
            </a:blip>
            <a:stretch>
              <a:fillRect/>
            </a:stretch>
          </a:blipFill>
          <a:ln>
            <a:noFill/>
          </a:ln>
          <a:extLst/>
        </p:spPr>
        <p:txBody>
          <a:bodyPr anchor="ctr"/>
          <a:lstStyle/>
          <a:p>
            <a:pPr algn="ctr"/>
            <a:endParaRPr altLang="en-US"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51" name="六边形 39"/>
          <p:cNvSpPr>
            <a:spLocks noChangeArrowheads="1"/>
          </p:cNvSpPr>
          <p:nvPr/>
        </p:nvSpPr>
        <p:spPr bwMode="auto">
          <a:xfrm>
            <a:off x="7714754" y="2878704"/>
            <a:ext cx="614363" cy="531812"/>
          </a:xfrm>
          <a:prstGeom prst="hexagon">
            <a:avLst>
              <a:gd fmla="val 24912" name="adj"/>
              <a:gd fmla="val 115470" name="vf"/>
            </a:avLst>
          </a:prstGeom>
          <a:solidFill>
            <a:schemeClr val="bg1">
              <a:lumMod val="75000"/>
              <a:alpha val="62999"/>
            </a:schemeClr>
          </a:solidFill>
          <a:ln>
            <a:noFill/>
          </a:ln>
          <a:extLst/>
        </p:spPr>
        <p:txBody>
          <a:bodyPr anchor="ctr"/>
          <a:lstStyle/>
          <a:p>
            <a:pPr algn="ctr"/>
            <a:endParaRPr altLang="en-US"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1" presetSubtype="1">
                                  <p:stCondLst>
                                    <p:cond delay="0"/>
                                  </p:stCondLst>
                                  <p:childTnLst>
                                    <p:set>
                                      <p:cBhvr>
                                        <p:cTn dur="1" fill="hold" id="17">
                                          <p:stCondLst>
                                            <p:cond delay="0"/>
                                          </p:stCondLst>
                                        </p:cTn>
                                        <p:tgtEl>
                                          <p:spTgt spid="32"/>
                                        </p:tgtEl>
                                        <p:attrNameLst>
                                          <p:attrName>style.visibility</p:attrName>
                                        </p:attrNameLst>
                                      </p:cBhvr>
                                      <p:to>
                                        <p:strVal val="visible"/>
                                      </p:to>
                                    </p:set>
                                    <p:animEffect filter="wheel(1)" transition="in">
                                      <p:cBhvr>
                                        <p:cTn dur="1000" id="18"/>
                                        <p:tgtEl>
                                          <p:spTgt spid="32"/>
                                        </p:tgtEl>
                                      </p:cBhvr>
                                    </p:animEffect>
                                  </p:childTnLst>
                                </p:cTn>
                              </p:par>
                            </p:childTnLst>
                          </p:cTn>
                        </p:par>
                        <p:par>
                          <p:cTn fill="hold" id="19" nodeType="afterGroup">
                            <p:stCondLst>
                              <p:cond delay="2000"/>
                            </p:stCondLst>
                            <p:childTnLst>
                              <p:par>
                                <p:cTn fill="hold" grpId="0" id="20" nodeType="afterEffect" presetClass="entr" presetID="10" presetSubtype="0">
                                  <p:stCondLst>
                                    <p:cond delay="0"/>
                                  </p:stCondLst>
                                  <p:childTnLst>
                                    <p:set>
                                      <p:cBhvr>
                                        <p:cTn dur="1" fill="hold" id="21">
                                          <p:stCondLst>
                                            <p:cond delay="0"/>
                                          </p:stCondLst>
                                        </p:cTn>
                                        <p:tgtEl>
                                          <p:spTgt spid="31"/>
                                        </p:tgtEl>
                                        <p:attrNameLst>
                                          <p:attrName>style.visibility</p:attrName>
                                        </p:attrNameLst>
                                      </p:cBhvr>
                                      <p:to>
                                        <p:strVal val="visible"/>
                                      </p:to>
                                    </p:set>
                                    <p:animEffect filter="fade" transition="in">
                                      <p:cBhvr>
                                        <p:cTn dur="500" id="22"/>
                                        <p:tgtEl>
                                          <p:spTgt spid="31"/>
                                        </p:tgtEl>
                                      </p:cBhvr>
                                    </p:animEffect>
                                  </p:childTnLst>
                                </p:cTn>
                              </p:par>
                              <p:par>
                                <p:cTn fill="hold" grpId="0" id="23" nodeType="withEffect" presetClass="entr" presetID="10" presetSubtype="0">
                                  <p:stCondLst>
                                    <p:cond delay="250"/>
                                  </p:stCondLst>
                                  <p:childTnLst>
                                    <p:set>
                                      <p:cBhvr>
                                        <p:cTn dur="1" fill="hold" id="24">
                                          <p:stCondLst>
                                            <p:cond delay="0"/>
                                          </p:stCondLst>
                                        </p:cTn>
                                        <p:tgtEl>
                                          <p:spTgt spid="30"/>
                                        </p:tgtEl>
                                        <p:attrNameLst>
                                          <p:attrName>style.visibility</p:attrName>
                                        </p:attrNameLst>
                                      </p:cBhvr>
                                      <p:to>
                                        <p:strVal val="visible"/>
                                      </p:to>
                                    </p:set>
                                    <p:animEffect filter="fade" transition="in">
                                      <p:cBhvr>
                                        <p:cTn dur="500" id="25"/>
                                        <p:tgtEl>
                                          <p:spTgt spid="30"/>
                                        </p:tgtEl>
                                      </p:cBhvr>
                                    </p:animEffect>
                                  </p:childTnLst>
                                </p:cTn>
                              </p:par>
                              <p:par>
                                <p:cTn fill="hold" grpId="0" id="26" nodeType="withEffect" presetClass="entr" presetID="10" presetSubtype="0">
                                  <p:stCondLst>
                                    <p:cond delay="500"/>
                                  </p:stCondLst>
                                  <p:childTnLst>
                                    <p:set>
                                      <p:cBhvr>
                                        <p:cTn dur="1" fill="hold" id="27">
                                          <p:stCondLst>
                                            <p:cond delay="0"/>
                                          </p:stCondLst>
                                        </p:cTn>
                                        <p:tgtEl>
                                          <p:spTgt spid="29"/>
                                        </p:tgtEl>
                                        <p:attrNameLst>
                                          <p:attrName>style.visibility</p:attrName>
                                        </p:attrNameLst>
                                      </p:cBhvr>
                                      <p:to>
                                        <p:strVal val="visible"/>
                                      </p:to>
                                    </p:set>
                                    <p:animEffect filter="fade" transition="in">
                                      <p:cBhvr>
                                        <p:cTn dur="500" id="28"/>
                                        <p:tgtEl>
                                          <p:spTgt spid="29"/>
                                        </p:tgtEl>
                                      </p:cBhvr>
                                    </p:animEffect>
                                  </p:childTnLst>
                                </p:cTn>
                              </p:par>
                              <p:par>
                                <p:cTn fill="hold" grpId="0" id="29" nodeType="withEffect" presetClass="entr" presetID="10" presetSubtype="0">
                                  <p:stCondLst>
                                    <p:cond delay="750"/>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childTnLst>
                                </p:cTn>
                              </p:par>
                              <p:par>
                                <p:cTn fill="hold" grpId="0" id="32" nodeType="withEffect" presetClass="entr" presetID="10" presetSubtype="0">
                                  <p:stCondLst>
                                    <p:cond delay="1000"/>
                                  </p:stCondLst>
                                  <p:childTnLst>
                                    <p:set>
                                      <p:cBhvr>
                                        <p:cTn dur="1" fill="hold" id="33">
                                          <p:stCondLst>
                                            <p:cond delay="0"/>
                                          </p:stCondLst>
                                        </p:cTn>
                                        <p:tgtEl>
                                          <p:spTgt spid="27"/>
                                        </p:tgtEl>
                                        <p:attrNameLst>
                                          <p:attrName>style.visibility</p:attrName>
                                        </p:attrNameLst>
                                      </p:cBhvr>
                                      <p:to>
                                        <p:strVal val="visible"/>
                                      </p:to>
                                    </p:set>
                                    <p:animEffect filter="fade" transition="in">
                                      <p:cBhvr>
                                        <p:cTn dur="500" id="34"/>
                                        <p:tgtEl>
                                          <p:spTgt spid="27"/>
                                        </p:tgtEl>
                                      </p:cBhvr>
                                    </p:animEffect>
                                  </p:childTnLst>
                                </p:cTn>
                              </p:par>
                              <p:par>
                                <p:cTn fill="hold" grpId="0" id="35" nodeType="withEffect" presetClass="entr" presetID="10" presetSubtype="0">
                                  <p:stCondLst>
                                    <p:cond delay="1250"/>
                                  </p:stCondLst>
                                  <p:childTnLst>
                                    <p:set>
                                      <p:cBhvr>
                                        <p:cTn dur="1" fill="hold" id="36">
                                          <p:stCondLst>
                                            <p:cond delay="0"/>
                                          </p:stCondLst>
                                        </p:cTn>
                                        <p:tgtEl>
                                          <p:spTgt spid="26"/>
                                        </p:tgtEl>
                                        <p:attrNameLst>
                                          <p:attrName>style.visibility</p:attrName>
                                        </p:attrNameLst>
                                      </p:cBhvr>
                                      <p:to>
                                        <p:strVal val="visible"/>
                                      </p:to>
                                    </p:set>
                                    <p:animEffect filter="fade" transition="in">
                                      <p:cBhvr>
                                        <p:cTn dur="500" id="37"/>
                                        <p:tgtEl>
                                          <p:spTgt spid="26"/>
                                        </p:tgtEl>
                                      </p:cBhvr>
                                    </p:animEffect>
                                  </p:childTnLst>
                                </p:cTn>
                              </p:par>
                            </p:childTnLst>
                          </p:cTn>
                        </p:par>
                        <p:par>
                          <p:cTn fill="hold" id="38" nodeType="afterGroup">
                            <p:stCondLst>
                              <p:cond delay="3750"/>
                            </p:stCondLst>
                            <p:childTnLst>
                              <p:par>
                                <p:cTn fill="hold" grpId="0" id="39" nodeType="afterEffect" presetClass="entr" presetID="10" presetSubtype="0">
                                  <p:stCondLst>
                                    <p:cond delay="0"/>
                                  </p:stCondLst>
                                  <p:childTnLst>
                                    <p:set>
                                      <p:cBhvr>
                                        <p:cTn dur="1" fill="hold" id="40">
                                          <p:stCondLst>
                                            <p:cond delay="0"/>
                                          </p:stCondLst>
                                        </p:cTn>
                                        <p:tgtEl>
                                          <p:spTgt spid="38"/>
                                        </p:tgtEl>
                                        <p:attrNameLst>
                                          <p:attrName>style.visibility</p:attrName>
                                        </p:attrNameLst>
                                      </p:cBhvr>
                                      <p:to>
                                        <p:strVal val="visible"/>
                                      </p:to>
                                    </p:set>
                                    <p:animEffect filter="">
                                      <p:cBhvr>
                                        <p:cTn dur="500" id="41"/>
                                        <p:tgtEl>
                                          <p:spTgt spid="38"/>
                                        </p:tgtEl>
                                      </p:cBhvr>
                                    </p:animEffect>
                                  </p:childTnLst>
                                </p:cTn>
                              </p:par>
                              <p:par>
                                <p:cTn fill="hold" grpId="0" id="42" nodeType="withEffect" presetClass="entr" presetID="10" presetSubtype="0">
                                  <p:stCondLst>
                                    <p:cond delay="250"/>
                                  </p:stCondLst>
                                  <p:childTnLst>
                                    <p:set>
                                      <p:cBhvr>
                                        <p:cTn dur="1" fill="hold" id="43">
                                          <p:stCondLst>
                                            <p:cond delay="0"/>
                                          </p:stCondLst>
                                        </p:cTn>
                                        <p:tgtEl>
                                          <p:spTgt spid="37"/>
                                        </p:tgtEl>
                                        <p:attrNameLst>
                                          <p:attrName>style.visibility</p:attrName>
                                        </p:attrNameLst>
                                      </p:cBhvr>
                                      <p:to>
                                        <p:strVal val="visible"/>
                                      </p:to>
                                    </p:set>
                                    <p:animEffect filter="">
                                      <p:cBhvr>
                                        <p:cTn dur="500" id="44"/>
                                        <p:tgtEl>
                                          <p:spTgt spid="37"/>
                                        </p:tgtEl>
                                      </p:cBhvr>
                                    </p:animEffect>
                                  </p:childTnLst>
                                </p:cTn>
                              </p:par>
                              <p:par>
                                <p:cTn fill="hold" grpId="0" id="45" nodeType="withEffect" presetClass="entr" presetID="10" presetSubtype="0">
                                  <p:stCondLst>
                                    <p:cond delay="500"/>
                                  </p:stCondLst>
                                  <p:childTnLst>
                                    <p:set>
                                      <p:cBhvr>
                                        <p:cTn dur="1" fill="hold" id="46">
                                          <p:stCondLst>
                                            <p:cond delay="0"/>
                                          </p:stCondLst>
                                        </p:cTn>
                                        <p:tgtEl>
                                          <p:spTgt spid="36"/>
                                        </p:tgtEl>
                                        <p:attrNameLst>
                                          <p:attrName>style.visibility</p:attrName>
                                        </p:attrNameLst>
                                      </p:cBhvr>
                                      <p:to>
                                        <p:strVal val="visible"/>
                                      </p:to>
                                    </p:set>
                                    <p:animEffect filter="">
                                      <p:cBhvr>
                                        <p:cTn dur="500" id="47"/>
                                        <p:tgtEl>
                                          <p:spTgt spid="36"/>
                                        </p:tgtEl>
                                      </p:cBhvr>
                                    </p:animEffect>
                                  </p:childTnLst>
                                </p:cTn>
                              </p:par>
                              <p:par>
                                <p:cTn fill="hold" grpId="0" id="48" nodeType="withEffect" presetClass="entr" presetID="10" presetSubtype="0">
                                  <p:stCondLst>
                                    <p:cond delay="750"/>
                                  </p:stCondLst>
                                  <p:childTnLst>
                                    <p:set>
                                      <p:cBhvr>
                                        <p:cTn dur="1" fill="hold" id="49">
                                          <p:stCondLst>
                                            <p:cond delay="0"/>
                                          </p:stCondLst>
                                        </p:cTn>
                                        <p:tgtEl>
                                          <p:spTgt spid="35"/>
                                        </p:tgtEl>
                                        <p:attrNameLst>
                                          <p:attrName>style.visibility</p:attrName>
                                        </p:attrNameLst>
                                      </p:cBhvr>
                                      <p:to>
                                        <p:strVal val="visible"/>
                                      </p:to>
                                    </p:set>
                                    <p:animEffect filter="">
                                      <p:cBhvr>
                                        <p:cTn dur="500" id="50"/>
                                        <p:tgtEl>
                                          <p:spTgt spid="35"/>
                                        </p:tgtEl>
                                      </p:cBhvr>
                                    </p:animEffect>
                                  </p:childTnLst>
                                </p:cTn>
                              </p:par>
                              <p:par>
                                <p:cTn fill="hold" grpId="0" id="51" nodeType="withEffect" presetClass="entr" presetID="10" presetSubtype="0">
                                  <p:stCondLst>
                                    <p:cond delay="1000"/>
                                  </p:stCondLst>
                                  <p:childTnLst>
                                    <p:set>
                                      <p:cBhvr>
                                        <p:cTn dur="1" fill="hold" id="52">
                                          <p:stCondLst>
                                            <p:cond delay="0"/>
                                          </p:stCondLst>
                                        </p:cTn>
                                        <p:tgtEl>
                                          <p:spTgt spid="34"/>
                                        </p:tgtEl>
                                        <p:attrNameLst>
                                          <p:attrName>style.visibility</p:attrName>
                                        </p:attrNameLst>
                                      </p:cBhvr>
                                      <p:to>
                                        <p:strVal val="visible"/>
                                      </p:to>
                                    </p:set>
                                    <p:animEffect filter="">
                                      <p:cBhvr>
                                        <p:cTn dur="500" id="53"/>
                                        <p:tgtEl>
                                          <p:spTgt spid="34"/>
                                        </p:tgtEl>
                                      </p:cBhvr>
                                    </p:animEffect>
                                  </p:childTnLst>
                                </p:cTn>
                              </p:par>
                              <p:par>
                                <p:cTn fill="hold" grpId="0" id="54" nodeType="withEffect" presetClass="entr" presetID="10" presetSubtype="0">
                                  <p:stCondLst>
                                    <p:cond delay="1250"/>
                                  </p:stCondLst>
                                  <p:childTnLst>
                                    <p:set>
                                      <p:cBhvr>
                                        <p:cTn dur="1" fill="hold" id="55">
                                          <p:stCondLst>
                                            <p:cond delay="0"/>
                                          </p:stCondLst>
                                        </p:cTn>
                                        <p:tgtEl>
                                          <p:spTgt spid="33"/>
                                        </p:tgtEl>
                                        <p:attrNameLst>
                                          <p:attrName>style.visibility</p:attrName>
                                        </p:attrNameLst>
                                      </p:cBhvr>
                                      <p:to>
                                        <p:strVal val="visible"/>
                                      </p:to>
                                    </p:set>
                                    <p:animEffect filter="">
                                      <p:cBhvr>
                                        <p:cTn dur="500" id="56"/>
                                        <p:tgtEl>
                                          <p:spTgt spid="33"/>
                                        </p:tgtEl>
                                      </p:cBhvr>
                                    </p:animEffect>
                                  </p:childTnLst>
                                </p:cTn>
                              </p:par>
                            </p:childTnLst>
                          </p:cTn>
                        </p:par>
                        <p:par>
                          <p:cTn fill="hold" id="57" nodeType="afterGroup">
                            <p:stCondLst>
                              <p:cond delay="5500"/>
                            </p:stCondLst>
                            <p:childTnLst>
                              <p:par>
                                <p:cTn fill="hold" grpId="0" id="58" nodeType="afterEffect" presetClass="entr" presetID="31" presetSubtype="0">
                                  <p:stCondLst>
                                    <p:cond delay="0"/>
                                  </p:stCondLst>
                                  <p:childTnLst>
                                    <p:set>
                                      <p:cBhvr>
                                        <p:cTn dur="1" fill="hold" id="59">
                                          <p:stCondLst>
                                            <p:cond delay="0"/>
                                          </p:stCondLst>
                                        </p:cTn>
                                        <p:tgtEl>
                                          <p:spTgt spid="39"/>
                                        </p:tgtEl>
                                        <p:attrNameLst>
                                          <p:attrName>style.visibility</p:attrName>
                                        </p:attrNameLst>
                                      </p:cBhvr>
                                      <p:to>
                                        <p:strVal val="visible"/>
                                      </p:to>
                                    </p:set>
                                    <p:anim calcmode="lin" valueType="num">
                                      <p:cBhvr>
                                        <p:cTn dur="1000" fill="hold" id="60"/>
                                        <p:tgtEl>
                                          <p:spTgt spid="39"/>
                                        </p:tgtEl>
                                        <p:attrNameLst>
                                          <p:attrName>ppt_w</p:attrName>
                                        </p:attrNameLst>
                                      </p:cBhvr>
                                      <p:tavLst>
                                        <p:tav tm="0">
                                          <p:val>
                                            <p:fltVal val="0"/>
                                          </p:val>
                                        </p:tav>
                                        <p:tav tm="100000">
                                          <p:val>
                                            <p:strVal val="#ppt_w"/>
                                          </p:val>
                                        </p:tav>
                                      </p:tavLst>
                                    </p:anim>
                                    <p:anim calcmode="lin" valueType="num">
                                      <p:cBhvr>
                                        <p:cTn dur="1000" fill="hold" id="61"/>
                                        <p:tgtEl>
                                          <p:spTgt spid="39"/>
                                        </p:tgtEl>
                                        <p:attrNameLst>
                                          <p:attrName>ppt_h</p:attrName>
                                        </p:attrNameLst>
                                      </p:cBhvr>
                                      <p:tavLst>
                                        <p:tav tm="0">
                                          <p:val>
                                            <p:fltVal val="0"/>
                                          </p:val>
                                        </p:tav>
                                        <p:tav tm="100000">
                                          <p:val>
                                            <p:strVal val="#ppt_h"/>
                                          </p:val>
                                        </p:tav>
                                      </p:tavLst>
                                    </p:anim>
                                    <p:anim calcmode="lin" valueType="num">
                                      <p:cBhvr>
                                        <p:cTn dur="1000" fill="hold" id="62"/>
                                        <p:tgtEl>
                                          <p:spTgt spid="39"/>
                                        </p:tgtEl>
                                        <p:attrNameLst>
                                          <p:attrName>style.rotation</p:attrName>
                                        </p:attrNameLst>
                                      </p:cBhvr>
                                      <p:tavLst>
                                        <p:tav tm="0">
                                          <p:val>
                                            <p:fltVal val="90"/>
                                          </p:val>
                                        </p:tav>
                                        <p:tav tm="100000">
                                          <p:val>
                                            <p:fltVal val="0"/>
                                          </p:val>
                                        </p:tav>
                                      </p:tavLst>
                                    </p:anim>
                                    <p:animEffect filter="">
                                      <p:cBhvr>
                                        <p:cTn dur="1000" id="63"/>
                                        <p:tgtEl>
                                          <p:spTgt spid="39"/>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42"/>
                                        </p:tgtEl>
                                        <p:attrNameLst>
                                          <p:attrName>style.visibility</p:attrName>
                                        </p:attrNameLst>
                                      </p:cBhvr>
                                      <p:to>
                                        <p:strVal val="visible"/>
                                      </p:to>
                                    </p:set>
                                    <p:anim calcmode="lin" valueType="num">
                                      <p:cBhvr>
                                        <p:cTn dur="500" fill="hold" id="66"/>
                                        <p:tgtEl>
                                          <p:spTgt spid="42"/>
                                        </p:tgtEl>
                                        <p:attrNameLst>
                                          <p:attrName>ppt_w</p:attrName>
                                        </p:attrNameLst>
                                      </p:cBhvr>
                                      <p:tavLst>
                                        <p:tav tm="0">
                                          <p:val>
                                            <p:fltVal val="0"/>
                                          </p:val>
                                        </p:tav>
                                        <p:tav tm="100000">
                                          <p:val>
                                            <p:strVal val="#ppt_w"/>
                                          </p:val>
                                        </p:tav>
                                      </p:tavLst>
                                    </p:anim>
                                    <p:anim calcmode="lin" valueType="num">
                                      <p:cBhvr>
                                        <p:cTn dur="500" fill="hold" id="67"/>
                                        <p:tgtEl>
                                          <p:spTgt spid="42"/>
                                        </p:tgtEl>
                                        <p:attrNameLst>
                                          <p:attrName>ppt_h</p:attrName>
                                        </p:attrNameLst>
                                      </p:cBhvr>
                                      <p:tavLst>
                                        <p:tav tm="0">
                                          <p:val>
                                            <p:fltVal val="0"/>
                                          </p:val>
                                        </p:tav>
                                        <p:tav tm="100000">
                                          <p:val>
                                            <p:strVal val="#ppt_h"/>
                                          </p:val>
                                        </p:tav>
                                      </p:tavLst>
                                    </p:anim>
                                    <p:anim calcmode="lin" valueType="num">
                                      <p:cBhvr>
                                        <p:cTn dur="500" fill="hold" id="68"/>
                                        <p:tgtEl>
                                          <p:spTgt spid="42"/>
                                        </p:tgtEl>
                                        <p:attrNameLst>
                                          <p:attrName>style.rotation</p:attrName>
                                        </p:attrNameLst>
                                      </p:cBhvr>
                                      <p:tavLst>
                                        <p:tav tm="0">
                                          <p:val>
                                            <p:fltVal val="90"/>
                                          </p:val>
                                        </p:tav>
                                        <p:tav tm="100000">
                                          <p:val>
                                            <p:fltVal val="0"/>
                                          </p:val>
                                        </p:tav>
                                      </p:tavLst>
                                    </p:anim>
                                    <p:animEffect filter="">
                                      <p:cBhvr>
                                        <p:cTn dur="500" id="69"/>
                                        <p:tgtEl>
                                          <p:spTgt spid="42"/>
                                        </p:tgtEl>
                                      </p:cBhvr>
                                    </p:animEffect>
                                  </p:childTnLst>
                                </p:cTn>
                              </p:par>
                              <p:par>
                                <p:cTn fill="hold" grpId="0" id="70" nodeType="withEffect" presetClass="entr" presetID="31" presetSubtype="0">
                                  <p:stCondLst>
                                    <p:cond delay="250"/>
                                  </p:stCondLst>
                                  <p:childTnLst>
                                    <p:set>
                                      <p:cBhvr>
                                        <p:cTn dur="1" fill="hold" id="71">
                                          <p:stCondLst>
                                            <p:cond delay="0"/>
                                          </p:stCondLst>
                                        </p:cTn>
                                        <p:tgtEl>
                                          <p:spTgt spid="40"/>
                                        </p:tgtEl>
                                        <p:attrNameLst>
                                          <p:attrName>style.visibility</p:attrName>
                                        </p:attrNameLst>
                                      </p:cBhvr>
                                      <p:to>
                                        <p:strVal val="visible"/>
                                      </p:to>
                                    </p:set>
                                    <p:anim calcmode="lin" valueType="num">
                                      <p:cBhvr>
                                        <p:cTn dur="500" fill="hold" id="72"/>
                                        <p:tgtEl>
                                          <p:spTgt spid="40"/>
                                        </p:tgtEl>
                                        <p:attrNameLst>
                                          <p:attrName>ppt_w</p:attrName>
                                        </p:attrNameLst>
                                      </p:cBhvr>
                                      <p:tavLst>
                                        <p:tav tm="0">
                                          <p:val>
                                            <p:fltVal val="0"/>
                                          </p:val>
                                        </p:tav>
                                        <p:tav tm="100000">
                                          <p:val>
                                            <p:strVal val="#ppt_w"/>
                                          </p:val>
                                        </p:tav>
                                      </p:tavLst>
                                    </p:anim>
                                    <p:anim calcmode="lin" valueType="num">
                                      <p:cBhvr>
                                        <p:cTn dur="500" fill="hold" id="73"/>
                                        <p:tgtEl>
                                          <p:spTgt spid="40"/>
                                        </p:tgtEl>
                                        <p:attrNameLst>
                                          <p:attrName>ppt_h</p:attrName>
                                        </p:attrNameLst>
                                      </p:cBhvr>
                                      <p:tavLst>
                                        <p:tav tm="0">
                                          <p:val>
                                            <p:fltVal val="0"/>
                                          </p:val>
                                        </p:tav>
                                        <p:tav tm="100000">
                                          <p:val>
                                            <p:strVal val="#ppt_h"/>
                                          </p:val>
                                        </p:tav>
                                      </p:tavLst>
                                    </p:anim>
                                    <p:anim calcmode="lin" valueType="num">
                                      <p:cBhvr>
                                        <p:cTn dur="500" fill="hold" id="74"/>
                                        <p:tgtEl>
                                          <p:spTgt spid="40"/>
                                        </p:tgtEl>
                                        <p:attrNameLst>
                                          <p:attrName>style.rotation</p:attrName>
                                        </p:attrNameLst>
                                      </p:cBhvr>
                                      <p:tavLst>
                                        <p:tav tm="0">
                                          <p:val>
                                            <p:fltVal val="90"/>
                                          </p:val>
                                        </p:tav>
                                        <p:tav tm="100000">
                                          <p:val>
                                            <p:fltVal val="0"/>
                                          </p:val>
                                        </p:tav>
                                      </p:tavLst>
                                    </p:anim>
                                    <p:animEffect filter="">
                                      <p:cBhvr>
                                        <p:cTn dur="500" id="75"/>
                                        <p:tgtEl>
                                          <p:spTgt spid="40"/>
                                        </p:tgtEl>
                                      </p:cBhvr>
                                    </p:animEffect>
                                  </p:childTnLst>
                                </p:cTn>
                              </p:par>
                              <p:par>
                                <p:cTn fill="hold" grpId="0" id="76" nodeType="withEffect" presetClass="entr" presetID="31" presetSubtype="0">
                                  <p:stCondLst>
                                    <p:cond delay="500"/>
                                  </p:stCondLst>
                                  <p:childTnLst>
                                    <p:set>
                                      <p:cBhvr>
                                        <p:cTn dur="1" fill="hold" id="77">
                                          <p:stCondLst>
                                            <p:cond delay="0"/>
                                          </p:stCondLst>
                                        </p:cTn>
                                        <p:tgtEl>
                                          <p:spTgt spid="41"/>
                                        </p:tgtEl>
                                        <p:attrNameLst>
                                          <p:attrName>style.visibility</p:attrName>
                                        </p:attrNameLst>
                                      </p:cBhvr>
                                      <p:to>
                                        <p:strVal val="visible"/>
                                      </p:to>
                                    </p:set>
                                    <p:anim calcmode="lin" valueType="num">
                                      <p:cBhvr>
                                        <p:cTn dur="500" fill="hold" id="78"/>
                                        <p:tgtEl>
                                          <p:spTgt spid="41"/>
                                        </p:tgtEl>
                                        <p:attrNameLst>
                                          <p:attrName>ppt_w</p:attrName>
                                        </p:attrNameLst>
                                      </p:cBhvr>
                                      <p:tavLst>
                                        <p:tav tm="0">
                                          <p:val>
                                            <p:fltVal val="0"/>
                                          </p:val>
                                        </p:tav>
                                        <p:tav tm="100000">
                                          <p:val>
                                            <p:strVal val="#ppt_w"/>
                                          </p:val>
                                        </p:tav>
                                      </p:tavLst>
                                    </p:anim>
                                    <p:anim calcmode="lin" valueType="num">
                                      <p:cBhvr>
                                        <p:cTn dur="500" fill="hold" id="79"/>
                                        <p:tgtEl>
                                          <p:spTgt spid="41"/>
                                        </p:tgtEl>
                                        <p:attrNameLst>
                                          <p:attrName>ppt_h</p:attrName>
                                        </p:attrNameLst>
                                      </p:cBhvr>
                                      <p:tavLst>
                                        <p:tav tm="0">
                                          <p:val>
                                            <p:fltVal val="0"/>
                                          </p:val>
                                        </p:tav>
                                        <p:tav tm="100000">
                                          <p:val>
                                            <p:strVal val="#ppt_h"/>
                                          </p:val>
                                        </p:tav>
                                      </p:tavLst>
                                    </p:anim>
                                    <p:anim calcmode="lin" valueType="num">
                                      <p:cBhvr>
                                        <p:cTn dur="500" fill="hold" id="80"/>
                                        <p:tgtEl>
                                          <p:spTgt spid="41"/>
                                        </p:tgtEl>
                                        <p:attrNameLst>
                                          <p:attrName>style.rotation</p:attrName>
                                        </p:attrNameLst>
                                      </p:cBhvr>
                                      <p:tavLst>
                                        <p:tav tm="0">
                                          <p:val>
                                            <p:fltVal val="90"/>
                                          </p:val>
                                        </p:tav>
                                        <p:tav tm="100000">
                                          <p:val>
                                            <p:fltVal val="0"/>
                                          </p:val>
                                        </p:tav>
                                      </p:tavLst>
                                    </p:anim>
                                    <p:animEffect filter="">
                                      <p:cBhvr>
                                        <p:cTn dur="500" id="81"/>
                                        <p:tgtEl>
                                          <p:spTgt spid="41"/>
                                        </p:tgtEl>
                                      </p:cBhvr>
                                    </p:animEffect>
                                  </p:childTnLst>
                                </p:cTn>
                              </p:par>
                              <p:par>
                                <p:cTn fill="hold" grpId="0" id="82" nodeType="withEffect" presetClass="entr" presetID="31" presetSubtype="0">
                                  <p:stCondLst>
                                    <p:cond delay="750"/>
                                  </p:stCondLst>
                                  <p:childTnLst>
                                    <p:set>
                                      <p:cBhvr>
                                        <p:cTn dur="1" fill="hold" id="83">
                                          <p:stCondLst>
                                            <p:cond delay="0"/>
                                          </p:stCondLst>
                                        </p:cTn>
                                        <p:tgtEl>
                                          <p:spTgt spid="43"/>
                                        </p:tgtEl>
                                        <p:attrNameLst>
                                          <p:attrName>style.visibility</p:attrName>
                                        </p:attrNameLst>
                                      </p:cBhvr>
                                      <p:to>
                                        <p:strVal val="visible"/>
                                      </p:to>
                                    </p:set>
                                    <p:anim calcmode="lin" valueType="num">
                                      <p:cBhvr>
                                        <p:cTn dur="500" fill="hold" id="84"/>
                                        <p:tgtEl>
                                          <p:spTgt spid="43"/>
                                        </p:tgtEl>
                                        <p:attrNameLst>
                                          <p:attrName>ppt_w</p:attrName>
                                        </p:attrNameLst>
                                      </p:cBhvr>
                                      <p:tavLst>
                                        <p:tav tm="0">
                                          <p:val>
                                            <p:fltVal val="0"/>
                                          </p:val>
                                        </p:tav>
                                        <p:tav tm="100000">
                                          <p:val>
                                            <p:strVal val="#ppt_w"/>
                                          </p:val>
                                        </p:tav>
                                      </p:tavLst>
                                    </p:anim>
                                    <p:anim calcmode="lin" valueType="num">
                                      <p:cBhvr>
                                        <p:cTn dur="500" fill="hold" id="85"/>
                                        <p:tgtEl>
                                          <p:spTgt spid="43"/>
                                        </p:tgtEl>
                                        <p:attrNameLst>
                                          <p:attrName>ppt_h</p:attrName>
                                        </p:attrNameLst>
                                      </p:cBhvr>
                                      <p:tavLst>
                                        <p:tav tm="0">
                                          <p:val>
                                            <p:fltVal val="0"/>
                                          </p:val>
                                        </p:tav>
                                        <p:tav tm="100000">
                                          <p:val>
                                            <p:strVal val="#ppt_h"/>
                                          </p:val>
                                        </p:tav>
                                      </p:tavLst>
                                    </p:anim>
                                    <p:anim calcmode="lin" valueType="num">
                                      <p:cBhvr>
                                        <p:cTn dur="500" fill="hold" id="86"/>
                                        <p:tgtEl>
                                          <p:spTgt spid="43"/>
                                        </p:tgtEl>
                                        <p:attrNameLst>
                                          <p:attrName>style.rotation</p:attrName>
                                        </p:attrNameLst>
                                      </p:cBhvr>
                                      <p:tavLst>
                                        <p:tav tm="0">
                                          <p:val>
                                            <p:fltVal val="90"/>
                                          </p:val>
                                        </p:tav>
                                        <p:tav tm="100000">
                                          <p:val>
                                            <p:fltVal val="0"/>
                                          </p:val>
                                        </p:tav>
                                      </p:tavLst>
                                    </p:anim>
                                    <p:animEffect filter="">
                                      <p:cBhvr>
                                        <p:cTn dur="500" id="87"/>
                                        <p:tgtEl>
                                          <p:spTgt spid="43"/>
                                        </p:tgtEl>
                                      </p:cBhvr>
                                    </p:animEffect>
                                  </p:childTnLst>
                                </p:cTn>
                              </p:par>
                              <p:par>
                                <p:cTn fill="hold" grpId="0" id="88" nodeType="withEffect" presetClass="entr" presetID="31" presetSubtype="0">
                                  <p:stCondLst>
                                    <p:cond delay="1000"/>
                                  </p:stCondLst>
                                  <p:childTnLst>
                                    <p:set>
                                      <p:cBhvr>
                                        <p:cTn dur="1" fill="hold" id="89">
                                          <p:stCondLst>
                                            <p:cond delay="0"/>
                                          </p:stCondLst>
                                        </p:cTn>
                                        <p:tgtEl>
                                          <p:spTgt spid="44"/>
                                        </p:tgtEl>
                                        <p:attrNameLst>
                                          <p:attrName>style.visibility</p:attrName>
                                        </p:attrNameLst>
                                      </p:cBhvr>
                                      <p:to>
                                        <p:strVal val="visible"/>
                                      </p:to>
                                    </p:set>
                                    <p:anim calcmode="lin" valueType="num">
                                      <p:cBhvr>
                                        <p:cTn dur="500" fill="hold" id="90"/>
                                        <p:tgtEl>
                                          <p:spTgt spid="44"/>
                                        </p:tgtEl>
                                        <p:attrNameLst>
                                          <p:attrName>ppt_w</p:attrName>
                                        </p:attrNameLst>
                                      </p:cBhvr>
                                      <p:tavLst>
                                        <p:tav tm="0">
                                          <p:val>
                                            <p:fltVal val="0"/>
                                          </p:val>
                                        </p:tav>
                                        <p:tav tm="100000">
                                          <p:val>
                                            <p:strVal val="#ppt_w"/>
                                          </p:val>
                                        </p:tav>
                                      </p:tavLst>
                                    </p:anim>
                                    <p:anim calcmode="lin" valueType="num">
                                      <p:cBhvr>
                                        <p:cTn dur="500" fill="hold" id="91"/>
                                        <p:tgtEl>
                                          <p:spTgt spid="44"/>
                                        </p:tgtEl>
                                        <p:attrNameLst>
                                          <p:attrName>ppt_h</p:attrName>
                                        </p:attrNameLst>
                                      </p:cBhvr>
                                      <p:tavLst>
                                        <p:tav tm="0">
                                          <p:val>
                                            <p:fltVal val="0"/>
                                          </p:val>
                                        </p:tav>
                                        <p:tav tm="100000">
                                          <p:val>
                                            <p:strVal val="#ppt_h"/>
                                          </p:val>
                                        </p:tav>
                                      </p:tavLst>
                                    </p:anim>
                                    <p:anim calcmode="lin" valueType="num">
                                      <p:cBhvr>
                                        <p:cTn dur="500" fill="hold" id="92"/>
                                        <p:tgtEl>
                                          <p:spTgt spid="44"/>
                                        </p:tgtEl>
                                        <p:attrNameLst>
                                          <p:attrName>style.rotation</p:attrName>
                                        </p:attrNameLst>
                                      </p:cBhvr>
                                      <p:tavLst>
                                        <p:tav tm="0">
                                          <p:val>
                                            <p:fltVal val="90"/>
                                          </p:val>
                                        </p:tav>
                                        <p:tav tm="100000">
                                          <p:val>
                                            <p:fltVal val="0"/>
                                          </p:val>
                                        </p:tav>
                                      </p:tavLst>
                                    </p:anim>
                                    <p:animEffect filter="">
                                      <p:cBhvr>
                                        <p:cTn dur="500" id="93"/>
                                        <p:tgtEl>
                                          <p:spTgt spid="44"/>
                                        </p:tgtEl>
                                      </p:cBhvr>
                                    </p:animEffect>
                                  </p:childTnLst>
                                </p:cTn>
                              </p:par>
                            </p:childTnLst>
                          </p:cTn>
                        </p:par>
                        <p:par>
                          <p:cTn fill="hold" id="94" nodeType="afterGroup">
                            <p:stCondLst>
                              <p:cond delay="7000"/>
                            </p:stCondLst>
                            <p:childTnLst>
                              <p:par>
                                <p:cTn fill="hold" grpId="0" id="95" nodeType="afterEffect" presetClass="entr" presetID="22" presetSubtype="2">
                                  <p:stCondLst>
                                    <p:cond delay="0"/>
                                  </p:stCondLst>
                                  <p:childTnLst>
                                    <p:set>
                                      <p:cBhvr>
                                        <p:cTn dur="1" fill="hold" id="96">
                                          <p:stCondLst>
                                            <p:cond delay="0"/>
                                          </p:stCondLst>
                                        </p:cTn>
                                        <p:tgtEl>
                                          <p:spTgt spid="47"/>
                                        </p:tgtEl>
                                        <p:attrNameLst>
                                          <p:attrName>style.visibility</p:attrName>
                                        </p:attrNameLst>
                                      </p:cBhvr>
                                      <p:to>
                                        <p:strVal val="visible"/>
                                      </p:to>
                                    </p:set>
                                    <p:animEffect filter="wipe(right)" transition="in">
                                      <p:cBhvr>
                                        <p:cTn dur="500" id="97"/>
                                        <p:tgtEl>
                                          <p:spTgt spid="47"/>
                                        </p:tgtEl>
                                      </p:cBhvr>
                                    </p:animEffect>
                                  </p:childTnLst>
                                </p:cTn>
                              </p:par>
                            </p:childTnLst>
                          </p:cTn>
                        </p:par>
                        <p:par>
                          <p:cTn fill="hold" id="98" nodeType="afterGroup">
                            <p:stCondLst>
                              <p:cond delay="7500"/>
                            </p:stCondLst>
                            <p:childTnLst>
                              <p:par>
                                <p:cTn fill="hold" grpId="0" id="99" nodeType="afterEffect" presetClass="entr" presetID="42" presetSubtype="0">
                                  <p:stCondLst>
                                    <p:cond delay="0"/>
                                  </p:stCondLst>
                                  <p:childTnLst>
                                    <p:set>
                                      <p:cBhvr>
                                        <p:cTn dur="1" fill="hold" id="100">
                                          <p:stCondLst>
                                            <p:cond delay="0"/>
                                          </p:stCondLst>
                                        </p:cTn>
                                        <p:tgtEl>
                                          <p:spTgt spid="45"/>
                                        </p:tgtEl>
                                        <p:attrNameLst>
                                          <p:attrName>style.visibility</p:attrName>
                                        </p:attrNameLst>
                                      </p:cBhvr>
                                      <p:to>
                                        <p:strVal val="visible"/>
                                      </p:to>
                                    </p:set>
                                    <p:animEffect filter="">
                                      <p:cBhvr>
                                        <p:cTn dur="1000" id="101"/>
                                        <p:tgtEl>
                                          <p:spTgt spid="45"/>
                                        </p:tgtEl>
                                      </p:cBhvr>
                                    </p:animEffect>
                                    <p:anim calcmode="lin" valueType="num">
                                      <p:cBhvr>
                                        <p:cTn dur="1000" fill="hold" id="102"/>
                                        <p:tgtEl>
                                          <p:spTgt spid="45"/>
                                        </p:tgtEl>
                                        <p:attrNameLst>
                                          <p:attrName>ppt_x</p:attrName>
                                        </p:attrNameLst>
                                      </p:cBhvr>
                                      <p:tavLst>
                                        <p:tav tm="0">
                                          <p:val>
                                            <p:strVal val="#ppt_x"/>
                                          </p:val>
                                        </p:tav>
                                        <p:tav tm="100000">
                                          <p:val>
                                            <p:strVal val="#ppt_x"/>
                                          </p:val>
                                        </p:tav>
                                      </p:tavLst>
                                    </p:anim>
                                    <p:anim calcmode="lin" valueType="num">
                                      <p:cBhvr>
                                        <p:cTn dur="1000" fill="hold" id="103"/>
                                        <p:tgtEl>
                                          <p:spTgt spid="45"/>
                                        </p:tgtEl>
                                        <p:attrNameLst>
                                          <p:attrName>ppt_y</p:attrName>
                                        </p:attrNameLst>
                                      </p:cBhvr>
                                      <p:tavLst>
                                        <p:tav tm="0">
                                          <p:val>
                                            <p:strVal val="#ppt_y+.1"/>
                                          </p:val>
                                        </p:tav>
                                        <p:tav tm="100000">
                                          <p:val>
                                            <p:strVal val="#ppt_y"/>
                                          </p:val>
                                        </p:tav>
                                      </p:tavLst>
                                    </p:anim>
                                  </p:childTnLst>
                                </p:cTn>
                              </p:par>
                              <p:par>
                                <p:cTn fill="hold" grpId="0" id="104" nodeType="withEffect" presetClass="entr" presetID="47" presetSubtype="0">
                                  <p:stCondLst>
                                    <p:cond delay="0"/>
                                  </p:stCondLst>
                                  <p:childTnLst>
                                    <p:set>
                                      <p:cBhvr>
                                        <p:cTn dur="1" fill="hold" id="105">
                                          <p:stCondLst>
                                            <p:cond delay="0"/>
                                          </p:stCondLst>
                                        </p:cTn>
                                        <p:tgtEl>
                                          <p:spTgt spid="46"/>
                                        </p:tgtEl>
                                        <p:attrNameLst>
                                          <p:attrName>style.visibility</p:attrName>
                                        </p:attrNameLst>
                                      </p:cBhvr>
                                      <p:to>
                                        <p:strVal val="visible"/>
                                      </p:to>
                                    </p:set>
                                    <p:animEffect filter="">
                                      <p:cBhvr>
                                        <p:cTn dur="1000" id="106"/>
                                        <p:tgtEl>
                                          <p:spTgt spid="46"/>
                                        </p:tgtEl>
                                      </p:cBhvr>
                                    </p:animEffect>
                                    <p:anim calcmode="lin" valueType="num">
                                      <p:cBhvr>
                                        <p:cTn dur="1000" fill="hold" id="107"/>
                                        <p:tgtEl>
                                          <p:spTgt spid="46"/>
                                        </p:tgtEl>
                                        <p:attrNameLst>
                                          <p:attrName>ppt_x</p:attrName>
                                        </p:attrNameLst>
                                      </p:cBhvr>
                                      <p:tavLst>
                                        <p:tav tm="0">
                                          <p:val>
                                            <p:strVal val="#ppt_x"/>
                                          </p:val>
                                        </p:tav>
                                        <p:tav tm="100000">
                                          <p:val>
                                            <p:strVal val="#ppt_x"/>
                                          </p:val>
                                        </p:tav>
                                      </p:tavLst>
                                    </p:anim>
                                    <p:anim calcmode="lin" valueType="num">
                                      <p:cBhvr>
                                        <p:cTn dur="1000" fill="hold" id="108"/>
                                        <p:tgtEl>
                                          <p:spTgt spid="46"/>
                                        </p:tgtEl>
                                        <p:attrNameLst>
                                          <p:attrName>ppt_y</p:attrName>
                                        </p:attrNameLst>
                                      </p:cBhvr>
                                      <p:tavLst>
                                        <p:tav tm="0">
                                          <p:val>
                                            <p:strVal val="#ppt_y-.1"/>
                                          </p:val>
                                        </p:tav>
                                        <p:tav tm="100000">
                                          <p:val>
                                            <p:strVal val="#ppt_y"/>
                                          </p:val>
                                        </p:tav>
                                      </p:tavLst>
                                    </p:anim>
                                  </p:childTnLst>
                                </p:cTn>
                              </p:par>
                            </p:childTnLst>
                          </p:cTn>
                        </p:par>
                        <p:par>
                          <p:cTn fill="hold" id="109" nodeType="afterGroup">
                            <p:stCondLst>
                              <p:cond delay="8500"/>
                            </p:stCondLst>
                            <p:childTnLst>
                              <p:par>
                                <p:cTn fill="hold" grpId="0" id="110" nodeType="afterEffect" presetClass="entr" presetID="23" presetSubtype="16">
                                  <p:stCondLst>
                                    <p:cond delay="0"/>
                                  </p:stCondLst>
                                  <p:childTnLst>
                                    <p:set>
                                      <p:cBhvr>
                                        <p:cTn dur="1" fill="hold" id="111">
                                          <p:stCondLst>
                                            <p:cond delay="0"/>
                                          </p:stCondLst>
                                        </p:cTn>
                                        <p:tgtEl>
                                          <p:spTgt spid="48"/>
                                        </p:tgtEl>
                                        <p:attrNameLst>
                                          <p:attrName>style.visibility</p:attrName>
                                        </p:attrNameLst>
                                      </p:cBhvr>
                                      <p:to>
                                        <p:strVal val="visible"/>
                                      </p:to>
                                    </p:set>
                                    <p:anim calcmode="lin" valueType="num">
                                      <p:cBhvr>
                                        <p:cTn dur="500" fill="hold" id="112"/>
                                        <p:tgtEl>
                                          <p:spTgt spid="48"/>
                                        </p:tgtEl>
                                        <p:attrNameLst>
                                          <p:attrName>ppt_w</p:attrName>
                                        </p:attrNameLst>
                                      </p:cBhvr>
                                      <p:tavLst>
                                        <p:tav tm="0">
                                          <p:val>
                                            <p:fltVal val="0"/>
                                          </p:val>
                                        </p:tav>
                                        <p:tav tm="100000">
                                          <p:val>
                                            <p:strVal val="#ppt_w"/>
                                          </p:val>
                                        </p:tav>
                                      </p:tavLst>
                                    </p:anim>
                                    <p:anim calcmode="lin" valueType="num">
                                      <p:cBhvr>
                                        <p:cTn dur="500" fill="hold" id="113"/>
                                        <p:tgtEl>
                                          <p:spTgt spid="48"/>
                                        </p:tgtEl>
                                        <p:attrNameLst>
                                          <p:attrName>ppt_h</p:attrName>
                                        </p:attrNameLst>
                                      </p:cBhvr>
                                      <p:tavLst>
                                        <p:tav tm="0">
                                          <p:val>
                                            <p:fltVal val="0"/>
                                          </p:val>
                                        </p:tav>
                                        <p:tav tm="100000">
                                          <p:val>
                                            <p:strVal val="#ppt_h"/>
                                          </p:val>
                                        </p:tav>
                                      </p:tavLst>
                                    </p:anim>
                                  </p:childTnLst>
                                </p:cTn>
                              </p:par>
                              <p:par>
                                <p:cTn fill="hold" grpId="0" id="114" nodeType="withEffect" presetClass="entr" presetID="23" presetSubtype="16">
                                  <p:stCondLst>
                                    <p:cond delay="200"/>
                                  </p:stCondLst>
                                  <p:childTnLst>
                                    <p:set>
                                      <p:cBhvr>
                                        <p:cTn dur="1" fill="hold" id="115">
                                          <p:stCondLst>
                                            <p:cond delay="0"/>
                                          </p:stCondLst>
                                        </p:cTn>
                                        <p:tgtEl>
                                          <p:spTgt spid="50"/>
                                        </p:tgtEl>
                                        <p:attrNameLst>
                                          <p:attrName>style.visibility</p:attrName>
                                        </p:attrNameLst>
                                      </p:cBhvr>
                                      <p:to>
                                        <p:strVal val="visible"/>
                                      </p:to>
                                    </p:set>
                                    <p:anim calcmode="lin" valueType="num">
                                      <p:cBhvr>
                                        <p:cTn dur="500" fill="hold" id="116"/>
                                        <p:tgtEl>
                                          <p:spTgt spid="50"/>
                                        </p:tgtEl>
                                        <p:attrNameLst>
                                          <p:attrName>ppt_w</p:attrName>
                                        </p:attrNameLst>
                                      </p:cBhvr>
                                      <p:tavLst>
                                        <p:tav tm="0">
                                          <p:val>
                                            <p:fltVal val="0"/>
                                          </p:val>
                                        </p:tav>
                                        <p:tav tm="100000">
                                          <p:val>
                                            <p:strVal val="#ppt_w"/>
                                          </p:val>
                                        </p:tav>
                                      </p:tavLst>
                                    </p:anim>
                                    <p:anim calcmode="lin" valueType="num">
                                      <p:cBhvr>
                                        <p:cTn dur="500" fill="hold" id="117"/>
                                        <p:tgtEl>
                                          <p:spTgt spid="50"/>
                                        </p:tgtEl>
                                        <p:attrNameLst>
                                          <p:attrName>ppt_h</p:attrName>
                                        </p:attrNameLst>
                                      </p:cBhvr>
                                      <p:tavLst>
                                        <p:tav tm="0">
                                          <p:val>
                                            <p:fltVal val="0"/>
                                          </p:val>
                                        </p:tav>
                                        <p:tav tm="100000">
                                          <p:val>
                                            <p:strVal val="#ppt_h"/>
                                          </p:val>
                                        </p:tav>
                                      </p:tavLst>
                                    </p:anim>
                                  </p:childTnLst>
                                </p:cTn>
                              </p:par>
                              <p:par>
                                <p:cTn fill="hold" grpId="0" id="118" nodeType="withEffect" presetClass="entr" presetID="23" presetSubtype="16">
                                  <p:stCondLst>
                                    <p:cond delay="300"/>
                                  </p:stCondLst>
                                  <p:childTnLst>
                                    <p:set>
                                      <p:cBhvr>
                                        <p:cTn dur="1" fill="hold" id="119">
                                          <p:stCondLst>
                                            <p:cond delay="0"/>
                                          </p:stCondLst>
                                        </p:cTn>
                                        <p:tgtEl>
                                          <p:spTgt spid="49"/>
                                        </p:tgtEl>
                                        <p:attrNameLst>
                                          <p:attrName>style.visibility</p:attrName>
                                        </p:attrNameLst>
                                      </p:cBhvr>
                                      <p:to>
                                        <p:strVal val="visible"/>
                                      </p:to>
                                    </p:set>
                                    <p:anim calcmode="lin" valueType="num">
                                      <p:cBhvr>
                                        <p:cTn dur="500" fill="hold" id="120"/>
                                        <p:tgtEl>
                                          <p:spTgt spid="49"/>
                                        </p:tgtEl>
                                        <p:attrNameLst>
                                          <p:attrName>ppt_w</p:attrName>
                                        </p:attrNameLst>
                                      </p:cBhvr>
                                      <p:tavLst>
                                        <p:tav tm="0">
                                          <p:val>
                                            <p:fltVal val="0"/>
                                          </p:val>
                                        </p:tav>
                                        <p:tav tm="100000">
                                          <p:val>
                                            <p:strVal val="#ppt_w"/>
                                          </p:val>
                                        </p:tav>
                                      </p:tavLst>
                                    </p:anim>
                                    <p:anim calcmode="lin" valueType="num">
                                      <p:cBhvr>
                                        <p:cTn dur="500" fill="hold" id="121"/>
                                        <p:tgtEl>
                                          <p:spTgt spid="49"/>
                                        </p:tgtEl>
                                        <p:attrNameLst>
                                          <p:attrName>ppt_h</p:attrName>
                                        </p:attrNameLst>
                                      </p:cBhvr>
                                      <p:tavLst>
                                        <p:tav tm="0">
                                          <p:val>
                                            <p:fltVal val="0"/>
                                          </p:val>
                                        </p:tav>
                                        <p:tav tm="100000">
                                          <p:val>
                                            <p:strVal val="#ppt_h"/>
                                          </p:val>
                                        </p:tav>
                                      </p:tavLst>
                                    </p:anim>
                                  </p:childTnLst>
                                </p:cTn>
                              </p:par>
                              <p:par>
                                <p:cTn fill="hold" grpId="0" id="122" nodeType="withEffect" presetClass="entr" presetID="23" presetSubtype="16">
                                  <p:stCondLst>
                                    <p:cond delay="500"/>
                                  </p:stCondLst>
                                  <p:childTnLst>
                                    <p:set>
                                      <p:cBhvr>
                                        <p:cTn dur="1" fill="hold" id="123">
                                          <p:stCondLst>
                                            <p:cond delay="0"/>
                                          </p:stCondLst>
                                        </p:cTn>
                                        <p:tgtEl>
                                          <p:spTgt spid="51"/>
                                        </p:tgtEl>
                                        <p:attrNameLst>
                                          <p:attrName>style.visibility</p:attrName>
                                        </p:attrNameLst>
                                      </p:cBhvr>
                                      <p:to>
                                        <p:strVal val="visible"/>
                                      </p:to>
                                    </p:set>
                                    <p:anim calcmode="lin" valueType="num">
                                      <p:cBhvr>
                                        <p:cTn dur="500" fill="hold" id="124"/>
                                        <p:tgtEl>
                                          <p:spTgt spid="51"/>
                                        </p:tgtEl>
                                        <p:attrNameLst>
                                          <p:attrName>ppt_w</p:attrName>
                                        </p:attrNameLst>
                                      </p:cBhvr>
                                      <p:tavLst>
                                        <p:tav tm="0">
                                          <p:val>
                                            <p:fltVal val="0"/>
                                          </p:val>
                                        </p:tav>
                                        <p:tav tm="100000">
                                          <p:val>
                                            <p:strVal val="#ppt_w"/>
                                          </p:val>
                                        </p:tav>
                                      </p:tavLst>
                                    </p:anim>
                                    <p:anim calcmode="lin" valueType="num">
                                      <p:cBhvr>
                                        <p:cTn dur="500" fill="hold" id="125"/>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27" name="TextBox 26"/>
          <p:cNvSpPr txBox="1"/>
          <p:nvPr/>
        </p:nvSpPr>
        <p:spPr>
          <a:xfrm>
            <a:off x="2207940" y="3548880"/>
            <a:ext cx="1397405" cy="433862"/>
          </a:xfrm>
          <a:prstGeom prst="rect">
            <a:avLst/>
          </a:prstGeom>
          <a:noFill/>
        </p:spPr>
        <p:txBody>
          <a:bodyPr bIns="49291" lIns="98581" rIns="98581" rtlCol="0" tIns="49291" wrap="square">
            <a:spAutoFit/>
          </a:bodyPr>
          <a:lstStyle/>
          <a:p>
            <a:r>
              <a:rPr altLang="en-US" b="1" lang="zh-CN" sz="2200">
                <a:solidFill>
                  <a:schemeClr val="tx1">
                    <a:lumMod val="85000"/>
                    <a:lumOff val="15000"/>
                  </a:schemeClr>
                </a:solidFill>
                <a:latin charset="-122" pitchFamily="34" typeface="微软雅黑"/>
                <a:ea charset="-122" panose="020b0503020204020204" pitchFamily="34" typeface="微软雅黑"/>
              </a:rPr>
              <a:t>添加标题</a:t>
            </a:r>
          </a:p>
        </p:txBody>
      </p:sp>
      <p:sp>
        <p:nvSpPr>
          <p:cNvPr id="28" name="矩形 27"/>
          <p:cNvSpPr/>
          <p:nvPr/>
        </p:nvSpPr>
        <p:spPr>
          <a:xfrm>
            <a:off x="2013856" y="4018481"/>
            <a:ext cx="1785573" cy="990122"/>
          </a:xfrm>
          <a:prstGeom prst="rect">
            <a:avLst/>
          </a:prstGeom>
        </p:spPr>
        <p:txBody>
          <a:bodyPr bIns="49291" lIns="98581" rIns="98581" tIns="49291" wrap="square">
            <a:spAutoFit/>
          </a:bodyPr>
          <a:lstStyle/>
          <a:p>
            <a:pPr algn="just">
              <a:lnSpc>
                <a:spcPct val="130000"/>
              </a:lnSpc>
              <a:spcAft>
                <a:spcPts val="647"/>
              </a:spcAft>
            </a:pPr>
            <a:r>
              <a:rPr altLang="en-US" lang="zh-CN" sz="1500">
                <a:solidFill>
                  <a:schemeClr val="tx1">
                    <a:lumMod val="65000"/>
                    <a:lumOff val="35000"/>
                  </a:schemeClr>
                </a:solidFill>
                <a:latin charset="-122" pitchFamily="34" typeface="微软雅黑"/>
                <a:ea charset="-122" panose="020b0503020204020204" pitchFamily="34" typeface="微软雅黑"/>
              </a:rPr>
              <a:t>单击此处添加说明文字单击此处添加说明文字.</a:t>
            </a:r>
          </a:p>
        </p:txBody>
      </p:sp>
      <p:sp>
        <p:nvSpPr>
          <p:cNvPr id="29" name="五边形 28"/>
          <p:cNvSpPr/>
          <p:nvPr/>
        </p:nvSpPr>
        <p:spPr>
          <a:xfrm flipH="1">
            <a:off x="1479600" y="1757108"/>
            <a:ext cx="2285602" cy="1714140"/>
          </a:xfrm>
          <a:prstGeom prst="homePlat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en-US" lang="zh-CN">
                <a:solidFill>
                  <a:schemeClr val="bg1"/>
                </a:solidFill>
                <a:latin charset="-122" pitchFamily="34" typeface="微软雅黑"/>
                <a:ea charset="-122" panose="020b0503020204020204" pitchFamily="34" typeface="微软雅黑"/>
              </a:rPr>
              <a:t>添加说明文字</a:t>
            </a:r>
          </a:p>
          <a:p>
            <a:pPr algn="ctr"/>
            <a:r>
              <a:rPr altLang="en-US" lang="zh-CN">
                <a:solidFill>
                  <a:schemeClr val="bg1"/>
                </a:solidFill>
                <a:latin charset="-122" pitchFamily="34" typeface="微软雅黑"/>
                <a:ea charset="-122" panose="020b0503020204020204" pitchFamily="34" typeface="微软雅黑"/>
              </a:rPr>
              <a:t>添加说明文字</a:t>
            </a:r>
          </a:p>
        </p:txBody>
      </p:sp>
      <p:sp>
        <p:nvSpPr>
          <p:cNvPr id="30" name="五边形 29"/>
          <p:cNvSpPr/>
          <p:nvPr/>
        </p:nvSpPr>
        <p:spPr>
          <a:xfrm>
            <a:off x="6482379" y="1757108"/>
            <a:ext cx="2285602" cy="1714140"/>
          </a:xfrm>
          <a:prstGeom prst="homePlat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en-US" lang="zh-CN">
                <a:solidFill>
                  <a:schemeClr val="bg1"/>
                </a:solidFill>
                <a:latin charset="-122" pitchFamily="34" typeface="微软雅黑"/>
                <a:ea charset="-122" panose="020b0503020204020204" pitchFamily="34" typeface="微软雅黑"/>
              </a:rPr>
              <a:t>添加说明文字</a:t>
            </a:r>
          </a:p>
          <a:p>
            <a:pPr algn="ctr"/>
            <a:r>
              <a:rPr altLang="en-US" lang="zh-CN">
                <a:solidFill>
                  <a:schemeClr val="bg1"/>
                </a:solidFill>
                <a:latin charset="-122" pitchFamily="34" typeface="微软雅黑"/>
                <a:ea charset="-122" panose="020b0503020204020204" pitchFamily="34" typeface="微软雅黑"/>
              </a:rPr>
              <a:t>添加说明文字</a:t>
            </a:r>
          </a:p>
        </p:txBody>
      </p:sp>
      <p:sp>
        <p:nvSpPr>
          <p:cNvPr id="31" name="矩形 30"/>
          <p:cNvSpPr/>
          <p:nvPr/>
        </p:nvSpPr>
        <p:spPr>
          <a:xfrm>
            <a:off x="3998103" y="1757108"/>
            <a:ext cx="2285602" cy="171414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en-US" lang="zh-CN">
                <a:solidFill>
                  <a:schemeClr val="bg1"/>
                </a:solidFill>
                <a:latin charset="-122" pitchFamily="34" typeface="微软雅黑"/>
                <a:ea charset="-122" panose="020b0503020204020204" pitchFamily="34" typeface="微软雅黑"/>
              </a:rPr>
              <a:t>添加说明文字</a:t>
            </a:r>
          </a:p>
          <a:p>
            <a:pPr algn="ctr"/>
            <a:r>
              <a:rPr altLang="en-US" lang="zh-CN">
                <a:solidFill>
                  <a:schemeClr val="bg1"/>
                </a:solidFill>
                <a:latin charset="-122" pitchFamily="34" typeface="微软雅黑"/>
                <a:ea charset="-122" panose="020b0503020204020204" pitchFamily="34" typeface="微软雅黑"/>
              </a:rPr>
              <a:t>添加说明文字</a:t>
            </a:r>
          </a:p>
        </p:txBody>
      </p:sp>
      <p:sp>
        <p:nvSpPr>
          <p:cNvPr id="32" name="TextBox 31"/>
          <p:cNvSpPr txBox="1"/>
          <p:nvPr/>
        </p:nvSpPr>
        <p:spPr>
          <a:xfrm>
            <a:off x="4459316" y="3548880"/>
            <a:ext cx="1397405" cy="433862"/>
          </a:xfrm>
          <a:prstGeom prst="rect">
            <a:avLst/>
          </a:prstGeom>
          <a:noFill/>
        </p:spPr>
        <p:txBody>
          <a:bodyPr bIns="49291" lIns="98581" rIns="98581" rtlCol="0" tIns="49291" wrap="square">
            <a:spAutoFit/>
          </a:bodyPr>
          <a:lstStyle/>
          <a:p>
            <a:r>
              <a:rPr altLang="en-US" b="1" lang="zh-CN" sz="2200">
                <a:solidFill>
                  <a:schemeClr val="tx1">
                    <a:lumMod val="85000"/>
                    <a:lumOff val="15000"/>
                  </a:schemeClr>
                </a:solidFill>
                <a:latin charset="-122" pitchFamily="34" typeface="微软雅黑"/>
                <a:ea charset="-122" panose="020b0503020204020204" pitchFamily="34" typeface="微软雅黑"/>
              </a:rPr>
              <a:t>添加标题</a:t>
            </a:r>
          </a:p>
        </p:txBody>
      </p:sp>
      <p:sp>
        <p:nvSpPr>
          <p:cNvPr id="33" name="矩形 32"/>
          <p:cNvSpPr/>
          <p:nvPr/>
        </p:nvSpPr>
        <p:spPr>
          <a:xfrm>
            <a:off x="4265232" y="4018481"/>
            <a:ext cx="1785573" cy="990122"/>
          </a:xfrm>
          <a:prstGeom prst="rect">
            <a:avLst/>
          </a:prstGeom>
        </p:spPr>
        <p:txBody>
          <a:bodyPr bIns="49291" lIns="98581" rIns="98581" tIns="49291" wrap="square">
            <a:spAutoFit/>
          </a:bodyPr>
          <a:lstStyle/>
          <a:p>
            <a:pPr algn="just">
              <a:lnSpc>
                <a:spcPct val="130000"/>
              </a:lnSpc>
              <a:spcAft>
                <a:spcPts val="647"/>
              </a:spcAft>
            </a:pPr>
            <a:r>
              <a:rPr altLang="en-US" lang="zh-CN" sz="1500">
                <a:solidFill>
                  <a:schemeClr val="tx1">
                    <a:lumMod val="65000"/>
                    <a:lumOff val="35000"/>
                  </a:schemeClr>
                </a:solidFill>
                <a:latin charset="-122" pitchFamily="34" typeface="微软雅黑"/>
                <a:ea charset="-122" panose="020b0503020204020204" pitchFamily="34" typeface="微软雅黑"/>
              </a:rPr>
              <a:t>单击此处添加说明文字单击此处添加说明文字.</a:t>
            </a:r>
          </a:p>
        </p:txBody>
      </p:sp>
      <p:sp>
        <p:nvSpPr>
          <p:cNvPr id="34" name="TextBox 33"/>
          <p:cNvSpPr txBox="1"/>
          <p:nvPr/>
        </p:nvSpPr>
        <p:spPr>
          <a:xfrm>
            <a:off x="6555422" y="3548880"/>
            <a:ext cx="1397405" cy="433862"/>
          </a:xfrm>
          <a:prstGeom prst="rect">
            <a:avLst/>
          </a:prstGeom>
          <a:noFill/>
        </p:spPr>
        <p:txBody>
          <a:bodyPr bIns="49291" lIns="98581" rIns="98581" rtlCol="0" tIns="49291" wrap="square">
            <a:spAutoFit/>
          </a:bodyPr>
          <a:lstStyle/>
          <a:p>
            <a:r>
              <a:rPr altLang="en-US" b="1" lang="zh-CN" sz="2200">
                <a:solidFill>
                  <a:schemeClr val="tx1">
                    <a:lumMod val="85000"/>
                    <a:lumOff val="15000"/>
                  </a:schemeClr>
                </a:solidFill>
                <a:latin charset="-122" pitchFamily="34" typeface="微软雅黑"/>
                <a:ea charset="-122" panose="020b0503020204020204" pitchFamily="34" typeface="微软雅黑"/>
              </a:rPr>
              <a:t>添加标题</a:t>
            </a:r>
          </a:p>
        </p:txBody>
      </p:sp>
      <p:sp>
        <p:nvSpPr>
          <p:cNvPr id="35" name="矩形 34"/>
          <p:cNvSpPr/>
          <p:nvPr/>
        </p:nvSpPr>
        <p:spPr>
          <a:xfrm>
            <a:off x="6361339" y="4018481"/>
            <a:ext cx="1785573" cy="990122"/>
          </a:xfrm>
          <a:prstGeom prst="rect">
            <a:avLst/>
          </a:prstGeom>
        </p:spPr>
        <p:txBody>
          <a:bodyPr bIns="49291" lIns="98581" rIns="98581" tIns="49291" wrap="square">
            <a:spAutoFit/>
          </a:bodyPr>
          <a:lstStyle/>
          <a:p>
            <a:pPr algn="just">
              <a:lnSpc>
                <a:spcPct val="130000"/>
              </a:lnSpc>
              <a:spcAft>
                <a:spcPts val="647"/>
              </a:spcAft>
            </a:pPr>
            <a:r>
              <a:rPr altLang="en-US" lang="zh-CN" sz="1500">
                <a:solidFill>
                  <a:schemeClr val="tx1">
                    <a:lumMod val="65000"/>
                    <a:lumOff val="35000"/>
                  </a:schemeClr>
                </a:solidFill>
                <a:latin charset="-122" pitchFamily="34" typeface="微软雅黑"/>
                <a:ea charset="-122" panose="020b0503020204020204" pitchFamily="34" typeface="微软雅黑"/>
              </a:rPr>
              <a:t>单击此处添加说明文字单击此处添加说明文字.</a:t>
            </a: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Effect filter="fade" transition="in">
                                      <p:cBhvr>
                                        <p:cTn dur="500" id="20"/>
                                        <p:tgtEl>
                                          <p:spTgt spid="31"/>
                                        </p:tgtEl>
                                      </p:cBhvr>
                                    </p:animEffect>
                                  </p:childTnLst>
                                </p:cTn>
                              </p:par>
                            </p:childTnLst>
                          </p:cTn>
                        </p:par>
                        <p:par>
                          <p:cTn fill="hold" id="21" nodeType="afterGroup">
                            <p:stCondLst>
                              <p:cond delay="1500"/>
                            </p:stCondLst>
                            <p:childTnLst>
                              <p:par>
                                <p:cTn fill="hold" grpId="0" id="22" nodeType="afterEffect" presetClass="entr" presetID="22" presetSubtype="2">
                                  <p:stCondLst>
                                    <p:cond delay="0"/>
                                  </p:stCondLst>
                                  <p:childTnLst>
                                    <p:set>
                                      <p:cBhvr>
                                        <p:cTn dur="1" fill="hold" id="23">
                                          <p:stCondLst>
                                            <p:cond delay="0"/>
                                          </p:stCondLst>
                                        </p:cTn>
                                        <p:tgtEl>
                                          <p:spTgt spid="29"/>
                                        </p:tgtEl>
                                        <p:attrNameLst>
                                          <p:attrName>style.visibility</p:attrName>
                                        </p:attrNameLst>
                                      </p:cBhvr>
                                      <p:to>
                                        <p:strVal val="visible"/>
                                      </p:to>
                                    </p:set>
                                    <p:animEffect filter="wipe(right)" transition="in">
                                      <p:cBhvr>
                                        <p:cTn dur="500" id="24"/>
                                        <p:tgtEl>
                                          <p:spTgt spid="29"/>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0"/>
                                        </p:tgtEl>
                                        <p:attrNameLst>
                                          <p:attrName>style.visibility</p:attrName>
                                        </p:attrNameLst>
                                      </p:cBhvr>
                                      <p:to>
                                        <p:strVal val="visible"/>
                                      </p:to>
                                    </p:set>
                                    <p:animEffect filter="wipe(left)" transition="in">
                                      <p:cBhvr>
                                        <p:cTn dur="500" id="27"/>
                                        <p:tgtEl>
                                          <p:spTgt spid="30"/>
                                        </p:tgtEl>
                                      </p:cBhvr>
                                    </p:animEffect>
                                  </p:childTnLst>
                                </p:cTn>
                              </p:par>
                            </p:childTnLst>
                          </p:cTn>
                        </p:par>
                        <p:par>
                          <p:cTn fill="hold" id="28" nodeType="afterGroup">
                            <p:stCondLst>
                              <p:cond delay="2000"/>
                            </p:stCondLst>
                            <p:childTnLst>
                              <p:par>
                                <p:cTn fill="hold" grpId="0" id="29" nodeType="afterEffect" presetClass="entr" presetID="17" presetSubtype="10">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p:cTn dur="500" fill="hold" id="31"/>
                                        <p:tgtEl>
                                          <p:spTgt spid="27"/>
                                        </p:tgtEl>
                                        <p:attrNameLst>
                                          <p:attrName>ppt_w</p:attrName>
                                        </p:attrNameLst>
                                      </p:cBhvr>
                                      <p:tavLst>
                                        <p:tav tm="0">
                                          <p:val>
                                            <p:fltVal val="0"/>
                                          </p:val>
                                        </p:tav>
                                        <p:tav tm="100000">
                                          <p:val>
                                            <p:strVal val="#ppt_w"/>
                                          </p:val>
                                        </p:tav>
                                      </p:tavLst>
                                    </p:anim>
                                    <p:anim calcmode="lin" valueType="num">
                                      <p:cBhvr>
                                        <p:cTn dur="500" fill="hold" id="32"/>
                                        <p:tgtEl>
                                          <p:spTgt spid="27"/>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28"/>
                                        </p:tgtEl>
                                        <p:attrNameLst>
                                          <p:attrName>style.visibility</p:attrName>
                                        </p:attrNameLst>
                                      </p:cBhvr>
                                      <p:to>
                                        <p:strVal val="visible"/>
                                      </p:to>
                                    </p:set>
                                    <p:animEffect filter="wipe(up)" transition="in">
                                      <p:cBhvr>
                                        <p:cTn dur="500" id="36"/>
                                        <p:tgtEl>
                                          <p:spTgt spid="28"/>
                                        </p:tgtEl>
                                      </p:cBhvr>
                                    </p:animEffect>
                                  </p:childTnLst>
                                </p:cTn>
                              </p:par>
                            </p:childTnLst>
                          </p:cTn>
                        </p:par>
                        <p:par>
                          <p:cTn fill="hold" id="37" nodeType="afterGroup">
                            <p:stCondLst>
                              <p:cond delay="3000"/>
                            </p:stCondLst>
                            <p:childTnLst>
                              <p:par>
                                <p:cTn fill="hold" grpId="0" id="38" nodeType="afterEffect" presetClass="entr" presetID="17" presetSubtype="10">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p:cTn dur="500" fill="hold" id="40"/>
                                        <p:tgtEl>
                                          <p:spTgt spid="32"/>
                                        </p:tgtEl>
                                        <p:attrNameLst>
                                          <p:attrName>ppt_w</p:attrName>
                                        </p:attrNameLst>
                                      </p:cBhvr>
                                      <p:tavLst>
                                        <p:tav tm="0">
                                          <p:val>
                                            <p:fltVal val="0"/>
                                          </p:val>
                                        </p:tav>
                                        <p:tav tm="100000">
                                          <p:val>
                                            <p:strVal val="#ppt_w"/>
                                          </p:val>
                                        </p:tav>
                                      </p:tavLst>
                                    </p:anim>
                                    <p:anim calcmode="lin" valueType="num">
                                      <p:cBhvr>
                                        <p:cTn dur="500" fill="hold" id="41"/>
                                        <p:tgtEl>
                                          <p:spTgt spid="32"/>
                                        </p:tgtEl>
                                        <p:attrNameLst>
                                          <p:attrName>ppt_h</p:attrName>
                                        </p:attrNameLst>
                                      </p:cBhvr>
                                      <p:tavLst>
                                        <p:tav tm="0">
                                          <p:val>
                                            <p:strVal val="#ppt_h"/>
                                          </p:val>
                                        </p:tav>
                                        <p:tav tm="100000">
                                          <p:val>
                                            <p:strVal val="#ppt_h"/>
                                          </p:val>
                                        </p:tav>
                                      </p:tavLst>
                                    </p:anim>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33"/>
                                        </p:tgtEl>
                                        <p:attrNameLst>
                                          <p:attrName>style.visibility</p:attrName>
                                        </p:attrNameLst>
                                      </p:cBhvr>
                                      <p:to>
                                        <p:strVal val="visible"/>
                                      </p:to>
                                    </p:set>
                                    <p:animEffect filter="wipe(up)" transition="in">
                                      <p:cBhvr>
                                        <p:cTn dur="500" id="45"/>
                                        <p:tgtEl>
                                          <p:spTgt spid="33"/>
                                        </p:tgtEl>
                                      </p:cBhvr>
                                    </p:animEffect>
                                  </p:childTnLst>
                                </p:cTn>
                              </p:par>
                            </p:childTnLst>
                          </p:cTn>
                        </p:par>
                        <p:par>
                          <p:cTn fill="hold" id="46" nodeType="afterGroup">
                            <p:stCondLst>
                              <p:cond delay="4000"/>
                            </p:stCondLst>
                            <p:childTnLst>
                              <p:par>
                                <p:cTn fill="hold" grpId="0" id="47" nodeType="afterEffect" presetClass="entr" presetID="17" presetSubtype="10">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p:cTn dur="500" fill="hold" id="49"/>
                                        <p:tgtEl>
                                          <p:spTgt spid="34"/>
                                        </p:tgtEl>
                                        <p:attrNameLst>
                                          <p:attrName>ppt_w</p:attrName>
                                        </p:attrNameLst>
                                      </p:cBhvr>
                                      <p:tavLst>
                                        <p:tav tm="0">
                                          <p:val>
                                            <p:fltVal val="0"/>
                                          </p:val>
                                        </p:tav>
                                        <p:tav tm="100000">
                                          <p:val>
                                            <p:strVal val="#ppt_w"/>
                                          </p:val>
                                        </p:tav>
                                      </p:tavLst>
                                    </p:anim>
                                    <p:anim calcmode="lin" valueType="num">
                                      <p:cBhvr>
                                        <p:cTn dur="500" fill="hold" id="50"/>
                                        <p:tgtEl>
                                          <p:spTgt spid="34"/>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4500"/>
                            </p:stCondLst>
                            <p:childTnLst>
                              <p:par>
                                <p:cTn fill="hold" grpId="0" id="52" nodeType="afterEffect" presetClass="entr" presetID="22" presetSubtype="1">
                                  <p:stCondLst>
                                    <p:cond delay="0"/>
                                  </p:stCondLst>
                                  <p:childTnLst>
                                    <p:set>
                                      <p:cBhvr>
                                        <p:cTn dur="1" fill="hold" id="53">
                                          <p:stCondLst>
                                            <p:cond delay="0"/>
                                          </p:stCondLst>
                                        </p:cTn>
                                        <p:tgtEl>
                                          <p:spTgt spid="35"/>
                                        </p:tgtEl>
                                        <p:attrNameLst>
                                          <p:attrName>style.visibility</p:attrName>
                                        </p:attrNameLst>
                                      </p:cBhvr>
                                      <p:to>
                                        <p:strVal val="visible"/>
                                      </p:to>
                                    </p:set>
                                    <p:animEffect filter="wipe(up)" transition="in">
                                      <p:cBhvr>
                                        <p:cTn dur="500" id="54"/>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7"/>
      <p:bldP grpId="0" spid="28"/>
      <p:bldP grpId="0" spid="29"/>
      <p:bldP grpId="0" spid="30"/>
      <p:bldP grpId="0" spid="31"/>
      <p:bldP grpId="0" spid="32"/>
      <p:bldP grpId="0" spid="33"/>
      <p:bldP grpId="0" spid="34"/>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7"/>
          <p:cNvSpPr/>
          <p:nvPr/>
        </p:nvSpPr>
        <p:spPr>
          <a:xfrm>
            <a:off x="0" y="1129309"/>
            <a:ext cx="10160000" cy="2942175"/>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3" name="矩形 16"/>
          <p:cNvSpPr/>
          <p:nvPr/>
        </p:nvSpPr>
        <p:spPr>
          <a:xfrm>
            <a:off x="0" y="1259679"/>
            <a:ext cx="10160000" cy="1978844"/>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4" name="矩形 13"/>
          <p:cNvSpPr/>
          <p:nvPr/>
        </p:nvSpPr>
        <p:spPr>
          <a:xfrm>
            <a:off x="0" y="1631106"/>
            <a:ext cx="10160000" cy="1235990"/>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5" name="文本框 1"/>
          <p:cNvSpPr txBox="1"/>
          <p:nvPr/>
        </p:nvSpPr>
        <p:spPr>
          <a:xfrm>
            <a:off x="2679702" y="2069482"/>
            <a:ext cx="4793861" cy="617220"/>
          </a:xfrm>
          <a:prstGeom prst="rect">
            <a:avLst/>
          </a:prstGeom>
          <a:noFill/>
        </p:spPr>
        <p:txBody>
          <a:bodyPr bIns="34290" lIns="68580" rIns="68580" rtlCol="0" tIns="34290" wrap="square">
            <a:spAutoFit/>
          </a:bodyPr>
          <a:lstStyle/>
          <a:p>
            <a:pPr algn="ctr"/>
            <a:r>
              <a:rPr altLang="en-US" b="1" lang="zh-CN" sz="3600">
                <a:solidFill>
                  <a:schemeClr val="bg1"/>
                </a:solidFill>
                <a:ea charset="-122" panose="020b0503020204020204" pitchFamily="34" typeface="微软雅黑"/>
                <a:cs typeface="+mn-ea"/>
                <a:sym typeface="+mn-lt"/>
              </a:rPr>
              <a:t>今年度工作完成情况</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anchor="ctr" bIns="34295" lIns="68589" rIns="68589" tIns="34295"/>
            <a:lstStyle/>
            <a:p>
              <a:pPr algn="ctr" eaLnBrk="1" hangingPunct="1">
                <a:buFont charset="0" pitchFamily="34" typeface="Arial"/>
                <a:buNone/>
              </a:pPr>
              <a:endParaRPr altLang="zh-CN" lang="zh-CN">
                <a:latin charset="-122" pitchFamily="34" typeface="微软雅黑"/>
                <a:ea charset="-122" panose="020b0503020204020204" pitchFamily="34" typeface="微软雅黑"/>
                <a:sym charset="-122" panose="02010600030101010101" pitchFamily="2" typeface="宋体"/>
              </a:endParaRPr>
            </a:p>
          </p:txBody>
        </p:sp>
        <p:sp>
          <p:nvSpPr>
            <p:cNvPr id="8" name="文本框 17"/>
            <p:cNvSpPr>
              <a:spLocks noChangeArrowheads="1"/>
            </p:cNvSpPr>
            <p:nvPr/>
          </p:nvSpPr>
          <p:spPr bwMode="auto">
            <a:xfrm>
              <a:off x="307235" y="4040466"/>
              <a:ext cx="1457578" cy="495310"/>
            </a:xfrm>
            <a:prstGeom prst="rect">
              <a:avLst/>
            </a:prstGeom>
            <a:noFill/>
            <a:ln w="9525">
              <a:noFill/>
              <a:miter lim="800000"/>
            </a:ln>
          </p:spPr>
          <p:txBody>
            <a:bodyPr bIns="34295" lIns="68589" rIns="68589" tIns="34295" wrap="square">
              <a:spAutoFit/>
            </a:bodyPr>
            <a:lstStyle/>
            <a:p>
              <a:pPr algn="ctr" eaLnBrk="1" hangingPunct="1">
                <a:buFont charset="0" pitchFamily="34" typeface="Arial"/>
                <a:buNone/>
              </a:pPr>
              <a:r>
                <a:rPr altLang="zh-CN" b="1" lang="en-US" sz="2800">
                  <a:solidFill>
                    <a:schemeClr val="bg1"/>
                  </a:solidFill>
                  <a:latin charset="-128" pitchFamily="34" typeface="Adobe Gothic Std B"/>
                  <a:ea charset="-128" pitchFamily="34" typeface="Adobe Gothic Std B"/>
                </a:rPr>
                <a:t>PART  2</a:t>
              </a:r>
            </a:p>
          </p:txBody>
        </p:sp>
      </p:grpSp>
    </p:spTree>
    <p:extLst>
      <p:ext uri="{BB962C8B-B14F-4D97-AF65-F5344CB8AC3E}">
        <p14:creationId val="13193745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6"/>
                                        </p:tgtEl>
                                        <p:attrNameLst>
                                          <p:attrName>style.visibility</p:attrName>
                                        </p:attrNameLst>
                                      </p:cBhvr>
                                      <p:to>
                                        <p:strVal val="visible"/>
                                      </p:to>
                                    </p:set>
                                    <p:animScale>
                                      <p:cBhvr>
                                        <p:cTn decel="50000" dur="1000" fill="hold" id="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
                                        </p:tgtEl>
                                        <p:attrNameLst>
                                          <p:attrName>ppt_x</p:attrName>
                                          <p:attrName>ppt_y</p:attrName>
                                        </p:attrNameLst>
                                      </p:cBhvr>
                                    </p:animMotion>
                                    <p:animEffect filter="fade" transition="in">
                                      <p:cBhvr>
                                        <p:cTn dur="1000" id="9"/>
                                        <p:tgtEl>
                                          <p:spTgt spid="6"/>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 name="组合 4"/>
          <p:cNvGrpSpPr/>
          <p:nvPr/>
        </p:nvGrpSpPr>
        <p:grpSpPr>
          <a:xfrm>
            <a:off x="3907279" y="1643685"/>
            <a:ext cx="2775339" cy="2775071"/>
            <a:chOff x="3152953" y="1452622"/>
            <a:chExt cx="2574227" cy="2574070"/>
          </a:xfrm>
          <a:solidFill>
            <a:srgbClr val="052E65"/>
          </a:solidFill>
        </p:grpSpPr>
        <p:sp>
          <p:nvSpPr>
            <p:cNvPr id="6" name="箭头1"/>
            <p:cNvSpPr>
              <a:spLocks noChangeAspect="1"/>
            </p:cNvSpPr>
            <p:nvPr/>
          </p:nvSpPr>
          <p:spPr bwMode="auto">
            <a:xfrm>
              <a:off x="4461068" y="1452622"/>
              <a:ext cx="1266112" cy="1458040"/>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p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3202" lIns="0" rIns="0" tIns="43202"/>
            <a:lstStyle/>
            <a:p>
              <a:pPr algn="ctr">
                <a:lnSpc>
                  <a:spcPct val="120000"/>
                </a:lnSpc>
                <a:spcBef>
                  <a:spcPts val="458"/>
                </a:spcBef>
                <a:spcAft>
                  <a:spcPts val="458"/>
                </a:spcAft>
                <a:defRPr/>
              </a:pPr>
              <a:endParaRPr lang="en-US" sz="2100">
                <a:solidFill>
                  <a:schemeClr val="tx1"/>
                </a:solidFill>
                <a:latin charset="0" pitchFamily="34" typeface="Impact"/>
              </a:endParaRPr>
            </a:p>
          </p:txBody>
        </p:sp>
        <p:sp>
          <p:nvSpPr>
            <p:cNvPr id="7" name="箭头4"/>
            <p:cNvSpPr>
              <a:spLocks noChangeAspect="1"/>
            </p:cNvSpPr>
            <p:nvPr/>
          </p:nvSpPr>
          <p:spPr bwMode="auto">
            <a:xfrm>
              <a:off x="3152953" y="1454123"/>
              <a:ext cx="1437127" cy="1330536"/>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nSpc>
                  <a:spcPct val="120000"/>
                </a:lnSpc>
                <a:defRPr/>
              </a:pPr>
              <a:endParaRPr lang="en-US" sz="900">
                <a:solidFill>
                  <a:schemeClr val="tx1"/>
                </a:solidFill>
                <a:latin charset="-122" pitchFamily="34" typeface="微软雅黑"/>
              </a:endParaRPr>
            </a:p>
          </p:txBody>
        </p:sp>
        <p:sp>
          <p:nvSpPr>
            <p:cNvPr id="8" name="箭头3"/>
            <p:cNvSpPr>
              <a:spLocks noChangeAspect="1"/>
            </p:cNvSpPr>
            <p:nvPr/>
          </p:nvSpPr>
          <p:spPr bwMode="auto">
            <a:xfrm>
              <a:off x="3157454" y="2655655"/>
              <a:ext cx="1302115" cy="1371037"/>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p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nSpc>
                  <a:spcPct val="120000"/>
                </a:lnSpc>
                <a:defRPr/>
              </a:pPr>
              <a:endParaRPr lang="en-US" sz="900">
                <a:solidFill>
                  <a:schemeClr val="tx1"/>
                </a:solidFill>
                <a:latin charset="-122" pitchFamily="34" typeface="微软雅黑"/>
              </a:endParaRPr>
            </a:p>
          </p:txBody>
        </p:sp>
        <p:sp>
          <p:nvSpPr>
            <p:cNvPr id="9" name="箭头2"/>
            <p:cNvSpPr>
              <a:spLocks noChangeAspect="1"/>
            </p:cNvSpPr>
            <p:nvPr/>
          </p:nvSpPr>
          <p:spPr bwMode="auto">
            <a:xfrm>
              <a:off x="4333558" y="2784660"/>
              <a:ext cx="1392123" cy="1239033"/>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1754" lIns="0" rIns="0" tIns="31754"/>
            <a:lstStyle/>
            <a:p>
              <a:pPr indent="-139447" marL="139447">
                <a:lnSpc>
                  <a:spcPct val="120000"/>
                </a:lnSpc>
                <a:spcBef>
                  <a:spcPts val="458"/>
                </a:spcBef>
                <a:spcAft>
                  <a:spcPts val="458"/>
                </a:spcAft>
                <a:buFont charset="0" pitchFamily="34" typeface="Arial"/>
                <a:buChar char="•"/>
                <a:defRPr/>
              </a:pPr>
              <a:endParaRPr lang="en-US" sz="1100">
                <a:solidFill>
                  <a:schemeClr val="tx1"/>
                </a:solidFill>
                <a:latin charset="-122" pitchFamily="34" typeface="微软雅黑"/>
              </a:endParaRPr>
            </a:p>
          </p:txBody>
        </p:sp>
      </p:grpSp>
      <p:sp>
        <p:nvSpPr>
          <p:cNvPr id="10" name="中心文本"/>
          <p:cNvSpPr txBox="1">
            <a:spLocks noChangeArrowheads="1"/>
          </p:cNvSpPr>
          <p:nvPr/>
        </p:nvSpPr>
        <p:spPr bwMode="auto">
          <a:xfrm>
            <a:off x="4656104" y="2735277"/>
            <a:ext cx="1319742" cy="572772"/>
          </a:xfrm>
          <a:prstGeom prst="rect">
            <a:avLst/>
          </a:prstGeom>
          <a:noFill/>
          <a:ln w="9525">
            <a:noFill/>
            <a:miter lim="800000"/>
          </a:ln>
        </p:spPr>
        <p:txBody>
          <a:bodyPr bIns="34926" lIns="69852" rIns="69852" tIns="34926">
            <a:spAutoFit/>
          </a:bodyPr>
          <a:lstStyle/>
          <a:p>
            <a:pPr algn="ctr" eaLnBrk="1" hangingPunct="1"/>
            <a:r>
              <a:rPr altLang="en-US" lang="zh-CN" sz="3300">
                <a:latin charset="-122" pitchFamily="34" typeface="微软雅黑"/>
                <a:ea charset="-122" panose="020b0503020204020204" pitchFamily="34" typeface="微软雅黑"/>
              </a:rPr>
              <a:t>标题</a:t>
            </a:r>
          </a:p>
        </p:txBody>
      </p:sp>
      <p:sp>
        <p:nvSpPr>
          <p:cNvPr id="11" name="TextBox 10"/>
          <p:cNvSpPr txBox="1"/>
          <p:nvPr/>
        </p:nvSpPr>
        <p:spPr>
          <a:xfrm>
            <a:off x="1361488" y="1608108"/>
            <a:ext cx="2755930" cy="870040"/>
          </a:xfrm>
          <a:prstGeom prst="rect">
            <a:avLst/>
          </a:prstGeom>
          <a:noFill/>
        </p:spPr>
        <p:txBody>
          <a:bodyPr anchor="ctr" bIns="46569" lIns="93136" rIns="93136" tIns="46569"/>
          <a:lstStyle/>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p:txBody>
      </p:sp>
      <p:sp>
        <p:nvSpPr>
          <p:cNvPr id="12" name="TextBox 10"/>
          <p:cNvSpPr txBox="1"/>
          <p:nvPr/>
        </p:nvSpPr>
        <p:spPr>
          <a:xfrm>
            <a:off x="6485307" y="1608108"/>
            <a:ext cx="2755930" cy="870040"/>
          </a:xfrm>
          <a:prstGeom prst="rect">
            <a:avLst/>
          </a:prstGeom>
          <a:noFill/>
        </p:spPr>
        <p:txBody>
          <a:bodyPr anchor="ctr" bIns="46569" lIns="93136" rIns="93136" tIns="46569"/>
          <a:lstStyle/>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p:txBody>
      </p:sp>
      <p:sp>
        <p:nvSpPr>
          <p:cNvPr id="13" name="TextBox 10"/>
          <p:cNvSpPr txBox="1"/>
          <p:nvPr/>
        </p:nvSpPr>
        <p:spPr>
          <a:xfrm>
            <a:off x="1361488" y="3788056"/>
            <a:ext cx="2755930" cy="870040"/>
          </a:xfrm>
          <a:prstGeom prst="rect">
            <a:avLst/>
          </a:prstGeom>
          <a:noFill/>
        </p:spPr>
        <p:txBody>
          <a:bodyPr anchor="ctr" bIns="46569" lIns="93136" rIns="93136" tIns="46569"/>
          <a:lstStyle/>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p:txBody>
      </p:sp>
      <p:sp>
        <p:nvSpPr>
          <p:cNvPr id="14" name="TextBox 13"/>
          <p:cNvSpPr txBox="1"/>
          <p:nvPr/>
        </p:nvSpPr>
        <p:spPr>
          <a:xfrm>
            <a:off x="6485307" y="3788056"/>
            <a:ext cx="2755930" cy="870040"/>
          </a:xfrm>
          <a:prstGeom prst="rect">
            <a:avLst/>
          </a:prstGeom>
          <a:noFill/>
        </p:spPr>
        <p:txBody>
          <a:bodyPr anchor="ctr" bIns="46569" lIns="93136" rIns="93136" tIns="46569"/>
          <a:lstStyle/>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a:p>
            <a:pPr algn="ctr">
              <a:lnSpc>
                <a:spcPct val="130000"/>
              </a:lnSpc>
              <a:defRPr/>
            </a:pPr>
            <a:r>
              <a:rPr altLang="en-US" kern="0" lang="zh-CN" sz="1700">
                <a:latin charset="-122" pitchFamily="34" typeface="微软雅黑"/>
                <a:ea charset="-122" panose="020b0503020204020204" pitchFamily="34" typeface="微软雅黑"/>
              </a:rPr>
              <a:t>请在此处输入您的文本</a:t>
            </a:r>
          </a:p>
        </p:txBody>
      </p:sp>
    </p:spTree>
    <p:extLst>
      <p:ext uri="{BB962C8B-B14F-4D97-AF65-F5344CB8AC3E}">
        <p14:creationId val="28743317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1"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heel(1)" transition="in">
                                      <p:cBhvr>
                                        <p:cTn dur="500" id="18"/>
                                        <p:tgtEl>
                                          <p:spTgt spid="5"/>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childTnLst>
                          </p:cTn>
                        </p:par>
                        <p:par>
                          <p:cTn fill="hold" id="33" nodeType="afterGroup">
                            <p:stCondLst>
                              <p:cond delay="3000"/>
                            </p:stCondLst>
                            <p:childTnLst>
                              <p:par>
                                <p:cTn fill="hold" grpId="0" id="34" nodeType="afterEffect" presetClass="entr" presetID="22" presetSubtype="2">
                                  <p:stCondLst>
                                    <p:cond delay="0"/>
                                  </p:stCondLst>
                                  <p:childTnLst>
                                    <p:set>
                                      <p:cBhvr>
                                        <p:cTn dur="1" fill="hold" id="35">
                                          <p:stCondLst>
                                            <p:cond delay="0"/>
                                          </p:stCondLst>
                                        </p:cTn>
                                        <p:tgtEl>
                                          <p:spTgt spid="13"/>
                                        </p:tgtEl>
                                        <p:attrNameLst>
                                          <p:attrName>style.visibility</p:attrName>
                                        </p:attrNameLst>
                                      </p:cBhvr>
                                      <p:to>
                                        <p:strVal val="visible"/>
                                      </p:to>
                                    </p:set>
                                    <p:animEffect filter="wipe(right)" transition="in">
                                      <p:cBhvr>
                                        <p:cTn dur="500" id="36"/>
                                        <p:tgtEl>
                                          <p:spTgt spid="13"/>
                                        </p:tgtEl>
                                      </p:cBhvr>
                                    </p:animEffect>
                                  </p:childTnLst>
                                </p:cTn>
                              </p:par>
                            </p:childTnLst>
                          </p:cTn>
                        </p:par>
                        <p:par>
                          <p:cTn fill="hold" id="37" nodeType="afterGroup">
                            <p:stCondLst>
                              <p:cond delay="3500"/>
                            </p:stCondLst>
                            <p:childTnLst>
                              <p:par>
                                <p:cTn fill="hold" grpId="0" id="38" nodeType="afterEffect" presetClass="entr" presetID="22" presetSubtype="2">
                                  <p:stCondLst>
                                    <p:cond delay="0"/>
                                  </p:stCondLst>
                                  <p:childTnLst>
                                    <p:set>
                                      <p:cBhvr>
                                        <p:cTn dur="1" fill="hold" id="39">
                                          <p:stCondLst>
                                            <p:cond delay="0"/>
                                          </p:stCondLst>
                                        </p:cTn>
                                        <p:tgtEl>
                                          <p:spTgt spid="11"/>
                                        </p:tgtEl>
                                        <p:attrNameLst>
                                          <p:attrName>style.visibility</p:attrName>
                                        </p:attrNameLst>
                                      </p:cBhvr>
                                      <p:to>
                                        <p:strVal val="visible"/>
                                      </p:to>
                                    </p:set>
                                    <p:animEffect filter="wipe(right)" transition="in">
                                      <p:cBhvr>
                                        <p:cTn dur="500" id="4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0"/>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5" name="图片 4"/>
          <p:cNvPicPr/>
          <p:nvPr/>
        </p:nvPicPr>
        <p:blipFill>
          <a:blip r:embed="rId3">
            <a:extLst>
              <a:ext uri="{28A0092B-C50C-407E-A947-70E740481C1C}">
                <a14:useLocalDpi val="0"/>
              </a:ext>
            </a:extLst>
          </a:blip>
          <a:stretch>
            <a:fillRect/>
          </a:stretch>
        </p:blipFill>
        <p:spPr>
          <a:xfrm>
            <a:off x="986797" y="1591028"/>
            <a:ext cx="1941057" cy="1920999"/>
          </a:xfrm>
          <a:prstGeom prst="ellipse">
            <a:avLst/>
          </a:prstGeom>
          <a:ln w="76200">
            <a:solidFill>
              <a:schemeClr val="bg1">
                <a:lumMod val="65000"/>
              </a:schemeClr>
            </a:solidFill>
          </a:ln>
        </p:spPr>
      </p:pic>
      <p:sp>
        <p:nvSpPr>
          <p:cNvPr id="6" name="椭圆 5"/>
          <p:cNvSpPr/>
          <p:nvPr/>
        </p:nvSpPr>
        <p:spPr>
          <a:xfrm>
            <a:off x="2406080" y="1648884"/>
            <a:ext cx="599191"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zh-CN" b="1" lang="en-US" sz="1700">
                <a:ea charset="-122" panose="020b0503020204020204" pitchFamily="34" typeface="微软雅黑"/>
              </a:rPr>
              <a:t>01</a:t>
            </a:r>
          </a:p>
        </p:txBody>
      </p:sp>
      <p:pic>
        <p:nvPicPr>
          <p:cNvPr id="7" name="图片 6"/>
          <p:cNvPicPr/>
          <p:nvPr/>
        </p:nvPicPr>
        <p:blipFill>
          <a:blip r:embed="rId4">
            <a:extLst>
              <a:ext uri="{28A0092B-C50C-407E-A947-70E740481C1C}">
                <a14:useLocalDpi val="0"/>
              </a:ext>
            </a:extLst>
          </a:blip>
          <a:stretch>
            <a:fillRect/>
          </a:stretch>
        </p:blipFill>
        <p:spPr>
          <a:xfrm>
            <a:off x="3933498" y="3220982"/>
            <a:ext cx="1940844" cy="1940774"/>
          </a:xfrm>
          <a:prstGeom prst="ellipse">
            <a:avLst/>
          </a:prstGeom>
          <a:ln w="76200">
            <a:solidFill>
              <a:schemeClr val="bg1">
                <a:lumMod val="65000"/>
              </a:schemeClr>
            </a:solidFill>
          </a:ln>
        </p:spPr>
      </p:pic>
      <p:sp>
        <p:nvSpPr>
          <p:cNvPr id="8" name="椭圆 7"/>
          <p:cNvSpPr/>
          <p:nvPr/>
        </p:nvSpPr>
        <p:spPr>
          <a:xfrm>
            <a:off x="5418240" y="3288835"/>
            <a:ext cx="611366"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zh-CN" b="1" lang="en-US" sz="1700">
                <a:ea charset="-122" panose="020b0503020204020204" pitchFamily="34" typeface="微软雅黑"/>
              </a:rPr>
              <a:t>02</a:t>
            </a:r>
          </a:p>
        </p:txBody>
      </p:sp>
      <p:pic>
        <p:nvPicPr>
          <p:cNvPr id="9" name="图片 8"/>
          <p:cNvPicPr/>
          <p:nvPr/>
        </p:nvPicPr>
        <p:blipFill>
          <a:blip r:embed="rId5">
            <a:extLst>
              <a:ext uri="{28A0092B-C50C-407E-A947-70E740481C1C}">
                <a14:useLocalDpi val="0"/>
              </a:ext>
            </a:extLst>
          </a:blip>
          <a:stretch>
            <a:fillRect/>
          </a:stretch>
        </p:blipFill>
        <p:spPr>
          <a:xfrm>
            <a:off x="6809318" y="1571249"/>
            <a:ext cx="1940842" cy="1940776"/>
          </a:xfrm>
          <a:prstGeom prst="ellipse">
            <a:avLst/>
          </a:prstGeom>
          <a:ln w="76200">
            <a:solidFill>
              <a:schemeClr val="bg1">
                <a:lumMod val="65000"/>
              </a:schemeClr>
            </a:solidFill>
          </a:ln>
        </p:spPr>
      </p:pic>
      <p:sp>
        <p:nvSpPr>
          <p:cNvPr id="10" name="椭圆 9"/>
          <p:cNvSpPr/>
          <p:nvPr/>
        </p:nvSpPr>
        <p:spPr>
          <a:xfrm>
            <a:off x="8361991" y="1648884"/>
            <a:ext cx="611365"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r>
              <a:rPr altLang="zh-CN" b="1" lang="en-US" sz="1700">
                <a:ea charset="-122" panose="020b0503020204020204" pitchFamily="34" typeface="微软雅黑"/>
              </a:rPr>
              <a:t>03</a:t>
            </a:r>
          </a:p>
        </p:txBody>
      </p:sp>
      <p:sp>
        <p:nvSpPr>
          <p:cNvPr id="11" name="TextBox 10"/>
          <p:cNvSpPr txBox="1"/>
          <p:nvPr/>
        </p:nvSpPr>
        <p:spPr>
          <a:xfrm>
            <a:off x="831528" y="3829696"/>
            <a:ext cx="2096108" cy="871250"/>
          </a:xfrm>
          <a:prstGeom prst="rect">
            <a:avLst/>
          </a:prstGeom>
          <a:noFill/>
        </p:spPr>
        <p:txBody>
          <a:bodyPr bIns="49291" lIns="98581" rIns="98581" rtlCol="0" tIns="49291" wrap="square">
            <a:spAutoFit/>
          </a:bodyPr>
          <a:lstStyle/>
          <a:p>
            <a:pPr algn="just">
              <a:lnSpc>
                <a:spcPct val="130000"/>
              </a:lnSpc>
              <a:spcAft>
                <a:spcPts val="647"/>
              </a:spcAft>
            </a:pPr>
            <a:r>
              <a:rPr altLang="en-US" lang="zh-CN" sz="1300">
                <a:solidFill>
                  <a:schemeClr val="tx1">
                    <a:lumMod val="85000"/>
                    <a:lumOff val="15000"/>
                  </a:schemeClr>
                </a:solidFill>
                <a:latin charset="-122" pitchFamily="34" typeface="微软雅黑"/>
                <a:ea charset="-122" panose="020b0503020204020204" pitchFamily="34" typeface="微软雅黑"/>
              </a:rPr>
              <a:t>单击此处添加对图片的说明文字单击此处添加对图片的说明文字.</a:t>
            </a:r>
          </a:p>
        </p:txBody>
      </p:sp>
      <p:sp>
        <p:nvSpPr>
          <p:cNvPr id="12" name="TextBox 11"/>
          <p:cNvSpPr txBox="1"/>
          <p:nvPr/>
        </p:nvSpPr>
        <p:spPr>
          <a:xfrm>
            <a:off x="3855864" y="2117859"/>
            <a:ext cx="2096108" cy="871250"/>
          </a:xfrm>
          <a:prstGeom prst="rect">
            <a:avLst/>
          </a:prstGeom>
          <a:noFill/>
        </p:spPr>
        <p:txBody>
          <a:bodyPr bIns="49291" lIns="98581" rIns="98581" rtlCol="0" tIns="49291" wrap="square">
            <a:spAutoFit/>
          </a:bodyPr>
          <a:lstStyle/>
          <a:p>
            <a:pPr algn="just">
              <a:lnSpc>
                <a:spcPct val="130000"/>
              </a:lnSpc>
              <a:spcAft>
                <a:spcPts val="647"/>
              </a:spcAft>
            </a:pPr>
            <a:r>
              <a:rPr altLang="en-US" lang="zh-CN" sz="1300">
                <a:solidFill>
                  <a:schemeClr val="tx1">
                    <a:lumMod val="85000"/>
                    <a:lumOff val="15000"/>
                  </a:schemeClr>
                </a:solidFill>
                <a:latin charset="-122" pitchFamily="34" typeface="微软雅黑"/>
                <a:ea charset="-122" panose="020b0503020204020204" pitchFamily="34" typeface="微软雅黑"/>
              </a:rPr>
              <a:t>单击此处添加对图片的说明文字单击此处添加对图片的说明文字.</a:t>
            </a:r>
          </a:p>
        </p:txBody>
      </p:sp>
      <p:sp>
        <p:nvSpPr>
          <p:cNvPr id="13" name="TextBox 12"/>
          <p:cNvSpPr txBox="1"/>
          <p:nvPr/>
        </p:nvSpPr>
        <p:spPr>
          <a:xfrm>
            <a:off x="6886952" y="3800508"/>
            <a:ext cx="2096108" cy="871250"/>
          </a:xfrm>
          <a:prstGeom prst="rect">
            <a:avLst/>
          </a:prstGeom>
          <a:noFill/>
        </p:spPr>
        <p:txBody>
          <a:bodyPr bIns="49291" lIns="98581" rIns="98581" rtlCol="0" tIns="49291" wrap="square">
            <a:spAutoFit/>
          </a:bodyPr>
          <a:lstStyle/>
          <a:p>
            <a:pPr algn="just">
              <a:lnSpc>
                <a:spcPct val="130000"/>
              </a:lnSpc>
              <a:spcAft>
                <a:spcPts val="647"/>
              </a:spcAft>
            </a:pPr>
            <a:r>
              <a:rPr altLang="en-US" lang="zh-CN" sz="1300">
                <a:solidFill>
                  <a:schemeClr val="tx1">
                    <a:lumMod val="85000"/>
                    <a:lumOff val="15000"/>
                  </a:schemeClr>
                </a:solidFill>
                <a:latin charset="-122" pitchFamily="34" typeface="微软雅黑"/>
                <a:ea charset="-122" panose="020b0503020204020204" pitchFamily="34" typeface="微软雅黑"/>
              </a:rPr>
              <a:t>单击此处添加对图片的说明文字单击此处添加对图片的说明文字.</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15"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1000" fill="hold" id="18"/>
                                        <p:tgtEl>
                                          <p:spTgt spid="5"/>
                                        </p:tgtEl>
                                        <p:attrNameLst>
                                          <p:attrName>ppt_w</p:attrName>
                                        </p:attrNameLst>
                                      </p:cBhvr>
                                      <p:tavLst>
                                        <p:tav tm="0">
                                          <p:val>
                                            <p:fltVal val="0"/>
                                          </p:val>
                                        </p:tav>
                                        <p:tav tm="100000">
                                          <p:val>
                                            <p:strVal val="#ppt_w"/>
                                          </p:val>
                                        </p:tav>
                                      </p:tavLst>
                                    </p:anim>
                                    <p:anim calcmode="lin" valueType="num">
                                      <p:cBhvr>
                                        <p:cTn dur="1000" fill="hold" id="19"/>
                                        <p:tgtEl>
                                          <p:spTgt spid="5"/>
                                        </p:tgtEl>
                                        <p:attrNameLst>
                                          <p:attrName>ppt_h</p:attrName>
                                        </p:attrNameLst>
                                      </p:cBhvr>
                                      <p:tavLst>
                                        <p:tav tm="0">
                                          <p:val>
                                            <p:fltVal val="0"/>
                                          </p:val>
                                        </p:tav>
                                        <p:tav tm="100000">
                                          <p:val>
                                            <p:strVal val="#ppt_h"/>
                                          </p:val>
                                        </p:tav>
                                      </p:tavLst>
                                    </p:anim>
                                    <p:anim calcmode="lin" valueType="num">
                                      <p:cBhvr>
                                        <p:cTn dur="1000" fill="hold" id="20"/>
                                        <p:tgtEl>
                                          <p:spTgt spid="5"/>
                                        </p:tgtEl>
                                        <p:attrNameLst>
                                          <p:attrName>ppt_x</p:attrName>
                                        </p:attrNameLst>
                                      </p:cBhvr>
                                      <p:tavLst>
                                        <p:tav fmla="#ppt_x+(cos(-2*pi*(1-$))*-#ppt_x-sin(-2*pi*(1-$))*(1-#ppt_y))*(1-$)" tm="0">
                                          <p:val>
                                            <p:fltVal val="0"/>
                                          </p:val>
                                        </p:tav>
                                        <p:tav tm="100000">
                                          <p:val>
                                            <p:fltVal val="1"/>
                                          </p:val>
                                        </p:tav>
                                      </p:tavLst>
                                    </p:anim>
                                    <p:anim calcmode="lin" valueType="num">
                                      <p:cBhvr>
                                        <p:cTn dur="1000" fill="hold" id="21"/>
                                        <p:tgtEl>
                                          <p:spTgt spid="5"/>
                                        </p:tgtEl>
                                        <p:attrNameLst>
                                          <p:attrName>ppt_y</p:attrName>
                                        </p:attrNameLst>
                                      </p:cBhvr>
                                      <p:tavLst>
                                        <p:tav fmla="#ppt_y+(sin(-2*pi*(1-$))*-#ppt_x+cos(-2*pi*(1-$))*(1-#ppt_y))*(1-$)" tm="0">
                                          <p:val>
                                            <p:fltVal val="0"/>
                                          </p:val>
                                        </p:tav>
                                        <p:tav tm="100000">
                                          <p:val>
                                            <p:fltVal val="1"/>
                                          </p:val>
                                        </p:tav>
                                      </p:tavLst>
                                    </p:anim>
                                  </p:childTnLst>
                                </p:cTn>
                              </p:par>
                            </p:childTnLst>
                          </p:cTn>
                        </p:par>
                        <p:par>
                          <p:cTn fill="hold" id="22" nodeType="afterGroup">
                            <p:stCondLst>
                              <p:cond delay="2000"/>
                            </p:stCondLst>
                            <p:childTnLst>
                              <p:par>
                                <p:cTn fill="hold" grpId="0" id="23" nodeType="afterEffect" presetClass="entr" presetID="21"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750" id="25"/>
                                        <p:tgtEl>
                                          <p:spTgt spid="6"/>
                                        </p:tgtEl>
                                      </p:cBhvr>
                                    </p:animEffect>
                                  </p:childTnLst>
                                </p:cTn>
                              </p:par>
                            </p:childTnLst>
                          </p:cTn>
                        </p:par>
                        <p:par>
                          <p:cTn fill="hold" id="26" nodeType="afterGroup">
                            <p:stCondLst>
                              <p:cond delay="2750"/>
                            </p:stCondLst>
                            <p:childTnLst>
                              <p:par>
                                <p:cTn fill="hold" grpId="0" id="27" nodeType="afterEffect" presetClass="entr" presetID="22" presetSubtype="1">
                                  <p:stCondLst>
                                    <p:cond delay="0"/>
                                  </p:stCondLst>
                                  <p:childTnLst>
                                    <p:set>
                                      <p:cBhvr>
                                        <p:cTn dur="1" fill="hold" id="28">
                                          <p:stCondLst>
                                            <p:cond delay="0"/>
                                          </p:stCondLst>
                                        </p:cTn>
                                        <p:tgtEl>
                                          <p:spTgt spid="11"/>
                                        </p:tgtEl>
                                        <p:attrNameLst>
                                          <p:attrName>style.visibility</p:attrName>
                                        </p:attrNameLst>
                                      </p:cBhvr>
                                      <p:to>
                                        <p:strVal val="visible"/>
                                      </p:to>
                                    </p:set>
                                    <p:animEffect filter="wipe(up)" transition="in">
                                      <p:cBhvr>
                                        <p:cTn dur="500" id="29"/>
                                        <p:tgtEl>
                                          <p:spTgt spid="11"/>
                                        </p:tgtEl>
                                      </p:cBhvr>
                                    </p:animEffect>
                                  </p:childTnLst>
                                </p:cTn>
                              </p:par>
                            </p:childTnLst>
                          </p:cTn>
                        </p:par>
                        <p:par>
                          <p:cTn fill="hold" id="30" nodeType="afterGroup">
                            <p:stCondLst>
                              <p:cond delay="3250"/>
                            </p:stCondLst>
                            <p:childTnLst>
                              <p:par>
                                <p:cTn fill="hold" id="31" nodeType="afterEffect" presetClass="entr" presetID="15"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1000" fill="hold" id="33"/>
                                        <p:tgtEl>
                                          <p:spTgt spid="7"/>
                                        </p:tgtEl>
                                        <p:attrNameLst>
                                          <p:attrName>ppt_w</p:attrName>
                                        </p:attrNameLst>
                                      </p:cBhvr>
                                      <p:tavLst>
                                        <p:tav tm="0">
                                          <p:val>
                                            <p:fltVal val="0"/>
                                          </p:val>
                                        </p:tav>
                                        <p:tav tm="100000">
                                          <p:val>
                                            <p:strVal val="#ppt_w"/>
                                          </p:val>
                                        </p:tav>
                                      </p:tavLst>
                                    </p:anim>
                                    <p:anim calcmode="lin" valueType="num">
                                      <p:cBhvr>
                                        <p:cTn dur="1000" fill="hold" id="34"/>
                                        <p:tgtEl>
                                          <p:spTgt spid="7"/>
                                        </p:tgtEl>
                                        <p:attrNameLst>
                                          <p:attrName>ppt_h</p:attrName>
                                        </p:attrNameLst>
                                      </p:cBhvr>
                                      <p:tavLst>
                                        <p:tav tm="0">
                                          <p:val>
                                            <p:fltVal val="0"/>
                                          </p:val>
                                        </p:tav>
                                        <p:tav tm="100000">
                                          <p:val>
                                            <p:strVal val="#ppt_h"/>
                                          </p:val>
                                        </p:tav>
                                      </p:tavLst>
                                    </p:anim>
                                    <p:anim calcmode="lin" valueType="num">
                                      <p:cBhvr>
                                        <p:cTn dur="1000" fill="hold" id="35"/>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36"/>
                                        <p:tgtEl>
                                          <p:spTgt spid="7"/>
                                        </p:tgtEl>
                                        <p:attrNameLst>
                                          <p:attrName>ppt_y</p:attrName>
                                        </p:attrNameLst>
                                      </p:cBhvr>
                                      <p:tavLst>
                                        <p:tav fmla="#ppt_y+(sin(-2*pi*(1-$))*-#ppt_x+cos(-2*pi*(1-$))*(1-#ppt_y))*(1-$)" tm="0">
                                          <p:val>
                                            <p:fltVal val="0"/>
                                          </p:val>
                                        </p:tav>
                                        <p:tav tm="100000">
                                          <p:val>
                                            <p:fltVal val="1"/>
                                          </p:val>
                                        </p:tav>
                                      </p:tavLst>
                                    </p:anim>
                                  </p:childTnLst>
                                </p:cTn>
                              </p:par>
                            </p:childTnLst>
                          </p:cTn>
                        </p:par>
                        <p:par>
                          <p:cTn fill="hold" id="37" nodeType="afterGroup">
                            <p:stCondLst>
                              <p:cond delay="4250"/>
                            </p:stCondLst>
                            <p:childTnLst>
                              <p:par>
                                <p:cTn fill="hold" grpId="0" id="38" nodeType="afterEffect" presetClass="entr" presetID="21" presetSubtype="1">
                                  <p:stCondLst>
                                    <p:cond delay="0"/>
                                  </p:stCondLst>
                                  <p:childTnLst>
                                    <p:set>
                                      <p:cBhvr>
                                        <p:cTn dur="1" fill="hold" id="39">
                                          <p:stCondLst>
                                            <p:cond delay="0"/>
                                          </p:stCondLst>
                                        </p:cTn>
                                        <p:tgtEl>
                                          <p:spTgt spid="8"/>
                                        </p:tgtEl>
                                        <p:attrNameLst>
                                          <p:attrName>style.visibility</p:attrName>
                                        </p:attrNameLst>
                                      </p:cBhvr>
                                      <p:to>
                                        <p:strVal val="visible"/>
                                      </p:to>
                                    </p:set>
                                    <p:animEffect filter="wheel(1)" transition="in">
                                      <p:cBhvr>
                                        <p:cTn dur="750" id="40"/>
                                        <p:tgtEl>
                                          <p:spTgt spid="8"/>
                                        </p:tgtEl>
                                      </p:cBhvr>
                                    </p:animEffect>
                                  </p:childTnLst>
                                </p:cTn>
                              </p:par>
                            </p:childTnLst>
                          </p:cTn>
                        </p:par>
                        <p:par>
                          <p:cTn fill="hold" id="41" nodeType="afterGroup">
                            <p:stCondLst>
                              <p:cond delay="5000"/>
                            </p:stCondLst>
                            <p:childTnLst>
                              <p:par>
                                <p:cTn fill="hold" grpId="0" id="42" nodeType="afterEffect" presetClass="entr" presetID="22" presetSubtype="4">
                                  <p:stCondLst>
                                    <p:cond delay="0"/>
                                  </p:stCondLst>
                                  <p:childTnLst>
                                    <p:set>
                                      <p:cBhvr>
                                        <p:cTn dur="1" fill="hold" id="43">
                                          <p:stCondLst>
                                            <p:cond delay="0"/>
                                          </p:stCondLst>
                                        </p:cTn>
                                        <p:tgtEl>
                                          <p:spTgt spid="12"/>
                                        </p:tgtEl>
                                        <p:attrNameLst>
                                          <p:attrName>style.visibility</p:attrName>
                                        </p:attrNameLst>
                                      </p:cBhvr>
                                      <p:to>
                                        <p:strVal val="visible"/>
                                      </p:to>
                                    </p:set>
                                    <p:animEffect filter="wipe(down)" transition="in">
                                      <p:cBhvr>
                                        <p:cTn dur="500" id="44"/>
                                        <p:tgtEl>
                                          <p:spTgt spid="12"/>
                                        </p:tgtEl>
                                      </p:cBhvr>
                                    </p:animEffect>
                                  </p:childTnLst>
                                </p:cTn>
                              </p:par>
                            </p:childTnLst>
                          </p:cTn>
                        </p:par>
                        <p:par>
                          <p:cTn fill="hold" id="45" nodeType="afterGroup">
                            <p:stCondLst>
                              <p:cond delay="5500"/>
                            </p:stCondLst>
                            <p:childTnLst>
                              <p:par>
                                <p:cTn fill="hold" id="46" nodeType="afterEffect" presetClass="entr" presetID="52" presetSubtype="0">
                                  <p:stCondLst>
                                    <p:cond delay="0"/>
                                  </p:stCondLst>
                                  <p:childTnLst>
                                    <p:set>
                                      <p:cBhvr>
                                        <p:cTn dur="1" fill="hold" id="47">
                                          <p:stCondLst>
                                            <p:cond delay="0"/>
                                          </p:stCondLst>
                                        </p:cTn>
                                        <p:tgtEl>
                                          <p:spTgt spid="9"/>
                                        </p:tgtEl>
                                        <p:attrNameLst>
                                          <p:attrName>style.visibility</p:attrName>
                                        </p:attrNameLst>
                                      </p:cBhvr>
                                      <p:to>
                                        <p:strVal val="visible"/>
                                      </p:to>
                                    </p:set>
                                    <p:animScale>
                                      <p:cBhvr>
                                        <p:cTn decel="50000" dur="1000" fill="hold" id="48">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9"/>
                                        </p:tgtEl>
                                        <p:attrNameLst>
                                          <p:attrName>ppt_x</p:attrName>
                                          <p:attrName>ppt_y</p:attrName>
                                        </p:attrNameLst>
                                      </p:cBhvr>
                                    </p:animMotion>
                                    <p:animEffect filter="fade" transition="in">
                                      <p:cBhvr>
                                        <p:cTn dur="1000" id="50"/>
                                        <p:tgtEl>
                                          <p:spTgt spid="9"/>
                                        </p:tgtEl>
                                      </p:cBhvr>
                                    </p:animEffect>
                                  </p:childTnLst>
                                </p:cTn>
                              </p:par>
                            </p:childTnLst>
                          </p:cTn>
                        </p:par>
                        <p:par>
                          <p:cTn fill="hold" id="51" nodeType="afterGroup">
                            <p:stCondLst>
                              <p:cond delay="6500"/>
                            </p:stCondLst>
                            <p:childTnLst>
                              <p:par>
                                <p:cTn fill="hold" grpId="0" id="52" nodeType="afterEffect" presetClass="entr" presetID="21" presetSubtype="1">
                                  <p:stCondLst>
                                    <p:cond delay="0"/>
                                  </p:stCondLst>
                                  <p:childTnLst>
                                    <p:set>
                                      <p:cBhvr>
                                        <p:cTn dur="1" fill="hold" id="53">
                                          <p:stCondLst>
                                            <p:cond delay="0"/>
                                          </p:stCondLst>
                                        </p:cTn>
                                        <p:tgtEl>
                                          <p:spTgt spid="10"/>
                                        </p:tgtEl>
                                        <p:attrNameLst>
                                          <p:attrName>style.visibility</p:attrName>
                                        </p:attrNameLst>
                                      </p:cBhvr>
                                      <p:to>
                                        <p:strVal val="visible"/>
                                      </p:to>
                                    </p:set>
                                    <p:animEffect filter="wheel(1)" transition="in">
                                      <p:cBhvr>
                                        <p:cTn dur="750" id="54"/>
                                        <p:tgtEl>
                                          <p:spTgt spid="10"/>
                                        </p:tgtEl>
                                      </p:cBhvr>
                                    </p:animEffect>
                                  </p:childTnLst>
                                </p:cTn>
                              </p:par>
                            </p:childTnLst>
                          </p:cTn>
                        </p:par>
                        <p:par>
                          <p:cTn fill="hold" id="55" nodeType="afterGroup">
                            <p:stCondLst>
                              <p:cond delay="7250"/>
                            </p:stCondLst>
                            <p:childTnLst>
                              <p:par>
                                <p:cTn fill="hold" grpId="0" id="56" nodeType="afterEffect" presetClass="entr" presetID="22" presetSubtype="1">
                                  <p:stCondLst>
                                    <p:cond delay="0"/>
                                  </p:stCondLst>
                                  <p:childTnLst>
                                    <p:set>
                                      <p:cBhvr>
                                        <p:cTn dur="1" fill="hold" id="57">
                                          <p:stCondLst>
                                            <p:cond delay="0"/>
                                          </p:stCondLst>
                                        </p:cTn>
                                        <p:tgtEl>
                                          <p:spTgt spid="13"/>
                                        </p:tgtEl>
                                        <p:attrNameLst>
                                          <p:attrName>style.visibility</p:attrName>
                                        </p:attrNameLst>
                                      </p:cBhvr>
                                      <p:to>
                                        <p:strVal val="visible"/>
                                      </p:to>
                                    </p:set>
                                    <p:animEffect filter="wipe(up)" transition="in">
                                      <p:cBhvr>
                                        <p:cTn dur="500" id="5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8"/>
      <p:bldP grpId="0" spid="10"/>
      <p:bldP grpId="0" spid="11"/>
      <p:bldP grpId="0" spid="12"/>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 name="组合 4"/>
          <p:cNvGrpSpPr/>
          <p:nvPr/>
        </p:nvGrpSpPr>
        <p:grpSpPr>
          <a:xfrm>
            <a:off x="3564719" y="2576447"/>
            <a:ext cx="1566157" cy="1570813"/>
            <a:chOff x="3056718" y="2081057"/>
            <a:chExt cx="1566157" cy="1570813"/>
          </a:xfrm>
        </p:grpSpPr>
        <p:sp>
          <p:nvSpPr>
            <p:cNvPr id="6" name="Freeform 71"/>
            <p:cNvSpPr/>
            <p:nvPr/>
          </p:nvSpPr>
          <p:spPr bwMode="auto">
            <a:xfrm>
              <a:off x="3056718" y="2081057"/>
              <a:ext cx="1566157" cy="1570813"/>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052E65"/>
            </a:solidFill>
            <a:ln>
              <a:noFill/>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 name="TextBox 6"/>
            <p:cNvSpPr txBox="1"/>
            <p:nvPr/>
          </p:nvSpPr>
          <p:spPr>
            <a:xfrm>
              <a:off x="3537896" y="2671699"/>
              <a:ext cx="1074113" cy="701040"/>
            </a:xfrm>
            <a:prstGeom prst="rect">
              <a:avLst/>
            </a:prstGeom>
            <a:noFill/>
          </p:spPr>
          <p:txBody>
            <a:bodyPr rtlCol="0" wrap="square">
              <a:spAutoFit/>
            </a:bodyPr>
            <a:lstStyle/>
            <a:p>
              <a:r>
                <a:rPr altLang="zh-CN" b="1" lang="en-US" sz="4000">
                  <a:solidFill>
                    <a:schemeClr val="bg1"/>
                  </a:solidFill>
                  <a:ea charset="-122" panose="020b0503020204020204" pitchFamily="34" typeface="微软雅黑"/>
                </a:rPr>
                <a:t>39%</a:t>
              </a:r>
            </a:p>
          </p:txBody>
        </p:sp>
        <p:sp>
          <p:nvSpPr>
            <p:cNvPr id="8" name="TextBox 7"/>
            <p:cNvSpPr txBox="1"/>
            <p:nvPr/>
          </p:nvSpPr>
          <p:spPr>
            <a:xfrm>
              <a:off x="3619824" y="2251956"/>
              <a:ext cx="952176" cy="518160"/>
            </a:xfrm>
            <a:prstGeom prst="rect">
              <a:avLst/>
            </a:prstGeom>
            <a:noFill/>
          </p:spPr>
          <p:txBody>
            <a:bodyPr rtlCol="0" wrap="square">
              <a:spAutoFit/>
            </a:bodyPr>
            <a:lstStyle/>
            <a:p>
              <a:r>
                <a:rPr altLang="en-US" lang="zh-CN" sz="1400">
                  <a:solidFill>
                    <a:schemeClr val="bg1"/>
                  </a:solidFill>
                  <a:latin charset="-122" pitchFamily="34" typeface="微软雅黑"/>
                  <a:ea charset="-122" panose="020b0503020204020204" pitchFamily="34" typeface="微软雅黑"/>
                </a:rPr>
                <a:t>单击此处添加文本</a:t>
              </a:r>
            </a:p>
          </p:txBody>
        </p:sp>
      </p:grpSp>
      <p:sp>
        <p:nvSpPr>
          <p:cNvPr id="9" name="TextBox 8"/>
          <p:cNvSpPr txBox="1"/>
          <p:nvPr/>
        </p:nvSpPr>
        <p:spPr>
          <a:xfrm>
            <a:off x="1199387" y="1915011"/>
            <a:ext cx="2160240" cy="365760"/>
          </a:xfrm>
          <a:prstGeom prst="rect">
            <a:avLst/>
          </a:prstGeom>
          <a:noFill/>
        </p:spPr>
        <p:txBody>
          <a:bodyPr rtlCol="0" wrap="square">
            <a:spAutoFit/>
          </a:bodyPr>
          <a:lstStyle/>
          <a:p>
            <a:r>
              <a:rPr altLang="en-US" lang="zh-CN">
                <a:latin charset="-122" pitchFamily="34" typeface="微软雅黑"/>
                <a:ea charset="-122" panose="020b0503020204020204" pitchFamily="34" typeface="微软雅黑"/>
              </a:rPr>
              <a:t>单击此处添加标题</a:t>
            </a:r>
          </a:p>
        </p:txBody>
      </p:sp>
      <p:sp>
        <p:nvSpPr>
          <p:cNvPr id="10" name="矩形 1"/>
          <p:cNvSpPr>
            <a:spLocks noChangeArrowheads="1"/>
          </p:cNvSpPr>
          <p:nvPr/>
        </p:nvSpPr>
        <p:spPr bwMode="auto">
          <a:xfrm>
            <a:off x="5656063" y="2275052"/>
            <a:ext cx="3240360" cy="201168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just">
              <a:lnSpc>
                <a:spcPct val="150000"/>
              </a:lnSpc>
            </a:pPr>
            <a:r>
              <a:rPr altLang="en-US" lang="zh-CN" sz="1400">
                <a:solidFill>
                  <a:schemeClr val="tx1">
                    <a:lumMod val="65000"/>
                    <a:lumOff val="35000"/>
                  </a:schemeClr>
                </a:solidFill>
                <a:latin charset="-122" pitchFamily="34" typeface="微软雅黑"/>
                <a:ea charset="-122" panose="020b0503020204020204" pitchFamily="34" typeface="微软雅黑"/>
              </a:rPr>
              <a:t>单击添加文字单击添加文字单击添加文字单击添加文字单击添加文字单击添加文字单击添加文字单击添加文字单击添加文字单击添加文字单击添加文字单击添加文字单击添加文字单击添加文单击添加文字单击添加文字单击添加文字</a:t>
            </a:r>
          </a:p>
        </p:txBody>
      </p:sp>
      <p:sp>
        <p:nvSpPr>
          <p:cNvPr id="11" name="L 形 10"/>
          <p:cNvSpPr/>
          <p:nvPr/>
        </p:nvSpPr>
        <p:spPr>
          <a:xfrm rot="5400000">
            <a:off x="5559817" y="2230107"/>
            <a:ext cx="343914" cy="295436"/>
          </a:xfrm>
          <a:prstGeom prst="corner">
            <a:avLst>
              <a:gd fmla="val 25014" name="adj1"/>
              <a:gd fmla="val 23544" name="adj2"/>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2" name="L 形 11"/>
          <p:cNvSpPr/>
          <p:nvPr/>
        </p:nvSpPr>
        <p:spPr>
          <a:xfrm rot="16200000">
            <a:off x="8576749" y="4049993"/>
            <a:ext cx="343914" cy="295436"/>
          </a:xfrm>
          <a:prstGeom prst="corner">
            <a:avLst>
              <a:gd fmla="val 25014" name="adj1"/>
              <a:gd fmla="val 23544" name="adj2"/>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3" name="组合 12"/>
          <p:cNvGrpSpPr/>
          <p:nvPr/>
        </p:nvGrpSpPr>
        <p:grpSpPr>
          <a:xfrm>
            <a:off x="2364877" y="2576447"/>
            <a:ext cx="1572366" cy="1570813"/>
            <a:chOff x="1856877" y="2081057"/>
            <a:chExt cx="1572366" cy="1570813"/>
          </a:xfrm>
        </p:grpSpPr>
        <p:sp>
          <p:nvSpPr>
            <p:cNvPr id="14" name="Freeform 72"/>
            <p:cNvSpPr/>
            <p:nvPr/>
          </p:nvSpPr>
          <p:spPr bwMode="auto">
            <a:xfrm>
              <a:off x="1856877" y="2081057"/>
              <a:ext cx="1572366" cy="1570813"/>
            </a:xfrm>
            <a:custGeom>
              <a:gdLst>
                <a:gd fmla="*/ 0 w 329" name="T0"/>
                <a:gd fmla="*/ 164 h 329" name="T1"/>
                <a:gd fmla="*/ 0 w 329" name="T2"/>
                <a:gd fmla="*/ 164 h 329" name="T3"/>
                <a:gd fmla="*/ 164 w 329" name="T4"/>
                <a:gd fmla="*/ 0 h 329" name="T5"/>
                <a:gd fmla="*/ 329 w 329" name="T6"/>
                <a:gd fmla="*/ 0 h 329" name="T7"/>
                <a:gd fmla="*/ 329 w 329" name="T8"/>
                <a:gd fmla="*/ 164 h 329" name="T9"/>
                <a:gd fmla="*/ 164 w 329" name="T10"/>
                <a:gd fmla="*/ 329 h 329" name="T11"/>
                <a:gd fmla="*/ 164 w 329" name="T12"/>
                <a:gd fmla="*/ 329 h 329" name="T13"/>
                <a:gd fmla="*/ 0 w 329"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052E65"/>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 name="TextBox 14"/>
            <p:cNvSpPr txBox="1"/>
            <p:nvPr/>
          </p:nvSpPr>
          <p:spPr>
            <a:xfrm>
              <a:off x="2271311" y="2671699"/>
              <a:ext cx="1074113" cy="701040"/>
            </a:xfrm>
            <a:prstGeom prst="rect">
              <a:avLst/>
            </a:prstGeom>
            <a:noFill/>
          </p:spPr>
          <p:txBody>
            <a:bodyPr rtlCol="0" wrap="square">
              <a:spAutoFit/>
            </a:bodyPr>
            <a:lstStyle/>
            <a:p>
              <a:r>
                <a:rPr altLang="zh-CN" b="1" lang="en-US" sz="4000">
                  <a:solidFill>
                    <a:schemeClr val="bg1"/>
                  </a:solidFill>
                  <a:ea charset="-122" panose="020b0503020204020204" pitchFamily="34" typeface="微软雅黑"/>
                </a:rPr>
                <a:t>34%</a:t>
              </a:r>
            </a:p>
          </p:txBody>
        </p:sp>
        <p:sp>
          <p:nvSpPr>
            <p:cNvPr id="16" name="TextBox 15"/>
            <p:cNvSpPr txBox="1"/>
            <p:nvPr/>
          </p:nvSpPr>
          <p:spPr>
            <a:xfrm>
              <a:off x="2376014" y="2251956"/>
              <a:ext cx="971850" cy="518160"/>
            </a:xfrm>
            <a:prstGeom prst="rect">
              <a:avLst/>
            </a:prstGeom>
            <a:noFill/>
          </p:spPr>
          <p:txBody>
            <a:bodyPr rtlCol="0" wrap="square">
              <a:spAutoFit/>
            </a:bodyPr>
            <a:lstStyle/>
            <a:p>
              <a:r>
                <a:rPr altLang="en-US" lang="zh-CN" sz="1400">
                  <a:solidFill>
                    <a:schemeClr val="bg1"/>
                  </a:solidFill>
                  <a:latin charset="-122" pitchFamily="34" typeface="微软雅黑"/>
                  <a:ea charset="-122" panose="020b0503020204020204" pitchFamily="34" typeface="微软雅黑"/>
                </a:rPr>
                <a:t>单击此处添加文本</a:t>
              </a:r>
            </a:p>
          </p:txBody>
        </p:sp>
      </p:grpSp>
      <p:grpSp>
        <p:nvGrpSpPr>
          <p:cNvPr id="17" name="组合 16"/>
          <p:cNvGrpSpPr/>
          <p:nvPr/>
        </p:nvGrpSpPr>
        <p:grpSpPr>
          <a:xfrm>
            <a:off x="1099846" y="2576447"/>
            <a:ext cx="1566157" cy="1570813"/>
            <a:chOff x="591845" y="2081057"/>
            <a:chExt cx="1566157" cy="1570813"/>
          </a:xfrm>
        </p:grpSpPr>
        <p:sp>
          <p:nvSpPr>
            <p:cNvPr id="18" name="Freeform 73"/>
            <p:cNvSpPr/>
            <p:nvPr/>
          </p:nvSpPr>
          <p:spPr bwMode="auto">
            <a:xfrm>
              <a:off x="591845" y="2081057"/>
              <a:ext cx="1566157" cy="1570813"/>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052E65"/>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9" name="TextBox 18"/>
            <p:cNvSpPr txBox="1"/>
            <p:nvPr/>
          </p:nvSpPr>
          <p:spPr>
            <a:xfrm>
              <a:off x="906938" y="2671699"/>
              <a:ext cx="1074113" cy="701040"/>
            </a:xfrm>
            <a:prstGeom prst="rect">
              <a:avLst/>
            </a:prstGeom>
            <a:noFill/>
          </p:spPr>
          <p:txBody>
            <a:bodyPr rtlCol="0" wrap="square">
              <a:spAutoFit/>
            </a:bodyPr>
            <a:lstStyle/>
            <a:p>
              <a:r>
                <a:rPr altLang="zh-CN" b="1" lang="en-US" sz="4000">
                  <a:solidFill>
                    <a:schemeClr val="bg1"/>
                  </a:solidFill>
                  <a:ea charset="-122" panose="020b0503020204020204" pitchFamily="34" typeface="微软雅黑"/>
                </a:rPr>
                <a:t>27%</a:t>
              </a:r>
            </a:p>
          </p:txBody>
        </p:sp>
        <p:sp>
          <p:nvSpPr>
            <p:cNvPr id="20" name="TextBox 19"/>
            <p:cNvSpPr txBox="1"/>
            <p:nvPr/>
          </p:nvSpPr>
          <p:spPr>
            <a:xfrm>
              <a:off x="1053548" y="2251956"/>
              <a:ext cx="998171" cy="518160"/>
            </a:xfrm>
            <a:prstGeom prst="rect">
              <a:avLst/>
            </a:prstGeom>
            <a:noFill/>
          </p:spPr>
          <p:txBody>
            <a:bodyPr rtlCol="0" wrap="square">
              <a:spAutoFit/>
            </a:bodyPr>
            <a:lstStyle/>
            <a:p>
              <a:r>
                <a:rPr altLang="en-US" lang="zh-CN" sz="1400">
                  <a:solidFill>
                    <a:schemeClr val="bg1"/>
                  </a:solidFill>
                  <a:latin charset="-122" pitchFamily="34" typeface="微软雅黑"/>
                  <a:ea charset="-122" panose="020b0503020204020204" pitchFamily="34" typeface="微软雅黑"/>
                </a:rPr>
                <a:t>单击此处添加文本</a:t>
              </a:r>
            </a:p>
          </p:txBody>
        </p:sp>
      </p:gr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0-#ppt_w/2"/>
                                          </p:val>
                                        </p:tav>
                                        <p:tav tm="100000">
                                          <p:val>
                                            <p:strVal val="#ppt_x"/>
                                          </p:val>
                                        </p:tav>
                                      </p:tavLst>
                                    </p:anim>
                                    <p:anim calcmode="lin" valueType="num">
                                      <p:cBhvr additive="base">
                                        <p:cTn dur="500" fill="hold" id="19"/>
                                        <p:tgtEl>
                                          <p:spTgt spid="9"/>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37"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ecel="100000" dur="900" fill="hold" id="25"/>
                                        <p:tgtEl>
                                          <p:spTgt spid="17"/>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7"/>
                                        </p:tgtEl>
                                        <p:attrNameLst>
                                          <p:attrName>ppt_y</p:attrName>
                                        </p:attrNameLst>
                                      </p:cBhvr>
                                      <p:tavLst>
                                        <p:tav tm="0">
                                          <p:val>
                                            <p:strVal val="#ppt_y-.03"/>
                                          </p:val>
                                        </p:tav>
                                        <p:tav tm="100000">
                                          <p:val>
                                            <p:strVal val="#ppt_y"/>
                                          </p:val>
                                        </p:tav>
                                      </p:tavLst>
                                    </p:anim>
                                  </p:childTnLst>
                                </p:cTn>
                              </p:par>
                              <p:par>
                                <p:cTn fill="hold" id="27" nodeType="withEffect" presetClass="entr" presetID="37" presetSubtype="0">
                                  <p:stCondLst>
                                    <p:cond delay="50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ecel="100000" dur="900" fill="hold" id="31"/>
                                        <p:tgtEl>
                                          <p:spTgt spid="13"/>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33" nodeType="withEffect" presetClass="entr" presetID="37" presetSubtype="0">
                                  <p:stCondLst>
                                    <p:cond delay="1000"/>
                                  </p:stCondLst>
                                  <p:childTnLst>
                                    <p:set>
                                      <p:cBhvr>
                                        <p:cTn dur="1" fill="hold" id="34">
                                          <p:stCondLst>
                                            <p:cond delay="0"/>
                                          </p:stCondLst>
                                        </p:cTn>
                                        <p:tgtEl>
                                          <p:spTgt spid="5"/>
                                        </p:tgtEl>
                                        <p:attrNameLst>
                                          <p:attrName>style.visibility</p:attrName>
                                        </p:attrNameLst>
                                      </p:cBhvr>
                                      <p:to>
                                        <p:strVal val="visible"/>
                                      </p:to>
                                    </p:set>
                                    <p:animEffect filter="fade" transition="in">
                                      <p:cBhvr>
                                        <p:cTn dur="1000" id="35"/>
                                        <p:tgtEl>
                                          <p:spTgt spid="5"/>
                                        </p:tgtEl>
                                      </p:cBhvr>
                                    </p:animEffect>
                                    <p:anim calcmode="lin" valueType="num">
                                      <p:cBhvr>
                                        <p:cTn dur="1000" fill="hold" id="36"/>
                                        <p:tgtEl>
                                          <p:spTgt spid="5"/>
                                        </p:tgtEl>
                                        <p:attrNameLst>
                                          <p:attrName>ppt_x</p:attrName>
                                        </p:attrNameLst>
                                      </p:cBhvr>
                                      <p:tavLst>
                                        <p:tav tm="0">
                                          <p:val>
                                            <p:strVal val="#ppt_x"/>
                                          </p:val>
                                        </p:tav>
                                        <p:tav tm="100000">
                                          <p:val>
                                            <p:strVal val="#ppt_x"/>
                                          </p:val>
                                        </p:tav>
                                      </p:tavLst>
                                    </p:anim>
                                    <p:anim calcmode="lin" valueType="num">
                                      <p:cBhvr>
                                        <p:cTn decel="100000" dur="900" fill="hold" id="37"/>
                                        <p:tgtEl>
                                          <p:spTgt spid="5"/>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6">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9">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0-#ppt_w/2"/>
                                          </p:val>
                                        </p:tav>
                                        <p:tav tm="100000">
                                          <p:val>
                                            <p:strVal val="#ppt_x"/>
                                          </p:val>
                                        </p:tav>
                                      </p:tavLst>
                                    </p:anim>
                                    <p:anim calcmode="lin" valueType="num">
                                      <p:cBhvr additive="base">
                                        <p:cTn dur="500" fill="hold" id="47"/>
                                        <p:tgtEl>
                                          <p:spTgt spid="12"/>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17" presetSubtype="10">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p:cTn dur="500" fill="hold" id="51"/>
                                        <p:tgtEl>
                                          <p:spTgt spid="10"/>
                                        </p:tgtEl>
                                        <p:attrNameLst>
                                          <p:attrName>ppt_w</p:attrName>
                                        </p:attrNameLst>
                                      </p:cBhvr>
                                      <p:tavLst>
                                        <p:tav tm="0">
                                          <p:val>
                                            <p:fltVal val="0"/>
                                          </p:val>
                                        </p:tav>
                                        <p:tav tm="100000">
                                          <p:val>
                                            <p:strVal val="#ppt_w"/>
                                          </p:val>
                                        </p:tav>
                                      </p:tavLst>
                                    </p:anim>
                                    <p:anim calcmode="lin" valueType="num">
                                      <p:cBhvr>
                                        <p:cTn dur="500" fill="hold" id="52"/>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9"/>
      <p:bldP grpId="0" spid="10"/>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任意多边形 4"/>
          <p:cNvSpPr/>
          <p:nvPr/>
        </p:nvSpPr>
        <p:spPr>
          <a:xfrm flipV="1">
            <a:off x="3969517" y="2771249"/>
            <a:ext cx="512695" cy="1174067"/>
          </a:xfrm>
          <a:custGeom>
            <a:gdLst>
              <a:gd fmla="*/ 374574 w 374574" name="connsiteX0"/>
              <a:gd fmla="*/ 2291509 h 2291509" name="connsiteY0"/>
              <a:gd fmla="*/ 374574 w 374574" name="connsiteX1"/>
              <a:gd fmla="*/ 0 h 2291509" name="connsiteY1"/>
              <a:gd fmla="*/ 0 w 374574" name="connsiteX2"/>
              <a:gd fmla="*/ 0 h 2291509" name="connsiteY2"/>
            </a:gdLst>
            <a:cxnLst>
              <a:cxn ang="0">
                <a:pos x="connsiteX0" y="connsiteY0"/>
              </a:cxn>
              <a:cxn ang="0">
                <a:pos x="connsiteX1" y="connsiteY1"/>
              </a:cxn>
              <a:cxn ang="0">
                <a:pos x="connsiteX2" y="connsiteY2"/>
              </a:cxn>
            </a:cxnLst>
            <a:rect b="b" l="l" r="r" t="t"/>
            <a:pathLst>
              <a:path h="2291509" w="374574">
                <a:moveTo>
                  <a:pt x="374574" y="2291509"/>
                </a:moveTo>
                <a:lnTo>
                  <a:pt x="374574" y="0"/>
                </a:lnTo>
                <a:lnTo>
                  <a:pt x="0" y="0"/>
                </a:lnTo>
              </a:path>
            </a:pathLst>
          </a:custGeom>
          <a:ln w="6350">
            <a:solidFill>
              <a:srgbClr val="052E65"/>
            </a:solidFill>
            <a:prstDash val="sysDot"/>
            <a:headEnd type="oval"/>
            <a:tailEnd len="med" type="oval" w="med"/>
          </a:ln>
        </p:spPr>
        <p:style>
          <a:lnRef idx="1">
            <a:schemeClr val="accent1"/>
          </a:lnRef>
          <a:fillRef idx="0">
            <a:schemeClr val="accent1"/>
          </a:fillRef>
          <a:effectRef idx="0">
            <a:schemeClr val="accent1"/>
          </a:effectRef>
          <a:fontRef idx="minor">
            <a:schemeClr val="tx1"/>
          </a:fontRef>
        </p:style>
        <p:txBody>
          <a:bodyPr anchor="ctr" bIns="46576" lIns="93152" rIns="93152" tIns="46576"/>
          <a:lstStyle/>
          <a:p>
            <a:pPr algn="ctr">
              <a:defRPr/>
            </a:pPr>
            <a:endParaRPr altLang="en-US" lang="zh-CN">
              <a:solidFill>
                <a:prstClr val="black"/>
              </a:solidFill>
              <a:ea charset="-122" panose="020b0503020204020204" pitchFamily="34" typeface="微软雅黑"/>
            </a:endParaRPr>
          </a:p>
        </p:txBody>
      </p:sp>
      <p:sp>
        <p:nvSpPr>
          <p:cNvPr id="6" name="任意多边形 5"/>
          <p:cNvSpPr/>
          <p:nvPr/>
        </p:nvSpPr>
        <p:spPr>
          <a:xfrm flipH="1">
            <a:off x="5483338" y="1718468"/>
            <a:ext cx="512695" cy="1174067"/>
          </a:xfrm>
          <a:custGeom>
            <a:gdLst>
              <a:gd fmla="*/ 374574 w 374574" name="connsiteX0"/>
              <a:gd fmla="*/ 2291509 h 2291509" name="connsiteY0"/>
              <a:gd fmla="*/ 374574 w 374574" name="connsiteX1"/>
              <a:gd fmla="*/ 0 h 2291509" name="connsiteY1"/>
              <a:gd fmla="*/ 0 w 374574" name="connsiteX2"/>
              <a:gd fmla="*/ 0 h 2291509" name="connsiteY2"/>
            </a:gdLst>
            <a:cxnLst>
              <a:cxn ang="0">
                <a:pos x="connsiteX0" y="connsiteY0"/>
              </a:cxn>
              <a:cxn ang="0">
                <a:pos x="connsiteX1" y="connsiteY1"/>
              </a:cxn>
              <a:cxn ang="0">
                <a:pos x="connsiteX2" y="connsiteY2"/>
              </a:cxn>
            </a:cxnLst>
            <a:rect b="b" l="l" r="r" t="t"/>
            <a:pathLst>
              <a:path h="2291509" w="374574">
                <a:moveTo>
                  <a:pt x="374574" y="2291509"/>
                </a:moveTo>
                <a:lnTo>
                  <a:pt x="374574" y="0"/>
                </a:lnTo>
                <a:lnTo>
                  <a:pt x="0" y="0"/>
                </a:lnTo>
              </a:path>
            </a:pathLst>
          </a:custGeom>
          <a:ln w="6350">
            <a:solidFill>
              <a:srgbClr val="052E65"/>
            </a:solidFill>
            <a:prstDash val="sysDot"/>
            <a:headEnd type="oval"/>
            <a:tailEnd len="med" type="oval" w="med"/>
          </a:ln>
        </p:spPr>
        <p:style>
          <a:lnRef idx="1">
            <a:schemeClr val="accent1"/>
          </a:lnRef>
          <a:fillRef idx="0">
            <a:schemeClr val="accent1"/>
          </a:fillRef>
          <a:effectRef idx="0">
            <a:schemeClr val="accent1"/>
          </a:effectRef>
          <a:fontRef idx="minor">
            <a:schemeClr val="tx1"/>
          </a:fontRef>
        </p:style>
        <p:txBody>
          <a:bodyPr anchor="ctr" bIns="46576" lIns="93152" rIns="93152" tIns="46576"/>
          <a:lstStyle/>
          <a:p>
            <a:pPr algn="ctr">
              <a:defRPr/>
            </a:pPr>
            <a:endParaRPr altLang="en-US" lang="zh-CN">
              <a:solidFill>
                <a:prstClr val="black"/>
              </a:solidFill>
              <a:ea charset="-122" panose="020b0503020204020204" pitchFamily="34" typeface="微软雅黑"/>
            </a:endParaRPr>
          </a:p>
        </p:txBody>
      </p:sp>
      <p:grpSp>
        <p:nvGrpSpPr>
          <p:cNvPr id="7" name="组合 6"/>
          <p:cNvGrpSpPr/>
          <p:nvPr/>
        </p:nvGrpSpPr>
        <p:grpSpPr>
          <a:xfrm>
            <a:off x="1551608" y="2012793"/>
            <a:ext cx="3593708" cy="1211263"/>
            <a:chOff x="1334679" y="2997346"/>
            <a:chExt cx="3527313" cy="1188323"/>
          </a:xfrm>
          <a:solidFill>
            <a:srgbClr val="052E65"/>
          </a:solidFill>
        </p:grpSpPr>
        <p:sp>
          <p:nvSpPr>
            <p:cNvPr id="8" name="Freeform 12"/>
            <p:cNvSpPr/>
            <p:nvPr/>
          </p:nvSpPr>
          <p:spPr bwMode="auto">
            <a:xfrm>
              <a:off x="1334679" y="3528839"/>
              <a:ext cx="3527313" cy="640964"/>
            </a:xfrm>
            <a:custGeom>
              <a:gdLst>
                <a:gd fmla="*/ 1128 w 1128" name="T0"/>
                <a:gd fmla="*/ 188 h 302" name="T1"/>
                <a:gd fmla="*/ 974 w 1128" name="T2"/>
                <a:gd fmla="*/ 252 h 302" name="T3"/>
                <a:gd fmla="*/ 352 w 1128" name="T4"/>
                <a:gd fmla="*/ 230 h 302" name="T5"/>
                <a:gd fmla="*/ 404 w 1128" name="T6"/>
                <a:gd fmla="*/ 276 h 302" name="T7"/>
                <a:gd fmla="*/ 0 w 1128" name="T8"/>
                <a:gd fmla="*/ 302 h 302" name="T9"/>
                <a:gd fmla="*/ 200 w 1128" name="T10"/>
                <a:gd fmla="*/ 128 h 302" name="T11"/>
                <a:gd fmla="*/ 250 w 1128" name="T12"/>
                <a:gd fmla="*/ 166 h 302" name="T13"/>
                <a:gd fmla="*/ 1128 w 1128" name="T14"/>
                <a:gd fmla="*/ 188 h 302" name="T15"/>
                <a:gd fmla="*/ 10013 w 10013" name="connsiteX0"/>
                <a:gd fmla="*/ 4487 h 10091" name="connsiteY0"/>
                <a:gd fmla="*/ 8648 w 10013" name="connsiteX1"/>
                <a:gd fmla="*/ 7634 h 10091" name="connsiteY1"/>
                <a:gd fmla="*/ 3134 w 10013" name="connsiteX2"/>
                <a:gd fmla="*/ 6553 h 10091" name="connsiteY2"/>
                <a:gd fmla="*/ 3595 w 10013" name="connsiteX3"/>
                <a:gd fmla="*/ 8814 h 10091" name="connsiteY3"/>
                <a:gd fmla="*/ 14 w 10013" name="connsiteX4"/>
                <a:gd fmla="*/ 10091 h 10091" name="connsiteY4"/>
                <a:gd fmla="*/ 33 w 10013" name="connsiteX5"/>
                <a:gd fmla="*/ 6434 h 10091" name="connsiteY5"/>
                <a:gd fmla="*/ 2230 w 10013" name="connsiteX6"/>
                <a:gd fmla="*/ 3408 h 10091" name="connsiteY6"/>
                <a:gd fmla="*/ 10013 w 10013" name="connsiteX7"/>
                <a:gd fmla="*/ 4487 h 1009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091" w="10013">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9" name="Freeform 12"/>
            <p:cNvSpPr/>
            <p:nvPr/>
          </p:nvSpPr>
          <p:spPr bwMode="auto">
            <a:xfrm>
              <a:off x="1339441" y="2997346"/>
              <a:ext cx="3522551" cy="943995"/>
            </a:xfrm>
            <a:custGeom>
              <a:gdLst>
                <a:gd fmla="*/ 1128 w 1128" name="T0"/>
                <a:gd fmla="*/ 188 h 302" name="T1"/>
                <a:gd fmla="*/ 974 w 1128" name="T2"/>
                <a:gd fmla="*/ 252 h 302" name="T3"/>
                <a:gd fmla="*/ 352 w 1128" name="T4"/>
                <a:gd fmla="*/ 230 h 302" name="T5"/>
                <a:gd fmla="*/ 404 w 1128" name="T6"/>
                <a:gd fmla="*/ 276 h 302" name="T7"/>
                <a:gd fmla="*/ 0 w 1128" name="T8"/>
                <a:gd fmla="*/ 302 h 302" name="T9"/>
                <a:gd fmla="*/ 200 w 1128" name="T10"/>
                <a:gd fmla="*/ 128 h 302" name="T11"/>
                <a:gd fmla="*/ 250 w 1128" name="T12"/>
                <a:gd fmla="*/ 166 h 302" name="T13"/>
                <a:gd fmla="*/ 1128 w 1128" name="T14"/>
                <a:gd fmla="*/ 188 h 3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2" w="1128">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10" name="任意多边形 9"/>
            <p:cNvSpPr/>
            <p:nvPr/>
          </p:nvSpPr>
          <p:spPr>
            <a:xfrm>
              <a:off x="1339441" y="3860427"/>
              <a:ext cx="1252498" cy="325242"/>
            </a:xfrm>
            <a:custGeom>
              <a:gdLst>
                <a:gd fmla="*/ 1518249 w 1518249" name="connsiteX0"/>
                <a:gd fmla="*/ 0 h 391064" name="connsiteY0"/>
                <a:gd fmla="*/ 1518249 w 1518249" name="connsiteX1"/>
                <a:gd fmla="*/ 276045 h 391064" name="connsiteY1"/>
                <a:gd fmla="*/ 0 w 1518249" name="connsiteX2"/>
                <a:gd fmla="*/ 391064 h 391064" name="connsiteY2"/>
                <a:gd fmla="*/ 0 w 1518249" name="connsiteX3"/>
                <a:gd fmla="*/ 97766 h 391064" name="connsiteY3"/>
                <a:gd fmla="*/ 1518249 w 1518249" name="connsiteX4"/>
                <a:gd fmla="*/ 0 h 3910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1064" w="1518249">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sp>
          <p:nvSpPr>
            <p:cNvPr id="11" name="任意多边形 10"/>
            <p:cNvSpPr/>
            <p:nvPr/>
          </p:nvSpPr>
          <p:spPr>
            <a:xfrm>
              <a:off x="4387344" y="3592301"/>
              <a:ext cx="465123" cy="415675"/>
            </a:xfrm>
            <a:custGeom>
              <a:gdLst>
                <a:gd fmla="*/ 0 w 557841" name="connsiteX0"/>
                <a:gd fmla="*/ 230038 h 500332" name="connsiteY0"/>
                <a:gd fmla="*/ 0 w 557841" name="connsiteX1"/>
                <a:gd fmla="*/ 500332 h 500332" name="connsiteY1"/>
                <a:gd fmla="*/ 557841 w 557841" name="connsiteX2"/>
                <a:gd fmla="*/ 276045 h 500332" name="connsiteY2"/>
                <a:gd fmla="*/ 557841 w 557841" name="connsiteX3"/>
                <a:gd fmla="*/ 0 h 500332" name="connsiteY3"/>
                <a:gd fmla="*/ 0 w 557841" name="connsiteX4"/>
                <a:gd fmla="*/ 230038 h 5003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0332" w="557841">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a charset="-122" panose="020b0503020204020204" pitchFamily="34" typeface="微软雅黑"/>
              </a:endParaRPr>
            </a:p>
          </p:txBody>
        </p:sp>
      </p:grpSp>
      <p:grpSp>
        <p:nvGrpSpPr>
          <p:cNvPr id="12" name="组合 11"/>
          <p:cNvGrpSpPr/>
          <p:nvPr/>
        </p:nvGrpSpPr>
        <p:grpSpPr>
          <a:xfrm>
            <a:off x="4813763" y="2556163"/>
            <a:ext cx="3346257" cy="936344"/>
            <a:chOff x="4287378" y="2371018"/>
            <a:chExt cx="3103775" cy="868524"/>
          </a:xfrm>
          <a:solidFill>
            <a:srgbClr val="052E65"/>
          </a:solidFill>
        </p:grpSpPr>
        <p:sp>
          <p:nvSpPr>
            <p:cNvPr id="13" name="任意多边形 12"/>
            <p:cNvSpPr/>
            <p:nvPr/>
          </p:nvSpPr>
          <p:spPr>
            <a:xfrm>
              <a:off x="6299056" y="2438519"/>
              <a:ext cx="214519" cy="405011"/>
            </a:xfrm>
            <a:custGeom>
              <a:gdLst>
                <a:gd fmla="*/ 0 w 291830" name="connsiteX0"/>
                <a:gd fmla="*/ 0 h 476655" name="connsiteY0"/>
                <a:gd fmla="*/ 9728 w 291830" name="connsiteX1"/>
                <a:gd fmla="*/ 345332 h 476655" name="connsiteY1"/>
                <a:gd fmla="*/ 291830 w 291830" name="connsiteX2"/>
                <a:gd fmla="*/ 476655 h 476655" name="connsiteY2"/>
                <a:gd fmla="*/ 282102 w 291830" name="connsiteX3"/>
                <a:gd fmla="*/ 136187 h 476655" name="connsiteY3"/>
                <a:gd fmla="*/ 0 w 291830" name="connsiteX4"/>
                <a:gd fmla="*/ 0 h 4766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6654" w="291830">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prstClr val="white"/>
                </a:solidFill>
                <a:ea charset="-122" panose="020b0503020204020204" pitchFamily="34" typeface="微软雅黑"/>
              </a:endParaRPr>
            </a:p>
          </p:txBody>
        </p:sp>
        <p:grpSp>
          <p:nvGrpSpPr>
            <p:cNvPr id="14" name="组合 13"/>
            <p:cNvGrpSpPr/>
            <p:nvPr/>
          </p:nvGrpSpPr>
          <p:grpSpPr>
            <a:xfrm>
              <a:off x="4287378" y="2371018"/>
              <a:ext cx="3103775" cy="868524"/>
              <a:chOff x="4287378" y="2371018"/>
              <a:chExt cx="3103775" cy="868524"/>
            </a:xfrm>
            <a:grpFill/>
          </p:grpSpPr>
          <p:sp>
            <p:nvSpPr>
              <p:cNvPr id="16" name="Freeform 7"/>
              <p:cNvSpPr/>
              <p:nvPr/>
            </p:nvSpPr>
            <p:spPr bwMode="auto">
              <a:xfrm>
                <a:off x="4287378" y="2371018"/>
                <a:ext cx="3103775" cy="868524"/>
              </a:xfrm>
              <a:custGeom>
                <a:gdLst>
                  <a:gd fmla="*/ 160 w 1128" name="T0"/>
                  <a:gd fmla="*/ 42 h 230" name="T1"/>
                  <a:gd fmla="*/ 0 w 1128" name="T2"/>
                  <a:gd fmla="*/ 104 h 230" name="T3"/>
                  <a:gd fmla="*/ 410 w 1128" name="T4"/>
                  <a:gd fmla="*/ 224 h 230" name="T5"/>
                  <a:gd fmla="*/ 952 w 1128" name="T6"/>
                  <a:gd fmla="*/ 142 h 230" name="T7"/>
                  <a:gd fmla="*/ 1028 w 1128" name="T8"/>
                  <a:gd fmla="*/ 178 h 230" name="T9"/>
                  <a:gd fmla="*/ 1128 w 1128" name="T10"/>
                  <a:gd fmla="*/ 0 h 230" name="T11"/>
                  <a:gd fmla="*/ 730 w 1128" name="T12"/>
                  <a:gd fmla="*/ 24 h 230" name="T13"/>
                  <a:gd fmla="*/ 800 w 1128" name="T14"/>
                  <a:gd fmla="*/ 66 h 230" name="T15"/>
                  <a:gd fmla="*/ 504 w 1128" name="T16"/>
                  <a:gd fmla="*/ 112 h 230" name="T17"/>
                  <a:gd fmla="*/ 160 w 1128" name="T18"/>
                  <a:gd fmla="*/ 42 h 230" name="T19"/>
                  <a:gd fmla="*/ 0 w 10000" name="connsiteX0"/>
                  <a:gd fmla="*/ 3269 h 10032" name="connsiteY0"/>
                  <a:gd fmla="*/ 10 w 10000" name="connsiteX1"/>
                  <a:gd fmla="*/ 6374 h 10032" name="connsiteY1"/>
                  <a:gd fmla="*/ 3606 w 10000" name="connsiteX2"/>
                  <a:gd fmla="*/ 9987 h 10032" name="connsiteY2"/>
                  <a:gd fmla="*/ 8454 w 10000" name="connsiteX3"/>
                  <a:gd fmla="*/ 7378 h 10032" name="connsiteY3"/>
                  <a:gd fmla="*/ 9132 w 10000" name="connsiteX4"/>
                  <a:gd fmla="*/ 8524 h 10032" name="connsiteY4"/>
                  <a:gd fmla="*/ 9980 w 10000" name="connsiteX5"/>
                  <a:gd fmla="*/ 3064 h 10032" name="connsiteY5"/>
                  <a:gd fmla="*/ 10000 w 10000" name="connsiteX6"/>
                  <a:gd fmla="*/ 1 h 10032" name="connsiteY6"/>
                  <a:gd fmla="*/ 6467 w 10000" name="connsiteX7"/>
                  <a:gd fmla="*/ 3621 h 10032" name="connsiteY7"/>
                  <a:gd fmla="*/ 7093 w 10000" name="connsiteX8"/>
                  <a:gd fmla="*/ 4958 h 10032" name="connsiteY8"/>
                  <a:gd fmla="*/ 4447 w 10000" name="connsiteX9"/>
                  <a:gd fmla="*/ 6423 h 10032" name="connsiteY9"/>
                  <a:gd fmla="*/ 0 w 10000" name="connsiteX10"/>
                  <a:gd fmla="*/ 3269 h 100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0032" w="10000">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prstClr val="white"/>
                  </a:solidFill>
                  <a:ea charset="-122" panose="020b0503020204020204" pitchFamily="34" typeface="微软雅黑"/>
                </a:endParaRPr>
              </a:p>
            </p:txBody>
          </p:sp>
          <p:sp>
            <p:nvSpPr>
              <p:cNvPr id="17" name="Freeform 7"/>
              <p:cNvSpPr/>
              <p:nvPr/>
            </p:nvSpPr>
            <p:spPr bwMode="auto">
              <a:xfrm>
                <a:off x="4287378" y="2371018"/>
                <a:ext cx="3103775" cy="634517"/>
              </a:xfrm>
              <a:custGeom>
                <a:gdLst>
                  <a:gd fmla="*/ 160 w 1128" name="T0"/>
                  <a:gd fmla="*/ 42 h 230" name="T1"/>
                  <a:gd fmla="*/ 0 w 1128" name="T2"/>
                  <a:gd fmla="*/ 104 h 230" name="T3"/>
                  <a:gd fmla="*/ 410 w 1128" name="T4"/>
                  <a:gd fmla="*/ 224 h 230" name="T5"/>
                  <a:gd fmla="*/ 952 w 1128" name="T6"/>
                  <a:gd fmla="*/ 142 h 230" name="T7"/>
                  <a:gd fmla="*/ 1028 w 1128" name="T8"/>
                  <a:gd fmla="*/ 178 h 230" name="T9"/>
                  <a:gd fmla="*/ 1128 w 1128" name="T10"/>
                  <a:gd fmla="*/ 0 h 230" name="T11"/>
                  <a:gd fmla="*/ 730 w 1128" name="T12"/>
                  <a:gd fmla="*/ 24 h 230" name="T13"/>
                  <a:gd fmla="*/ 800 w 1128" name="T14"/>
                  <a:gd fmla="*/ 66 h 230" name="T15"/>
                  <a:gd fmla="*/ 504 w 1128" name="T16"/>
                  <a:gd fmla="*/ 112 h 230" name="T17"/>
                  <a:gd fmla="*/ 160 w 1128" name="T18"/>
                  <a:gd fmla="*/ 42 h 2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0" w="1128">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prstClr val="white"/>
                  </a:solidFill>
                  <a:ea charset="-122" panose="020b0503020204020204" pitchFamily="34" typeface="微软雅黑"/>
                </a:endParaRPr>
              </a:p>
            </p:txBody>
          </p:sp>
        </p:grpSp>
        <p:sp>
          <p:nvSpPr>
            <p:cNvPr id="15" name="任意多边形 14"/>
            <p:cNvSpPr/>
            <p:nvPr/>
          </p:nvSpPr>
          <p:spPr>
            <a:xfrm>
              <a:off x="6909611" y="2762529"/>
              <a:ext cx="214520" cy="351010"/>
            </a:xfrm>
            <a:custGeom>
              <a:gdLst>
                <a:gd fmla="*/ 0 w 291830" name="connsiteX0"/>
                <a:gd fmla="*/ 0 h 476655" name="connsiteY0"/>
                <a:gd fmla="*/ 9728 w 291830" name="connsiteX1"/>
                <a:gd fmla="*/ 345332 h 476655" name="connsiteY1"/>
                <a:gd fmla="*/ 291830 w 291830" name="connsiteX2"/>
                <a:gd fmla="*/ 476655 h 476655" name="connsiteY2"/>
                <a:gd fmla="*/ 282102 w 291830" name="connsiteX3"/>
                <a:gd fmla="*/ 136187 h 476655" name="connsiteY3"/>
                <a:gd fmla="*/ 0 w 291830" name="connsiteX4"/>
                <a:gd fmla="*/ 0 h 4766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6654" w="291830">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prstClr val="white"/>
                </a:solidFill>
                <a:ea charset="-122" panose="020b0503020204020204" pitchFamily="34" typeface="微软雅黑"/>
              </a:endParaRPr>
            </a:p>
          </p:txBody>
        </p:sp>
      </p:grpSp>
      <p:grpSp>
        <p:nvGrpSpPr>
          <p:cNvPr id="18" name="组合 17"/>
          <p:cNvGrpSpPr/>
          <p:nvPr/>
        </p:nvGrpSpPr>
        <p:grpSpPr>
          <a:xfrm>
            <a:off x="1648649" y="3704139"/>
            <a:ext cx="2108999" cy="931570"/>
            <a:chOff x="1351620" y="3435846"/>
            <a:chExt cx="1956173" cy="864096"/>
          </a:xfrm>
        </p:grpSpPr>
        <p:sp>
          <p:nvSpPr>
            <p:cNvPr id="19" name="TextBox 11"/>
            <p:cNvSpPr txBox="1">
              <a:spLocks noChangeArrowheads="1"/>
            </p:cNvSpPr>
            <p:nvPr/>
          </p:nvSpPr>
          <p:spPr bwMode="auto">
            <a:xfrm flipH="1">
              <a:off x="1783669" y="3435846"/>
              <a:ext cx="1420179" cy="320460"/>
            </a:xfrm>
            <a:prstGeom prst="rect">
              <a:avLst/>
            </a:prstGeom>
            <a:noFill/>
            <a:ln>
              <a:noFill/>
            </a:ln>
            <a:effectLst/>
            <a:extLst/>
          </p:spPr>
          <p:txBody>
            <a:bodyPr bIns="43202" lIns="86404" rIns="86404" tIns="43202"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700">
                  <a:solidFill>
                    <a:schemeClr val="tx1">
                      <a:lumMod val="85000"/>
                      <a:lumOff val="15000"/>
                    </a:schemeClr>
                  </a:solidFill>
                  <a:latin charset="-122" pitchFamily="34" typeface="微软雅黑"/>
                  <a:ea charset="-122" panose="020b0503020204020204" pitchFamily="34" typeface="微软雅黑"/>
                </a:rPr>
                <a:t>此处输入标题</a:t>
              </a:r>
            </a:p>
          </p:txBody>
        </p:sp>
        <p:sp>
          <p:nvSpPr>
            <p:cNvPr id="20" name="文本框 1"/>
            <p:cNvSpPr txBox="1"/>
            <p:nvPr/>
          </p:nvSpPr>
          <p:spPr>
            <a:xfrm>
              <a:off x="1351620" y="3692552"/>
              <a:ext cx="1956173" cy="594702"/>
            </a:xfrm>
            <a:prstGeom prst="rect">
              <a:avLst/>
            </a:prstGeom>
            <a:noFill/>
          </p:spPr>
          <p:txBody>
            <a:bodyPr bIns="43202" lIns="86404" rIns="86404" tIns="43202">
              <a:spAutoFit/>
            </a:bodyPr>
            <a:lstStyle/>
            <a:p>
              <a:pPr>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请在此处输入您的文本</a:t>
              </a:r>
            </a:p>
            <a:p>
              <a:pPr>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请在此处输入您的文本</a:t>
              </a:r>
            </a:p>
          </p:txBody>
        </p:sp>
      </p:grpSp>
      <p:grpSp>
        <p:nvGrpSpPr>
          <p:cNvPr id="21" name="组合 20"/>
          <p:cNvGrpSpPr/>
          <p:nvPr/>
        </p:nvGrpSpPr>
        <p:grpSpPr>
          <a:xfrm>
            <a:off x="6148060" y="1481491"/>
            <a:ext cx="2109000" cy="928989"/>
            <a:chOff x="5524988" y="1374185"/>
            <a:chExt cx="1956174" cy="861702"/>
          </a:xfrm>
        </p:grpSpPr>
        <p:sp>
          <p:nvSpPr>
            <p:cNvPr id="22" name="文本框 24"/>
            <p:cNvSpPr txBox="1"/>
            <p:nvPr/>
          </p:nvSpPr>
          <p:spPr>
            <a:xfrm>
              <a:off x="5524990" y="1628497"/>
              <a:ext cx="1956173" cy="594702"/>
            </a:xfrm>
            <a:prstGeom prst="rect">
              <a:avLst/>
            </a:prstGeom>
            <a:noFill/>
          </p:spPr>
          <p:txBody>
            <a:bodyPr bIns="43202" lIns="86404" rIns="86404" tIns="43202">
              <a:spAutoFit/>
            </a:bodyPr>
            <a:lstStyle/>
            <a:p>
              <a:pPr>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请在此处输入您的文本</a:t>
              </a:r>
            </a:p>
            <a:p>
              <a:pPr>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请在此处输入您的文本</a:t>
              </a:r>
            </a:p>
          </p:txBody>
        </p:sp>
        <p:sp>
          <p:nvSpPr>
            <p:cNvPr id="23" name="TextBox 11"/>
            <p:cNvSpPr txBox="1">
              <a:spLocks noChangeArrowheads="1"/>
            </p:cNvSpPr>
            <p:nvPr/>
          </p:nvSpPr>
          <p:spPr bwMode="auto">
            <a:xfrm flipH="1">
              <a:off x="5524988" y="1374185"/>
              <a:ext cx="1639299" cy="320460"/>
            </a:xfrm>
            <a:prstGeom prst="rect">
              <a:avLst/>
            </a:prstGeom>
            <a:noFill/>
            <a:ln>
              <a:noFill/>
            </a:ln>
            <a:effectLst/>
            <a:extLst/>
          </p:spPr>
          <p:txBody>
            <a:bodyPr bIns="43202" lIns="86404" rIns="86404" tIns="43202"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700">
                  <a:solidFill>
                    <a:schemeClr val="tx1">
                      <a:lumMod val="85000"/>
                      <a:lumOff val="15000"/>
                    </a:schemeClr>
                  </a:solidFill>
                  <a:latin charset="-122" pitchFamily="34" typeface="微软雅黑"/>
                  <a:ea charset="-122" panose="020b0503020204020204" pitchFamily="34" typeface="微软雅黑"/>
                </a:rPr>
                <a:t>此处输入标题</a:t>
              </a:r>
            </a:p>
          </p:txBody>
        </p:sp>
      </p:gr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id="19" nodeType="withEffect" presetClass="entr" presetID="22" presetSubtype="2">
                                  <p:stCondLst>
                                    <p:cond delay="0"/>
                                  </p:stCondLst>
                                  <p:childTnLst>
                                    <p:set>
                                      <p:cBhvr>
                                        <p:cTn dur="1" fill="hold" id="20">
                                          <p:stCondLst>
                                            <p:cond delay="0"/>
                                          </p:stCondLst>
                                        </p:cTn>
                                        <p:tgtEl>
                                          <p:spTgt spid="7"/>
                                        </p:tgtEl>
                                        <p:attrNameLst>
                                          <p:attrName>style.visibility</p:attrName>
                                        </p:attrNameLst>
                                      </p:cBhvr>
                                      <p:to>
                                        <p:strVal val="visible"/>
                                      </p:to>
                                    </p:set>
                                    <p:animEffect filter="wipe(right)" transition="in">
                                      <p:cBhvr>
                                        <p:cTn dur="500" id="21"/>
                                        <p:tgtEl>
                                          <p:spTgt spid="7"/>
                                        </p:tgtEl>
                                      </p:cBhvr>
                                    </p:animEffect>
                                  </p:childTnLst>
                                </p:cTn>
                              </p:par>
                            </p:childTnLst>
                          </p:cTn>
                        </p:par>
                        <p:par>
                          <p:cTn fill="hold" id="22" nodeType="afterGroup">
                            <p:stCondLst>
                              <p:cond delay="1500"/>
                            </p:stCondLst>
                            <p:childTnLst>
                              <p:par>
                                <p:cTn fill="hold" grpId="0" id="23" nodeType="afterEffect" presetClass="entr" presetID="2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5"/>
                                        </p:tgtEl>
                                        <p:attrNameLst>
                                          <p:attrName>style.visibility</p:attrName>
                                        </p:attrNameLst>
                                      </p:cBhvr>
                                      <p:to>
                                        <p:strVal val="visible"/>
                                      </p:to>
                                    </p:set>
                                    <p:animEffect filter="wipe(up)" transition="in">
                                      <p:cBhvr>
                                        <p:cTn dur="500" id="28"/>
                                        <p:tgtEl>
                                          <p:spTgt spid="5"/>
                                        </p:tgtEl>
                                      </p:cBhvr>
                                    </p:animEffect>
                                  </p:childTnLst>
                                </p:cTn>
                              </p:par>
                            </p:childTnLst>
                          </p:cTn>
                        </p:par>
                        <p:par>
                          <p:cTn fill="hold" id="29" nodeType="afterGroup">
                            <p:stCondLst>
                              <p:cond delay="2000"/>
                            </p:stCondLst>
                            <p:childTnLst>
                              <p:par>
                                <p:cTn fill="hold" id="30" nodeType="afterEffect" presetClass="entr" presetID="22" presetSubtype="2">
                                  <p:stCondLst>
                                    <p:cond delay="0"/>
                                  </p:stCondLst>
                                  <p:childTnLst>
                                    <p:set>
                                      <p:cBhvr>
                                        <p:cTn dur="1" fill="hold" id="31">
                                          <p:stCondLst>
                                            <p:cond delay="0"/>
                                          </p:stCondLst>
                                        </p:cTn>
                                        <p:tgtEl>
                                          <p:spTgt spid="18"/>
                                        </p:tgtEl>
                                        <p:attrNameLst>
                                          <p:attrName>style.visibility</p:attrName>
                                        </p:attrNameLst>
                                      </p:cBhvr>
                                      <p:to>
                                        <p:strVal val="visible"/>
                                      </p:to>
                                    </p:set>
                                    <p:animEffect filter="wipe(right)" transition="in">
                                      <p:cBhvr>
                                        <p:cTn dur="500" id="32"/>
                                        <p:tgtEl>
                                          <p:spTgt spid="18"/>
                                        </p:tgtEl>
                                      </p:cBhvr>
                                    </p:animEffect>
                                  </p:childTnLst>
                                </p:cTn>
                              </p:par>
                              <p:par>
                                <p:cTn fill="hold" id="33" nodeType="withEffect" presetClass="entr" presetID="22" presetSubtype="8">
                                  <p:stCondLst>
                                    <p:cond delay="0"/>
                                  </p:stCondLst>
                                  <p:childTnLst>
                                    <p:set>
                                      <p:cBhvr>
                                        <p:cTn dur="1" fill="hold" id="34">
                                          <p:stCondLst>
                                            <p:cond delay="0"/>
                                          </p:stCondLst>
                                        </p:cTn>
                                        <p:tgtEl>
                                          <p:spTgt spid="21"/>
                                        </p:tgtEl>
                                        <p:attrNameLst>
                                          <p:attrName>style.visibility</p:attrName>
                                        </p:attrNameLst>
                                      </p:cBhvr>
                                      <p:to>
                                        <p:strVal val="visible"/>
                                      </p:to>
                                    </p:set>
                                    <p:animEffect filter="wipe(left)" transition="in">
                                      <p:cBhvr>
                                        <p:cTn dur="500" id="3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任意多边形 4"/>
          <p:cNvSpPr/>
          <p:nvPr/>
        </p:nvSpPr>
        <p:spPr>
          <a:xfrm>
            <a:off x="4493095" y="1546070"/>
            <a:ext cx="1473622" cy="1473569"/>
          </a:xfrm>
          <a:custGeom>
            <a:gdLst>
              <a:gd fmla="*/ 603939 w 1217261" name="connsiteX0"/>
              <a:gd fmla="*/ 0 h 1216852" name="connsiteY0"/>
              <a:gd fmla="*/ 1108772 w 1217261" name="connsiteX1"/>
              <a:gd fmla="*/ 101921 h 1216852" name="connsiteY1"/>
              <a:gd fmla="*/ 1217261 w 1217261" name="connsiteX2"/>
              <a:gd fmla="*/ 154183 h 1216852" name="connsiteY2"/>
              <a:gd fmla="*/ 650141 w 1217261" name="connsiteX3"/>
              <a:gd fmla="*/ 1216852 h 1216852" name="connsiteY3"/>
              <a:gd fmla="*/ 644949 w 1217261" name="connsiteX4"/>
              <a:gd fmla="*/ 1213352 h 1216852" name="connsiteY4"/>
              <a:gd fmla="*/ 608630 w 1217261" name="connsiteX5"/>
              <a:gd fmla="*/ 1206019 h 1216852" name="connsiteY5"/>
              <a:gd fmla="*/ 572312 w 1217261" name="connsiteX6"/>
              <a:gd fmla="*/ 1213352 h 1216852" name="connsiteY6"/>
              <a:gd fmla="*/ 568895 w 1217261" name="connsiteX7"/>
              <a:gd fmla="*/ 1215655 h 1216852" name="connsiteY7"/>
              <a:gd fmla="*/ 0 w 1217261" name="connsiteX8"/>
              <a:gd fmla="*/ 149663 h 1216852" name="connsiteY8"/>
              <a:gd fmla="*/ 99106 w 1217261" name="connsiteX9"/>
              <a:gd fmla="*/ 101921 h 1216852" name="connsiteY9"/>
              <a:gd fmla="*/ 603939 w 1217261" name="connsiteX10"/>
              <a:gd fmla="*/ 0 h 12168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4466" lIns="0" rIns="0" tIns="0"/>
          <a:lstStyle/>
          <a:p>
            <a:pPr algn="ctr">
              <a:defRPr/>
            </a:pPr>
            <a:r>
              <a:rPr altLang="en-US" lang="zh-CN" sz="2600">
                <a:solidFill>
                  <a:schemeClr val="bg1"/>
                </a:solidFill>
                <a:latin charset="-122" pitchFamily="34" typeface="微软雅黑"/>
                <a:ea charset="-122" panose="020b0503020204020204" pitchFamily="34" typeface="微软雅黑"/>
              </a:rPr>
              <a:t>标题</a:t>
            </a:r>
          </a:p>
        </p:txBody>
      </p:sp>
      <p:sp>
        <p:nvSpPr>
          <p:cNvPr id="6" name="任意多边形 5"/>
          <p:cNvSpPr/>
          <p:nvPr/>
        </p:nvSpPr>
        <p:spPr>
          <a:xfrm rot="3600000">
            <a:off x="5277856" y="2000436"/>
            <a:ext cx="1473570" cy="1471911"/>
          </a:xfrm>
          <a:custGeom>
            <a:gdLst>
              <a:gd fmla="*/ 603939 w 1217261" name="connsiteX0"/>
              <a:gd fmla="*/ 0 h 1216852" name="connsiteY0"/>
              <a:gd fmla="*/ 1108772 w 1217261" name="connsiteX1"/>
              <a:gd fmla="*/ 101921 h 1216852" name="connsiteY1"/>
              <a:gd fmla="*/ 1217261 w 1217261" name="connsiteX2"/>
              <a:gd fmla="*/ 154183 h 1216852" name="connsiteY2"/>
              <a:gd fmla="*/ 650141 w 1217261" name="connsiteX3"/>
              <a:gd fmla="*/ 1216852 h 1216852" name="connsiteY3"/>
              <a:gd fmla="*/ 644949 w 1217261" name="connsiteX4"/>
              <a:gd fmla="*/ 1213352 h 1216852" name="connsiteY4"/>
              <a:gd fmla="*/ 608630 w 1217261" name="connsiteX5"/>
              <a:gd fmla="*/ 1206019 h 1216852" name="connsiteY5"/>
              <a:gd fmla="*/ 572312 w 1217261" name="connsiteX6"/>
              <a:gd fmla="*/ 1213352 h 1216852" name="connsiteY6"/>
              <a:gd fmla="*/ 568895 w 1217261" name="connsiteX7"/>
              <a:gd fmla="*/ 1215655 h 1216852" name="connsiteY7"/>
              <a:gd fmla="*/ 0 w 1217261" name="connsiteX8"/>
              <a:gd fmla="*/ 149663 h 1216852" name="connsiteY8"/>
              <a:gd fmla="*/ 99106 w 1217261" name="connsiteX9"/>
              <a:gd fmla="*/ 101921 h 1216852" name="connsiteY9"/>
              <a:gd fmla="*/ 603939 w 1217261" name="connsiteX10"/>
              <a:gd fmla="*/ 0 h 12168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4466" lIns="0" rIns="0" tIns="0"/>
          <a:lstStyle/>
          <a:p>
            <a:pPr algn="ctr">
              <a:defRPr/>
            </a:pPr>
            <a:r>
              <a:rPr altLang="en-US" lang="zh-CN" sz="2600">
                <a:solidFill>
                  <a:schemeClr val="tx1"/>
                </a:solidFill>
                <a:latin charset="-122" pitchFamily="34" typeface="微软雅黑"/>
                <a:ea charset="-122" panose="020b0503020204020204" pitchFamily="34" typeface="微软雅黑"/>
              </a:rPr>
              <a:t>标题</a:t>
            </a:r>
          </a:p>
        </p:txBody>
      </p:sp>
      <p:sp>
        <p:nvSpPr>
          <p:cNvPr id="7" name="任意多边形 6"/>
          <p:cNvSpPr/>
          <p:nvPr/>
        </p:nvSpPr>
        <p:spPr>
          <a:xfrm rot="18000000">
            <a:off x="3707534" y="1999582"/>
            <a:ext cx="1473570" cy="1473621"/>
          </a:xfrm>
          <a:custGeom>
            <a:gdLst>
              <a:gd fmla="*/ 603939 w 1217261" name="connsiteX0"/>
              <a:gd fmla="*/ 0 h 1216852" name="connsiteY0"/>
              <a:gd fmla="*/ 1108772 w 1217261" name="connsiteX1"/>
              <a:gd fmla="*/ 101921 h 1216852" name="connsiteY1"/>
              <a:gd fmla="*/ 1217261 w 1217261" name="connsiteX2"/>
              <a:gd fmla="*/ 154183 h 1216852" name="connsiteY2"/>
              <a:gd fmla="*/ 650141 w 1217261" name="connsiteX3"/>
              <a:gd fmla="*/ 1216852 h 1216852" name="connsiteY3"/>
              <a:gd fmla="*/ 644949 w 1217261" name="connsiteX4"/>
              <a:gd fmla="*/ 1213352 h 1216852" name="connsiteY4"/>
              <a:gd fmla="*/ 608630 w 1217261" name="connsiteX5"/>
              <a:gd fmla="*/ 1206019 h 1216852" name="connsiteY5"/>
              <a:gd fmla="*/ 572312 w 1217261" name="connsiteX6"/>
              <a:gd fmla="*/ 1213352 h 1216852" name="connsiteY6"/>
              <a:gd fmla="*/ 568895 w 1217261" name="connsiteX7"/>
              <a:gd fmla="*/ 1215655 h 1216852" name="connsiteY7"/>
              <a:gd fmla="*/ 0 w 1217261" name="connsiteX8"/>
              <a:gd fmla="*/ 149663 h 1216852" name="connsiteY8"/>
              <a:gd fmla="*/ 99106 w 1217261" name="connsiteX9"/>
              <a:gd fmla="*/ 101921 h 1216852" name="connsiteY9"/>
              <a:gd fmla="*/ 603939 w 1217261" name="connsiteX10"/>
              <a:gd fmla="*/ 0 h 12168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04466" lIns="0" rIns="0" tIns="0"/>
          <a:lstStyle/>
          <a:p>
            <a:pPr algn="ctr">
              <a:defRPr/>
            </a:pPr>
            <a:r>
              <a:rPr altLang="en-US" lang="zh-CN" sz="2600">
                <a:solidFill>
                  <a:schemeClr val="tx1"/>
                </a:solidFill>
                <a:latin charset="-122" pitchFamily="34" typeface="微软雅黑"/>
                <a:ea charset="-122" panose="020b0503020204020204" pitchFamily="34" typeface="微软雅黑"/>
              </a:rPr>
              <a:t>标题</a:t>
            </a:r>
          </a:p>
        </p:txBody>
      </p:sp>
      <p:sp>
        <p:nvSpPr>
          <p:cNvPr id="8" name="任意多边形 7"/>
          <p:cNvSpPr/>
          <p:nvPr/>
        </p:nvSpPr>
        <p:spPr>
          <a:xfrm rot="18255228">
            <a:off x="5303529" y="2873284"/>
            <a:ext cx="1470147" cy="1475333"/>
          </a:xfrm>
          <a:custGeom>
            <a:gdLst>
              <a:gd fmla="*/ 501371 w 1072099" name="connsiteX0"/>
              <a:gd fmla="*/ 0 h 1075891" name="connsiteY0"/>
              <a:gd fmla="*/ 1072099 w 1072099" name="connsiteX1"/>
              <a:gd fmla="*/ 901353 h 1075891" name="connsiteY1"/>
              <a:gd fmla="*/ 987962 w 1072099" name="connsiteX2"/>
              <a:gd fmla="*/ 949880 h 1075891" name="connsiteY2"/>
              <a:gd fmla="*/ 550130 w 1072099" name="connsiteX3"/>
              <a:gd fmla="*/ 1072684 h 1075891" name="connsiteY3"/>
              <a:gd fmla="*/ 98948 w 1072099" name="connsiteX4"/>
              <a:gd fmla="*/ 1016005 h 1075891" name="connsiteY4"/>
              <a:gd fmla="*/ 0 w 1072099" name="connsiteX5"/>
              <a:gd fmla="*/ 977093 h 1075891" name="connsiteY5"/>
              <a:gd fmla="*/ 429756 w 1072099" name="connsiteX6"/>
              <a:gd fmla="*/ 4267 h 1075891" name="connsiteY6"/>
              <a:gd fmla="*/ 434556 w 1072099" name="connsiteX7"/>
              <a:gd fmla="*/ 7008 h 1075891" name="connsiteY7"/>
              <a:gd fmla="*/ 467016 w 1072099" name="connsiteX8"/>
              <a:gd fmla="*/ 11086 h 1075891" name="connsiteY8"/>
              <a:gd fmla="*/ 498514 w 1072099" name="connsiteX9"/>
              <a:gd fmla="*/ 2251 h 10758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75891" w="1072099">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tIns="504466"/>
          <a:lstStyle/>
          <a:p>
            <a:pPr algn="ctr">
              <a:defRPr/>
            </a:pPr>
            <a:r>
              <a:rPr altLang="en-US" lang="zh-CN" sz="2600">
                <a:solidFill>
                  <a:schemeClr val="bg1"/>
                </a:solidFill>
                <a:latin charset="-122" pitchFamily="34" typeface="微软雅黑"/>
                <a:ea charset="-122" panose="020b0503020204020204" pitchFamily="34" typeface="微软雅黑"/>
              </a:rPr>
              <a:t>标题</a:t>
            </a:r>
          </a:p>
        </p:txBody>
      </p:sp>
      <p:sp>
        <p:nvSpPr>
          <p:cNvPr id="9" name="任意多边形 8"/>
          <p:cNvSpPr/>
          <p:nvPr/>
        </p:nvSpPr>
        <p:spPr>
          <a:xfrm>
            <a:off x="4493095" y="3360220"/>
            <a:ext cx="1473622" cy="1473569"/>
          </a:xfrm>
          <a:custGeom>
            <a:gdLst>
              <a:gd fmla="*/ 500731 w 1074764" name="connsiteX0"/>
              <a:gd fmla="*/ 0 h 1074402" name="connsiteY0"/>
              <a:gd fmla="*/ 505315 w 1074764" name="connsiteX1"/>
              <a:gd fmla="*/ 3090 h 1074402" name="connsiteY1"/>
              <a:gd fmla="*/ 537383 w 1074764" name="connsiteX2"/>
              <a:gd fmla="*/ 9565 h 1074402" name="connsiteY2"/>
              <a:gd fmla="*/ 569449 w 1074764" name="connsiteX3"/>
              <a:gd fmla="*/ 3090 h 1074402" name="connsiteY3"/>
              <a:gd fmla="*/ 572466 w 1074764" name="connsiteX4"/>
              <a:gd fmla="*/ 1057 h 1074402" name="connsiteY4"/>
              <a:gd fmla="*/ 1074764 w 1074764" name="connsiteX5"/>
              <a:gd fmla="*/ 942259 h 1074402" name="connsiteY5"/>
              <a:gd fmla="*/ 987260 w 1074764" name="connsiteX6"/>
              <a:gd fmla="*/ 984412 h 1074402" name="connsiteY6"/>
              <a:gd fmla="*/ 541525 w 1074764" name="connsiteX7"/>
              <a:gd fmla="*/ 1074402 h 1074402" name="connsiteY7"/>
              <a:gd fmla="*/ 95789 w 1074764" name="connsiteX8"/>
              <a:gd fmla="*/ 984412 h 1074402" name="connsiteY8"/>
              <a:gd fmla="*/ 0 w 1074764" name="connsiteX9"/>
              <a:gd fmla="*/ 938268 h 10744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74402" w="1074764">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tIns="504466"/>
          <a:lstStyle/>
          <a:p>
            <a:pPr algn="ctr">
              <a:defRPr/>
            </a:pPr>
            <a:r>
              <a:rPr altLang="en-US" lang="zh-CN" sz="2600">
                <a:solidFill>
                  <a:schemeClr val="tx1"/>
                </a:solidFill>
                <a:latin charset="-122" pitchFamily="34" typeface="微软雅黑"/>
                <a:ea charset="-122" panose="020b0503020204020204" pitchFamily="34" typeface="微软雅黑"/>
              </a:rPr>
              <a:t>标题</a:t>
            </a:r>
          </a:p>
        </p:txBody>
      </p:sp>
      <p:sp>
        <p:nvSpPr>
          <p:cNvPr id="10" name="任意多边形 9"/>
          <p:cNvSpPr/>
          <p:nvPr/>
        </p:nvSpPr>
        <p:spPr>
          <a:xfrm rot="3332381">
            <a:off x="3684427" y="2869859"/>
            <a:ext cx="1468434" cy="1477044"/>
          </a:xfrm>
          <a:custGeom>
            <a:gdLst>
              <a:gd fmla="*/ 572182 w 1071198" name="connsiteX0"/>
              <a:gd fmla="*/ 0 h 1077846" name="connsiteY0"/>
              <a:gd fmla="*/ 576512 w 1071198" name="connsiteX1"/>
              <a:gd fmla="*/ 3437 h 1077846" name="connsiteY1"/>
              <a:gd fmla="*/ 607979 w 1071198" name="connsiteX2"/>
              <a:gd fmla="*/ 12386 h 1077846" name="connsiteY2"/>
              <a:gd fmla="*/ 640452 w 1071198" name="connsiteX3"/>
              <a:gd fmla="*/ 8425 h 1077846" name="connsiteY3"/>
              <a:gd fmla="*/ 643618 w 1071198" name="connsiteX4"/>
              <a:gd fmla="*/ 6632 h 1077846" name="connsiteY4"/>
              <a:gd fmla="*/ 1071198 w 1071198" name="connsiteX5"/>
              <a:gd fmla="*/ 984048 h 1077846" name="connsiteY5"/>
              <a:gd fmla="*/ 980680 w 1071198" name="connsiteX6"/>
              <a:gd fmla="*/ 1019268 h 1077846" name="connsiteY6"/>
              <a:gd fmla="*/ 529297 w 1071198" name="connsiteX7"/>
              <a:gd fmla="*/ 1074321 h 1077846" name="connsiteY7"/>
              <a:gd fmla="*/ 91910 w 1071198" name="connsiteX8"/>
              <a:gd fmla="*/ 949940 h 1077846" name="connsiteY8"/>
              <a:gd fmla="*/ 0 w 1071198" name="connsiteX9"/>
              <a:gd fmla="*/ 896486 h 10778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77846" w="1071198">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504466"/>
          <a:lstStyle/>
          <a:p>
            <a:pPr algn="ctr">
              <a:defRPr/>
            </a:pPr>
            <a:r>
              <a:rPr altLang="en-US" lang="zh-CN" sz="2600">
                <a:solidFill>
                  <a:schemeClr val="bg1"/>
                </a:solidFill>
                <a:latin charset="-122" pitchFamily="34" typeface="微软雅黑"/>
                <a:ea charset="-122" panose="020b0503020204020204" pitchFamily="34" typeface="微软雅黑"/>
              </a:rPr>
              <a:t>标题</a:t>
            </a:r>
          </a:p>
        </p:txBody>
      </p:sp>
      <p:sp>
        <p:nvSpPr>
          <p:cNvPr id="11" name="矩形 10"/>
          <p:cNvSpPr/>
          <p:nvPr/>
        </p:nvSpPr>
        <p:spPr>
          <a:xfrm>
            <a:off x="4155928" y="708685"/>
            <a:ext cx="2154807" cy="795829"/>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2" name="矩形 11"/>
          <p:cNvSpPr/>
          <p:nvPr/>
        </p:nvSpPr>
        <p:spPr>
          <a:xfrm>
            <a:off x="4155928" y="4725968"/>
            <a:ext cx="2154807" cy="795829"/>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3" name="矩形 12"/>
          <p:cNvSpPr/>
          <p:nvPr/>
        </p:nvSpPr>
        <p:spPr>
          <a:xfrm>
            <a:off x="6688982" y="1939704"/>
            <a:ext cx="2154807" cy="797542"/>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4" name="矩形 13"/>
          <p:cNvSpPr/>
          <p:nvPr/>
        </p:nvSpPr>
        <p:spPr>
          <a:xfrm>
            <a:off x="6688982" y="3894194"/>
            <a:ext cx="2154807" cy="797542"/>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5" name="矩形 14"/>
          <p:cNvSpPr/>
          <p:nvPr/>
        </p:nvSpPr>
        <p:spPr>
          <a:xfrm>
            <a:off x="1633143" y="1939704"/>
            <a:ext cx="2154807" cy="797542"/>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6" name="矩形 15"/>
          <p:cNvSpPr/>
          <p:nvPr/>
        </p:nvSpPr>
        <p:spPr>
          <a:xfrm>
            <a:off x="1633143" y="3894194"/>
            <a:ext cx="2154807" cy="797542"/>
          </a:xfrm>
          <a:prstGeom prst="rect">
            <a:avLst/>
          </a:prstGeom>
        </p:spPr>
        <p:txBody>
          <a:bodyPr anchor="ctr" bIns="50447" lIns="97013" rIns="97013" tIns="50447"/>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1">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1">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ppt_x"/>
                                          </p:val>
                                        </p:tav>
                                        <p:tav tm="100000">
                                          <p:val>
                                            <p:strVal val="#ppt_x"/>
                                          </p:val>
                                        </p:tav>
                                      </p:tavLst>
                                    </p:anim>
                                    <p:anim calcmode="lin" valueType="num">
                                      <p:cBhvr additive="base">
                                        <p:cTn dur="500" fill="hold" id="24"/>
                                        <p:tgtEl>
                                          <p:spTgt spid="11"/>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3">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fill="hold" id="33"/>
                                        <p:tgtEl>
                                          <p:spTgt spid="13"/>
                                        </p:tgtEl>
                                        <p:attrNameLst>
                                          <p:attrName>ppt_x</p:attrName>
                                        </p:attrNameLst>
                                      </p:cBhvr>
                                      <p:tavLst>
                                        <p:tav tm="0">
                                          <p:val>
                                            <p:strVal val="1+#ppt_w/2"/>
                                          </p:val>
                                        </p:tav>
                                        <p:tav tm="100000">
                                          <p:val>
                                            <p:strVal val="#ppt_x"/>
                                          </p:val>
                                        </p:tav>
                                      </p:tavLst>
                                    </p:anim>
                                    <p:anim calcmode="lin" valueType="num">
                                      <p:cBhvr additive="base">
                                        <p:cTn dur="500" fill="hold" id="34"/>
                                        <p:tgtEl>
                                          <p:spTgt spid="13"/>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6">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500" fill="hold" id="38"/>
                                        <p:tgtEl>
                                          <p:spTgt spid="8"/>
                                        </p:tgtEl>
                                        <p:attrNameLst>
                                          <p:attrName>ppt_x</p:attrName>
                                        </p:attrNameLst>
                                      </p:cBhvr>
                                      <p:tavLst>
                                        <p:tav tm="0">
                                          <p:val>
                                            <p:strVal val="1+#ppt_w/2"/>
                                          </p:val>
                                        </p:tav>
                                        <p:tav tm="100000">
                                          <p:val>
                                            <p:strVal val="#ppt_x"/>
                                          </p:val>
                                        </p:tav>
                                      </p:tavLst>
                                    </p:anim>
                                    <p:anim calcmode="lin" valueType="num">
                                      <p:cBhvr additive="base">
                                        <p:cTn dur="500" fill="hold" id="39"/>
                                        <p:tgtEl>
                                          <p:spTgt spid="8"/>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2">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1+#ppt_w/2"/>
                                          </p:val>
                                        </p:tav>
                                        <p:tav tm="100000">
                                          <p:val>
                                            <p:strVal val="#ppt_x"/>
                                          </p:val>
                                        </p:tav>
                                      </p:tavLst>
                                    </p:anim>
                                    <p:anim calcmode="lin" valueType="num">
                                      <p:cBhvr additive="base">
                                        <p:cTn dur="500" fill="hold" id="44"/>
                                        <p:tgtEl>
                                          <p:spTgt spid="1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000"/>
                            </p:stCondLst>
                            <p:childTnLst>
                              <p:par>
                                <p:cTn fill="hold" grpId="0" id="46" nodeType="afterEffect" presetClass="entr" presetID="2" presetSubtype="4">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ppt_x"/>
                                          </p:val>
                                        </p:tav>
                                        <p:tav tm="100000">
                                          <p:val>
                                            <p:strVal val="#ppt_x"/>
                                          </p:val>
                                        </p:tav>
                                      </p:tavLst>
                                    </p:anim>
                                    <p:anim calcmode="lin" valueType="num">
                                      <p:cBhvr additive="base">
                                        <p:cTn dur="500" fill="hold" id="49"/>
                                        <p:tgtEl>
                                          <p:spTgt spid="9"/>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500"/>
                            </p:stCondLst>
                            <p:childTnLst>
                              <p:par>
                                <p:cTn fill="hold" grpId="0" id="51" nodeType="afterEffect" presetClass="entr" presetID="2" presetSubtype="4">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500" fill="hold" id="53"/>
                                        <p:tgtEl>
                                          <p:spTgt spid="12"/>
                                        </p:tgtEl>
                                        <p:attrNameLst>
                                          <p:attrName>ppt_x</p:attrName>
                                        </p:attrNameLst>
                                      </p:cBhvr>
                                      <p:tavLst>
                                        <p:tav tm="0">
                                          <p:val>
                                            <p:strVal val="#ppt_x"/>
                                          </p:val>
                                        </p:tav>
                                        <p:tav tm="100000">
                                          <p:val>
                                            <p:strVal val="#ppt_x"/>
                                          </p:val>
                                        </p:tav>
                                      </p:tavLst>
                                    </p:anim>
                                    <p:anim calcmode="lin" valueType="num">
                                      <p:cBhvr additive="base">
                                        <p:cTn dur="500" fill="hold" id="54"/>
                                        <p:tgtEl>
                                          <p:spTgt spid="12"/>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0"/>
                            </p:stCondLst>
                            <p:childTnLst>
                              <p:par>
                                <p:cTn fill="hold" grpId="0" id="56" nodeType="afterEffect" presetClass="entr" presetID="2" presetSubtype="12">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additive="base">
                                        <p:cTn dur="500" fill="hold" id="58"/>
                                        <p:tgtEl>
                                          <p:spTgt spid="10"/>
                                        </p:tgtEl>
                                        <p:attrNameLst>
                                          <p:attrName>ppt_x</p:attrName>
                                        </p:attrNameLst>
                                      </p:cBhvr>
                                      <p:tavLst>
                                        <p:tav tm="0">
                                          <p:val>
                                            <p:strVal val="0-#ppt_w/2"/>
                                          </p:val>
                                        </p:tav>
                                        <p:tav tm="100000">
                                          <p:val>
                                            <p:strVal val="#ppt_x"/>
                                          </p:val>
                                        </p:tav>
                                      </p:tavLst>
                                    </p:anim>
                                    <p:anim calcmode="lin" valueType="num">
                                      <p:cBhvr additive="base">
                                        <p:cTn dur="500" fill="hold" id="59"/>
                                        <p:tgtEl>
                                          <p:spTgt spid="10"/>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2" presetSubtype="8">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500" fill="hold" id="63"/>
                                        <p:tgtEl>
                                          <p:spTgt spid="16"/>
                                        </p:tgtEl>
                                        <p:attrNameLst>
                                          <p:attrName>ppt_x</p:attrName>
                                        </p:attrNameLst>
                                      </p:cBhvr>
                                      <p:tavLst>
                                        <p:tav tm="0">
                                          <p:val>
                                            <p:strVal val="0-#ppt_w/2"/>
                                          </p:val>
                                        </p:tav>
                                        <p:tav tm="100000">
                                          <p:val>
                                            <p:strVal val="#ppt_x"/>
                                          </p:val>
                                        </p:tav>
                                      </p:tavLst>
                                    </p:anim>
                                    <p:anim calcmode="lin" valueType="num">
                                      <p:cBhvr additive="base">
                                        <p:cTn dur="500" fill="hold" id="64"/>
                                        <p:tgtEl>
                                          <p:spTgt spid="1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6000"/>
                            </p:stCondLst>
                            <p:childTnLst>
                              <p:par>
                                <p:cTn fill="hold" grpId="0" id="66" nodeType="afterEffect" presetClass="entr" presetID="2" presetSubtype="9">
                                  <p:stCondLst>
                                    <p:cond delay="0"/>
                                  </p:stCondLst>
                                  <p:childTnLst>
                                    <p:set>
                                      <p:cBhvr>
                                        <p:cTn dur="1" fill="hold" id="67">
                                          <p:stCondLst>
                                            <p:cond delay="0"/>
                                          </p:stCondLst>
                                        </p:cTn>
                                        <p:tgtEl>
                                          <p:spTgt spid="7"/>
                                        </p:tgtEl>
                                        <p:attrNameLst>
                                          <p:attrName>style.visibility</p:attrName>
                                        </p:attrNameLst>
                                      </p:cBhvr>
                                      <p:to>
                                        <p:strVal val="visible"/>
                                      </p:to>
                                    </p:set>
                                    <p:anim calcmode="lin" valueType="num">
                                      <p:cBhvr additive="base">
                                        <p:cTn dur="500" fill="hold" id="68"/>
                                        <p:tgtEl>
                                          <p:spTgt spid="7"/>
                                        </p:tgtEl>
                                        <p:attrNameLst>
                                          <p:attrName>ppt_x</p:attrName>
                                        </p:attrNameLst>
                                      </p:cBhvr>
                                      <p:tavLst>
                                        <p:tav tm="0">
                                          <p:val>
                                            <p:strVal val="0-#ppt_w/2"/>
                                          </p:val>
                                        </p:tav>
                                        <p:tav tm="100000">
                                          <p:val>
                                            <p:strVal val="#ppt_x"/>
                                          </p:val>
                                        </p:tav>
                                      </p:tavLst>
                                    </p:anim>
                                    <p:anim calcmode="lin" valueType="num">
                                      <p:cBhvr additive="base">
                                        <p:cTn dur="500" fill="hold" id="69"/>
                                        <p:tgtEl>
                                          <p:spTgt spid="7"/>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6500"/>
                            </p:stCondLst>
                            <p:childTnLst>
                              <p:par>
                                <p:cTn fill="hold" grpId="0" id="71" nodeType="afterEffect" presetClass="entr" presetID="2" presetSubtype="8">
                                  <p:stCondLst>
                                    <p:cond delay="0"/>
                                  </p:stCondLst>
                                  <p:childTnLst>
                                    <p:set>
                                      <p:cBhvr>
                                        <p:cTn dur="1" fill="hold" id="72">
                                          <p:stCondLst>
                                            <p:cond delay="0"/>
                                          </p:stCondLst>
                                        </p:cTn>
                                        <p:tgtEl>
                                          <p:spTgt spid="15"/>
                                        </p:tgtEl>
                                        <p:attrNameLst>
                                          <p:attrName>style.visibility</p:attrName>
                                        </p:attrNameLst>
                                      </p:cBhvr>
                                      <p:to>
                                        <p:strVal val="visible"/>
                                      </p:to>
                                    </p:set>
                                    <p:anim calcmode="lin" valueType="num">
                                      <p:cBhvr additive="base">
                                        <p:cTn dur="500" fill="hold" id="73"/>
                                        <p:tgtEl>
                                          <p:spTgt spid="15"/>
                                        </p:tgtEl>
                                        <p:attrNameLst>
                                          <p:attrName>ppt_x</p:attrName>
                                        </p:attrNameLst>
                                      </p:cBhvr>
                                      <p:tavLst>
                                        <p:tav tm="0">
                                          <p:val>
                                            <p:strVal val="0-#ppt_w/2"/>
                                          </p:val>
                                        </p:tav>
                                        <p:tav tm="100000">
                                          <p:val>
                                            <p:strVal val="#ppt_x"/>
                                          </p:val>
                                        </p:tav>
                                      </p:tavLst>
                                    </p:anim>
                                    <p:anim calcmode="lin" valueType="num">
                                      <p:cBhvr additive="base">
                                        <p:cTn dur="500" fill="hold" id="74"/>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291"/>
          <p:cNvSpPr>
            <a:spLocks noChangeArrowheads="1"/>
          </p:cNvSpPr>
          <p:nvPr/>
        </p:nvSpPr>
        <p:spPr bwMode="auto">
          <a:xfrm flipV="1">
            <a:off x="7899400" y="1920825"/>
            <a:ext cx="2260600" cy="1833563"/>
          </a:xfrm>
          <a:custGeom>
            <a:rect b="b" l="l" r="r" t="t"/>
            <a:pathLst>
              <a:path h="1295400" w="1752600">
                <a:moveTo>
                  <a:pt x="0" y="1295400"/>
                </a:moveTo>
                <a:lnTo>
                  <a:pt x="1752600" y="1295400"/>
                </a:lnTo>
                <a:lnTo>
                  <a:pt x="1752600" y="0"/>
                </a:lnTo>
                <a:lnTo>
                  <a:pt x="714154" y="0"/>
                </a:lnTo>
                <a:close/>
              </a:path>
            </a:pathLst>
          </a:custGeom>
          <a:solidFill>
            <a:srgbClr val="052E65"/>
          </a:solidFill>
          <a:ln>
            <a:noFill/>
          </a:ln>
          <a:effectLst/>
          <a:extLst/>
        </p:spPr>
        <p:txBody>
          <a:bodyPr anchor="ctr" wrap="none"/>
          <a:lstStyle/>
          <a:p>
            <a:endParaRPr altLang="en-US" lang="zh-CN">
              <a:solidFill>
                <a:schemeClr val="bg1"/>
              </a:solidFill>
              <a:ea charset="-122" panose="020b0503020204020204" pitchFamily="34" typeface="微软雅黑"/>
            </a:endParaRPr>
          </a:p>
        </p:txBody>
      </p:sp>
      <p:sp>
        <p:nvSpPr>
          <p:cNvPr id="3" name="AutoShape 292"/>
          <p:cNvSpPr>
            <a:spLocks noChangeArrowheads="1"/>
          </p:cNvSpPr>
          <p:nvPr/>
        </p:nvSpPr>
        <p:spPr bwMode="auto">
          <a:xfrm flipV="1">
            <a:off x="0" y="1920825"/>
            <a:ext cx="4699000" cy="1833563"/>
          </a:xfrm>
          <a:custGeom>
            <a:rect b="b" l="l" r="r" t="t"/>
            <a:pathLst>
              <a:path h="1295400" w="4191000">
                <a:moveTo>
                  <a:pt x="0" y="1295400"/>
                </a:moveTo>
                <a:lnTo>
                  <a:pt x="3476846" y="1295400"/>
                </a:lnTo>
                <a:lnTo>
                  <a:pt x="4191000" y="0"/>
                </a:lnTo>
                <a:lnTo>
                  <a:pt x="0" y="0"/>
                </a:lnTo>
                <a:close/>
              </a:path>
            </a:pathLst>
          </a:custGeom>
          <a:solidFill>
            <a:srgbClr val="052E65"/>
          </a:solidFill>
          <a:ln>
            <a:noFill/>
          </a:ln>
          <a:effectLst/>
          <a:extLst/>
        </p:spPr>
        <p:txBody>
          <a:bodyPr anchor="ctr" wrap="none"/>
          <a:lstStyle/>
          <a:p>
            <a:endParaRPr altLang="en-US" lang="zh-CN">
              <a:solidFill>
                <a:schemeClr val="bg1"/>
              </a:solidFill>
              <a:ea charset="-122" panose="020b0503020204020204" pitchFamily="34" typeface="微软雅黑"/>
            </a:endParaRPr>
          </a:p>
        </p:txBody>
      </p:sp>
      <p:sp>
        <p:nvSpPr>
          <p:cNvPr id="4" name="WordArt 293"/>
          <p:cNvSpPr>
            <a:spLocks noChangeArrowheads="1" noChangeShapeType="1" noTextEdit="1"/>
          </p:cNvSpPr>
          <p:nvPr/>
        </p:nvSpPr>
        <p:spPr bwMode="auto">
          <a:xfrm>
            <a:off x="975544" y="2137421"/>
            <a:ext cx="2016224" cy="792535"/>
          </a:xfrm>
          <a:prstGeom prst="rect">
            <a:avLst/>
          </a:prstGeom>
          <a:extLst>
            <a:ext uri="{91240B29-F687-4F45-9708-019B960494DF}">
              <a14:hiddenLine w="9525">
                <a:solidFill>
                  <a:srgbClr val="000000"/>
                </a:solidFill>
                <a:round/>
                <a:headEnd/>
                <a:tailEnd/>
              </a14:hiddenLine>
            </a:ext>
          </a:extLst>
        </p:spPr>
        <p:txBody>
          <a:bodyPr anchor="ctr" fromWordArt="1" wrap="none"/>
          <a:lstStyle/>
          <a:p>
            <a:pPr algn="ctr"/>
            <a:r>
              <a:rPr altLang="en-US" kern="10" lang="zh-CN" spc="700" sz="5400">
                <a:solidFill>
                  <a:schemeClr val="bg1"/>
                </a:solidFill>
                <a:latin charset="-122" pitchFamily="34" typeface="微软雅黑"/>
                <a:ea charset="-122" panose="020b0503020204020204" pitchFamily="34" typeface="微软雅黑"/>
              </a:rPr>
              <a:t>目 录</a:t>
            </a:r>
          </a:p>
        </p:txBody>
      </p:sp>
      <p:sp>
        <p:nvSpPr>
          <p:cNvPr id="5" name="WordArt 294"/>
          <p:cNvSpPr>
            <a:spLocks noChangeArrowheads="1" noChangeShapeType="1" noTextEdit="1"/>
          </p:cNvSpPr>
          <p:nvPr/>
        </p:nvSpPr>
        <p:spPr bwMode="auto">
          <a:xfrm>
            <a:off x="1767512" y="3073524"/>
            <a:ext cx="2232368" cy="415818"/>
          </a:xfrm>
          <a:prstGeom prst="rect">
            <a:avLst/>
          </a:prstGeom>
          <a:extLst>
            <a:ext uri="{91240B29-F687-4F45-9708-019B960494DF}">
              <a14:hiddenLine w="9525">
                <a:solidFill>
                  <a:srgbClr val="000000"/>
                </a:solidFill>
                <a:round/>
                <a:headEnd/>
                <a:tailEnd/>
              </a14:hiddenLine>
            </a:ext>
          </a:extLst>
        </p:spPr>
        <p:txBody>
          <a:bodyPr anchor="ctr" fromWordArt="1" wrap="none"/>
          <a:lstStyle/>
          <a:p>
            <a:pPr algn="ctr"/>
            <a:r>
              <a:rPr altLang="zh-CN" b="1" kern="10" lang="en-US" sz="2800">
                <a:solidFill>
                  <a:schemeClr val="bg1"/>
                </a:solidFill>
                <a:latin charset="-122" pitchFamily="34" typeface="微软雅黑"/>
                <a:ea charset="-122" panose="020b0503020204020204" pitchFamily="34" typeface="微软雅黑"/>
              </a:rPr>
              <a:t>   CONTENTS   </a:t>
            </a:r>
          </a:p>
        </p:txBody>
      </p:sp>
      <p:sp>
        <p:nvSpPr>
          <p:cNvPr id="6" name="WordArt 20"/>
          <p:cNvSpPr>
            <a:spLocks noChangeArrowheads="1" noChangeShapeType="1" noTextEdit="1"/>
          </p:cNvSpPr>
          <p:nvPr/>
        </p:nvSpPr>
        <p:spPr bwMode="auto">
          <a:xfrm>
            <a:off x="4143896" y="1491580"/>
            <a:ext cx="2286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052E65"/>
                </a:solidFill>
                <a:latin typeface="Arial"/>
                <a:ea charset="-122" panose="020b0503020204020204" pitchFamily="34" typeface="微软雅黑"/>
                <a:cs typeface="Arial"/>
              </a:rPr>
              <a:t>1</a:t>
            </a:r>
          </a:p>
        </p:txBody>
      </p:sp>
      <p:sp>
        <p:nvSpPr>
          <p:cNvPr id="7" name="Rectangle 22"/>
          <p:cNvSpPr>
            <a:spLocks noChangeArrowheads="1"/>
          </p:cNvSpPr>
          <p:nvPr/>
        </p:nvSpPr>
        <p:spPr bwMode="auto">
          <a:xfrm>
            <a:off x="4601096" y="1489349"/>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2000">
                <a:solidFill>
                  <a:srgbClr val="052E65"/>
                </a:solidFill>
                <a:latin charset="-122" pitchFamily="34" typeface="微软雅黑"/>
                <a:ea charset="-122" panose="020b0503020204020204" pitchFamily="34" typeface="微软雅黑"/>
              </a:rPr>
              <a:t>本年年度工作概况</a:t>
            </a:r>
          </a:p>
        </p:txBody>
      </p:sp>
      <p:sp>
        <p:nvSpPr>
          <p:cNvPr id="8" name="WordArt 20"/>
          <p:cNvSpPr>
            <a:spLocks noChangeArrowheads="1" noChangeShapeType="1" noTextEdit="1"/>
          </p:cNvSpPr>
          <p:nvPr/>
        </p:nvSpPr>
        <p:spPr bwMode="auto">
          <a:xfrm>
            <a:off x="4448696" y="2177380"/>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052E65"/>
                </a:solidFill>
                <a:latin typeface="Arial"/>
                <a:ea charset="-122" panose="020b0503020204020204" pitchFamily="34" typeface="微软雅黑"/>
                <a:cs typeface="Arial"/>
              </a:rPr>
              <a:t>2</a:t>
            </a:r>
          </a:p>
        </p:txBody>
      </p:sp>
      <p:sp>
        <p:nvSpPr>
          <p:cNvPr id="9" name="Rectangle 22"/>
          <p:cNvSpPr>
            <a:spLocks noChangeArrowheads="1"/>
          </p:cNvSpPr>
          <p:nvPr/>
        </p:nvSpPr>
        <p:spPr bwMode="auto">
          <a:xfrm>
            <a:off x="4905896" y="2175149"/>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2000">
                <a:solidFill>
                  <a:srgbClr val="052E65"/>
                </a:solidFill>
                <a:latin charset="-122" pitchFamily="34" typeface="微软雅黑"/>
                <a:ea charset="-122" panose="020b0503020204020204" pitchFamily="34" typeface="微软雅黑"/>
              </a:rPr>
              <a:t>今年度工作完成情况</a:t>
            </a:r>
          </a:p>
        </p:txBody>
      </p:sp>
      <p:sp>
        <p:nvSpPr>
          <p:cNvPr id="10" name="WordArt 20"/>
          <p:cNvSpPr>
            <a:spLocks noChangeArrowheads="1" noChangeShapeType="1" noTextEdit="1"/>
          </p:cNvSpPr>
          <p:nvPr/>
        </p:nvSpPr>
        <p:spPr bwMode="auto">
          <a:xfrm>
            <a:off x="4829696" y="2858418"/>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052E65"/>
                </a:solidFill>
                <a:latin typeface="Arial"/>
                <a:ea charset="-122" panose="020b0503020204020204" pitchFamily="34" typeface="微软雅黑"/>
                <a:cs typeface="Arial"/>
              </a:rPr>
              <a:t>3</a:t>
            </a:r>
          </a:p>
        </p:txBody>
      </p:sp>
      <p:sp>
        <p:nvSpPr>
          <p:cNvPr id="11" name="Rectangle 22"/>
          <p:cNvSpPr>
            <a:spLocks noChangeArrowheads="1"/>
          </p:cNvSpPr>
          <p:nvPr/>
        </p:nvSpPr>
        <p:spPr bwMode="auto">
          <a:xfrm>
            <a:off x="5286896" y="2856187"/>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2000">
                <a:solidFill>
                  <a:srgbClr val="052E65"/>
                </a:solidFill>
                <a:latin charset="-122" pitchFamily="34" typeface="微软雅黑"/>
                <a:ea charset="-122" panose="020b0503020204020204" pitchFamily="34" typeface="微软雅黑"/>
              </a:rPr>
              <a:t>工作中存在的不足</a:t>
            </a:r>
          </a:p>
        </p:txBody>
      </p:sp>
      <p:sp>
        <p:nvSpPr>
          <p:cNvPr id="12" name="WordArt 20"/>
          <p:cNvSpPr>
            <a:spLocks noChangeArrowheads="1" noChangeShapeType="1" noTextEdit="1"/>
          </p:cNvSpPr>
          <p:nvPr/>
        </p:nvSpPr>
        <p:spPr bwMode="auto">
          <a:xfrm>
            <a:off x="5210696" y="3553743"/>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052E65"/>
                </a:solidFill>
                <a:latin typeface="Arial"/>
                <a:ea charset="-122" panose="020b0503020204020204" pitchFamily="34" typeface="微软雅黑"/>
                <a:cs typeface="Arial"/>
              </a:rPr>
              <a:t>4</a:t>
            </a:r>
          </a:p>
        </p:txBody>
      </p:sp>
      <p:sp>
        <p:nvSpPr>
          <p:cNvPr id="13" name="Rectangle 22"/>
          <p:cNvSpPr>
            <a:spLocks noChangeArrowheads="1"/>
          </p:cNvSpPr>
          <p:nvPr/>
        </p:nvSpPr>
        <p:spPr bwMode="auto">
          <a:xfrm>
            <a:off x="5744096" y="3514304"/>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2000">
                <a:solidFill>
                  <a:srgbClr val="052E65"/>
                </a:solidFill>
                <a:latin charset="-122" pitchFamily="34" typeface="微软雅黑"/>
                <a:ea charset="-122" panose="020b0503020204020204" pitchFamily="34" typeface="微软雅黑"/>
              </a:rPr>
              <a:t>明年工作展望计划</a:t>
            </a:r>
          </a:p>
        </p:txBody>
      </p:sp>
    </p:spTree>
    <p:extLst>
      <p:ext uri="{BB962C8B-B14F-4D97-AF65-F5344CB8AC3E}">
        <p14:creationId val="107646557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34"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from="(-#ppt_w/2)" to="(#ppt_x)" valueType="num">
                                      <p:cBhvr>
                                        <p:cTn dur="600" fill="hold" id="16">
                                          <p:stCondLst>
                                            <p:cond delay="0"/>
                                          </p:stCondLst>
                                        </p:cTn>
                                        <p:tgtEl>
                                          <p:spTgt spid="4"/>
                                        </p:tgtEl>
                                        <p:attrNameLst>
                                          <p:attrName>ppt_x</p:attrName>
                                        </p:attrNameLst>
                                      </p:cBhvr>
                                    </p:anim>
                                    <p:anim calcmode="lin" from="0" to="-1.0" valueType="num">
                                      <p:cBhvr>
                                        <p:cTn autoRev="1" decel="50000" dur="200" fill="hold" id="17">
                                          <p:stCondLst>
                                            <p:cond delay="600"/>
                                          </p:stCondLst>
                                        </p:cTn>
                                        <p:tgtEl>
                                          <p:spTgt spid="4"/>
                                        </p:tgtEl>
                                        <p:attrNameLst>
                                          <p:attrName>xshear</p:attrName>
                                        </p:attrNameLst>
                                      </p:cBhvr>
                                    </p:anim>
                                    <p:animScale>
                                      <p:cBhvr>
                                        <p:cTn autoRev="1" decel="100000" dur="200" fill="hold" id="18">
                                          <p:stCondLst>
                                            <p:cond delay="600"/>
                                          </p:stCondLst>
                                        </p:cTn>
                                        <p:tgtEl>
                                          <p:spTgt spid="4"/>
                                        </p:tgtEl>
                                      </p:cBhvr>
                                      <p:from x="100000" y="100000"/>
                                      <p:to x="80000" y="100000"/>
                                    </p:animScale>
                                    <p:anim by="(#ppt_h/3+#ppt_w*0.1)" calcmode="lin" valueType="num">
                                      <p:cBhvr additive="sum">
                                        <p:cTn autoRev="1" decel="100000" dur="200" fill="hold" id="19">
                                          <p:stCondLst>
                                            <p:cond delay="600"/>
                                          </p:stCondLst>
                                        </p:cTn>
                                        <p:tgtEl>
                                          <p:spTgt spid="4"/>
                                        </p:tgtEl>
                                        <p:attrNameLst>
                                          <p:attrName>ppt_x</p:attrName>
                                        </p:attrNameLst>
                                      </p:cBhvr>
                                    </p:anim>
                                  </p:childTnLst>
                                </p:cTn>
                              </p:par>
                              <p:par>
                                <p:cTn fill="hold" grpId="0" id="20" nodeType="withEffect" presetClass="entr" presetID="34"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from="(-#ppt_w/2)" to="(#ppt_x)" valueType="num">
                                      <p:cBhvr>
                                        <p:cTn dur="600" fill="hold" id="22">
                                          <p:stCondLst>
                                            <p:cond delay="0"/>
                                          </p:stCondLst>
                                        </p:cTn>
                                        <p:tgtEl>
                                          <p:spTgt spid="5"/>
                                        </p:tgtEl>
                                        <p:attrNameLst>
                                          <p:attrName>ppt_x</p:attrName>
                                        </p:attrNameLst>
                                      </p:cBhvr>
                                    </p:anim>
                                    <p:anim calcmode="lin" from="0" to="-1.0" valueType="num">
                                      <p:cBhvr>
                                        <p:cTn autoRev="1" decel="50000" dur="200" fill="hold" id="23">
                                          <p:stCondLst>
                                            <p:cond delay="600"/>
                                          </p:stCondLst>
                                        </p:cTn>
                                        <p:tgtEl>
                                          <p:spTgt spid="5"/>
                                        </p:tgtEl>
                                        <p:attrNameLst>
                                          <p:attrName>xshear</p:attrName>
                                        </p:attrNameLst>
                                      </p:cBhvr>
                                    </p:anim>
                                    <p:animScale>
                                      <p:cBhvr>
                                        <p:cTn autoRev="1" decel="100000" dur="200" fill="hold" id="24">
                                          <p:stCondLst>
                                            <p:cond delay="600"/>
                                          </p:stCondLst>
                                        </p:cTn>
                                        <p:tgtEl>
                                          <p:spTgt spid="5"/>
                                        </p:tgtEl>
                                      </p:cBhvr>
                                      <p:from x="100000" y="100000"/>
                                      <p:to x="80000" y="100000"/>
                                    </p:animScale>
                                    <p:anim by="(#ppt_h/3+#ppt_w*0.1)" calcmode="lin" valueType="num">
                                      <p:cBhvr additive="sum">
                                        <p:cTn autoRev="1" decel="100000" dur="200" fill="hold" id="25">
                                          <p:stCondLst>
                                            <p:cond delay="600"/>
                                          </p:stCondLst>
                                        </p:cTn>
                                        <p:tgtEl>
                                          <p:spTgt spid="5"/>
                                        </p:tgtEl>
                                        <p:attrNameLst>
                                          <p:attrName>ppt_x</p:attrName>
                                        </p:attrNameLst>
                                      </p:cBhvr>
                                    </p:anim>
                                  </p:childTnLst>
                                </p:cTn>
                              </p:par>
                            </p:childTnLst>
                          </p:cTn>
                        </p:par>
                        <p:par>
                          <p:cTn fill="hold" id="26" nodeType="afterGroup">
                            <p:stCondLst>
                              <p:cond delay="1300"/>
                            </p:stCondLst>
                            <p:childTnLst>
                              <p:par>
                                <p:cTn decel="100000" fill="hold" grpId="0" id="27" nodeType="afterEffect" presetClass="entr" presetID="49"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 calcmode="lin" valueType="num">
                                      <p:cBhvr>
                                        <p:cTn dur="500" fill="hold" id="31"/>
                                        <p:tgtEl>
                                          <p:spTgt spid="6"/>
                                        </p:tgtEl>
                                        <p:attrNameLst>
                                          <p:attrName>style.rotation</p:attrName>
                                        </p:attrNameLst>
                                      </p:cBhvr>
                                      <p:tavLst>
                                        <p:tav tm="0">
                                          <p:val>
                                            <p:fltVal val="360"/>
                                          </p:val>
                                        </p:tav>
                                        <p:tav tm="100000">
                                          <p:val>
                                            <p:fltVal val="0"/>
                                          </p:val>
                                        </p:tav>
                                      </p:tavLst>
                                    </p:anim>
                                    <p:animEffect filter="fade" transition="in">
                                      <p:cBhvr>
                                        <p:cTn dur="500" id="32"/>
                                        <p:tgtEl>
                                          <p:spTgt spid="6"/>
                                        </p:tgtEl>
                                      </p:cBhvr>
                                    </p:animEffect>
                                  </p:childTnLst>
                                </p:cTn>
                              </p:par>
                              <p:par>
                                <p:cTn fill="hold" grpId="0" id="33" nodeType="withEffect" presetClass="entr" presetID="42" presetSubtype="0">
                                  <p:stCondLst>
                                    <p:cond delay="0"/>
                                  </p:stCondLst>
                                  <p:childTnLst>
                                    <p:set>
                                      <p:cBhvr>
                                        <p:cTn dur="1" fill="hold" id="34">
                                          <p:stCondLst>
                                            <p:cond delay="0"/>
                                          </p:stCondLst>
                                        </p:cTn>
                                        <p:tgtEl>
                                          <p:spTgt spid="7"/>
                                        </p:tgtEl>
                                        <p:attrNameLst>
                                          <p:attrName>style.visibility</p:attrName>
                                        </p:attrNameLst>
                                      </p:cBhvr>
                                      <p:to>
                                        <p:strVal val="visible"/>
                                      </p:to>
                                    </p:set>
                                    <p:animEffect filter="fade" transition="in">
                                      <p:cBhvr>
                                        <p:cTn dur="1000" id="35"/>
                                        <p:tgtEl>
                                          <p:spTgt spid="7"/>
                                        </p:tgtEl>
                                      </p:cBhvr>
                                    </p:animEffect>
                                    <p:anim calcmode="lin" valueType="num">
                                      <p:cBhvr>
                                        <p:cTn dur="1000" fill="hold" id="36"/>
                                        <p:tgtEl>
                                          <p:spTgt spid="7"/>
                                        </p:tgtEl>
                                        <p:attrNameLst>
                                          <p:attrName>ppt_x</p:attrName>
                                        </p:attrNameLst>
                                      </p:cBhvr>
                                      <p:tavLst>
                                        <p:tav tm="0">
                                          <p:val>
                                            <p:strVal val="#ppt_x"/>
                                          </p:val>
                                        </p:tav>
                                        <p:tav tm="100000">
                                          <p:val>
                                            <p:strVal val="#ppt_x"/>
                                          </p:val>
                                        </p:tav>
                                      </p:tavLst>
                                    </p:anim>
                                    <p:anim calcmode="lin" valueType="num">
                                      <p:cBhvr>
                                        <p:cTn dur="1000" fill="hold" id="37"/>
                                        <p:tgtEl>
                                          <p:spTgt spid="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300"/>
                            </p:stCondLst>
                            <p:childTnLst>
                              <p:par>
                                <p:cTn decel="100000" fill="hold" grpId="0" id="39" nodeType="afterEffect" presetClass="entr" presetID="49" presetSubtype="0">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anim calcmode="lin" valueType="num">
                                      <p:cBhvr>
                                        <p:cTn dur="500" fill="hold" id="43"/>
                                        <p:tgtEl>
                                          <p:spTgt spid="8"/>
                                        </p:tgtEl>
                                        <p:attrNameLst>
                                          <p:attrName>style.rotation</p:attrName>
                                        </p:attrNameLst>
                                      </p:cBhvr>
                                      <p:tavLst>
                                        <p:tav tm="0">
                                          <p:val>
                                            <p:fltVal val="360"/>
                                          </p:val>
                                        </p:tav>
                                        <p:tav tm="100000">
                                          <p:val>
                                            <p:fltVal val="0"/>
                                          </p:val>
                                        </p:tav>
                                      </p:tavLst>
                                    </p:anim>
                                    <p:animEffect filter="fade" transition="in">
                                      <p:cBhvr>
                                        <p:cTn dur="500" id="44"/>
                                        <p:tgtEl>
                                          <p:spTgt spid="8"/>
                                        </p:tgtEl>
                                      </p:cBhvr>
                                    </p:animEffect>
                                  </p:childTnLst>
                                </p:cTn>
                              </p:par>
                              <p:par>
                                <p:cTn fill="hold" grpId="0" id="45" nodeType="withEffect" presetClass="entr" presetID="42"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1000" id="47"/>
                                        <p:tgtEl>
                                          <p:spTgt spid="9"/>
                                        </p:tgtEl>
                                      </p:cBhvr>
                                    </p:animEffect>
                                    <p:anim calcmode="lin" valueType="num">
                                      <p:cBhvr>
                                        <p:cTn dur="1000" fill="hold" id="48"/>
                                        <p:tgtEl>
                                          <p:spTgt spid="9"/>
                                        </p:tgtEl>
                                        <p:attrNameLst>
                                          <p:attrName>ppt_x</p:attrName>
                                        </p:attrNameLst>
                                      </p:cBhvr>
                                      <p:tavLst>
                                        <p:tav tm="0">
                                          <p:val>
                                            <p:strVal val="#ppt_x"/>
                                          </p:val>
                                        </p:tav>
                                        <p:tav tm="100000">
                                          <p:val>
                                            <p:strVal val="#ppt_x"/>
                                          </p:val>
                                        </p:tav>
                                      </p:tavLst>
                                    </p:anim>
                                    <p:anim calcmode="lin" valueType="num">
                                      <p:cBhvr>
                                        <p:cTn dur="1000" fill="hold" id="49"/>
                                        <p:tgtEl>
                                          <p:spTgt spid="9"/>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300"/>
                            </p:stCondLst>
                            <p:childTnLst>
                              <p:par>
                                <p:cTn decel="100000" fill="hold" grpId="0" id="51" nodeType="afterEffect" presetClass="entr" presetID="49"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 calcmode="lin" valueType="num">
                                      <p:cBhvr>
                                        <p:cTn dur="500" fill="hold" id="55"/>
                                        <p:tgtEl>
                                          <p:spTgt spid="10"/>
                                        </p:tgtEl>
                                        <p:attrNameLst>
                                          <p:attrName>style.rotation</p:attrName>
                                        </p:attrNameLst>
                                      </p:cBhvr>
                                      <p:tavLst>
                                        <p:tav tm="0">
                                          <p:val>
                                            <p:fltVal val="360"/>
                                          </p:val>
                                        </p:tav>
                                        <p:tav tm="100000">
                                          <p:val>
                                            <p:fltVal val="0"/>
                                          </p:val>
                                        </p:tav>
                                      </p:tavLst>
                                    </p:anim>
                                    <p:animEffect filter="fade" transition="in">
                                      <p:cBhvr>
                                        <p:cTn dur="500" id="56"/>
                                        <p:tgtEl>
                                          <p:spTgt spid="10"/>
                                        </p:tgtEl>
                                      </p:cBhvr>
                                    </p:animEffect>
                                  </p:childTnLst>
                                </p:cTn>
                              </p:par>
                              <p:par>
                                <p:cTn fill="hold" grpId="0" id="57" nodeType="withEffect" presetClass="entr" presetID="42" presetSubtype="0">
                                  <p:stCondLst>
                                    <p:cond delay="0"/>
                                  </p:stCondLst>
                                  <p:childTnLst>
                                    <p:set>
                                      <p:cBhvr>
                                        <p:cTn dur="1" fill="hold" id="58">
                                          <p:stCondLst>
                                            <p:cond delay="0"/>
                                          </p:stCondLst>
                                        </p:cTn>
                                        <p:tgtEl>
                                          <p:spTgt spid="11"/>
                                        </p:tgtEl>
                                        <p:attrNameLst>
                                          <p:attrName>style.visibility</p:attrName>
                                        </p:attrNameLst>
                                      </p:cBhvr>
                                      <p:to>
                                        <p:strVal val="visible"/>
                                      </p:to>
                                    </p:set>
                                    <p:animEffect filter="fade" transition="in">
                                      <p:cBhvr>
                                        <p:cTn dur="1000" id="59"/>
                                        <p:tgtEl>
                                          <p:spTgt spid="11"/>
                                        </p:tgtEl>
                                      </p:cBhvr>
                                    </p:animEffect>
                                    <p:anim calcmode="lin" valueType="num">
                                      <p:cBhvr>
                                        <p:cTn dur="1000" fill="hold" id="60"/>
                                        <p:tgtEl>
                                          <p:spTgt spid="11"/>
                                        </p:tgtEl>
                                        <p:attrNameLst>
                                          <p:attrName>ppt_x</p:attrName>
                                        </p:attrNameLst>
                                      </p:cBhvr>
                                      <p:tavLst>
                                        <p:tav tm="0">
                                          <p:val>
                                            <p:strVal val="#ppt_x"/>
                                          </p:val>
                                        </p:tav>
                                        <p:tav tm="100000">
                                          <p:val>
                                            <p:strVal val="#ppt_x"/>
                                          </p:val>
                                        </p:tav>
                                      </p:tavLst>
                                    </p:anim>
                                    <p:anim calcmode="lin" valueType="num">
                                      <p:cBhvr>
                                        <p:cTn dur="1000" fill="hold" id="61"/>
                                        <p:tgtEl>
                                          <p:spTgt spid="11"/>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300"/>
                            </p:stCondLst>
                            <p:childTnLst>
                              <p:par>
                                <p:cTn decel="100000" fill="hold" grpId="0" id="63" nodeType="afterEffect" presetClass="entr" presetID="49" presetSubtype="0">
                                  <p:stCondLst>
                                    <p:cond delay="0"/>
                                  </p:stCondLst>
                                  <p:childTnLst>
                                    <p:set>
                                      <p:cBhvr>
                                        <p:cTn dur="1" fill="hold" id="64">
                                          <p:stCondLst>
                                            <p:cond delay="0"/>
                                          </p:stCondLst>
                                        </p:cTn>
                                        <p:tgtEl>
                                          <p:spTgt spid="12"/>
                                        </p:tgtEl>
                                        <p:attrNameLst>
                                          <p:attrName>style.visibility</p:attrName>
                                        </p:attrNameLst>
                                      </p:cBhvr>
                                      <p:to>
                                        <p:strVal val="visible"/>
                                      </p:to>
                                    </p:set>
                                    <p:anim calcmode="lin" valueType="num">
                                      <p:cBhvr>
                                        <p:cTn dur="500" fill="hold" id="65"/>
                                        <p:tgtEl>
                                          <p:spTgt spid="12"/>
                                        </p:tgtEl>
                                        <p:attrNameLst>
                                          <p:attrName>ppt_w</p:attrName>
                                        </p:attrNameLst>
                                      </p:cBhvr>
                                      <p:tavLst>
                                        <p:tav tm="0">
                                          <p:val>
                                            <p:fltVal val="0"/>
                                          </p:val>
                                        </p:tav>
                                        <p:tav tm="100000">
                                          <p:val>
                                            <p:strVal val="#ppt_w"/>
                                          </p:val>
                                        </p:tav>
                                      </p:tavLst>
                                    </p:anim>
                                    <p:anim calcmode="lin" valueType="num">
                                      <p:cBhvr>
                                        <p:cTn dur="500" fill="hold" id="66"/>
                                        <p:tgtEl>
                                          <p:spTgt spid="12"/>
                                        </p:tgtEl>
                                        <p:attrNameLst>
                                          <p:attrName>ppt_h</p:attrName>
                                        </p:attrNameLst>
                                      </p:cBhvr>
                                      <p:tavLst>
                                        <p:tav tm="0">
                                          <p:val>
                                            <p:fltVal val="0"/>
                                          </p:val>
                                        </p:tav>
                                        <p:tav tm="100000">
                                          <p:val>
                                            <p:strVal val="#ppt_h"/>
                                          </p:val>
                                        </p:tav>
                                      </p:tavLst>
                                    </p:anim>
                                    <p:anim calcmode="lin" valueType="num">
                                      <p:cBhvr>
                                        <p:cTn dur="500" fill="hold" id="67"/>
                                        <p:tgtEl>
                                          <p:spTgt spid="12"/>
                                        </p:tgtEl>
                                        <p:attrNameLst>
                                          <p:attrName>style.rotation</p:attrName>
                                        </p:attrNameLst>
                                      </p:cBhvr>
                                      <p:tavLst>
                                        <p:tav tm="0">
                                          <p:val>
                                            <p:fltVal val="360"/>
                                          </p:val>
                                        </p:tav>
                                        <p:tav tm="100000">
                                          <p:val>
                                            <p:fltVal val="0"/>
                                          </p:val>
                                        </p:tav>
                                      </p:tavLst>
                                    </p:anim>
                                    <p:animEffect filter="fade" transition="in">
                                      <p:cBhvr>
                                        <p:cTn dur="500" id="68"/>
                                        <p:tgtEl>
                                          <p:spTgt spid="12"/>
                                        </p:tgtEl>
                                      </p:cBhvr>
                                    </p:animEffect>
                                  </p:childTnLst>
                                </p:cTn>
                              </p:par>
                              <p:par>
                                <p:cTn fill="hold" grpId="0" id="69" nodeType="withEffect" presetClass="entr" presetID="42"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1000" id="71"/>
                                        <p:tgtEl>
                                          <p:spTgt spid="13"/>
                                        </p:tgtEl>
                                      </p:cBhvr>
                                    </p:animEffect>
                                    <p:anim calcmode="lin" valueType="num">
                                      <p:cBhvr>
                                        <p:cTn dur="1000" fill="hold" id="72"/>
                                        <p:tgtEl>
                                          <p:spTgt spid="13"/>
                                        </p:tgtEl>
                                        <p:attrNameLst>
                                          <p:attrName>ppt_x</p:attrName>
                                        </p:attrNameLst>
                                      </p:cBhvr>
                                      <p:tavLst>
                                        <p:tav tm="0">
                                          <p:val>
                                            <p:strVal val="#ppt_x"/>
                                          </p:val>
                                        </p:tav>
                                        <p:tav tm="100000">
                                          <p:val>
                                            <p:strVal val="#ppt_x"/>
                                          </p:val>
                                        </p:tav>
                                      </p:tavLst>
                                    </p:anim>
                                    <p:anim calcmode="lin" valueType="num">
                                      <p:cBhvr>
                                        <p:cTn dur="1000" fill="hold" id="7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 name="Group 8"/>
          <p:cNvGrpSpPr/>
          <p:nvPr/>
        </p:nvGrpSpPr>
        <p:grpSpPr>
          <a:xfrm>
            <a:off x="1039688" y="1533343"/>
            <a:ext cx="3368278" cy="3477691"/>
            <a:chExt cx="2087" cy="2155"/>
          </a:xfrm>
        </p:grpSpPr>
        <p:grpSp>
          <p:nvGrpSpPr>
            <p:cNvPr id="6" name="Group 9"/>
            <p:cNvGrpSpPr/>
            <p:nvPr/>
          </p:nvGrpSpPr>
          <p:grpSpPr>
            <a:xfrm>
              <a:off x="726" y="771"/>
              <a:ext cx="635" cy="658"/>
              <a:chExt cx="2960" cy="2960"/>
            </a:xfrm>
          </p:grpSpPr>
          <p:sp>
            <p:nvSpPr>
              <p:cNvPr id="111" name="Freeform 1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12" name="Freeform 1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13" name="Freeform 1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7" name="Group 13"/>
            <p:cNvGrpSpPr/>
            <p:nvPr/>
          </p:nvGrpSpPr>
          <p:grpSpPr>
            <a:xfrm>
              <a:off x="726" y="386"/>
              <a:ext cx="635" cy="658"/>
              <a:chExt cx="2960" cy="2960"/>
            </a:xfrm>
          </p:grpSpPr>
          <p:sp>
            <p:nvSpPr>
              <p:cNvPr id="108" name="Freeform 1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9" name="Freeform 1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10" name="Freeform 1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8" name="Group 17"/>
            <p:cNvGrpSpPr/>
            <p:nvPr/>
          </p:nvGrpSpPr>
          <p:grpSpPr>
            <a:xfrm>
              <a:off x="726" y="0"/>
              <a:ext cx="635" cy="658"/>
              <a:chExt cx="2960" cy="2960"/>
            </a:xfrm>
          </p:grpSpPr>
          <p:sp>
            <p:nvSpPr>
              <p:cNvPr id="105" name="Freeform 18"/>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6" name="Freeform 19"/>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7" name="Freeform 20"/>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9" name="Group 21"/>
            <p:cNvGrpSpPr/>
            <p:nvPr/>
          </p:nvGrpSpPr>
          <p:grpSpPr>
            <a:xfrm>
              <a:off x="1089" y="952"/>
              <a:ext cx="635" cy="658"/>
              <a:chExt cx="2960" cy="2960"/>
            </a:xfrm>
          </p:grpSpPr>
          <p:sp>
            <p:nvSpPr>
              <p:cNvPr id="102" name="Freeform 22"/>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3" name="Freeform 23"/>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4" name="Freeform 24"/>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0" name="Group 25"/>
            <p:cNvGrpSpPr/>
            <p:nvPr/>
          </p:nvGrpSpPr>
          <p:grpSpPr>
            <a:xfrm>
              <a:off x="1089" y="567"/>
              <a:ext cx="635" cy="658"/>
              <a:chExt cx="2960" cy="2960"/>
            </a:xfrm>
          </p:grpSpPr>
          <p:sp>
            <p:nvSpPr>
              <p:cNvPr id="99" name="Freeform 26"/>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0" name="Freeform 27"/>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01" name="Freeform 28"/>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1" name="Group 29"/>
            <p:cNvGrpSpPr/>
            <p:nvPr/>
          </p:nvGrpSpPr>
          <p:grpSpPr>
            <a:xfrm>
              <a:off x="1089" y="181"/>
              <a:ext cx="635" cy="658"/>
              <a:chExt cx="2960" cy="2960"/>
            </a:xfrm>
          </p:grpSpPr>
          <p:sp>
            <p:nvSpPr>
              <p:cNvPr id="96" name="Freeform 3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7" name="Freeform 3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8" name="Freeform 3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2" name="Group 33"/>
            <p:cNvGrpSpPr/>
            <p:nvPr/>
          </p:nvGrpSpPr>
          <p:grpSpPr>
            <a:xfrm>
              <a:off x="1452" y="1134"/>
              <a:ext cx="635" cy="658"/>
              <a:chExt cx="2960" cy="2960"/>
            </a:xfrm>
          </p:grpSpPr>
          <p:sp>
            <p:nvSpPr>
              <p:cNvPr id="93" name="Freeform 3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4" name="Freeform 3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5" name="Freeform 3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3" name="Group 37"/>
            <p:cNvGrpSpPr/>
            <p:nvPr/>
          </p:nvGrpSpPr>
          <p:grpSpPr>
            <a:xfrm>
              <a:off x="1452" y="749"/>
              <a:ext cx="635" cy="658"/>
              <a:chExt cx="2960" cy="2960"/>
            </a:xfrm>
          </p:grpSpPr>
          <p:sp>
            <p:nvSpPr>
              <p:cNvPr id="90" name="Freeform 38"/>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1" name="Freeform 39"/>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92" name="Freeform 40"/>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4" name="Group 41"/>
            <p:cNvGrpSpPr/>
            <p:nvPr/>
          </p:nvGrpSpPr>
          <p:grpSpPr>
            <a:xfrm>
              <a:off x="1452" y="363"/>
              <a:ext cx="635" cy="658"/>
              <a:chExt cx="2960" cy="2960"/>
            </a:xfrm>
          </p:grpSpPr>
          <p:sp>
            <p:nvSpPr>
              <p:cNvPr id="87" name="Freeform 42"/>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alpha val="25000"/>
                </a:srgbClr>
              </a:solidFill>
              <a:ln cap="rnd" cmpd="sng" w="19050">
                <a:solidFill>
                  <a:srgbClr val="969696"/>
                </a:solidFill>
                <a:prstDash val="sysDot"/>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8" name="Freeform 43"/>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FFFFFF">
                  <a:alpha val="25000"/>
                </a:srgbClr>
              </a:solidFill>
              <a:ln cap="rnd" cmpd="sng" w="19050">
                <a:solidFill>
                  <a:srgbClr val="969696"/>
                </a:solidFill>
                <a:prstDash val="sysDot"/>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9" name="Freeform 44"/>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FFFFFF">
                  <a:alpha val="25000"/>
                </a:srgbClr>
              </a:solidFill>
              <a:ln cap="rnd" cmpd="sng" w="19050">
                <a:solidFill>
                  <a:srgbClr val="969696"/>
                </a:solidFill>
                <a:prstDash val="sysDot"/>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5" name="Group 45"/>
            <p:cNvGrpSpPr/>
            <p:nvPr/>
          </p:nvGrpSpPr>
          <p:grpSpPr>
            <a:xfrm>
              <a:off x="363" y="952"/>
              <a:ext cx="635" cy="658"/>
              <a:chExt cx="2960" cy="2960"/>
            </a:xfrm>
          </p:grpSpPr>
          <p:sp>
            <p:nvSpPr>
              <p:cNvPr id="84" name="Freeform 46"/>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5" name="Freeform 47"/>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6" name="Freeform 48"/>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6" name="Group 49"/>
            <p:cNvGrpSpPr/>
            <p:nvPr/>
          </p:nvGrpSpPr>
          <p:grpSpPr>
            <a:xfrm>
              <a:off x="363" y="567"/>
              <a:ext cx="635" cy="658"/>
              <a:chExt cx="2960" cy="2960"/>
            </a:xfrm>
          </p:grpSpPr>
          <p:sp>
            <p:nvSpPr>
              <p:cNvPr id="81" name="Freeform 5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2" name="Freeform 5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3" name="Freeform 5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7" name="Group 53"/>
            <p:cNvGrpSpPr/>
            <p:nvPr/>
          </p:nvGrpSpPr>
          <p:grpSpPr>
            <a:xfrm>
              <a:off x="363" y="181"/>
              <a:ext cx="635" cy="658"/>
              <a:chExt cx="2960" cy="2960"/>
            </a:xfrm>
          </p:grpSpPr>
          <p:sp>
            <p:nvSpPr>
              <p:cNvPr id="78" name="Freeform 5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9" name="Freeform 5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80" name="Freeform 5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8" name="Group 57"/>
            <p:cNvGrpSpPr/>
            <p:nvPr/>
          </p:nvGrpSpPr>
          <p:grpSpPr>
            <a:xfrm>
              <a:off x="726" y="1133"/>
              <a:ext cx="635" cy="658"/>
              <a:chExt cx="2960" cy="2960"/>
            </a:xfrm>
          </p:grpSpPr>
          <p:sp>
            <p:nvSpPr>
              <p:cNvPr id="75" name="Freeform 58"/>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6" name="Freeform 59"/>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7" name="Freeform 60"/>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19" name="Group 61"/>
            <p:cNvGrpSpPr/>
            <p:nvPr/>
          </p:nvGrpSpPr>
          <p:grpSpPr>
            <a:xfrm>
              <a:off x="726" y="748"/>
              <a:ext cx="635" cy="658"/>
              <a:chExt cx="2960" cy="2960"/>
            </a:xfrm>
          </p:grpSpPr>
          <p:sp>
            <p:nvSpPr>
              <p:cNvPr id="72" name="Freeform 62"/>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3" name="Freeform 63"/>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4" name="Freeform 64"/>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0" name="Group 65"/>
            <p:cNvGrpSpPr/>
            <p:nvPr/>
          </p:nvGrpSpPr>
          <p:grpSpPr>
            <a:xfrm>
              <a:off x="726" y="362"/>
              <a:ext cx="635" cy="658"/>
              <a:chExt cx="2960" cy="2960"/>
            </a:xfrm>
          </p:grpSpPr>
          <p:sp>
            <p:nvSpPr>
              <p:cNvPr id="69" name="Freeform 66"/>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0" name="Freeform 67"/>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71" name="Freeform 68"/>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1" name="Group 69"/>
            <p:cNvGrpSpPr/>
            <p:nvPr/>
          </p:nvGrpSpPr>
          <p:grpSpPr>
            <a:xfrm>
              <a:off x="1089" y="1315"/>
              <a:ext cx="635" cy="658"/>
              <a:chExt cx="2960" cy="2960"/>
            </a:xfrm>
          </p:grpSpPr>
          <p:sp>
            <p:nvSpPr>
              <p:cNvPr id="66" name="Freeform 7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7" name="Freeform 7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8" name="Freeform 7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2" name="Group 73"/>
            <p:cNvGrpSpPr/>
            <p:nvPr/>
          </p:nvGrpSpPr>
          <p:grpSpPr>
            <a:xfrm>
              <a:off x="1089" y="930"/>
              <a:ext cx="635" cy="658"/>
              <a:chExt cx="2960" cy="2960"/>
            </a:xfrm>
          </p:grpSpPr>
          <p:sp>
            <p:nvSpPr>
              <p:cNvPr id="63" name="Freeform 7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4" name="Freeform 7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5" name="Freeform 7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3" name="Group 77"/>
            <p:cNvGrpSpPr/>
            <p:nvPr/>
          </p:nvGrpSpPr>
          <p:grpSpPr>
            <a:xfrm>
              <a:off x="1089" y="544"/>
              <a:ext cx="635" cy="658"/>
              <a:chExt cx="2960" cy="2960"/>
            </a:xfrm>
          </p:grpSpPr>
          <p:sp>
            <p:nvSpPr>
              <p:cNvPr id="60" name="Freeform 78"/>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1" name="Freeform 79"/>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62" name="Freeform 80"/>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4" name="Group 81"/>
            <p:cNvGrpSpPr/>
            <p:nvPr/>
          </p:nvGrpSpPr>
          <p:grpSpPr>
            <a:xfrm>
              <a:off x="0" y="1134"/>
              <a:ext cx="635" cy="658"/>
              <a:chExt cx="2960" cy="2960"/>
            </a:xfrm>
          </p:grpSpPr>
          <p:sp>
            <p:nvSpPr>
              <p:cNvPr id="57" name="Freeform 82"/>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8" name="Freeform 83"/>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9" name="Freeform 84"/>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5" name="Group 85"/>
            <p:cNvGrpSpPr/>
            <p:nvPr/>
          </p:nvGrpSpPr>
          <p:grpSpPr>
            <a:xfrm>
              <a:off x="0" y="749"/>
              <a:ext cx="635" cy="658"/>
              <a:chExt cx="2960" cy="2960"/>
            </a:xfrm>
          </p:grpSpPr>
          <p:sp>
            <p:nvSpPr>
              <p:cNvPr id="54" name="Freeform 86"/>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5" name="Freeform 87"/>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6" name="Freeform 88"/>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6" name="Group 89"/>
            <p:cNvGrpSpPr/>
            <p:nvPr/>
          </p:nvGrpSpPr>
          <p:grpSpPr>
            <a:xfrm>
              <a:off x="0" y="363"/>
              <a:ext cx="635" cy="658"/>
              <a:chExt cx="2960" cy="2960"/>
            </a:xfrm>
          </p:grpSpPr>
          <p:sp>
            <p:nvSpPr>
              <p:cNvPr id="51" name="Freeform 9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2" name="Freeform 9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3" name="Freeform 9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7" name="Group 93"/>
            <p:cNvGrpSpPr/>
            <p:nvPr/>
          </p:nvGrpSpPr>
          <p:grpSpPr>
            <a:xfrm>
              <a:off x="363" y="1315"/>
              <a:ext cx="635" cy="658"/>
              <a:chExt cx="2960" cy="2960"/>
            </a:xfrm>
          </p:grpSpPr>
          <p:sp>
            <p:nvSpPr>
              <p:cNvPr id="48" name="Freeform 9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9" name="Freeform 9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50" name="Freeform 9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8" name="Group 97"/>
            <p:cNvGrpSpPr/>
            <p:nvPr/>
          </p:nvGrpSpPr>
          <p:grpSpPr>
            <a:xfrm>
              <a:off x="363" y="930"/>
              <a:ext cx="635" cy="658"/>
              <a:chExt cx="2960" cy="2960"/>
            </a:xfrm>
          </p:grpSpPr>
          <p:sp>
            <p:nvSpPr>
              <p:cNvPr id="45" name="Freeform 98"/>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6" name="Freeform 99"/>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7" name="Freeform 100"/>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29" name="Group 101"/>
            <p:cNvGrpSpPr/>
            <p:nvPr/>
          </p:nvGrpSpPr>
          <p:grpSpPr>
            <a:xfrm>
              <a:off x="363" y="544"/>
              <a:ext cx="635" cy="658"/>
              <a:chExt cx="2960" cy="2960"/>
            </a:xfrm>
          </p:grpSpPr>
          <p:sp>
            <p:nvSpPr>
              <p:cNvPr id="42" name="Freeform 102"/>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3" name="Freeform 103"/>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4" name="Freeform 104"/>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30" name="Group 105"/>
            <p:cNvGrpSpPr/>
            <p:nvPr/>
          </p:nvGrpSpPr>
          <p:grpSpPr>
            <a:xfrm>
              <a:off x="726" y="1497"/>
              <a:ext cx="635" cy="658"/>
              <a:chExt cx="2960" cy="2960"/>
            </a:xfrm>
          </p:grpSpPr>
          <p:sp>
            <p:nvSpPr>
              <p:cNvPr id="39" name="Freeform 106"/>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0" name="Freeform 107"/>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41" name="Freeform 108"/>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31" name="Group 109"/>
            <p:cNvGrpSpPr/>
            <p:nvPr/>
          </p:nvGrpSpPr>
          <p:grpSpPr>
            <a:xfrm>
              <a:off x="726" y="1112"/>
              <a:ext cx="635" cy="658"/>
              <a:chExt cx="2960" cy="2960"/>
            </a:xfrm>
          </p:grpSpPr>
          <p:sp>
            <p:nvSpPr>
              <p:cNvPr id="36" name="Freeform 110"/>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7" name="Freeform 111"/>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8" name="Freeform 112"/>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nvGrpSpPr>
            <p:cNvPr id="32" name="Group 113"/>
            <p:cNvGrpSpPr/>
            <p:nvPr/>
          </p:nvGrpSpPr>
          <p:grpSpPr>
            <a:xfrm>
              <a:off x="726" y="726"/>
              <a:ext cx="635" cy="658"/>
              <a:chExt cx="2960" cy="2960"/>
            </a:xfrm>
          </p:grpSpPr>
          <p:sp>
            <p:nvSpPr>
              <p:cNvPr id="33" name="Freeform 114"/>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4" name="Freeform 115"/>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35" name="Freeform 116"/>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solidFill>
                <a:srgbClr val="B2B2B2"/>
              </a:solidFill>
              <a:ln w="9525">
                <a:no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grpSp>
      <p:sp>
        <p:nvSpPr>
          <p:cNvPr id="114" name="Arc 117"/>
          <p:cNvSpPr/>
          <p:nvPr/>
        </p:nvSpPr>
        <p:spPr bwMode="auto">
          <a:xfrm>
            <a:off x="4496966" y="2666332"/>
            <a:ext cx="804416" cy="804387"/>
          </a:xfrm>
          <a:custGeom>
            <a:gdLst>
              <a:gd fmla="*/ 0 w 21600" name="T0"/>
              <a:gd fmla="*/ 0 h 21600" name="T1"/>
              <a:gd fmla="*/ 21600 w 21600" name="T2"/>
              <a:gd fmla="*/ 21600 h 21600" name="T3"/>
              <a:gd fmla="*/ 0 w 21600" name="T4"/>
              <a:gd fmla="*/ 21600 h 21600" name="T5"/>
              <a:gd fmla="*/ 0 60000 65536" name="T6"/>
              <a:gd fmla="*/ 0 60000 65536" name="T7"/>
              <a:gd fmla="*/ 0 60000 65536" name="T8"/>
              <a:gd fmla="*/ 0 w 21600" name="T9"/>
              <a:gd fmla="*/ 0 h 21600" name="T10"/>
              <a:gd fmla="*/ 21600 w 21600" name="T11"/>
              <a:gd fmla="*/ 21600 h 21600" name="T12"/>
            </a:gdLst>
            <a:cxnLst>
              <a:cxn ang="T6">
                <a:pos x="T0" y="T1"/>
              </a:cxn>
              <a:cxn ang="T7">
                <a:pos x="T2" y="T3"/>
              </a:cxn>
              <a:cxn ang="T8">
                <a:pos x="T4" y="T5"/>
              </a:cxn>
            </a:cxnLst>
            <a:rect b="T12" l="T9" r="T11" t="T10"/>
            <a:pathLst>
              <a:path h="21600" w="21600">
                <a:moveTo>
                  <a:pt x="-1" y="0"/>
                </a:moveTo>
                <a:cubicBezTo>
                  <a:pt x="11929" y="0"/>
                  <a:pt x="21600" y="9670"/>
                  <a:pt x="21600" y="21600"/>
                </a:cubicBezTo>
              </a:path>
              <a:path h="21600" w="21600">
                <a:moveTo>
                  <a:pt x="-1" y="0"/>
                </a:moveTo>
                <a:cubicBezTo>
                  <a:pt x="11929" y="0"/>
                  <a:pt x="21600" y="9670"/>
                  <a:pt x="21600" y="21600"/>
                </a:cubicBezTo>
                <a:lnTo>
                  <a:pt x="0" y="21600"/>
                </a:lnTo>
                <a:close/>
              </a:path>
            </a:pathLst>
          </a:custGeom>
          <a:noFill/>
          <a:ln cap="rnd" cmpd="sng" w="38100">
            <a:solidFill>
              <a:srgbClr val="808080"/>
            </a:solidFill>
            <a:prstDash val="sysDot"/>
            <a:miter lim="800000"/>
            <a:tailEnd len="med" type="triangle" w="med"/>
          </a:ln>
          <a:effectLst/>
        </p:spPr>
        <p:txBody>
          <a:bodyPr anchor="ctr" bIns="39121" lIns="78242" rIns="78242" tIns="39121" wrap="none"/>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nvGrpSpPr>
          <p:cNvPr id="115" name="Group 118"/>
          <p:cNvGrpSpPr/>
          <p:nvPr/>
        </p:nvGrpSpPr>
        <p:grpSpPr>
          <a:xfrm>
            <a:off x="4709196" y="3629242"/>
            <a:ext cx="1025203" cy="1061107"/>
            <a:chExt cx="2960" cy="2960"/>
          </a:xfrm>
          <a:solidFill>
            <a:srgbClr val="052E65"/>
          </a:solidFill>
        </p:grpSpPr>
        <p:sp>
          <p:nvSpPr>
            <p:cNvPr id="116" name="Freeform 119"/>
            <p:cNvSpPr>
              <a:spLocks noChangeArrowheads="1"/>
            </p:cNvSpPr>
            <p:nvPr/>
          </p:nvSpPr>
          <p:spPr bwMode="auto">
            <a:xfrm>
              <a:off x="0" y="0"/>
              <a:ext cx="2960" cy="1480"/>
            </a:xfrm>
            <a:custGeom>
              <a:gdLst>
                <a:gd fmla="*/ 1480 w 2960" name="T0"/>
                <a:gd fmla="*/ 1480 h 1480" name="T1"/>
                <a:gd fmla="*/ 0 w 2960" name="T2"/>
                <a:gd fmla="*/ 740 h 1480" name="T3"/>
                <a:gd fmla="*/ 1480 w 2960" name="T4"/>
                <a:gd fmla="*/ 0 h 1480" name="T5"/>
                <a:gd fmla="*/ 2960 w 2960" name="T6"/>
                <a:gd fmla="*/ 740 h 1480" name="T7"/>
                <a:gd fmla="*/ 1480 w 2960" name="T8"/>
                <a:gd fmla="*/ 1480 h 1480" name="T9"/>
                <a:gd fmla="*/ 0 60000 65536" name="T10"/>
                <a:gd fmla="*/ 0 60000 65536" name="T11"/>
                <a:gd fmla="*/ 0 60000 65536" name="T12"/>
                <a:gd fmla="*/ 0 60000 65536" name="T13"/>
                <a:gd fmla="*/ 0 60000 65536" name="T14"/>
                <a:gd fmla="*/ 0 w 2960" name="T15"/>
                <a:gd fmla="*/ 0 h 1480" name="T16"/>
                <a:gd fmla="*/ 2960 w 2960" name="T17"/>
                <a:gd fmla="*/ 1480 h 1480" name="T18"/>
              </a:gdLst>
              <a:cxnLst>
                <a:cxn ang="T10">
                  <a:pos x="T0" y="T1"/>
                </a:cxn>
                <a:cxn ang="T11">
                  <a:pos x="T2" y="T3"/>
                </a:cxn>
                <a:cxn ang="T12">
                  <a:pos x="T4" y="T5"/>
                </a:cxn>
                <a:cxn ang="T13">
                  <a:pos x="T6" y="T7"/>
                </a:cxn>
                <a:cxn ang="T14">
                  <a:pos x="T8" y="T9"/>
                </a:cxn>
              </a:cxnLst>
              <a:rect b="T18" l="T15" r="T17" t="T16"/>
              <a:pathLst>
                <a:path h="1480" w="2960">
                  <a:moveTo>
                    <a:pt x="1480" y="1480"/>
                  </a:moveTo>
                  <a:lnTo>
                    <a:pt x="0" y="740"/>
                  </a:lnTo>
                  <a:lnTo>
                    <a:pt x="1480" y="0"/>
                  </a:lnTo>
                  <a:lnTo>
                    <a:pt x="2960" y="740"/>
                  </a:lnTo>
                  <a:lnTo>
                    <a:pt x="1480" y="1480"/>
                  </a:lnTo>
                  <a:close/>
                </a:path>
              </a:pathLst>
            </a:custGeom>
            <a:grpFill/>
            <a:ln w="9525">
              <a:solidFill>
                <a:schemeClr val="bg1"/>
              </a:solid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17" name="Freeform 120"/>
            <p:cNvSpPr>
              <a:spLocks noChangeArrowheads="1"/>
            </p:cNvSpPr>
            <p:nvPr/>
          </p:nvSpPr>
          <p:spPr bwMode="auto">
            <a:xfrm>
              <a:off x="0" y="740"/>
              <a:ext cx="1480" cy="2220"/>
            </a:xfrm>
            <a:custGeom>
              <a:gdLst>
                <a:gd fmla="*/ 1480 w 1480" name="T0"/>
                <a:gd fmla="*/ 740 h 2220" name="T1"/>
                <a:gd fmla="*/ 1480 w 1480" name="T2"/>
                <a:gd fmla="*/ 2220 h 2220" name="T3"/>
                <a:gd fmla="*/ 0 w 1480" name="T4"/>
                <a:gd fmla="*/ 1480 h 2220" name="T5"/>
                <a:gd fmla="*/ 0 w 1480" name="T6"/>
                <a:gd fmla="*/ 0 h 2220" name="T7"/>
                <a:gd fmla="*/ 1480 w 1480" name="T8"/>
                <a:gd fmla="*/ 74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740"/>
                  </a:moveTo>
                  <a:lnTo>
                    <a:pt x="1480" y="2220"/>
                  </a:lnTo>
                  <a:lnTo>
                    <a:pt x="0" y="1480"/>
                  </a:lnTo>
                  <a:lnTo>
                    <a:pt x="0" y="0"/>
                  </a:lnTo>
                  <a:lnTo>
                    <a:pt x="1480" y="740"/>
                  </a:lnTo>
                  <a:close/>
                </a:path>
              </a:pathLst>
            </a:custGeom>
            <a:grpFill/>
            <a:ln w="9525">
              <a:solidFill>
                <a:schemeClr val="bg1"/>
              </a:solid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sp>
          <p:nvSpPr>
            <p:cNvPr id="118" name="Freeform 121"/>
            <p:cNvSpPr>
              <a:spLocks noChangeArrowheads="1"/>
            </p:cNvSpPr>
            <p:nvPr/>
          </p:nvSpPr>
          <p:spPr bwMode="auto">
            <a:xfrm>
              <a:off x="1480" y="740"/>
              <a:ext cx="1480" cy="2220"/>
            </a:xfrm>
            <a:custGeom>
              <a:gdLst>
                <a:gd fmla="*/ 1480 w 1480" name="T0"/>
                <a:gd fmla="*/ 0 h 2220" name="T1"/>
                <a:gd fmla="*/ 1480 w 1480" name="T2"/>
                <a:gd fmla="*/ 1480 h 2220" name="T3"/>
                <a:gd fmla="*/ 0 w 1480" name="T4"/>
                <a:gd fmla="*/ 2220 h 2220" name="T5"/>
                <a:gd fmla="*/ 0 w 1480" name="T6"/>
                <a:gd fmla="*/ 740 h 2220" name="T7"/>
                <a:gd fmla="*/ 1480 w 1480" name="T8"/>
                <a:gd fmla="*/ 0 h 2220" name="T9"/>
                <a:gd fmla="*/ 0 60000 65536" name="T10"/>
                <a:gd fmla="*/ 0 60000 65536" name="T11"/>
                <a:gd fmla="*/ 0 60000 65536" name="T12"/>
                <a:gd fmla="*/ 0 60000 65536" name="T13"/>
                <a:gd fmla="*/ 0 60000 65536" name="T14"/>
                <a:gd fmla="*/ 0 w 1480" name="T15"/>
                <a:gd fmla="*/ 0 h 2220" name="T16"/>
                <a:gd fmla="*/ 1480 w 1480" name="T17"/>
                <a:gd fmla="*/ 2220 h 2220" name="T18"/>
              </a:gdLst>
              <a:cxnLst>
                <a:cxn ang="T10">
                  <a:pos x="T0" y="T1"/>
                </a:cxn>
                <a:cxn ang="T11">
                  <a:pos x="T2" y="T3"/>
                </a:cxn>
                <a:cxn ang="T12">
                  <a:pos x="T4" y="T5"/>
                </a:cxn>
                <a:cxn ang="T13">
                  <a:pos x="T6" y="T7"/>
                </a:cxn>
                <a:cxn ang="T14">
                  <a:pos x="T8" y="T9"/>
                </a:cxn>
              </a:cxnLst>
              <a:rect b="T18" l="T15" r="T17" t="T16"/>
              <a:pathLst>
                <a:path h="2220" w="1480">
                  <a:moveTo>
                    <a:pt x="1480" y="0"/>
                  </a:moveTo>
                  <a:lnTo>
                    <a:pt x="1480" y="1480"/>
                  </a:lnTo>
                  <a:lnTo>
                    <a:pt x="0" y="2220"/>
                  </a:lnTo>
                  <a:lnTo>
                    <a:pt x="0" y="740"/>
                  </a:lnTo>
                  <a:lnTo>
                    <a:pt x="1480" y="0"/>
                  </a:lnTo>
                  <a:close/>
                </a:path>
              </a:pathLst>
            </a:custGeom>
            <a:grpFill/>
            <a:ln w="9525">
              <a:solidFill>
                <a:schemeClr val="bg1"/>
              </a:solidFill>
              <a:miter lim="800000"/>
            </a:ln>
            <a:effectLst/>
          </p:spPr>
          <p:txBody>
            <a:bodyPr bIns="36287" lIns="72574" rIns="72574" tIns="36287"/>
            <a:lstStyle/>
            <a:p>
              <a:pPr eaLnBrk="0" hangingPunct="0"/>
              <a:endParaRPr altLang="zh-CN" lang="zh-CN" sz="1500">
                <a:solidFill>
                  <a:srgbClr val="FFFFFF"/>
                </a:solidFill>
                <a:latin charset="0" panose="020f0502020204030204" pitchFamily="34" typeface="Calibri"/>
                <a:ea charset="-122" panose="020b0503020204020204" pitchFamily="34" typeface="微软雅黑"/>
                <a:sym charset="-122" panose="02010600030101010101" pitchFamily="2" typeface="宋体"/>
              </a:endParaRPr>
            </a:p>
          </p:txBody>
        </p:sp>
      </p:grpSp>
      <p:sp>
        <p:nvSpPr>
          <p:cNvPr id="119" name="WordArt 123"/>
          <p:cNvSpPr>
            <a:spLocks noChangeArrowheads="1" noChangeShapeType="1" noTextEdit="1"/>
          </p:cNvSpPr>
          <p:nvPr/>
        </p:nvSpPr>
        <p:spPr bwMode="auto">
          <a:xfrm>
            <a:off x="4560505" y="4767980"/>
            <a:ext cx="1319772" cy="465785"/>
          </a:xfrm>
          <a:prstGeom prst="rect">
            <a:avLst/>
          </a:prstGeom>
        </p:spPr>
        <p:txBody>
          <a:bodyPr bIns="49291" fromWordArt="1" lIns="98581" rIns="98581" tIns="49291" wrap="none"/>
          <a:lstStyle/>
          <a:p>
            <a:pPr>
              <a:defRPr/>
            </a:pPr>
            <a:r>
              <a:rPr altLang="en-US" b="1" kern="0" lang="zh-CN" sz="2200">
                <a:ln w="9525">
                  <a:noFill/>
                  <a:round/>
                </a:ln>
                <a:latin typeface="微软雅黑"/>
                <a:ea typeface="微软雅黑"/>
              </a:rPr>
              <a:t>填加文字</a:t>
            </a:r>
          </a:p>
        </p:txBody>
      </p:sp>
      <p:sp>
        <p:nvSpPr>
          <p:cNvPr id="120" name="Text Box 45"/>
          <p:cNvSpPr>
            <a:spLocks noChangeArrowheads="1"/>
          </p:cNvSpPr>
          <p:nvPr/>
        </p:nvSpPr>
        <p:spPr bwMode="auto">
          <a:xfrm>
            <a:off x="6194797" y="1820868"/>
            <a:ext cx="2845452" cy="764042"/>
          </a:xfrm>
          <a:prstGeom prst="rect">
            <a:avLst/>
          </a:prstGeom>
          <a:noFill/>
          <a:ln w="9525">
            <a:noFill/>
            <a:miter lim="800000"/>
          </a:ln>
          <a:effectLst/>
        </p:spPr>
        <p:txBody>
          <a:bodyPr bIns="39121" lIns="78242" rIns="78242" tIns="39121" wrap="square">
            <a:spAutoFit/>
          </a:bodyPr>
          <a:lstStyle/>
          <a:p>
            <a:pPr eaLnBrk="0" hangingPunct="0">
              <a:defRPr/>
            </a:pPr>
            <a:r>
              <a:rPr altLang="en-US" b="1" kern="0" lang="zh-CN" sz="1500">
                <a:latin charset="-122" pitchFamily="34" typeface="微软雅黑"/>
                <a:ea charset="-122" panose="020b0503020204020204" pitchFamily="34" typeface="微软雅黑"/>
                <a:sym charset="-122" pitchFamily="34" typeface="微软雅黑"/>
              </a:rPr>
              <a:t>单击填加标题</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p:txBody>
      </p:sp>
      <p:sp>
        <p:nvSpPr>
          <p:cNvPr id="121" name="Text Box 45"/>
          <p:cNvSpPr>
            <a:spLocks noChangeArrowheads="1"/>
          </p:cNvSpPr>
          <p:nvPr/>
        </p:nvSpPr>
        <p:spPr bwMode="auto">
          <a:xfrm>
            <a:off x="6196508" y="2917916"/>
            <a:ext cx="2843932" cy="764042"/>
          </a:xfrm>
          <a:prstGeom prst="rect">
            <a:avLst/>
          </a:prstGeom>
          <a:noFill/>
          <a:ln w="9525">
            <a:noFill/>
            <a:miter lim="800000"/>
          </a:ln>
          <a:effectLst/>
        </p:spPr>
        <p:txBody>
          <a:bodyPr bIns="39121" lIns="78242" rIns="78242" tIns="39121" wrap="square">
            <a:spAutoFit/>
          </a:bodyPr>
          <a:lstStyle/>
          <a:p>
            <a:pPr eaLnBrk="0" hangingPunct="0">
              <a:defRPr/>
            </a:pPr>
            <a:r>
              <a:rPr altLang="en-US" b="1" kern="0" lang="zh-CN" sz="1500">
                <a:latin charset="-122" pitchFamily="34" typeface="微软雅黑"/>
                <a:ea charset="-122" panose="020b0503020204020204" pitchFamily="34" typeface="微软雅黑"/>
                <a:sym charset="-122" pitchFamily="34" typeface="微软雅黑"/>
              </a:rPr>
              <a:t>单击填加标题</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p:txBody>
      </p:sp>
      <p:sp>
        <p:nvSpPr>
          <p:cNvPr id="122" name="Text Box 45"/>
          <p:cNvSpPr>
            <a:spLocks noChangeArrowheads="1"/>
          </p:cNvSpPr>
          <p:nvPr/>
        </p:nvSpPr>
        <p:spPr bwMode="auto">
          <a:xfrm>
            <a:off x="6194797" y="4064596"/>
            <a:ext cx="2845452" cy="764042"/>
          </a:xfrm>
          <a:prstGeom prst="rect">
            <a:avLst/>
          </a:prstGeom>
          <a:noFill/>
          <a:ln w="9525">
            <a:noFill/>
            <a:miter lim="800000"/>
          </a:ln>
          <a:effectLst/>
        </p:spPr>
        <p:txBody>
          <a:bodyPr bIns="39121" lIns="78242" rIns="78242" tIns="39121" wrap="square">
            <a:spAutoFit/>
          </a:bodyPr>
          <a:lstStyle/>
          <a:p>
            <a:pPr eaLnBrk="0" hangingPunct="0">
              <a:defRPr/>
            </a:pPr>
            <a:r>
              <a:rPr altLang="en-US" b="1" kern="0" lang="zh-CN" sz="1500">
                <a:latin charset="-122" pitchFamily="34" typeface="微软雅黑"/>
                <a:ea charset="-122" panose="020b0503020204020204" pitchFamily="34" typeface="微软雅黑"/>
                <a:sym charset="-122" pitchFamily="34" typeface="微软雅黑"/>
              </a:rPr>
              <a:t>单击填加标题</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a:p>
            <a:pPr eaLnBrk="0" hangingPunct="0">
              <a:defRPr/>
            </a:pPr>
            <a:r>
              <a:rPr altLang="en-US" b="1" kern="0" lang="zh-CN" sz="1500">
                <a:latin charset="-122" pitchFamily="34" typeface="微软雅黑"/>
                <a:ea charset="-122" panose="020b0503020204020204" pitchFamily="34" typeface="微软雅黑"/>
                <a:sym charset="-122" pitchFamily="34" typeface="微软雅黑"/>
              </a:rPr>
              <a:t>点击添加文本点击添加文本</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15"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1000" fill="hold" id="18"/>
                                        <p:tgtEl>
                                          <p:spTgt spid="5"/>
                                        </p:tgtEl>
                                        <p:attrNameLst>
                                          <p:attrName>ppt_w</p:attrName>
                                        </p:attrNameLst>
                                      </p:cBhvr>
                                      <p:tavLst>
                                        <p:tav tm="0">
                                          <p:val>
                                            <p:fltVal val="0"/>
                                          </p:val>
                                        </p:tav>
                                        <p:tav tm="100000">
                                          <p:val>
                                            <p:strVal val="#ppt_w"/>
                                          </p:val>
                                        </p:tav>
                                      </p:tavLst>
                                    </p:anim>
                                    <p:anim calcmode="lin" valueType="num">
                                      <p:cBhvr>
                                        <p:cTn dur="1000" fill="hold" id="19"/>
                                        <p:tgtEl>
                                          <p:spTgt spid="5"/>
                                        </p:tgtEl>
                                        <p:attrNameLst>
                                          <p:attrName>ppt_h</p:attrName>
                                        </p:attrNameLst>
                                      </p:cBhvr>
                                      <p:tavLst>
                                        <p:tav tm="0">
                                          <p:val>
                                            <p:fltVal val="0"/>
                                          </p:val>
                                        </p:tav>
                                        <p:tav tm="100000">
                                          <p:val>
                                            <p:strVal val="#ppt_h"/>
                                          </p:val>
                                        </p:tav>
                                      </p:tavLst>
                                    </p:anim>
                                    <p:anim calcmode="lin" valueType="num">
                                      <p:cBhvr>
                                        <p:cTn dur="1000" fill="hold" id="20"/>
                                        <p:tgtEl>
                                          <p:spTgt spid="5"/>
                                        </p:tgtEl>
                                        <p:attrNameLst>
                                          <p:attrName>ppt_x</p:attrName>
                                        </p:attrNameLst>
                                      </p:cBhvr>
                                      <p:tavLst>
                                        <p:tav fmla="#ppt_x+(cos(-2*pi*(1-$))*-#ppt_x-sin(-2*pi*(1-$))*(1-#ppt_y))*(1-$)" tm="0">
                                          <p:val>
                                            <p:fltVal val="0"/>
                                          </p:val>
                                        </p:tav>
                                        <p:tav tm="100000">
                                          <p:val>
                                            <p:fltVal val="1"/>
                                          </p:val>
                                        </p:tav>
                                      </p:tavLst>
                                    </p:anim>
                                    <p:anim calcmode="lin" valueType="num">
                                      <p:cBhvr>
                                        <p:cTn dur="1000" fill="hold" id="21"/>
                                        <p:tgtEl>
                                          <p:spTgt spid="5"/>
                                        </p:tgtEl>
                                        <p:attrNameLst>
                                          <p:attrName>ppt_y</p:attrName>
                                        </p:attrNameLst>
                                      </p:cBhvr>
                                      <p:tavLst>
                                        <p:tav fmla="#ppt_y+(sin(-2*pi*(1-$))*-#ppt_x+cos(-2*pi*(1-$))*(1-#ppt_y))*(1-$)" tm="0">
                                          <p:val>
                                            <p:fltVal val="0"/>
                                          </p:val>
                                        </p:tav>
                                        <p:tav tm="100000">
                                          <p:val>
                                            <p:fltVal val="1"/>
                                          </p:val>
                                        </p:tav>
                                      </p:tavLst>
                                    </p:anim>
                                  </p:childTnLst>
                                </p:cTn>
                              </p:par>
                            </p:childTnLst>
                          </p:cTn>
                        </p:par>
                        <p:par>
                          <p:cTn fill="hold" id="22" nodeType="afterGroup">
                            <p:stCondLst>
                              <p:cond delay="2000"/>
                            </p:stCondLst>
                            <p:childTnLst>
                              <p:par>
                                <p:cTn fill="hold" grpId="0" id="23" nodeType="afterEffect" presetClass="entr" presetID="21" presetSubtype="1">
                                  <p:stCondLst>
                                    <p:cond delay="0"/>
                                  </p:stCondLst>
                                  <p:childTnLst>
                                    <p:set>
                                      <p:cBhvr>
                                        <p:cTn dur="1" fill="hold" id="24">
                                          <p:stCondLst>
                                            <p:cond delay="0"/>
                                          </p:stCondLst>
                                        </p:cTn>
                                        <p:tgtEl>
                                          <p:spTgt spid="114"/>
                                        </p:tgtEl>
                                        <p:attrNameLst>
                                          <p:attrName>style.visibility</p:attrName>
                                        </p:attrNameLst>
                                      </p:cBhvr>
                                      <p:to>
                                        <p:strVal val="visible"/>
                                      </p:to>
                                    </p:set>
                                    <p:animEffect filter="wheel(1)" transition="in">
                                      <p:cBhvr>
                                        <p:cTn dur="1000" id="25"/>
                                        <p:tgtEl>
                                          <p:spTgt spid="114"/>
                                        </p:tgtEl>
                                      </p:cBhvr>
                                    </p:animEffect>
                                  </p:childTnLst>
                                </p:cTn>
                              </p:par>
                            </p:childTnLst>
                          </p:cTn>
                        </p:par>
                        <p:par>
                          <p:cTn fill="hold" id="26" nodeType="afterGroup">
                            <p:stCondLst>
                              <p:cond delay="3000"/>
                            </p:stCondLst>
                            <p:childTnLst>
                              <p:par>
                                <p:cTn decel="100000" fill="hold" id="27" nodeType="afterEffect" presetClass="entr" presetID="49" presetSubtype="0">
                                  <p:stCondLst>
                                    <p:cond delay="0"/>
                                  </p:stCondLst>
                                  <p:childTnLst>
                                    <p:set>
                                      <p:cBhvr>
                                        <p:cTn dur="1" fill="hold" id="28">
                                          <p:stCondLst>
                                            <p:cond delay="0"/>
                                          </p:stCondLst>
                                        </p:cTn>
                                        <p:tgtEl>
                                          <p:spTgt spid="115"/>
                                        </p:tgtEl>
                                        <p:attrNameLst>
                                          <p:attrName>style.visibility</p:attrName>
                                        </p:attrNameLst>
                                      </p:cBhvr>
                                      <p:to>
                                        <p:strVal val="visible"/>
                                      </p:to>
                                    </p:set>
                                    <p:anim calcmode="lin" valueType="num">
                                      <p:cBhvr>
                                        <p:cTn dur="500" fill="hold" id="29"/>
                                        <p:tgtEl>
                                          <p:spTgt spid="115"/>
                                        </p:tgtEl>
                                        <p:attrNameLst>
                                          <p:attrName>ppt_w</p:attrName>
                                        </p:attrNameLst>
                                      </p:cBhvr>
                                      <p:tavLst>
                                        <p:tav tm="0">
                                          <p:val>
                                            <p:fltVal val="0"/>
                                          </p:val>
                                        </p:tav>
                                        <p:tav tm="100000">
                                          <p:val>
                                            <p:strVal val="#ppt_w"/>
                                          </p:val>
                                        </p:tav>
                                      </p:tavLst>
                                    </p:anim>
                                    <p:anim calcmode="lin" valueType="num">
                                      <p:cBhvr>
                                        <p:cTn dur="500" fill="hold" id="30"/>
                                        <p:tgtEl>
                                          <p:spTgt spid="115"/>
                                        </p:tgtEl>
                                        <p:attrNameLst>
                                          <p:attrName>ppt_h</p:attrName>
                                        </p:attrNameLst>
                                      </p:cBhvr>
                                      <p:tavLst>
                                        <p:tav tm="0">
                                          <p:val>
                                            <p:fltVal val="0"/>
                                          </p:val>
                                        </p:tav>
                                        <p:tav tm="100000">
                                          <p:val>
                                            <p:strVal val="#ppt_h"/>
                                          </p:val>
                                        </p:tav>
                                      </p:tavLst>
                                    </p:anim>
                                    <p:anim calcmode="lin" valueType="num">
                                      <p:cBhvr>
                                        <p:cTn dur="500" fill="hold" id="31"/>
                                        <p:tgtEl>
                                          <p:spTgt spid="115"/>
                                        </p:tgtEl>
                                        <p:attrNameLst>
                                          <p:attrName>style.rotation</p:attrName>
                                        </p:attrNameLst>
                                      </p:cBhvr>
                                      <p:tavLst>
                                        <p:tav tm="0">
                                          <p:val>
                                            <p:fltVal val="360"/>
                                          </p:val>
                                        </p:tav>
                                        <p:tav tm="100000">
                                          <p:val>
                                            <p:fltVal val="0"/>
                                          </p:val>
                                        </p:tav>
                                      </p:tavLst>
                                    </p:anim>
                                    <p:animEffect filter="">
                                      <p:cBhvr>
                                        <p:cTn dur="500" id="32"/>
                                        <p:tgtEl>
                                          <p:spTgt spid="115"/>
                                        </p:tgtEl>
                                      </p:cBhvr>
                                    </p:animEffect>
                                  </p:childTnLst>
                                </p:cTn>
                              </p:par>
                            </p:childTnLst>
                          </p:cTn>
                        </p:par>
                        <p:par>
                          <p:cTn fill="hold" id="33" nodeType="afterGroup">
                            <p:stCondLst>
                              <p:cond delay="3500"/>
                            </p:stCondLst>
                            <p:childTnLst>
                              <p:par>
                                <p:cTn decel="100000" fill="hold" grpId="0" id="34" nodeType="afterEffect" presetClass="entr" presetID="49" presetSubtype="0">
                                  <p:stCondLst>
                                    <p:cond delay="0"/>
                                  </p:stCondLst>
                                  <p:childTnLst>
                                    <p:set>
                                      <p:cBhvr>
                                        <p:cTn dur="1" fill="hold" id="35">
                                          <p:stCondLst>
                                            <p:cond delay="0"/>
                                          </p:stCondLst>
                                        </p:cTn>
                                        <p:tgtEl>
                                          <p:spTgt spid="119"/>
                                        </p:tgtEl>
                                        <p:attrNameLst>
                                          <p:attrName>style.visibility</p:attrName>
                                        </p:attrNameLst>
                                      </p:cBhvr>
                                      <p:to>
                                        <p:strVal val="visible"/>
                                      </p:to>
                                    </p:set>
                                    <p:anim calcmode="lin" valueType="num">
                                      <p:cBhvr>
                                        <p:cTn dur="500" fill="hold" id="36"/>
                                        <p:tgtEl>
                                          <p:spTgt spid="119"/>
                                        </p:tgtEl>
                                        <p:attrNameLst>
                                          <p:attrName>ppt_w</p:attrName>
                                        </p:attrNameLst>
                                      </p:cBhvr>
                                      <p:tavLst>
                                        <p:tav tm="0">
                                          <p:val>
                                            <p:fltVal val="0"/>
                                          </p:val>
                                        </p:tav>
                                        <p:tav tm="100000">
                                          <p:val>
                                            <p:strVal val="#ppt_w"/>
                                          </p:val>
                                        </p:tav>
                                      </p:tavLst>
                                    </p:anim>
                                    <p:anim calcmode="lin" valueType="num">
                                      <p:cBhvr>
                                        <p:cTn dur="500" fill="hold" id="37"/>
                                        <p:tgtEl>
                                          <p:spTgt spid="119"/>
                                        </p:tgtEl>
                                        <p:attrNameLst>
                                          <p:attrName>ppt_h</p:attrName>
                                        </p:attrNameLst>
                                      </p:cBhvr>
                                      <p:tavLst>
                                        <p:tav tm="0">
                                          <p:val>
                                            <p:fltVal val="0"/>
                                          </p:val>
                                        </p:tav>
                                        <p:tav tm="100000">
                                          <p:val>
                                            <p:strVal val="#ppt_h"/>
                                          </p:val>
                                        </p:tav>
                                      </p:tavLst>
                                    </p:anim>
                                    <p:anim calcmode="lin" valueType="num">
                                      <p:cBhvr>
                                        <p:cTn dur="500" fill="hold" id="38"/>
                                        <p:tgtEl>
                                          <p:spTgt spid="119"/>
                                        </p:tgtEl>
                                        <p:attrNameLst>
                                          <p:attrName>style.rotation</p:attrName>
                                        </p:attrNameLst>
                                      </p:cBhvr>
                                      <p:tavLst>
                                        <p:tav tm="0">
                                          <p:val>
                                            <p:fltVal val="360"/>
                                          </p:val>
                                        </p:tav>
                                        <p:tav tm="100000">
                                          <p:val>
                                            <p:fltVal val="0"/>
                                          </p:val>
                                        </p:tav>
                                      </p:tavLst>
                                    </p:anim>
                                    <p:animEffect filter="">
                                      <p:cBhvr>
                                        <p:cTn dur="500" id="39"/>
                                        <p:tgtEl>
                                          <p:spTgt spid="119"/>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120"/>
                                        </p:tgtEl>
                                        <p:attrNameLst>
                                          <p:attrName>style.visibility</p:attrName>
                                        </p:attrNameLst>
                                      </p:cBhvr>
                                      <p:to>
                                        <p:strVal val="visible"/>
                                      </p:to>
                                    </p:set>
                                    <p:animEffect filter="wipe(left)" transition="in">
                                      <p:cBhvr>
                                        <p:cTn dur="500" id="43"/>
                                        <p:tgtEl>
                                          <p:spTgt spid="120"/>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121"/>
                                        </p:tgtEl>
                                        <p:attrNameLst>
                                          <p:attrName>style.visibility</p:attrName>
                                        </p:attrNameLst>
                                      </p:cBhvr>
                                      <p:to>
                                        <p:strVal val="visible"/>
                                      </p:to>
                                    </p:set>
                                    <p:animEffect filter="wipe(left)" transition="in">
                                      <p:cBhvr>
                                        <p:cTn dur="500" id="47"/>
                                        <p:tgtEl>
                                          <p:spTgt spid="121"/>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122"/>
                                        </p:tgtEl>
                                        <p:attrNameLst>
                                          <p:attrName>style.visibility</p:attrName>
                                        </p:attrNameLst>
                                      </p:cBhvr>
                                      <p:to>
                                        <p:strVal val="visible"/>
                                      </p:to>
                                    </p:set>
                                    <p:animEffect filter="wipe(left)" transition="in">
                                      <p:cBhvr>
                                        <p:cTn dur="500" id="51"/>
                                        <p:tgtEl>
                                          <p:spTgt spid="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14"/>
      <p:bldP grpId="0" spid="119"/>
      <p:bldP grpId="0" spid="120"/>
      <p:bldP grpId="0" spid="121"/>
      <p:bldP grpId="0" spid="1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5" name="图片 4"/>
          <p:cNvPicPr/>
          <p:nvPr/>
        </p:nvPicPr>
        <p:blipFill>
          <a:blip r:embed="rId3">
            <a:extLst>
              <a:ext uri="{28A0092B-C50C-407E-A947-70E740481C1C}">
                <a14:useLocalDpi val="0"/>
              </a:ext>
            </a:extLst>
          </a:blip>
          <a:stretch>
            <a:fillRect/>
          </a:stretch>
        </p:blipFill>
        <p:spPr>
          <a:xfrm>
            <a:off x="831529" y="1802515"/>
            <a:ext cx="2988563" cy="2988456"/>
          </a:xfrm>
          <a:prstGeom prst="ellipse">
            <a:avLst/>
          </a:prstGeom>
        </p:spPr>
      </p:pic>
      <p:sp>
        <p:nvSpPr>
          <p:cNvPr id="6" name="任意多边形 23"/>
          <p:cNvSpPr>
            <a:spLocks noChangeArrowheads="1"/>
          </p:cNvSpPr>
          <p:nvPr/>
        </p:nvSpPr>
        <p:spPr bwMode="auto">
          <a:xfrm rot="2475510">
            <a:off x="3858218" y="1661704"/>
            <a:ext cx="1339544" cy="3862251"/>
          </a:xfrm>
          <a:custGeom>
            <a:gdLst>
              <a:gd fmla="*/ 414046 w 1656184" name="T0"/>
              <a:gd fmla="*/ 4358333 h 4365104" name="T1"/>
              <a:gd fmla="*/ 419987 w 1656184" name="T2"/>
              <a:gd fmla="*/ 4365104 h 4365104" name="T3"/>
              <a:gd fmla="*/ 414046 w 1656184" name="T4"/>
              <a:gd fmla="*/ 4365104 h 4365104" name="T5"/>
              <a:gd fmla="*/ 828092 w 1656184" name="T6"/>
              <a:gd fmla="*/ 0 h 4365104" name="T7"/>
              <a:gd fmla="*/ 1656184 w 1656184" name="T8"/>
              <a:gd fmla="*/ 828092 h 4365104" name="T9"/>
              <a:gd fmla="*/ 1242138 w 1656184" name="T10"/>
              <a:gd fmla="*/ 828092 h 4365104" name="T11"/>
              <a:gd fmla="*/ 1242138 w 1656184" name="T12"/>
              <a:gd fmla="*/ 3609630 h 4365104" name="T13"/>
              <a:gd fmla="*/ 414046 w 1656184" name="T14"/>
              <a:gd fmla="*/ 4336065 h 4365104" name="T15"/>
              <a:gd fmla="*/ 414046 w 1656184" name="T16"/>
              <a:gd fmla="*/ 828092 h 4365104" name="T17"/>
              <a:gd fmla="*/ 0 w 1656184" name="T18"/>
              <a:gd fmla="*/ 828092 h 4365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656184" name="T30"/>
              <a:gd fmla="*/ 0 h 4365104" name="T31"/>
              <a:gd fmla="*/ 1656184 w 1656184" name="T32"/>
              <a:gd fmla="*/ 4365104 h 43651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65104" w="1656183">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052E65"/>
          </a:solidFill>
          <a:ln cap="flat" cmpd="sng" w="12700">
            <a:noFill/>
            <a:bevel/>
          </a:ln>
        </p:spPr>
        <p:txBody>
          <a:bodyPr anchor="ctr" bIns="49291" lIns="98581" rIns="98581" tIns="49291"/>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7" name="任意多边形 24"/>
          <p:cNvSpPr>
            <a:spLocks noChangeArrowheads="1"/>
          </p:cNvSpPr>
          <p:nvPr/>
        </p:nvSpPr>
        <p:spPr bwMode="auto">
          <a:xfrm rot="2475510">
            <a:off x="2897075" y="1955508"/>
            <a:ext cx="1339544" cy="3530738"/>
          </a:xfrm>
          <a:custGeom>
            <a:gdLst>
              <a:gd fmla="*/ 414046 w 1656184" name="T0"/>
              <a:gd fmla="*/ 4358333 h 4365104" name="T1"/>
              <a:gd fmla="*/ 419987 w 1656184" name="T2"/>
              <a:gd fmla="*/ 4365104 h 4365104" name="T3"/>
              <a:gd fmla="*/ 414046 w 1656184" name="T4"/>
              <a:gd fmla="*/ 4365104 h 4365104" name="T5"/>
              <a:gd fmla="*/ 828092 w 1656184" name="T6"/>
              <a:gd fmla="*/ 0 h 4365104" name="T7"/>
              <a:gd fmla="*/ 1656184 w 1656184" name="T8"/>
              <a:gd fmla="*/ 828092 h 4365104" name="T9"/>
              <a:gd fmla="*/ 1242138 w 1656184" name="T10"/>
              <a:gd fmla="*/ 828092 h 4365104" name="T11"/>
              <a:gd fmla="*/ 1242138 w 1656184" name="T12"/>
              <a:gd fmla="*/ 3609630 h 4365104" name="T13"/>
              <a:gd fmla="*/ 414046 w 1656184" name="T14"/>
              <a:gd fmla="*/ 4336065 h 4365104" name="T15"/>
              <a:gd fmla="*/ 414046 w 1656184" name="T16"/>
              <a:gd fmla="*/ 828092 h 4365104" name="T17"/>
              <a:gd fmla="*/ 0 w 1656184" name="T18"/>
              <a:gd fmla="*/ 828092 h 4365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656184" name="T30"/>
              <a:gd fmla="*/ 0 h 4365104" name="T31"/>
              <a:gd fmla="*/ 1656184 w 1656184" name="T32"/>
              <a:gd fmla="*/ 4365104 h 43651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65104" w="1656183">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5BBAF6"/>
          </a:solidFill>
          <a:ln cap="flat" cmpd="sng" w="12700">
            <a:noFill/>
            <a:bevel/>
          </a:ln>
        </p:spPr>
        <p:txBody>
          <a:bodyPr anchor="ctr" bIns="49291" lIns="98581" rIns="98581" tIns="49291"/>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grpSp>
        <p:nvGrpSpPr>
          <p:cNvPr id="8" name="组合 7"/>
          <p:cNvGrpSpPr/>
          <p:nvPr/>
        </p:nvGrpSpPr>
        <p:grpSpPr>
          <a:xfrm>
            <a:off x="3805275" y="3729422"/>
            <a:ext cx="1228362" cy="1228425"/>
            <a:chOff x="3153794" y="3182785"/>
            <a:chExt cx="1139350" cy="1139449"/>
          </a:xfrm>
          <a:solidFill>
            <a:srgbClr val="0066CC"/>
          </a:solidFill>
        </p:grpSpPr>
        <p:sp>
          <p:nvSpPr>
            <p:cNvPr id="9" name="椭圆 19"/>
            <p:cNvSpPr>
              <a:spLocks noChangeArrowheads="1"/>
            </p:cNvSpPr>
            <p:nvPr/>
          </p:nvSpPr>
          <p:spPr bwMode="auto">
            <a:xfrm>
              <a:off x="3153794" y="3182785"/>
              <a:ext cx="1139350" cy="1139449"/>
            </a:xfrm>
            <a:prstGeom prst="ellipse">
              <a:avLst/>
            </a:prstGeom>
            <a:solidFill>
              <a:srgbClr val="052E65"/>
            </a:solidFill>
            <a:ln cap="flat" cmpd="sng" w="28575">
              <a:solidFill>
                <a:schemeClr val="bg1"/>
              </a:solidFill>
              <a:bevel/>
            </a:ln>
          </p:spPr>
          <p:txBody>
            <a:bodyPr anchor="ctr"/>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10" name="TextBox 2"/>
            <p:cNvSpPr>
              <a:spLocks noChangeArrowheads="1"/>
            </p:cNvSpPr>
            <p:nvPr/>
          </p:nvSpPr>
          <p:spPr bwMode="auto">
            <a:xfrm>
              <a:off x="3261883" y="3488691"/>
              <a:ext cx="950077" cy="508901"/>
            </a:xfrm>
            <a:prstGeom prst="rect">
              <a:avLst/>
            </a:prstGeom>
            <a:noFill/>
            <a:ln w="9525">
              <a:noFill/>
              <a:miter lim="800000"/>
            </a:ln>
          </p:spPr>
          <p:txBody>
            <a:bodyPr wrap="square">
              <a:spAutoFit/>
            </a:bodyPr>
            <a:lstStyle/>
            <a:p>
              <a:pPr algn="ctr"/>
              <a:r>
                <a:rPr altLang="en-US" lang="zh-CN" sz="1500">
                  <a:solidFill>
                    <a:srgbClr val="FFFFFF"/>
                  </a:solidFill>
                  <a:latin charset="-122" pitchFamily="34" typeface="微软雅黑"/>
                  <a:ea charset="-122" panose="020b0503020204020204" pitchFamily="34" typeface="微软雅黑"/>
                  <a:sym charset="-122" pitchFamily="34" typeface="微软雅黑"/>
                </a:rPr>
                <a:t>单击输入您的文字</a:t>
              </a:r>
            </a:p>
          </p:txBody>
        </p:sp>
      </p:grpSp>
      <p:sp>
        <p:nvSpPr>
          <p:cNvPr id="11" name="TextBox 2"/>
          <p:cNvSpPr>
            <a:spLocks noChangeArrowheads="1"/>
          </p:cNvSpPr>
          <p:nvPr/>
        </p:nvSpPr>
        <p:spPr bwMode="auto">
          <a:xfrm>
            <a:off x="6887352" y="1064692"/>
            <a:ext cx="2483875" cy="990122"/>
          </a:xfrm>
          <a:prstGeom prst="rect">
            <a:avLst/>
          </a:prstGeom>
          <a:noFill/>
          <a:ln w="9525">
            <a:noFill/>
            <a:miter lim="800000"/>
          </a:ln>
        </p:spPr>
        <p:txBody>
          <a:bodyPr bIns="49291" lIns="98581" rIns="98581" tIns="49291" wrap="square">
            <a:spAutoFit/>
          </a:bodyPr>
          <a:lstStyle/>
          <a:p>
            <a:pPr lvl="0">
              <a:lnSpc>
                <a:spcPct val="150000"/>
              </a:lnSpc>
            </a:pPr>
            <a:r>
              <a:rPr altLang="en-US" lang="zh-CN" sz="1300">
                <a:solidFill>
                  <a:schemeClr val="tx1">
                    <a:lumMod val="65000"/>
                    <a:lumOff val="35000"/>
                  </a:schemeClr>
                </a:solidFill>
                <a:latin charset="-122" pitchFamily="34" typeface="微软雅黑"/>
                <a:ea charset="-122" panose="020b0503020204020204" pitchFamily="34" typeface="微软雅黑"/>
                <a:sym charset="-122" pitchFamily="34" typeface="微软雅黑"/>
              </a:rPr>
              <a:t>单击此处添加文字内容单击此处添加文字内容单击此处添加文字内容</a:t>
            </a:r>
          </a:p>
        </p:txBody>
      </p:sp>
      <p:sp>
        <p:nvSpPr>
          <p:cNvPr id="12" name="TextBox 2"/>
          <p:cNvSpPr>
            <a:spLocks noChangeArrowheads="1"/>
          </p:cNvSpPr>
          <p:nvPr/>
        </p:nvSpPr>
        <p:spPr bwMode="auto">
          <a:xfrm>
            <a:off x="6887529" y="2116089"/>
            <a:ext cx="2406065" cy="990122"/>
          </a:xfrm>
          <a:prstGeom prst="rect">
            <a:avLst/>
          </a:prstGeom>
          <a:noFill/>
          <a:ln w="9525">
            <a:noFill/>
            <a:miter lim="800000"/>
          </a:ln>
        </p:spPr>
        <p:txBody>
          <a:bodyPr bIns="49291" lIns="98581" rIns="98581" tIns="49291" wrap="square">
            <a:spAutoFit/>
          </a:bodyPr>
          <a:lstStyle/>
          <a:p>
            <a:pPr lvl="0">
              <a:lnSpc>
                <a:spcPct val="150000"/>
              </a:lnSpc>
            </a:pPr>
            <a:r>
              <a:rPr altLang="en-US" lang="zh-CN" sz="1300">
                <a:solidFill>
                  <a:schemeClr val="tx1">
                    <a:lumMod val="65000"/>
                    <a:lumOff val="35000"/>
                  </a:schemeClr>
                </a:solidFill>
                <a:latin charset="-122" pitchFamily="34" typeface="微软雅黑"/>
                <a:ea charset="-122" panose="020b0503020204020204" pitchFamily="34" typeface="微软雅黑"/>
                <a:sym charset="-122" pitchFamily="34" typeface="微软雅黑"/>
              </a:rPr>
              <a:t>单击此处添加文字内容单击此处添加文字内容单击此处添加文字内容</a:t>
            </a:r>
          </a:p>
        </p:txBody>
      </p:sp>
      <p:sp>
        <p:nvSpPr>
          <p:cNvPr id="13" name="TextBox 2"/>
          <p:cNvSpPr>
            <a:spLocks noChangeArrowheads="1"/>
          </p:cNvSpPr>
          <p:nvPr/>
        </p:nvSpPr>
        <p:spPr bwMode="auto">
          <a:xfrm>
            <a:off x="6887530" y="3167487"/>
            <a:ext cx="2483698" cy="990122"/>
          </a:xfrm>
          <a:prstGeom prst="rect">
            <a:avLst/>
          </a:prstGeom>
          <a:noFill/>
          <a:ln w="9525">
            <a:noFill/>
            <a:miter lim="800000"/>
          </a:ln>
        </p:spPr>
        <p:txBody>
          <a:bodyPr bIns="49291" lIns="98581" rIns="98581" tIns="49291" wrap="square">
            <a:spAutoFit/>
          </a:bodyPr>
          <a:lstStyle/>
          <a:p>
            <a:pPr lvl="0">
              <a:lnSpc>
                <a:spcPct val="150000"/>
              </a:lnSpc>
            </a:pPr>
            <a:r>
              <a:rPr altLang="en-US" lang="zh-CN" sz="1300">
                <a:solidFill>
                  <a:schemeClr val="tx1">
                    <a:lumMod val="65000"/>
                    <a:lumOff val="35000"/>
                  </a:schemeClr>
                </a:solidFill>
                <a:latin charset="-122" pitchFamily="34" typeface="微软雅黑"/>
                <a:ea charset="-122" panose="020b0503020204020204" pitchFamily="34" typeface="微软雅黑"/>
                <a:sym charset="-122" pitchFamily="34" typeface="微软雅黑"/>
              </a:rPr>
              <a:t>单击此处添加文字内容单击此处添加文字内容单击此处添加文字内容</a:t>
            </a:r>
          </a:p>
        </p:txBody>
      </p:sp>
      <p:sp>
        <p:nvSpPr>
          <p:cNvPr id="14" name="TextBox 2"/>
          <p:cNvSpPr>
            <a:spLocks noChangeArrowheads="1"/>
          </p:cNvSpPr>
          <p:nvPr/>
        </p:nvSpPr>
        <p:spPr bwMode="auto">
          <a:xfrm>
            <a:off x="6887530" y="4218883"/>
            <a:ext cx="2483698" cy="990122"/>
          </a:xfrm>
          <a:prstGeom prst="rect">
            <a:avLst/>
          </a:prstGeom>
          <a:noFill/>
          <a:ln w="9525">
            <a:noFill/>
            <a:miter lim="800000"/>
          </a:ln>
        </p:spPr>
        <p:txBody>
          <a:bodyPr bIns="49291" lIns="98581" rIns="98581" tIns="49291" wrap="square">
            <a:spAutoFit/>
          </a:bodyPr>
          <a:lstStyle/>
          <a:p>
            <a:pPr>
              <a:lnSpc>
                <a:spcPct val="150000"/>
              </a:lnSpc>
            </a:pPr>
            <a:r>
              <a:rPr altLang="en-US" lang="zh-CN" sz="1300">
                <a:solidFill>
                  <a:schemeClr val="tx1">
                    <a:lumMod val="65000"/>
                    <a:lumOff val="35000"/>
                  </a:schemeClr>
                </a:solidFill>
                <a:latin charset="-122" pitchFamily="34" typeface="微软雅黑"/>
                <a:ea charset="-122" panose="020b0503020204020204" pitchFamily="34" typeface="微软雅黑"/>
                <a:sym charset="-122" pitchFamily="34" typeface="微软雅黑"/>
              </a:rPr>
              <a:t>单击此处添加文字内容单击此处添加文字内容单击此处添加文字内容</a:t>
            </a:r>
          </a:p>
        </p:txBody>
      </p:sp>
      <p:grpSp>
        <p:nvGrpSpPr>
          <p:cNvPr id="15" name="组合 14"/>
          <p:cNvGrpSpPr/>
          <p:nvPr/>
        </p:nvGrpSpPr>
        <p:grpSpPr>
          <a:xfrm>
            <a:off x="6086198" y="2247391"/>
            <a:ext cx="698755" cy="698492"/>
            <a:chOff x="5269431" y="2012603"/>
            <a:chExt cx="648121" cy="647900"/>
          </a:xfrm>
        </p:grpSpPr>
        <p:sp>
          <p:nvSpPr>
            <p:cNvPr id="16" name="椭圆 33"/>
            <p:cNvSpPr>
              <a:spLocks noChangeArrowheads="1"/>
            </p:cNvSpPr>
            <p:nvPr/>
          </p:nvSpPr>
          <p:spPr bwMode="auto">
            <a:xfrm>
              <a:off x="5269431" y="2012603"/>
              <a:ext cx="648121" cy="647900"/>
            </a:xfrm>
            <a:prstGeom prst="ellipse">
              <a:avLst/>
            </a:prstGeom>
            <a:solidFill>
              <a:srgbClr val="052E65"/>
            </a:solidFill>
            <a:ln cap="flat" cmpd="sng" w="12700">
              <a:noFill/>
              <a:bevel/>
            </a:ln>
          </p:spPr>
          <p:txBody>
            <a:bodyPr anchor="ctr"/>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17" name="KSO_Shape"/>
            <p:cNvSpPr/>
            <p:nvPr/>
          </p:nvSpPr>
          <p:spPr>
            <a:xfrm>
              <a:off x="5454540" y="2208792"/>
              <a:ext cx="251753" cy="254725"/>
            </a:xfrm>
            <a:custGeom>
              <a:gdLst>
                <a:gd fmla="*/ 876522 w 1879600" name="connsiteX0"/>
                <a:gd fmla="*/ 1026915 h 1901723" name="connsiteY0"/>
                <a:gd fmla="*/ 1879600 w 1879600" name="connsiteX1"/>
                <a:gd fmla="*/ 1035310 h 1901723" name="connsiteY1"/>
                <a:gd fmla="*/ 1879600 w 1879600" name="connsiteX2"/>
                <a:gd fmla="*/ 1901723 h 1901723" name="connsiteY2"/>
                <a:gd fmla="*/ 876522 w 1879600" name="connsiteX3"/>
                <a:gd fmla="*/ 1775813 h 1901723" name="connsiteY3"/>
                <a:gd fmla="*/ 0 w 1879600" name="connsiteX4"/>
                <a:gd fmla="*/ 1014080 h 1901723" name="connsiteY4"/>
                <a:gd fmla="*/ 717549 w 1879600" name="connsiteX5"/>
                <a:gd fmla="*/ 1026818 h 1901723" name="connsiteY5"/>
                <a:gd fmla="*/ 717549 w 1879600" name="connsiteX6"/>
                <a:gd fmla="*/ 1753167 h 1901723" name="connsiteY6"/>
                <a:gd fmla="*/ 0 w 1879600" name="connsiteX7"/>
                <a:gd fmla="*/ 1642117 h 1901723" name="connsiteY7"/>
                <a:gd fmla="*/ 717549 w 1879600" name="connsiteX8"/>
                <a:gd fmla="*/ 159389 h 1901723" name="connsiteY8"/>
                <a:gd fmla="*/ 717549 w 1879600" name="connsiteX9"/>
                <a:gd fmla="*/ 883871 h 1901723" name="connsiteY9"/>
                <a:gd fmla="*/ 0 w 1879600" name="connsiteX10"/>
                <a:gd fmla="*/ 908194 h 1901723" name="connsiteY10"/>
                <a:gd fmla="*/ 0 w 1879600" name="connsiteX11"/>
                <a:gd fmla="*/ 256684 h 1901723" name="connsiteY11"/>
                <a:gd fmla="*/ 1879600 w 1879600" name="connsiteX12"/>
                <a:gd fmla="*/ 0 h 1901723" name="connsiteY12"/>
                <a:gd fmla="*/ 1879600 w 1879600" name="connsiteX13"/>
                <a:gd fmla="*/ 872112 h 1901723" name="connsiteY13"/>
                <a:gd fmla="*/ 879497 w 1879600" name="connsiteX14"/>
                <a:gd fmla="*/ 880660 h 1901723" name="connsiteY14"/>
                <a:gd fmla="*/ 876522 w 1879600" name="connsiteX15"/>
                <a:gd fmla="*/ 626314 h 1901723" name="connsiteY15"/>
                <a:gd fmla="*/ 876522 w 1879600" name="connsiteX16"/>
                <a:gd fmla="*/ 144511 h 190172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901723" w="1879600">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grpSp>
        <p:nvGrpSpPr>
          <p:cNvPr id="18" name="组合 17"/>
          <p:cNvGrpSpPr/>
          <p:nvPr/>
        </p:nvGrpSpPr>
        <p:grpSpPr>
          <a:xfrm>
            <a:off x="6086198" y="3298574"/>
            <a:ext cx="698755" cy="698492"/>
            <a:chOff x="5269431" y="2987648"/>
            <a:chExt cx="648121" cy="647900"/>
          </a:xfrm>
        </p:grpSpPr>
        <p:sp>
          <p:nvSpPr>
            <p:cNvPr id="19" name="椭圆 38"/>
            <p:cNvSpPr>
              <a:spLocks noChangeArrowheads="1"/>
            </p:cNvSpPr>
            <p:nvPr/>
          </p:nvSpPr>
          <p:spPr bwMode="auto">
            <a:xfrm>
              <a:off x="5269431" y="2987648"/>
              <a:ext cx="648121" cy="647900"/>
            </a:xfrm>
            <a:prstGeom prst="ellipse">
              <a:avLst/>
            </a:prstGeom>
            <a:solidFill>
              <a:srgbClr val="052E65"/>
            </a:solidFill>
            <a:ln cap="flat" cmpd="sng" w="12700">
              <a:noFill/>
              <a:bevel/>
            </a:ln>
          </p:spPr>
          <p:txBody>
            <a:bodyPr anchor="ctr"/>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20" name="KSO_Shape"/>
            <p:cNvSpPr/>
            <p:nvPr/>
          </p:nvSpPr>
          <p:spPr bwMode="auto">
            <a:xfrm>
              <a:off x="5352967" y="3162676"/>
              <a:ext cx="481047" cy="297447"/>
            </a:xfrm>
            <a:custGeom>
              <a:gdLst>
                <a:gd fmla="*/ 1251565 w 2063518" name="T0"/>
                <a:gd fmla="*/ 768927 h 1276454" name="T1"/>
                <a:gd fmla="*/ 1760718 w 2063518" name="T2"/>
                <a:gd fmla="*/ 768927 h 1276454" name="T3"/>
                <a:gd fmla="*/ 1473477 w 2063518" name="T4"/>
                <a:gd fmla="*/ 369836 h 1276454" name="T5"/>
                <a:gd fmla="*/ 1553005 w 2063518" name="T6"/>
                <a:gd fmla="*/ 450339 h 1276454" name="T7"/>
                <a:gd fmla="*/ 1737754 w 2063518" name="T8"/>
                <a:gd fmla="*/ 442217 h 1276454" name="T9"/>
                <a:gd fmla="*/ 1746908 w 2063518" name="T10"/>
                <a:gd fmla="*/ 554986 h 1276454" name="T11"/>
                <a:gd fmla="*/ 1893656 w 2063518" name="T12"/>
                <a:gd fmla="*/ 667471 h 1276454" name="T13"/>
                <a:gd fmla="*/ 1828154 w 2063518" name="T14"/>
                <a:gd fmla="*/ 759738 h 1276454" name="T15"/>
                <a:gd fmla="*/ 1868236 w 2063518" name="T16"/>
                <a:gd fmla="*/ 940196 h 1276454" name="T17"/>
                <a:gd fmla="*/ 1758727 w 2063518" name="T18"/>
                <a:gd fmla="*/ 968790 h 1276454" name="T19"/>
                <a:gd fmla="*/ 1673390 w 2063518" name="T20"/>
                <a:gd fmla="*/ 1132784 h 1276454" name="T21"/>
                <a:gd fmla="*/ 1571112 w 2063518" name="T22"/>
                <a:gd fmla="*/ 1084324 h 1276454" name="T23"/>
                <a:gd fmla="*/ 1400284 w 2063518" name="T24"/>
                <a:gd fmla="*/ 1155119 h 1276454" name="T25"/>
                <a:gd fmla="*/ 1353098 w 2063518" name="T26"/>
                <a:gd fmla="*/ 1052281 h 1276454" name="T27"/>
                <a:gd fmla="*/ 1176712 w 2063518" name="T28"/>
                <a:gd fmla="*/ 996751 h 1276454" name="T29"/>
                <a:gd fmla="*/ 1206694 w 2063518" name="T30"/>
                <a:gd fmla="*/ 887653 h 1276454" name="T31"/>
                <a:gd fmla="*/ 1107283 w 2063518" name="T32"/>
                <a:gd fmla="*/ 731781 h 1276454" name="T33"/>
                <a:gd fmla="*/ 1200405 w 2063518" name="T34"/>
                <a:gd fmla="*/ 667472 h 1276454" name="T35"/>
                <a:gd fmla="*/ 1224485 w 2063518" name="T36"/>
                <a:gd fmla="*/ 484194 h 1276454" name="T37"/>
                <a:gd fmla="*/ 1337175 w 2063518" name="T38"/>
                <a:gd fmla="*/ 494764 h 1276454" name="T39"/>
                <a:gd fmla="*/ 1473477 w 2063518" name="T40"/>
                <a:gd fmla="*/ 369836 h 1276454" name="T41"/>
                <a:gd fmla="*/ 216423 w 2063518" name="T42"/>
                <a:gd fmla="*/ 598637 h 1276454" name="T43"/>
                <a:gd fmla="*/ 980152 w 2063518" name="T44"/>
                <a:gd fmla="*/ 598637 h 1276454" name="T45"/>
                <a:gd fmla="*/ 549291 w 2063518" name="T46"/>
                <a:gd fmla="*/ 0 h 1276454" name="T47"/>
                <a:gd fmla="*/ 668582 w 2063518" name="T48"/>
                <a:gd fmla="*/ 120755 h 1276454" name="T49"/>
                <a:gd fmla="*/ 945705 w 2063518" name="T50"/>
                <a:gd fmla="*/ 108572 h 1276454" name="T51"/>
                <a:gd fmla="*/ 959437 w 2063518" name="T52"/>
                <a:gd fmla="*/ 277725 h 1276454" name="T53"/>
                <a:gd fmla="*/ 1179559 w 2063518" name="T54"/>
                <a:gd fmla="*/ 446452 h 1276454" name="T55"/>
                <a:gd fmla="*/ 1081306 w 2063518" name="T56"/>
                <a:gd fmla="*/ 584853 h 1276454" name="T57"/>
                <a:gd fmla="*/ 1141430 w 2063518" name="T58"/>
                <a:gd fmla="*/ 855541 h 1276454" name="T59"/>
                <a:gd fmla="*/ 977165 w 2063518" name="T60"/>
                <a:gd fmla="*/ 898432 h 1276454" name="T61"/>
                <a:gd fmla="*/ 849159 w 2063518" name="T62"/>
                <a:gd fmla="*/ 1144422 h 1276454" name="T63"/>
                <a:gd fmla="*/ 695743 w 2063518" name="T64"/>
                <a:gd fmla="*/ 1071734 h 1276454" name="T65"/>
                <a:gd fmla="*/ 439501 w 2063518" name="T66"/>
                <a:gd fmla="*/ 1177925 h 1276454" name="T67"/>
                <a:gd fmla="*/ 368721 w 2063518" name="T68"/>
                <a:gd fmla="*/ 1023668 h 1276454" name="T69"/>
                <a:gd fmla="*/ 104143 w 2063518" name="T70"/>
                <a:gd fmla="*/ 940373 h 1276454" name="T71"/>
                <a:gd fmla="*/ 149116 w 2063518" name="T72"/>
                <a:gd fmla="*/ 776727 h 1276454" name="T73"/>
                <a:gd fmla="*/ 0 w 2063518" name="T74"/>
                <a:gd fmla="*/ 542919 h 1276454" name="T75"/>
                <a:gd fmla="*/ 139683 w 2063518" name="T76"/>
                <a:gd fmla="*/ 446455 h 1276454" name="T77"/>
                <a:gd fmla="*/ 175802 w 2063518" name="T78"/>
                <a:gd fmla="*/ 171538 h 1276454" name="T79"/>
                <a:gd fmla="*/ 344837 w 2063518" name="T80"/>
                <a:gd fmla="*/ 187392 h 1276454" name="T81"/>
                <a:gd fmla="*/ 549291 w 2063518" name="T82"/>
                <a:gd fmla="*/ 0 h 127645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76454" w="2063518">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solidFill>
            <a:ln>
              <a:noFill/>
            </a:ln>
          </p:spPr>
          <p:txBody>
            <a:bodyPr anchor="ctr" bIns="614746" lIns="501445" rIns="501445" tIns="575655"/>
            <a:lstStyle/>
            <a:p>
              <a:endParaRPr altLang="en-US" lang="zh-CN">
                <a:ea charset="-122" panose="020b0503020204020204" pitchFamily="34" typeface="微软雅黑"/>
              </a:endParaRPr>
            </a:p>
          </p:txBody>
        </p:sp>
      </p:grpSp>
      <p:grpSp>
        <p:nvGrpSpPr>
          <p:cNvPr id="21" name="组合 20"/>
          <p:cNvGrpSpPr/>
          <p:nvPr/>
        </p:nvGrpSpPr>
        <p:grpSpPr>
          <a:xfrm>
            <a:off x="6086198" y="4349757"/>
            <a:ext cx="698755" cy="698492"/>
            <a:chOff x="5269431" y="3962693"/>
            <a:chExt cx="648121" cy="647900"/>
          </a:xfrm>
        </p:grpSpPr>
        <p:sp>
          <p:nvSpPr>
            <p:cNvPr id="22" name="椭圆 43"/>
            <p:cNvSpPr>
              <a:spLocks noChangeArrowheads="1"/>
            </p:cNvSpPr>
            <p:nvPr/>
          </p:nvSpPr>
          <p:spPr bwMode="auto">
            <a:xfrm>
              <a:off x="5269431" y="3962693"/>
              <a:ext cx="648121" cy="647900"/>
            </a:xfrm>
            <a:prstGeom prst="ellipse">
              <a:avLst/>
            </a:prstGeom>
            <a:solidFill>
              <a:srgbClr val="052E65"/>
            </a:solidFill>
            <a:ln cap="flat" cmpd="sng" w="12700">
              <a:noFill/>
              <a:bevel/>
            </a:ln>
          </p:spPr>
          <p:txBody>
            <a:bodyPr anchor="ctr"/>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23" name="KSO_Shape"/>
            <p:cNvSpPr/>
            <p:nvPr/>
          </p:nvSpPr>
          <p:spPr>
            <a:xfrm>
              <a:off x="5438160" y="4131313"/>
              <a:ext cx="310659" cy="310659"/>
            </a:xfrm>
            <a:custGeom>
              <a:rect b="b" l="l" r="r" t="t"/>
              <a:pathLst>
                <a:path h="900473" w="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grpSp>
        <p:nvGrpSpPr>
          <p:cNvPr id="24" name="组合 23"/>
          <p:cNvGrpSpPr/>
          <p:nvPr/>
        </p:nvGrpSpPr>
        <p:grpSpPr>
          <a:xfrm>
            <a:off x="6072073" y="1194925"/>
            <a:ext cx="698810" cy="699776"/>
            <a:chOff x="5256331" y="1108375"/>
            <a:chExt cx="648172" cy="649091"/>
          </a:xfrm>
        </p:grpSpPr>
        <p:sp>
          <p:nvSpPr>
            <p:cNvPr id="25" name="椭圆 28"/>
            <p:cNvSpPr>
              <a:spLocks noChangeArrowheads="1"/>
            </p:cNvSpPr>
            <p:nvPr/>
          </p:nvSpPr>
          <p:spPr bwMode="auto">
            <a:xfrm>
              <a:off x="5256331" y="1108375"/>
              <a:ext cx="648172" cy="649091"/>
            </a:xfrm>
            <a:prstGeom prst="ellipse">
              <a:avLst/>
            </a:prstGeom>
            <a:solidFill>
              <a:srgbClr val="052E65"/>
            </a:solidFill>
            <a:ln cap="flat" cmpd="sng" w="12700">
              <a:noFill/>
              <a:bevel/>
            </a:ln>
          </p:spPr>
          <p:txBody>
            <a:bodyPr anchor="ctr"/>
            <a:lstStyle/>
            <a:p>
              <a:pPr algn="ctr"/>
              <a:endParaRPr altLang="zh-CN" lang="zh-CN">
                <a:solidFill>
                  <a:srgbClr val="FFFFFF"/>
                </a:solidFill>
                <a:latin charset="-122" pitchFamily="34" typeface="微软雅黑"/>
                <a:ea charset="-122" panose="020b0503020204020204" pitchFamily="34" typeface="微软雅黑"/>
                <a:sym charset="-122" panose="02010600030101010101" pitchFamily="2" typeface="宋体"/>
              </a:endParaRPr>
            </a:p>
          </p:txBody>
        </p:sp>
        <p:sp>
          <p:nvSpPr>
            <p:cNvPr id="26" name="KSO_Shape"/>
            <p:cNvSpPr/>
            <p:nvPr/>
          </p:nvSpPr>
          <p:spPr>
            <a:xfrm>
              <a:off x="5418974" y="1205522"/>
              <a:ext cx="322887" cy="407857"/>
            </a:xfrm>
            <a:custGeom>
              <a:rect b="b" l="l" r="r" t="t"/>
              <a:pathLst>
                <a:path h="3959239" w="313235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1"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heel(1)" transition="in">
                                      <p:cBhvr>
                                        <p:cTn dur="1000" id="18"/>
                                        <p:tgtEl>
                                          <p:spTgt spid="5"/>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7"/>
                                        </p:tgtEl>
                                        <p:attrNameLst>
                                          <p:attrName>style.visibility</p:attrName>
                                        </p:attrNameLst>
                                      </p:cBhvr>
                                      <p:to>
                                        <p:strVal val="visible"/>
                                      </p:to>
                                    </p:set>
                                    <p:animEffect filter="wipe(down)" transition="in">
                                      <p:cBhvr>
                                        <p:cTn dur="500" id="22"/>
                                        <p:tgtEl>
                                          <p:spTgt spid="7"/>
                                        </p:tgtEl>
                                      </p:cBhvr>
                                    </p:animEffect>
                                  </p:childTnLst>
                                </p:cTn>
                              </p:par>
                              <p:par>
                                <p:cTn fill="hold" grpId="0" id="23" nodeType="withEffect" presetClass="entr" presetID="22" presetSubtype="4">
                                  <p:stCondLst>
                                    <p:cond delay="30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childTnLst>
                          </p:cTn>
                        </p:par>
                        <p:par>
                          <p:cTn fill="hold" id="26" nodeType="afterGroup">
                            <p:stCondLst>
                              <p:cond delay="2800"/>
                            </p:stCondLst>
                            <p:childTnLst>
                              <p:par>
                                <p:cTn fill="hold" id="27" nodeType="afterEffect" presetClass="entr" presetID="20"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wedge" transition="in">
                                      <p:cBhvr>
                                        <p:cTn dur="500" id="29"/>
                                        <p:tgtEl>
                                          <p:spTgt spid="8"/>
                                        </p:tgtEl>
                                      </p:cBhvr>
                                    </p:animEffect>
                                  </p:childTnLst>
                                </p:cTn>
                              </p:par>
                            </p:childTnLst>
                          </p:cTn>
                        </p:par>
                        <p:par>
                          <p:cTn fill="hold" id="30" nodeType="afterGroup">
                            <p:stCondLst>
                              <p:cond delay="3300"/>
                            </p:stCondLst>
                            <p:childTnLst>
                              <p:par>
                                <p:cTn fill="hold" id="31" nodeType="afterEffect" presetClass="entr" presetID="21" presetSubtype="1">
                                  <p:stCondLst>
                                    <p:cond delay="0"/>
                                  </p:stCondLst>
                                  <p:childTnLst>
                                    <p:set>
                                      <p:cBhvr>
                                        <p:cTn dur="1" fill="hold" id="32">
                                          <p:stCondLst>
                                            <p:cond delay="0"/>
                                          </p:stCondLst>
                                        </p:cTn>
                                        <p:tgtEl>
                                          <p:spTgt spid="24"/>
                                        </p:tgtEl>
                                        <p:attrNameLst>
                                          <p:attrName>style.visibility</p:attrName>
                                        </p:attrNameLst>
                                      </p:cBhvr>
                                      <p:to>
                                        <p:strVal val="visible"/>
                                      </p:to>
                                    </p:set>
                                    <p:animEffect filter="wheel(1)" transition="in">
                                      <p:cBhvr>
                                        <p:cTn dur="750" id="33"/>
                                        <p:tgtEl>
                                          <p:spTgt spid="24"/>
                                        </p:tgtEl>
                                      </p:cBhvr>
                                    </p:animEffect>
                                  </p:childTnLst>
                                </p:cTn>
                              </p:par>
                            </p:childTnLst>
                          </p:cTn>
                        </p:par>
                        <p:par>
                          <p:cTn fill="hold" id="34" nodeType="afterGroup">
                            <p:stCondLst>
                              <p:cond delay="4050"/>
                            </p:stCondLst>
                            <p:childTnLst>
                              <p:par>
                                <p:cTn fill="hold" grpId="0"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500" id="37"/>
                                        <p:tgtEl>
                                          <p:spTgt spid="11"/>
                                        </p:tgtEl>
                                      </p:cBhvr>
                                    </p:animEffect>
                                  </p:childTnLst>
                                </p:cTn>
                              </p:par>
                            </p:childTnLst>
                          </p:cTn>
                        </p:par>
                        <p:par>
                          <p:cTn fill="hold" id="38" nodeType="afterGroup">
                            <p:stCondLst>
                              <p:cond delay="4550"/>
                            </p:stCondLst>
                            <p:childTnLst>
                              <p:par>
                                <p:cTn fill="hold" id="39" nodeType="afterEffect" presetClass="entr" presetID="21" presetSubtype="1">
                                  <p:stCondLst>
                                    <p:cond delay="0"/>
                                  </p:stCondLst>
                                  <p:childTnLst>
                                    <p:set>
                                      <p:cBhvr>
                                        <p:cTn dur="1" fill="hold" id="40">
                                          <p:stCondLst>
                                            <p:cond delay="0"/>
                                          </p:stCondLst>
                                        </p:cTn>
                                        <p:tgtEl>
                                          <p:spTgt spid="15"/>
                                        </p:tgtEl>
                                        <p:attrNameLst>
                                          <p:attrName>style.visibility</p:attrName>
                                        </p:attrNameLst>
                                      </p:cBhvr>
                                      <p:to>
                                        <p:strVal val="visible"/>
                                      </p:to>
                                    </p:set>
                                    <p:animEffect filter="wheel(1)" transition="in">
                                      <p:cBhvr>
                                        <p:cTn dur="750" id="41"/>
                                        <p:tgtEl>
                                          <p:spTgt spid="15"/>
                                        </p:tgtEl>
                                      </p:cBhvr>
                                    </p:animEffect>
                                  </p:childTnLst>
                                </p:cTn>
                              </p:par>
                            </p:childTnLst>
                          </p:cTn>
                        </p:par>
                        <p:par>
                          <p:cTn fill="hold" id="42" nodeType="afterGroup">
                            <p:stCondLst>
                              <p:cond delay="5300"/>
                            </p:stCondLst>
                            <p:childTnLst>
                              <p:par>
                                <p:cTn fill="hold" grpId="0" id="43" nodeType="afterEffect" presetClass="entr" presetID="22" presetSubtype="8">
                                  <p:stCondLst>
                                    <p:cond delay="0"/>
                                  </p:stCondLst>
                                  <p:childTnLst>
                                    <p:set>
                                      <p:cBhvr>
                                        <p:cTn dur="1" fill="hold" id="44">
                                          <p:stCondLst>
                                            <p:cond delay="0"/>
                                          </p:stCondLst>
                                        </p:cTn>
                                        <p:tgtEl>
                                          <p:spTgt spid="12"/>
                                        </p:tgtEl>
                                        <p:attrNameLst>
                                          <p:attrName>style.visibility</p:attrName>
                                        </p:attrNameLst>
                                      </p:cBhvr>
                                      <p:to>
                                        <p:strVal val="visible"/>
                                      </p:to>
                                    </p:set>
                                    <p:animEffect filter="wipe(left)" transition="in">
                                      <p:cBhvr>
                                        <p:cTn dur="500" id="45"/>
                                        <p:tgtEl>
                                          <p:spTgt spid="12"/>
                                        </p:tgtEl>
                                      </p:cBhvr>
                                    </p:animEffect>
                                  </p:childTnLst>
                                </p:cTn>
                              </p:par>
                            </p:childTnLst>
                          </p:cTn>
                        </p:par>
                        <p:par>
                          <p:cTn fill="hold" id="46" nodeType="afterGroup">
                            <p:stCondLst>
                              <p:cond delay="5800"/>
                            </p:stCondLst>
                            <p:childTnLst>
                              <p:par>
                                <p:cTn fill="hold" id="47" nodeType="afterEffect" presetClass="entr" presetID="21" presetSubtype="1">
                                  <p:stCondLst>
                                    <p:cond delay="0"/>
                                  </p:stCondLst>
                                  <p:childTnLst>
                                    <p:set>
                                      <p:cBhvr>
                                        <p:cTn dur="1" fill="hold" id="48">
                                          <p:stCondLst>
                                            <p:cond delay="0"/>
                                          </p:stCondLst>
                                        </p:cTn>
                                        <p:tgtEl>
                                          <p:spTgt spid="18"/>
                                        </p:tgtEl>
                                        <p:attrNameLst>
                                          <p:attrName>style.visibility</p:attrName>
                                        </p:attrNameLst>
                                      </p:cBhvr>
                                      <p:to>
                                        <p:strVal val="visible"/>
                                      </p:to>
                                    </p:set>
                                    <p:animEffect filter="wheel(1)" transition="in">
                                      <p:cBhvr>
                                        <p:cTn dur="750" id="49"/>
                                        <p:tgtEl>
                                          <p:spTgt spid="18"/>
                                        </p:tgtEl>
                                      </p:cBhvr>
                                    </p:animEffect>
                                  </p:childTnLst>
                                </p:cTn>
                              </p:par>
                            </p:childTnLst>
                          </p:cTn>
                        </p:par>
                        <p:par>
                          <p:cTn fill="hold" id="50" nodeType="afterGroup">
                            <p:stCondLst>
                              <p:cond delay="6550"/>
                            </p:stCondLst>
                            <p:childTnLst>
                              <p:par>
                                <p:cTn fill="hold" grpId="0" id="51" nodeType="afterEffect" presetClass="entr" presetID="22" presetSubtype="8">
                                  <p:stCondLst>
                                    <p:cond delay="0"/>
                                  </p:stCondLst>
                                  <p:childTnLst>
                                    <p:set>
                                      <p:cBhvr>
                                        <p:cTn dur="1" fill="hold" id="52">
                                          <p:stCondLst>
                                            <p:cond delay="0"/>
                                          </p:stCondLst>
                                        </p:cTn>
                                        <p:tgtEl>
                                          <p:spTgt spid="13"/>
                                        </p:tgtEl>
                                        <p:attrNameLst>
                                          <p:attrName>style.visibility</p:attrName>
                                        </p:attrNameLst>
                                      </p:cBhvr>
                                      <p:to>
                                        <p:strVal val="visible"/>
                                      </p:to>
                                    </p:set>
                                    <p:animEffect filter="wipe(left)" transition="in">
                                      <p:cBhvr>
                                        <p:cTn dur="500" id="53"/>
                                        <p:tgtEl>
                                          <p:spTgt spid="13"/>
                                        </p:tgtEl>
                                      </p:cBhvr>
                                    </p:animEffect>
                                  </p:childTnLst>
                                </p:cTn>
                              </p:par>
                            </p:childTnLst>
                          </p:cTn>
                        </p:par>
                        <p:par>
                          <p:cTn fill="hold" id="54" nodeType="afterGroup">
                            <p:stCondLst>
                              <p:cond delay="7050"/>
                            </p:stCondLst>
                            <p:childTnLst>
                              <p:par>
                                <p:cTn fill="hold" id="55" nodeType="afterEffect" presetClass="entr" presetID="21" presetSubtype="1">
                                  <p:stCondLst>
                                    <p:cond delay="0"/>
                                  </p:stCondLst>
                                  <p:childTnLst>
                                    <p:set>
                                      <p:cBhvr>
                                        <p:cTn dur="1" fill="hold" id="56">
                                          <p:stCondLst>
                                            <p:cond delay="0"/>
                                          </p:stCondLst>
                                        </p:cTn>
                                        <p:tgtEl>
                                          <p:spTgt spid="21"/>
                                        </p:tgtEl>
                                        <p:attrNameLst>
                                          <p:attrName>style.visibility</p:attrName>
                                        </p:attrNameLst>
                                      </p:cBhvr>
                                      <p:to>
                                        <p:strVal val="visible"/>
                                      </p:to>
                                    </p:set>
                                    <p:animEffect filter="wheel(1)" transition="in">
                                      <p:cBhvr>
                                        <p:cTn dur="750" id="57"/>
                                        <p:tgtEl>
                                          <p:spTgt spid="21"/>
                                        </p:tgtEl>
                                      </p:cBhvr>
                                    </p:animEffect>
                                  </p:childTnLst>
                                </p:cTn>
                              </p:par>
                            </p:childTnLst>
                          </p:cTn>
                        </p:par>
                        <p:par>
                          <p:cTn fill="hold" id="58" nodeType="afterGroup">
                            <p:stCondLst>
                              <p:cond delay="7800"/>
                            </p:stCondLst>
                            <p:childTnLst>
                              <p:par>
                                <p:cTn fill="hold" grpId="0" id="59" nodeType="afterEffect" presetClass="entr" presetID="22" presetSubtype="8">
                                  <p:stCondLst>
                                    <p:cond delay="0"/>
                                  </p:stCondLst>
                                  <p:childTnLst>
                                    <p:set>
                                      <p:cBhvr>
                                        <p:cTn dur="1" fill="hold" id="60">
                                          <p:stCondLst>
                                            <p:cond delay="0"/>
                                          </p:stCondLst>
                                        </p:cTn>
                                        <p:tgtEl>
                                          <p:spTgt spid="14"/>
                                        </p:tgtEl>
                                        <p:attrNameLst>
                                          <p:attrName>style.visibility</p:attrName>
                                        </p:attrNameLst>
                                      </p:cBhvr>
                                      <p:to>
                                        <p:strVal val="visible"/>
                                      </p:to>
                                    </p:set>
                                    <p:animEffect filter="wipe(left)" transition="in">
                                      <p:cBhvr>
                                        <p:cTn dur="500" id="6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11"/>
      <p:bldP grpId="0" spid="12"/>
      <p:bldP grpId="0" spid="13"/>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7"/>
          <p:cNvSpPr/>
          <p:nvPr/>
        </p:nvSpPr>
        <p:spPr>
          <a:xfrm>
            <a:off x="0" y="1129309"/>
            <a:ext cx="10160000" cy="2942175"/>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3" name="矩形 16"/>
          <p:cNvSpPr/>
          <p:nvPr/>
        </p:nvSpPr>
        <p:spPr>
          <a:xfrm>
            <a:off x="0" y="1259679"/>
            <a:ext cx="10160000" cy="1978844"/>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4" name="矩形 13"/>
          <p:cNvSpPr/>
          <p:nvPr/>
        </p:nvSpPr>
        <p:spPr>
          <a:xfrm>
            <a:off x="0" y="1631106"/>
            <a:ext cx="10160000" cy="1235990"/>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5" name="文本框 1"/>
          <p:cNvSpPr txBox="1"/>
          <p:nvPr/>
        </p:nvSpPr>
        <p:spPr>
          <a:xfrm>
            <a:off x="2679702" y="2069482"/>
            <a:ext cx="4793861" cy="617220"/>
          </a:xfrm>
          <a:prstGeom prst="rect">
            <a:avLst/>
          </a:prstGeom>
          <a:noFill/>
        </p:spPr>
        <p:txBody>
          <a:bodyPr bIns="34290" lIns="68580" rIns="68580" rtlCol="0" tIns="34290" wrap="square">
            <a:spAutoFit/>
          </a:bodyPr>
          <a:lstStyle/>
          <a:p>
            <a:pPr algn="ctr"/>
            <a:r>
              <a:rPr altLang="en-US" b="1" lang="zh-CN" sz="3600">
                <a:solidFill>
                  <a:schemeClr val="bg1"/>
                </a:solidFill>
                <a:ea charset="-122" panose="020b0503020204020204" pitchFamily="34" typeface="微软雅黑"/>
                <a:cs typeface="+mn-ea"/>
                <a:sym typeface="+mn-lt"/>
              </a:rPr>
              <a:t>工作中存在的不足</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anchor="ctr" bIns="34295" lIns="68589" rIns="68589" tIns="34295"/>
            <a:lstStyle/>
            <a:p>
              <a:pPr algn="ctr" eaLnBrk="1" hangingPunct="1">
                <a:buFont charset="0" pitchFamily="34" typeface="Arial"/>
                <a:buNone/>
              </a:pPr>
              <a:endParaRPr altLang="zh-CN" lang="zh-CN">
                <a:latin charset="-122" pitchFamily="34" typeface="微软雅黑"/>
                <a:ea charset="-122" panose="020b0503020204020204" pitchFamily="34" typeface="微软雅黑"/>
                <a:sym charset="-122" panose="02010600030101010101" pitchFamily="2" typeface="宋体"/>
              </a:endParaRPr>
            </a:p>
          </p:txBody>
        </p:sp>
        <p:sp>
          <p:nvSpPr>
            <p:cNvPr id="8" name="文本框 17"/>
            <p:cNvSpPr>
              <a:spLocks noChangeArrowheads="1"/>
            </p:cNvSpPr>
            <p:nvPr/>
          </p:nvSpPr>
          <p:spPr bwMode="auto">
            <a:xfrm>
              <a:off x="307235" y="4040466"/>
              <a:ext cx="1457578" cy="495310"/>
            </a:xfrm>
            <a:prstGeom prst="rect">
              <a:avLst/>
            </a:prstGeom>
            <a:noFill/>
            <a:ln w="9525">
              <a:noFill/>
              <a:miter lim="800000"/>
            </a:ln>
          </p:spPr>
          <p:txBody>
            <a:bodyPr bIns="34295" lIns="68589" rIns="68589" tIns="34295" wrap="square">
              <a:spAutoFit/>
            </a:bodyPr>
            <a:lstStyle/>
            <a:p>
              <a:pPr algn="ctr" eaLnBrk="1" hangingPunct="1">
                <a:buFont charset="0" pitchFamily="34" typeface="Arial"/>
                <a:buNone/>
              </a:pPr>
              <a:r>
                <a:rPr altLang="zh-CN" b="1" lang="en-US" sz="2800">
                  <a:solidFill>
                    <a:schemeClr val="bg1"/>
                  </a:solidFill>
                  <a:latin charset="-128" pitchFamily="34" typeface="Adobe Gothic Std B"/>
                  <a:ea charset="-128" pitchFamily="34" typeface="Adobe Gothic Std B"/>
                </a:rPr>
                <a:t>PART  3</a:t>
              </a:r>
            </a:p>
          </p:txBody>
        </p:sp>
      </p:grpSp>
    </p:spTree>
    <p:extLst>
      <p:ext uri="{BB962C8B-B14F-4D97-AF65-F5344CB8AC3E}">
        <p14:creationId val="13193745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6"/>
                                        </p:tgtEl>
                                        <p:attrNameLst>
                                          <p:attrName>style.visibility</p:attrName>
                                        </p:attrNameLst>
                                      </p:cBhvr>
                                      <p:to>
                                        <p:strVal val="visible"/>
                                      </p:to>
                                    </p:set>
                                    <p:animScale>
                                      <p:cBhvr>
                                        <p:cTn decel="50000" dur="1000" fill="hold" id="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
                                        </p:tgtEl>
                                        <p:attrNameLst>
                                          <p:attrName>ppt_x</p:attrName>
                                          <p:attrName>ppt_y</p:attrName>
                                        </p:attrNameLst>
                                      </p:cBhvr>
                                    </p:animMotion>
                                    <p:animEffect filter="fade" transition="in">
                                      <p:cBhvr>
                                        <p:cTn dur="1000" id="9"/>
                                        <p:tgtEl>
                                          <p:spTgt spid="6"/>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工作中存在的不足</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对角圆角矩形 4"/>
          <p:cNvSpPr/>
          <p:nvPr/>
        </p:nvSpPr>
        <p:spPr>
          <a:xfrm>
            <a:off x="1263576" y="1763369"/>
            <a:ext cx="1343546"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r>
              <a:rPr altLang="en-US" lang="zh-CN" sz="1700">
                <a:solidFill>
                  <a:schemeClr val="bg1"/>
                </a:solidFill>
                <a:latin charset="-122" pitchFamily="34" typeface="微软雅黑"/>
                <a:ea charset="-122" panose="020b0503020204020204" pitchFamily="34" typeface="微软雅黑"/>
              </a:rPr>
              <a:t>添加内容</a:t>
            </a:r>
          </a:p>
        </p:txBody>
      </p:sp>
      <p:sp>
        <p:nvSpPr>
          <p:cNvPr id="6" name="对角圆角矩形 5"/>
          <p:cNvSpPr/>
          <p:nvPr/>
        </p:nvSpPr>
        <p:spPr>
          <a:xfrm>
            <a:off x="2264820" y="2569467"/>
            <a:ext cx="1345257" cy="573342"/>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r>
              <a:rPr altLang="en-US" lang="zh-CN" sz="1700">
                <a:solidFill>
                  <a:schemeClr val="bg1"/>
                </a:solidFill>
                <a:latin charset="-122" pitchFamily="34" typeface="微软雅黑"/>
                <a:ea charset="-122" panose="020b0503020204020204" pitchFamily="34" typeface="微软雅黑"/>
              </a:rPr>
              <a:t>添加内容</a:t>
            </a:r>
          </a:p>
        </p:txBody>
      </p:sp>
      <p:sp>
        <p:nvSpPr>
          <p:cNvPr id="7" name="对角圆角矩形 6"/>
          <p:cNvSpPr/>
          <p:nvPr/>
        </p:nvSpPr>
        <p:spPr>
          <a:xfrm>
            <a:off x="3266060" y="3375566"/>
            <a:ext cx="1345257"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r>
              <a:rPr altLang="en-US" lang="zh-CN" sz="1700">
                <a:solidFill>
                  <a:schemeClr val="bg1"/>
                </a:solidFill>
                <a:latin charset="-122" pitchFamily="34" typeface="微软雅黑"/>
                <a:ea charset="-122" panose="020b0503020204020204" pitchFamily="34" typeface="微软雅黑"/>
              </a:rPr>
              <a:t>添加内容</a:t>
            </a:r>
          </a:p>
        </p:txBody>
      </p:sp>
      <p:sp>
        <p:nvSpPr>
          <p:cNvPr id="8" name="对角圆角矩形 7"/>
          <p:cNvSpPr/>
          <p:nvPr/>
        </p:nvSpPr>
        <p:spPr>
          <a:xfrm>
            <a:off x="4269011" y="4181664"/>
            <a:ext cx="1343546" cy="573342"/>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r>
              <a:rPr altLang="en-US" lang="zh-CN" sz="1700">
                <a:solidFill>
                  <a:schemeClr val="bg1"/>
                </a:solidFill>
                <a:latin charset="-122" pitchFamily="34" typeface="微软雅黑"/>
                <a:ea charset="-122" panose="020b0503020204020204" pitchFamily="34" typeface="微软雅黑"/>
              </a:rPr>
              <a:t>添加内容</a:t>
            </a:r>
          </a:p>
        </p:txBody>
      </p:sp>
      <p:cxnSp>
        <p:nvCxnSpPr>
          <p:cNvPr id="9" name="直接箭头连接符 8"/>
          <p:cNvCxnSpPr/>
          <p:nvPr/>
        </p:nvCxnSpPr>
        <p:spPr>
          <a:xfrm>
            <a:off x="2759449" y="2018536"/>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573090" y="1763370"/>
            <a:ext cx="2832572" cy="619549"/>
            <a:chOff x="3024807" y="1419622"/>
            <a:chExt cx="2627313" cy="574675"/>
          </a:xfrm>
        </p:grpSpPr>
        <p:sp>
          <p:nvSpPr>
            <p:cNvPr id="11"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lang="zh-CN" sz="1900">
                  <a:solidFill>
                    <a:srgbClr val="052E65"/>
                  </a:solidFill>
                  <a:latin charset="-122" pitchFamily="34" typeface="微软雅黑"/>
                </a:rPr>
                <a:t>添加标题</a:t>
              </a:r>
            </a:p>
          </p:txBody>
        </p:sp>
        <p:sp>
          <p:nvSpPr>
            <p:cNvPr id="12" name="文本框 9"/>
            <p:cNvSpPr txBox="1"/>
            <p:nvPr/>
          </p:nvSpPr>
          <p:spPr>
            <a:xfrm>
              <a:off x="3024807" y="1705372"/>
              <a:ext cx="2627313" cy="288925"/>
            </a:xfrm>
            <a:prstGeom prst="rect">
              <a:avLst/>
            </a:prstGeom>
            <a:noFill/>
          </p:spPr>
          <p:txBody>
            <a:bodyPr anchor="ctr"/>
            <a:lstStyle/>
            <a:p>
              <a:pPr>
                <a:defRPr/>
              </a:pPr>
              <a:r>
                <a:rPr altLang="en-US" lang="zh-CN" sz="1300">
                  <a:solidFill>
                    <a:schemeClr val="tx1">
                      <a:lumMod val="85000"/>
                      <a:lumOff val="15000"/>
                    </a:schemeClr>
                  </a:solidFill>
                  <a:latin charset="-122" pitchFamily="34" typeface="微软雅黑"/>
                  <a:ea charset="-122" panose="020b0503020204020204" pitchFamily="34" typeface="微软雅黑"/>
                </a:rPr>
                <a:t>点击添加内容点击添加内容点击添加</a:t>
              </a:r>
            </a:p>
          </p:txBody>
        </p:sp>
      </p:grpSp>
      <p:cxnSp>
        <p:nvCxnSpPr>
          <p:cNvPr id="13" name="直接箭头连接符 12"/>
          <p:cNvCxnSpPr/>
          <p:nvPr/>
        </p:nvCxnSpPr>
        <p:spPr>
          <a:xfrm>
            <a:off x="3746998" y="2838326"/>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04693" y="2539677"/>
            <a:ext cx="2832572" cy="617838"/>
            <a:chOff x="3888903" y="2139702"/>
            <a:chExt cx="2627313" cy="573088"/>
          </a:xfrm>
        </p:grpSpPr>
        <p:sp>
          <p:nvSpPr>
            <p:cNvPr id="15"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lang="zh-CN" sz="1900">
                  <a:solidFill>
                    <a:srgbClr val="052E65"/>
                  </a:solidFill>
                  <a:latin charset="-122" pitchFamily="34" typeface="微软雅黑"/>
                </a:rPr>
                <a:t>添加标题</a:t>
              </a:r>
            </a:p>
          </p:txBody>
        </p:sp>
        <p:sp>
          <p:nvSpPr>
            <p:cNvPr id="16" name="文本框 12"/>
            <p:cNvSpPr txBox="1"/>
            <p:nvPr/>
          </p:nvSpPr>
          <p:spPr>
            <a:xfrm>
              <a:off x="3888903" y="2425452"/>
              <a:ext cx="2627313" cy="287338"/>
            </a:xfrm>
            <a:prstGeom prst="rect">
              <a:avLst/>
            </a:prstGeom>
            <a:noFill/>
          </p:spPr>
          <p:txBody>
            <a:bodyPr anchor="ctr"/>
            <a:lstStyle/>
            <a:p>
              <a:pPr>
                <a:defRPr/>
              </a:pPr>
              <a:r>
                <a:rPr altLang="en-US" lang="zh-CN" sz="1300">
                  <a:solidFill>
                    <a:schemeClr val="tx1">
                      <a:lumMod val="85000"/>
                      <a:lumOff val="15000"/>
                    </a:schemeClr>
                  </a:solidFill>
                  <a:latin charset="-122" pitchFamily="34" typeface="微软雅黑"/>
                  <a:ea charset="-122" panose="020b0503020204020204" pitchFamily="34" typeface="微软雅黑"/>
                </a:rPr>
                <a:t>点击添加内容点击添加内容点击添加</a:t>
              </a:r>
            </a:p>
          </p:txBody>
        </p:sp>
      </p:grpSp>
      <p:cxnSp>
        <p:nvCxnSpPr>
          <p:cNvPr id="17" name="直接箭头连接符 16"/>
          <p:cNvCxnSpPr/>
          <p:nvPr/>
        </p:nvCxnSpPr>
        <p:spPr>
          <a:xfrm>
            <a:off x="4734547" y="3658117"/>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420868" y="3396827"/>
            <a:ext cx="2832571" cy="617837"/>
            <a:chOff x="4738688" y="2934767"/>
            <a:chExt cx="2627312" cy="573087"/>
          </a:xfrm>
        </p:grpSpPr>
        <p:sp>
          <p:nvSpPr>
            <p:cNvPr id="19"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lang="zh-CN" sz="1900">
                  <a:solidFill>
                    <a:srgbClr val="052E65"/>
                  </a:solidFill>
                  <a:latin charset="-122" pitchFamily="34" typeface="微软雅黑"/>
                </a:rPr>
                <a:t>添加标题</a:t>
              </a:r>
            </a:p>
          </p:txBody>
        </p:sp>
        <p:sp>
          <p:nvSpPr>
            <p:cNvPr id="20" name="文本框 15"/>
            <p:cNvSpPr txBox="1"/>
            <p:nvPr/>
          </p:nvSpPr>
          <p:spPr>
            <a:xfrm>
              <a:off x="4738688" y="3220517"/>
              <a:ext cx="2627312" cy="287337"/>
            </a:xfrm>
            <a:prstGeom prst="rect">
              <a:avLst/>
            </a:prstGeom>
            <a:noFill/>
          </p:spPr>
          <p:txBody>
            <a:bodyPr anchor="ctr"/>
            <a:lstStyle/>
            <a:p>
              <a:pPr>
                <a:defRPr/>
              </a:pPr>
              <a:r>
                <a:rPr altLang="en-US" lang="zh-CN" sz="1300">
                  <a:solidFill>
                    <a:schemeClr val="tx1">
                      <a:lumMod val="85000"/>
                      <a:lumOff val="15000"/>
                    </a:schemeClr>
                  </a:solidFill>
                  <a:latin charset="-122" pitchFamily="34" typeface="微软雅黑"/>
                  <a:ea charset="-122" panose="020b0503020204020204" pitchFamily="34" typeface="微软雅黑"/>
                </a:rPr>
                <a:t>点击添加内容点击添加内容点击添加</a:t>
              </a:r>
            </a:p>
          </p:txBody>
        </p:sp>
      </p:grpSp>
      <p:cxnSp>
        <p:nvCxnSpPr>
          <p:cNvPr id="21" name="直接箭头连接符 20"/>
          <p:cNvCxnSpPr/>
          <p:nvPr/>
        </p:nvCxnSpPr>
        <p:spPr>
          <a:xfrm>
            <a:off x="5722096" y="4477907"/>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404993" y="4173133"/>
            <a:ext cx="2832572" cy="617838"/>
            <a:chOff x="5651500" y="3654846"/>
            <a:chExt cx="2627313" cy="573088"/>
          </a:xfrm>
        </p:grpSpPr>
        <p:sp>
          <p:nvSpPr>
            <p:cNvPr id="23"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lang="zh-CN" sz="1900">
                  <a:solidFill>
                    <a:srgbClr val="052E65"/>
                  </a:solidFill>
                  <a:latin charset="-122" pitchFamily="34" typeface="微软雅黑"/>
                </a:rPr>
                <a:t>添加标题</a:t>
              </a:r>
            </a:p>
          </p:txBody>
        </p:sp>
        <p:sp>
          <p:nvSpPr>
            <p:cNvPr id="24" name="文本框 18"/>
            <p:cNvSpPr txBox="1"/>
            <p:nvPr/>
          </p:nvSpPr>
          <p:spPr>
            <a:xfrm>
              <a:off x="5651500" y="3940596"/>
              <a:ext cx="2627313" cy="287338"/>
            </a:xfrm>
            <a:prstGeom prst="rect">
              <a:avLst/>
            </a:prstGeom>
            <a:noFill/>
          </p:spPr>
          <p:txBody>
            <a:bodyPr anchor="ctr"/>
            <a:lstStyle/>
            <a:p>
              <a:pPr>
                <a:defRPr/>
              </a:pPr>
              <a:r>
                <a:rPr altLang="en-US" lang="zh-CN" sz="1300">
                  <a:solidFill>
                    <a:schemeClr val="tx1">
                      <a:lumMod val="85000"/>
                      <a:lumOff val="15000"/>
                    </a:schemeClr>
                  </a:solidFill>
                  <a:latin charset="-122" pitchFamily="34" typeface="微软雅黑"/>
                  <a:ea charset="-122" panose="020b0503020204020204" pitchFamily="34" typeface="微软雅黑"/>
                </a:rPr>
                <a:t>点击添加内容点击添加内容点击添加</a:t>
              </a:r>
            </a:p>
          </p:txBody>
        </p:sp>
      </p:grpSp>
      <p:sp>
        <p:nvSpPr>
          <p:cNvPr id="25" name="直角上箭头 24"/>
          <p:cNvSpPr/>
          <p:nvPr/>
        </p:nvSpPr>
        <p:spPr>
          <a:xfrm rot="5400000">
            <a:off x="1611026" y="2453103"/>
            <a:ext cx="580186" cy="569938"/>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endParaRPr altLang="en-US" lang="zh-CN" sz="1700">
              <a:ea charset="-122" panose="020b0503020204020204" pitchFamily="34" typeface="微软雅黑"/>
            </a:endParaRPr>
          </a:p>
        </p:txBody>
      </p:sp>
      <p:sp>
        <p:nvSpPr>
          <p:cNvPr id="26" name="直角上箭头 25"/>
          <p:cNvSpPr/>
          <p:nvPr/>
        </p:nvSpPr>
        <p:spPr>
          <a:xfrm rot="5400000">
            <a:off x="2624249" y="3248933"/>
            <a:ext cx="581897" cy="568226"/>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endParaRPr altLang="en-US" lang="zh-CN" sz="1700">
              <a:ea charset="-122" panose="020b0503020204020204" pitchFamily="34" typeface="微软雅黑"/>
            </a:endParaRPr>
          </a:p>
        </p:txBody>
      </p:sp>
      <p:sp>
        <p:nvSpPr>
          <p:cNvPr id="27" name="直角上箭头 26"/>
          <p:cNvSpPr/>
          <p:nvPr/>
        </p:nvSpPr>
        <p:spPr>
          <a:xfrm rot="5400000">
            <a:off x="3638327" y="4043909"/>
            <a:ext cx="581897" cy="569937"/>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tIns="49291"/>
          <a:lstStyle/>
          <a:p>
            <a:pPr algn="ctr">
              <a:defRPr/>
            </a:pPr>
            <a:endParaRPr altLang="en-US" lang="zh-CN" sz="1700">
              <a:ea charset="-122" panose="020b0503020204020204" pitchFamily="34" typeface="微软雅黑"/>
            </a:endParaRPr>
          </a:p>
        </p:txBody>
      </p:sp>
    </p:spTree>
    <p:extLst>
      <p:ext uri="{BB962C8B-B14F-4D97-AF65-F5344CB8AC3E}">
        <p14:creationId val="28743317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1">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par>
                          <p:cTn fill="hold" id="28" nodeType="afterGroup">
                            <p:stCondLst>
                              <p:cond delay="2500"/>
                            </p:stCondLst>
                            <p:childTnLst>
                              <p:par>
                                <p:cTn fill="hold" grpId="0" id="29" nodeType="afterEffect" presetClass="entr" presetID="12" presetSubtype="1">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id="31"/>
                                        <p:tgtEl>
                                          <p:spTgt spid="25"/>
                                        </p:tgtEl>
                                        <p:attrNameLst>
                                          <p:attrName>ppt_y</p:attrName>
                                        </p:attrNameLst>
                                      </p:cBhvr>
                                      <p:tavLst>
                                        <p:tav tm="0">
                                          <p:val>
                                            <p:strVal val="#ppt_y-#ppt_h*1.125000"/>
                                          </p:val>
                                        </p:tav>
                                        <p:tav tm="100000">
                                          <p:val>
                                            <p:strVal val="#ppt_y"/>
                                          </p:val>
                                        </p:tav>
                                      </p:tavLst>
                                    </p:anim>
                                    <p:animEffect filter="wipe(down)" transition="in">
                                      <p:cBhvr>
                                        <p:cTn dur="500" id="32"/>
                                        <p:tgtEl>
                                          <p:spTgt spid="25"/>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6"/>
                                        </p:tgtEl>
                                        <p:attrNameLst>
                                          <p:attrName>style.visibility</p:attrName>
                                        </p:attrNameLst>
                                      </p:cBhvr>
                                      <p:to>
                                        <p:strVal val="visible"/>
                                      </p:to>
                                    </p:set>
                                    <p:animEffect filter="wipe(left)" transition="in">
                                      <p:cBhvr>
                                        <p:cTn dur="500" id="36"/>
                                        <p:tgtEl>
                                          <p:spTgt spid="6"/>
                                        </p:tgtEl>
                                      </p:cBhvr>
                                    </p:animEffect>
                                  </p:childTnLst>
                                </p:cTn>
                              </p:par>
                            </p:childTnLst>
                          </p:cTn>
                        </p:par>
                        <p:par>
                          <p:cTn fill="hold" id="37" nodeType="afterGroup">
                            <p:stCondLst>
                              <p:cond delay="3500"/>
                            </p:stCondLst>
                            <p:childTnLst>
                              <p:par>
                                <p:cTn fill="hold" id="38" nodeType="afterEffect" presetClass="entr" presetID="22" presetSubtype="8">
                                  <p:stCondLst>
                                    <p:cond delay="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500" id="40"/>
                                        <p:tgtEl>
                                          <p:spTgt spid="13"/>
                                        </p:tgtEl>
                                      </p:cBhvr>
                                    </p:animEffect>
                                  </p:childTnLst>
                                </p:cTn>
                              </p:par>
                            </p:childTnLst>
                          </p:cTn>
                        </p:par>
                        <p:par>
                          <p:cTn fill="hold" id="41" nodeType="afterGroup">
                            <p:stCondLst>
                              <p:cond delay="4000"/>
                            </p:stCondLst>
                            <p:childTnLst>
                              <p:par>
                                <p:cTn fill="hold" id="42" nodeType="afterEffect" presetClass="entr" presetID="22" presetSubtype="8">
                                  <p:stCondLst>
                                    <p:cond delay="0"/>
                                  </p:stCondLst>
                                  <p:childTnLst>
                                    <p:set>
                                      <p:cBhvr>
                                        <p:cTn dur="1" fill="hold" id="43">
                                          <p:stCondLst>
                                            <p:cond delay="0"/>
                                          </p:stCondLst>
                                        </p:cTn>
                                        <p:tgtEl>
                                          <p:spTgt spid="14"/>
                                        </p:tgtEl>
                                        <p:attrNameLst>
                                          <p:attrName>style.visibility</p:attrName>
                                        </p:attrNameLst>
                                      </p:cBhvr>
                                      <p:to>
                                        <p:strVal val="visible"/>
                                      </p:to>
                                    </p:set>
                                    <p:animEffect filter="wipe(left)" transition="in">
                                      <p:cBhvr>
                                        <p:cTn dur="500" id="44"/>
                                        <p:tgtEl>
                                          <p:spTgt spid="14"/>
                                        </p:tgtEl>
                                      </p:cBhvr>
                                    </p:animEffect>
                                  </p:childTnLst>
                                </p:cTn>
                              </p:par>
                            </p:childTnLst>
                          </p:cTn>
                        </p:par>
                        <p:par>
                          <p:cTn fill="hold" id="45" nodeType="afterGroup">
                            <p:stCondLst>
                              <p:cond delay="4500"/>
                            </p:stCondLst>
                            <p:childTnLst>
                              <p:par>
                                <p:cTn fill="hold" grpId="0" id="46" nodeType="afterEffect" presetClass="entr" presetID="12" presetSubtype="1">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id="48"/>
                                        <p:tgtEl>
                                          <p:spTgt spid="26"/>
                                        </p:tgtEl>
                                        <p:attrNameLst>
                                          <p:attrName>ppt_y</p:attrName>
                                        </p:attrNameLst>
                                      </p:cBhvr>
                                      <p:tavLst>
                                        <p:tav tm="0">
                                          <p:val>
                                            <p:strVal val="#ppt_y-#ppt_h*1.125000"/>
                                          </p:val>
                                        </p:tav>
                                        <p:tav tm="100000">
                                          <p:val>
                                            <p:strVal val="#ppt_y"/>
                                          </p:val>
                                        </p:tav>
                                      </p:tavLst>
                                    </p:anim>
                                    <p:animEffect filter="wipe(down)" transition="in">
                                      <p:cBhvr>
                                        <p:cTn dur="500" id="49"/>
                                        <p:tgtEl>
                                          <p:spTgt spid="26"/>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7"/>
                                        </p:tgtEl>
                                        <p:attrNameLst>
                                          <p:attrName>style.visibility</p:attrName>
                                        </p:attrNameLst>
                                      </p:cBhvr>
                                      <p:to>
                                        <p:strVal val="visible"/>
                                      </p:to>
                                    </p:set>
                                    <p:animEffect filter="wipe(left)" transition="in">
                                      <p:cBhvr>
                                        <p:cTn dur="500" id="53"/>
                                        <p:tgtEl>
                                          <p:spTgt spid="7"/>
                                        </p:tgtEl>
                                      </p:cBhvr>
                                    </p:animEffect>
                                  </p:childTnLst>
                                </p:cTn>
                              </p:par>
                            </p:childTnLst>
                          </p:cTn>
                        </p:par>
                        <p:par>
                          <p:cTn fill="hold" id="54" nodeType="afterGroup">
                            <p:stCondLst>
                              <p:cond delay="5500"/>
                            </p:stCondLst>
                            <p:childTnLst>
                              <p:par>
                                <p:cTn fill="hold" id="55" nodeType="afterEffect" presetClass="entr" presetID="22" presetSubtype="8">
                                  <p:stCondLst>
                                    <p:cond delay="0"/>
                                  </p:stCondLst>
                                  <p:childTnLst>
                                    <p:set>
                                      <p:cBhvr>
                                        <p:cTn dur="1" fill="hold" id="56">
                                          <p:stCondLst>
                                            <p:cond delay="0"/>
                                          </p:stCondLst>
                                        </p:cTn>
                                        <p:tgtEl>
                                          <p:spTgt spid="17"/>
                                        </p:tgtEl>
                                        <p:attrNameLst>
                                          <p:attrName>style.visibility</p:attrName>
                                        </p:attrNameLst>
                                      </p:cBhvr>
                                      <p:to>
                                        <p:strVal val="visible"/>
                                      </p:to>
                                    </p:set>
                                    <p:animEffect filter="wipe(left)" transition="in">
                                      <p:cBhvr>
                                        <p:cTn dur="500" id="57"/>
                                        <p:tgtEl>
                                          <p:spTgt spid="17"/>
                                        </p:tgtEl>
                                      </p:cBhvr>
                                    </p:animEffect>
                                  </p:childTnLst>
                                </p:cTn>
                              </p:par>
                            </p:childTnLst>
                          </p:cTn>
                        </p:par>
                        <p:par>
                          <p:cTn fill="hold" id="58" nodeType="afterGroup">
                            <p:stCondLst>
                              <p:cond delay="6000"/>
                            </p:stCondLst>
                            <p:childTnLst>
                              <p:par>
                                <p:cTn fill="hold" id="59" nodeType="afterEffect" presetClass="entr" presetID="22" presetSubtype="8">
                                  <p:stCondLst>
                                    <p:cond delay="0"/>
                                  </p:stCondLst>
                                  <p:childTnLst>
                                    <p:set>
                                      <p:cBhvr>
                                        <p:cTn dur="1" fill="hold" id="60">
                                          <p:stCondLst>
                                            <p:cond delay="0"/>
                                          </p:stCondLst>
                                        </p:cTn>
                                        <p:tgtEl>
                                          <p:spTgt spid="18"/>
                                        </p:tgtEl>
                                        <p:attrNameLst>
                                          <p:attrName>style.visibility</p:attrName>
                                        </p:attrNameLst>
                                      </p:cBhvr>
                                      <p:to>
                                        <p:strVal val="visible"/>
                                      </p:to>
                                    </p:set>
                                    <p:animEffect filter="wipe(left)" transition="in">
                                      <p:cBhvr>
                                        <p:cTn dur="500" id="61"/>
                                        <p:tgtEl>
                                          <p:spTgt spid="18"/>
                                        </p:tgtEl>
                                      </p:cBhvr>
                                    </p:animEffect>
                                  </p:childTnLst>
                                </p:cTn>
                              </p:par>
                            </p:childTnLst>
                          </p:cTn>
                        </p:par>
                        <p:par>
                          <p:cTn fill="hold" id="62" nodeType="afterGroup">
                            <p:stCondLst>
                              <p:cond delay="6500"/>
                            </p:stCondLst>
                            <p:childTnLst>
                              <p:par>
                                <p:cTn fill="hold" grpId="0" id="63" nodeType="afterEffect" presetClass="entr" presetID="12" presetSubtype="1">
                                  <p:stCondLst>
                                    <p:cond delay="0"/>
                                  </p:stCondLst>
                                  <p:childTnLst>
                                    <p:set>
                                      <p:cBhvr>
                                        <p:cTn dur="1" fill="hold" id="64">
                                          <p:stCondLst>
                                            <p:cond delay="0"/>
                                          </p:stCondLst>
                                        </p:cTn>
                                        <p:tgtEl>
                                          <p:spTgt spid="27"/>
                                        </p:tgtEl>
                                        <p:attrNameLst>
                                          <p:attrName>style.visibility</p:attrName>
                                        </p:attrNameLst>
                                      </p:cBhvr>
                                      <p:to>
                                        <p:strVal val="visible"/>
                                      </p:to>
                                    </p:set>
                                    <p:anim calcmode="lin" valueType="num">
                                      <p:cBhvr additive="base">
                                        <p:cTn dur="500" id="65"/>
                                        <p:tgtEl>
                                          <p:spTgt spid="27"/>
                                        </p:tgtEl>
                                        <p:attrNameLst>
                                          <p:attrName>ppt_y</p:attrName>
                                        </p:attrNameLst>
                                      </p:cBhvr>
                                      <p:tavLst>
                                        <p:tav tm="0">
                                          <p:val>
                                            <p:strVal val="#ppt_y-#ppt_h*1.125000"/>
                                          </p:val>
                                        </p:tav>
                                        <p:tav tm="100000">
                                          <p:val>
                                            <p:strVal val="#ppt_y"/>
                                          </p:val>
                                        </p:tav>
                                      </p:tavLst>
                                    </p:anim>
                                    <p:animEffect filter="wipe(down)" transition="in">
                                      <p:cBhvr>
                                        <p:cTn dur="500" id="66"/>
                                        <p:tgtEl>
                                          <p:spTgt spid="27"/>
                                        </p:tgtEl>
                                      </p:cBhvr>
                                    </p:animEffect>
                                  </p:childTnLst>
                                </p:cTn>
                              </p:par>
                            </p:childTnLst>
                          </p:cTn>
                        </p:par>
                        <p:par>
                          <p:cTn fill="hold" id="67" nodeType="afterGroup">
                            <p:stCondLst>
                              <p:cond delay="7000"/>
                            </p:stCondLst>
                            <p:childTnLst>
                              <p:par>
                                <p:cTn fill="hold" grpId="0" id="68" nodeType="afterEffect" presetClass="entr" presetID="22" presetSubtype="8">
                                  <p:stCondLst>
                                    <p:cond delay="0"/>
                                  </p:stCondLst>
                                  <p:childTnLst>
                                    <p:set>
                                      <p:cBhvr>
                                        <p:cTn dur="1" fill="hold" id="69">
                                          <p:stCondLst>
                                            <p:cond delay="0"/>
                                          </p:stCondLst>
                                        </p:cTn>
                                        <p:tgtEl>
                                          <p:spTgt spid="8"/>
                                        </p:tgtEl>
                                        <p:attrNameLst>
                                          <p:attrName>style.visibility</p:attrName>
                                        </p:attrNameLst>
                                      </p:cBhvr>
                                      <p:to>
                                        <p:strVal val="visible"/>
                                      </p:to>
                                    </p:set>
                                    <p:animEffect filter="wipe(left)" transition="in">
                                      <p:cBhvr>
                                        <p:cTn dur="500" id="70"/>
                                        <p:tgtEl>
                                          <p:spTgt spid="8"/>
                                        </p:tgtEl>
                                      </p:cBhvr>
                                    </p:animEffect>
                                  </p:childTnLst>
                                </p:cTn>
                              </p:par>
                            </p:childTnLst>
                          </p:cTn>
                        </p:par>
                        <p:par>
                          <p:cTn fill="hold" id="71" nodeType="afterGroup">
                            <p:stCondLst>
                              <p:cond delay="7500"/>
                            </p:stCondLst>
                            <p:childTnLst>
                              <p:par>
                                <p:cTn fill="hold" id="72" nodeType="afterEffect" presetClass="entr" presetID="22" presetSubtype="8">
                                  <p:stCondLst>
                                    <p:cond delay="0"/>
                                  </p:stCondLst>
                                  <p:childTnLst>
                                    <p:set>
                                      <p:cBhvr>
                                        <p:cTn dur="1" fill="hold" id="73">
                                          <p:stCondLst>
                                            <p:cond delay="0"/>
                                          </p:stCondLst>
                                        </p:cTn>
                                        <p:tgtEl>
                                          <p:spTgt spid="21"/>
                                        </p:tgtEl>
                                        <p:attrNameLst>
                                          <p:attrName>style.visibility</p:attrName>
                                        </p:attrNameLst>
                                      </p:cBhvr>
                                      <p:to>
                                        <p:strVal val="visible"/>
                                      </p:to>
                                    </p:set>
                                    <p:animEffect filter="wipe(left)" transition="in">
                                      <p:cBhvr>
                                        <p:cTn dur="500" id="74"/>
                                        <p:tgtEl>
                                          <p:spTgt spid="21"/>
                                        </p:tgtEl>
                                      </p:cBhvr>
                                    </p:animEffect>
                                  </p:childTnLst>
                                </p:cTn>
                              </p:par>
                            </p:childTnLst>
                          </p:cTn>
                        </p:par>
                        <p:par>
                          <p:cTn fill="hold" id="75" nodeType="afterGroup">
                            <p:stCondLst>
                              <p:cond delay="8000"/>
                            </p:stCondLst>
                            <p:childTnLst>
                              <p:par>
                                <p:cTn fill="hold" id="76" nodeType="afterEffect" presetClass="entr" presetID="22" presetSubtype="8">
                                  <p:stCondLst>
                                    <p:cond delay="0"/>
                                  </p:stCondLst>
                                  <p:childTnLst>
                                    <p:set>
                                      <p:cBhvr>
                                        <p:cTn dur="1" fill="hold" id="77">
                                          <p:stCondLst>
                                            <p:cond delay="0"/>
                                          </p:stCondLst>
                                        </p:cTn>
                                        <p:tgtEl>
                                          <p:spTgt spid="22"/>
                                        </p:tgtEl>
                                        <p:attrNameLst>
                                          <p:attrName>style.visibility</p:attrName>
                                        </p:attrNameLst>
                                      </p:cBhvr>
                                      <p:to>
                                        <p:strVal val="visible"/>
                                      </p:to>
                                    </p:set>
                                    <p:animEffect filter="wipe(left)" transition="in">
                                      <p:cBhvr>
                                        <p:cTn dur="500" id="7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25"/>
      <p:bldP grpId="0" spid="26"/>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20" name="等腰三角形 19"/>
          <p:cNvSpPr/>
          <p:nvPr/>
        </p:nvSpPr>
        <p:spPr>
          <a:xfrm>
            <a:off x="981607" y="2633469"/>
            <a:ext cx="2082169" cy="1232143"/>
          </a:xfrm>
          <a:prstGeom prst="triangle">
            <a:avLst/>
          </a:prstGeom>
          <a:solidFill>
            <a:srgbClr val="052E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等腰三角形 20"/>
          <p:cNvSpPr/>
          <p:nvPr/>
        </p:nvSpPr>
        <p:spPr>
          <a:xfrm>
            <a:off x="2511777" y="2049400"/>
            <a:ext cx="2082169" cy="1816212"/>
          </a:xfrm>
          <a:prstGeom prst="triangle">
            <a:avLst/>
          </a:prstGeom>
          <a:solidFill>
            <a:srgbClr val="0B87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等腰三角形 21"/>
          <p:cNvSpPr/>
          <p:nvPr/>
        </p:nvSpPr>
        <p:spPr>
          <a:xfrm>
            <a:off x="4041947" y="2209428"/>
            <a:ext cx="2082169" cy="1656184"/>
          </a:xfrm>
          <a:prstGeom prst="triangle">
            <a:avLst/>
          </a:prstGeom>
          <a:solidFill>
            <a:srgbClr val="5BBA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等腰三角形 22"/>
          <p:cNvSpPr/>
          <p:nvPr/>
        </p:nvSpPr>
        <p:spPr>
          <a:xfrm>
            <a:off x="5572117" y="1401328"/>
            <a:ext cx="2082169" cy="2464285"/>
          </a:xfrm>
          <a:prstGeom prst="triangl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等腰三角形 23"/>
          <p:cNvSpPr/>
          <p:nvPr/>
        </p:nvSpPr>
        <p:spPr>
          <a:xfrm>
            <a:off x="7102286" y="2957507"/>
            <a:ext cx="2226186" cy="908105"/>
          </a:xfrm>
          <a:prstGeom prs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文本框 7"/>
          <p:cNvSpPr txBox="1">
            <a:spLocks noChangeArrowheads="1"/>
          </p:cNvSpPr>
          <p:nvPr/>
        </p:nvSpPr>
        <p:spPr bwMode="auto">
          <a:xfrm>
            <a:off x="1704296" y="2159164"/>
            <a:ext cx="636788" cy="363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zh-CN" b="1" lang="en-US" sz="1400">
                <a:solidFill>
                  <a:srgbClr val="052E65"/>
                </a:solidFill>
                <a:latin charset="-122" pitchFamily="34" typeface="微软雅黑"/>
              </a:rPr>
              <a:t>58%</a:t>
            </a:r>
          </a:p>
        </p:txBody>
      </p:sp>
      <p:sp>
        <p:nvSpPr>
          <p:cNvPr id="26" name="文本框 7"/>
          <p:cNvSpPr txBox="1">
            <a:spLocks noChangeArrowheads="1"/>
          </p:cNvSpPr>
          <p:nvPr/>
        </p:nvSpPr>
        <p:spPr bwMode="auto">
          <a:xfrm>
            <a:off x="3252468" y="1686318"/>
            <a:ext cx="636788" cy="363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zh-CN" b="1" lang="en-US" sz="1400">
                <a:solidFill>
                  <a:srgbClr val="052E65"/>
                </a:solidFill>
                <a:latin charset="-122" pitchFamily="34" typeface="微软雅黑"/>
              </a:rPr>
              <a:t>75%</a:t>
            </a:r>
          </a:p>
        </p:txBody>
      </p:sp>
      <p:sp>
        <p:nvSpPr>
          <p:cNvPr id="27" name="文本框 7"/>
          <p:cNvSpPr txBox="1">
            <a:spLocks noChangeArrowheads="1"/>
          </p:cNvSpPr>
          <p:nvPr/>
        </p:nvSpPr>
        <p:spPr bwMode="auto">
          <a:xfrm>
            <a:off x="4800640" y="1828491"/>
            <a:ext cx="636788" cy="363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zh-CN" b="1" lang="en-US" sz="1400">
                <a:solidFill>
                  <a:srgbClr val="052E65"/>
                </a:solidFill>
                <a:latin charset="-122" pitchFamily="34" typeface="微软雅黑"/>
              </a:rPr>
              <a:t>65%</a:t>
            </a:r>
          </a:p>
        </p:txBody>
      </p:sp>
      <p:sp>
        <p:nvSpPr>
          <p:cNvPr id="28" name="文本框 7"/>
          <p:cNvSpPr txBox="1">
            <a:spLocks noChangeArrowheads="1"/>
          </p:cNvSpPr>
          <p:nvPr/>
        </p:nvSpPr>
        <p:spPr bwMode="auto">
          <a:xfrm>
            <a:off x="6348812" y="1031935"/>
            <a:ext cx="636788" cy="363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zh-CN" b="1" lang="en-US" sz="1400">
                <a:solidFill>
                  <a:srgbClr val="052E65"/>
                </a:solidFill>
                <a:latin charset="-122" pitchFamily="34" typeface="微软雅黑"/>
              </a:rPr>
              <a:t>90%</a:t>
            </a:r>
          </a:p>
        </p:txBody>
      </p:sp>
      <p:sp>
        <p:nvSpPr>
          <p:cNvPr id="29" name="文本框 7"/>
          <p:cNvSpPr txBox="1">
            <a:spLocks noChangeArrowheads="1"/>
          </p:cNvSpPr>
          <p:nvPr/>
        </p:nvSpPr>
        <p:spPr bwMode="auto">
          <a:xfrm>
            <a:off x="7896985" y="2451928"/>
            <a:ext cx="636788" cy="363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zh-CN" b="1" lang="en-US" sz="1400">
                <a:solidFill>
                  <a:srgbClr val="052E65"/>
                </a:solidFill>
                <a:latin charset="-122" pitchFamily="34" typeface="微软雅黑"/>
              </a:rPr>
              <a:t>35%</a:t>
            </a:r>
          </a:p>
        </p:txBody>
      </p:sp>
      <p:sp>
        <p:nvSpPr>
          <p:cNvPr id="30" name="文本框 7"/>
          <p:cNvSpPr txBox="1">
            <a:spLocks noChangeArrowheads="1"/>
          </p:cNvSpPr>
          <p:nvPr/>
        </p:nvSpPr>
        <p:spPr bwMode="auto">
          <a:xfrm>
            <a:off x="975545" y="4153644"/>
            <a:ext cx="1687389"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31" name="文本框 7"/>
          <p:cNvSpPr txBox="1">
            <a:spLocks noChangeArrowheads="1"/>
          </p:cNvSpPr>
          <p:nvPr/>
        </p:nvSpPr>
        <p:spPr bwMode="auto">
          <a:xfrm>
            <a:off x="2605926" y="4153644"/>
            <a:ext cx="1687389"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32" name="文本框 7"/>
          <p:cNvSpPr txBox="1">
            <a:spLocks noChangeArrowheads="1"/>
          </p:cNvSpPr>
          <p:nvPr/>
        </p:nvSpPr>
        <p:spPr bwMode="auto">
          <a:xfrm>
            <a:off x="4236307" y="4153644"/>
            <a:ext cx="1687389"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33" name="文本框 7"/>
          <p:cNvSpPr txBox="1">
            <a:spLocks noChangeArrowheads="1"/>
          </p:cNvSpPr>
          <p:nvPr/>
        </p:nvSpPr>
        <p:spPr bwMode="auto">
          <a:xfrm>
            <a:off x="5866688" y="4153644"/>
            <a:ext cx="1687389"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34" name="文本框 7"/>
          <p:cNvSpPr txBox="1">
            <a:spLocks noChangeArrowheads="1"/>
          </p:cNvSpPr>
          <p:nvPr/>
        </p:nvSpPr>
        <p:spPr bwMode="auto">
          <a:xfrm>
            <a:off x="7497068" y="4153644"/>
            <a:ext cx="1687389"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itchFamily="34" typeface="微软雅黑"/>
              </a:rPr>
              <a:t>添加文本</a:t>
            </a:r>
          </a:p>
          <a:p>
            <a:pPr algn="ctr" eaLnBrk="1" hangingPunct="1"/>
            <a:r>
              <a:rPr altLang="en-US" b="1" lang="zh-CN" sz="1400">
                <a:solidFill>
                  <a:schemeClr val="tx1">
                    <a:lumMod val="85000"/>
                    <a:lumOff val="15000"/>
                  </a:schemeClr>
                </a:solidFill>
                <a:latin charset="-122" pitchFamily="34" typeface="微软雅黑"/>
              </a:rPr>
              <a:t>添加说明文字添加说明文字添加说明文字</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20"/>
                                        </p:tgtEl>
                                        <p:attrNameLst>
                                          <p:attrName>style.visibility</p:attrName>
                                        </p:attrNameLst>
                                      </p:cBhvr>
                                      <p:to>
                                        <p:strVal val="visible"/>
                                      </p:to>
                                    </p:set>
                                    <p:animEffect filter="wipe(down)" transition="in">
                                      <p:cBhvr>
                                        <p:cTn dur="750" id="18"/>
                                        <p:tgtEl>
                                          <p:spTgt spid="20"/>
                                        </p:tgtEl>
                                      </p:cBhvr>
                                    </p:animEffect>
                                  </p:childTnLst>
                                </p:cTn>
                              </p:par>
                              <p:par>
                                <p:cTn fill="hold" grpId="0" id="19" nodeType="withEffect" presetClass="entr" presetID="22" presetSubtype="4">
                                  <p:stCondLst>
                                    <p:cond delay="250"/>
                                  </p:stCondLst>
                                  <p:childTnLst>
                                    <p:set>
                                      <p:cBhvr>
                                        <p:cTn dur="1" fill="hold" id="20">
                                          <p:stCondLst>
                                            <p:cond delay="0"/>
                                          </p:stCondLst>
                                        </p:cTn>
                                        <p:tgtEl>
                                          <p:spTgt spid="21"/>
                                        </p:tgtEl>
                                        <p:attrNameLst>
                                          <p:attrName>style.visibility</p:attrName>
                                        </p:attrNameLst>
                                      </p:cBhvr>
                                      <p:to>
                                        <p:strVal val="visible"/>
                                      </p:to>
                                    </p:set>
                                    <p:animEffect filter="wipe(down)" transition="in">
                                      <p:cBhvr>
                                        <p:cTn dur="750" id="21"/>
                                        <p:tgtEl>
                                          <p:spTgt spid="21"/>
                                        </p:tgtEl>
                                      </p:cBhvr>
                                    </p:animEffect>
                                  </p:childTnLst>
                                </p:cTn>
                              </p:par>
                              <p:par>
                                <p:cTn fill="hold" grpId="0" id="22" nodeType="withEffect" presetClass="entr" presetID="22" presetSubtype="4">
                                  <p:stCondLst>
                                    <p:cond delay="500"/>
                                  </p:stCondLst>
                                  <p:childTnLst>
                                    <p:set>
                                      <p:cBhvr>
                                        <p:cTn dur="1" fill="hold" id="23">
                                          <p:stCondLst>
                                            <p:cond delay="0"/>
                                          </p:stCondLst>
                                        </p:cTn>
                                        <p:tgtEl>
                                          <p:spTgt spid="22"/>
                                        </p:tgtEl>
                                        <p:attrNameLst>
                                          <p:attrName>style.visibility</p:attrName>
                                        </p:attrNameLst>
                                      </p:cBhvr>
                                      <p:to>
                                        <p:strVal val="visible"/>
                                      </p:to>
                                    </p:set>
                                    <p:animEffect filter="wipe(down)" transition="in">
                                      <p:cBhvr>
                                        <p:cTn dur="750" id="24"/>
                                        <p:tgtEl>
                                          <p:spTgt spid="22"/>
                                        </p:tgtEl>
                                      </p:cBhvr>
                                    </p:animEffect>
                                  </p:childTnLst>
                                </p:cTn>
                              </p:par>
                              <p:par>
                                <p:cTn fill="hold" grpId="0" id="25" nodeType="withEffect" presetClass="entr" presetID="22" presetSubtype="4">
                                  <p:stCondLst>
                                    <p:cond delay="750"/>
                                  </p:stCondLst>
                                  <p:childTnLst>
                                    <p:set>
                                      <p:cBhvr>
                                        <p:cTn dur="1" fill="hold" id="26">
                                          <p:stCondLst>
                                            <p:cond delay="0"/>
                                          </p:stCondLst>
                                        </p:cTn>
                                        <p:tgtEl>
                                          <p:spTgt spid="23"/>
                                        </p:tgtEl>
                                        <p:attrNameLst>
                                          <p:attrName>style.visibility</p:attrName>
                                        </p:attrNameLst>
                                      </p:cBhvr>
                                      <p:to>
                                        <p:strVal val="visible"/>
                                      </p:to>
                                    </p:set>
                                    <p:animEffect filter="wipe(down)" transition="in">
                                      <p:cBhvr>
                                        <p:cTn dur="750" id="27"/>
                                        <p:tgtEl>
                                          <p:spTgt spid="23"/>
                                        </p:tgtEl>
                                      </p:cBhvr>
                                    </p:animEffect>
                                  </p:childTnLst>
                                </p:cTn>
                              </p:par>
                              <p:par>
                                <p:cTn fill="hold" grpId="0" id="28" nodeType="withEffect" presetClass="entr" presetID="22" presetSubtype="4">
                                  <p:stCondLst>
                                    <p:cond delay="1000"/>
                                  </p:stCondLst>
                                  <p:childTnLst>
                                    <p:set>
                                      <p:cBhvr>
                                        <p:cTn dur="1" fill="hold" id="29">
                                          <p:stCondLst>
                                            <p:cond delay="0"/>
                                          </p:stCondLst>
                                        </p:cTn>
                                        <p:tgtEl>
                                          <p:spTgt spid="24"/>
                                        </p:tgtEl>
                                        <p:attrNameLst>
                                          <p:attrName>style.visibility</p:attrName>
                                        </p:attrNameLst>
                                      </p:cBhvr>
                                      <p:to>
                                        <p:strVal val="visible"/>
                                      </p:to>
                                    </p:set>
                                    <p:animEffect filter="wipe(down)" transition="in">
                                      <p:cBhvr>
                                        <p:cTn dur="750" id="30"/>
                                        <p:tgtEl>
                                          <p:spTgt spid="24"/>
                                        </p:tgtEl>
                                      </p:cBhvr>
                                    </p:animEffect>
                                  </p:childTnLst>
                                </p:cTn>
                              </p:par>
                            </p:childTnLst>
                          </p:cTn>
                        </p:par>
                        <p:par>
                          <p:cTn fill="hold" id="31" nodeType="afterGroup">
                            <p:stCondLst>
                              <p:cond delay="2750"/>
                            </p:stCondLst>
                            <p:childTnLst>
                              <p:par>
                                <p:cTn fill="hold" grpId="0" id="32" nodeType="afterEffect" presetClass="entr" presetID="47"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750" id="34"/>
                                        <p:tgtEl>
                                          <p:spTgt spid="25"/>
                                        </p:tgtEl>
                                      </p:cBhvr>
                                    </p:animEffect>
                                    <p:anim calcmode="lin" valueType="num">
                                      <p:cBhvr>
                                        <p:cTn dur="750" fill="hold" id="35"/>
                                        <p:tgtEl>
                                          <p:spTgt spid="25"/>
                                        </p:tgtEl>
                                        <p:attrNameLst>
                                          <p:attrName>ppt_x</p:attrName>
                                        </p:attrNameLst>
                                      </p:cBhvr>
                                      <p:tavLst>
                                        <p:tav tm="0">
                                          <p:val>
                                            <p:strVal val="#ppt_x"/>
                                          </p:val>
                                        </p:tav>
                                        <p:tav tm="100000">
                                          <p:val>
                                            <p:strVal val="#ppt_x"/>
                                          </p:val>
                                        </p:tav>
                                      </p:tavLst>
                                    </p:anim>
                                    <p:anim calcmode="lin" valueType="num">
                                      <p:cBhvr>
                                        <p:cTn dur="750" fill="hold" id="36"/>
                                        <p:tgtEl>
                                          <p:spTgt spid="25"/>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750" id="39"/>
                                        <p:tgtEl>
                                          <p:spTgt spid="30"/>
                                        </p:tgtEl>
                                      </p:cBhvr>
                                    </p:animEffect>
                                    <p:anim calcmode="lin" valueType="num">
                                      <p:cBhvr>
                                        <p:cTn dur="750" fill="hold" id="40"/>
                                        <p:tgtEl>
                                          <p:spTgt spid="30"/>
                                        </p:tgtEl>
                                        <p:attrNameLst>
                                          <p:attrName>ppt_x</p:attrName>
                                        </p:attrNameLst>
                                      </p:cBhvr>
                                      <p:tavLst>
                                        <p:tav tm="0">
                                          <p:val>
                                            <p:strVal val="#ppt_x"/>
                                          </p:val>
                                        </p:tav>
                                        <p:tav tm="100000">
                                          <p:val>
                                            <p:strVal val="#ppt_x"/>
                                          </p:val>
                                        </p:tav>
                                      </p:tavLst>
                                    </p:anim>
                                    <p:anim calcmode="lin" valueType="num">
                                      <p:cBhvr>
                                        <p:cTn dur="750" fill="hold" id="41"/>
                                        <p:tgtEl>
                                          <p:spTgt spid="30"/>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47" presetSubtype="0">
                                  <p:stCondLst>
                                    <p:cond delay="0"/>
                                  </p:stCondLst>
                                  <p:childTnLst>
                                    <p:set>
                                      <p:cBhvr>
                                        <p:cTn dur="1" fill="hold" id="44">
                                          <p:stCondLst>
                                            <p:cond delay="0"/>
                                          </p:stCondLst>
                                        </p:cTn>
                                        <p:tgtEl>
                                          <p:spTgt spid="26"/>
                                        </p:tgtEl>
                                        <p:attrNameLst>
                                          <p:attrName>style.visibility</p:attrName>
                                        </p:attrNameLst>
                                      </p:cBhvr>
                                      <p:to>
                                        <p:strVal val="visible"/>
                                      </p:to>
                                    </p:set>
                                    <p:animEffect filter="fade" transition="in">
                                      <p:cBhvr>
                                        <p:cTn dur="750" id="45"/>
                                        <p:tgtEl>
                                          <p:spTgt spid="26"/>
                                        </p:tgtEl>
                                      </p:cBhvr>
                                    </p:animEffect>
                                    <p:anim calcmode="lin" valueType="num">
                                      <p:cBhvr>
                                        <p:cTn dur="750" fill="hold" id="46"/>
                                        <p:tgtEl>
                                          <p:spTgt spid="26"/>
                                        </p:tgtEl>
                                        <p:attrNameLst>
                                          <p:attrName>ppt_x</p:attrName>
                                        </p:attrNameLst>
                                      </p:cBhvr>
                                      <p:tavLst>
                                        <p:tav tm="0">
                                          <p:val>
                                            <p:strVal val="#ppt_x"/>
                                          </p:val>
                                        </p:tav>
                                        <p:tav tm="100000">
                                          <p:val>
                                            <p:strVal val="#ppt_x"/>
                                          </p:val>
                                        </p:tav>
                                      </p:tavLst>
                                    </p:anim>
                                    <p:anim calcmode="lin" valueType="num">
                                      <p:cBhvr>
                                        <p:cTn dur="750" fill="hold" id="47"/>
                                        <p:tgtEl>
                                          <p:spTgt spid="26"/>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31"/>
                                        </p:tgtEl>
                                        <p:attrNameLst>
                                          <p:attrName>style.visibility</p:attrName>
                                        </p:attrNameLst>
                                      </p:cBhvr>
                                      <p:to>
                                        <p:strVal val="visible"/>
                                      </p:to>
                                    </p:set>
                                    <p:animEffect filter="fade" transition="in">
                                      <p:cBhvr>
                                        <p:cTn dur="750" id="50"/>
                                        <p:tgtEl>
                                          <p:spTgt spid="31"/>
                                        </p:tgtEl>
                                      </p:cBhvr>
                                    </p:animEffect>
                                    <p:anim calcmode="lin" valueType="num">
                                      <p:cBhvr>
                                        <p:cTn dur="750" fill="hold" id="51"/>
                                        <p:tgtEl>
                                          <p:spTgt spid="31"/>
                                        </p:tgtEl>
                                        <p:attrNameLst>
                                          <p:attrName>ppt_x</p:attrName>
                                        </p:attrNameLst>
                                      </p:cBhvr>
                                      <p:tavLst>
                                        <p:tav tm="0">
                                          <p:val>
                                            <p:strVal val="#ppt_x"/>
                                          </p:val>
                                        </p:tav>
                                        <p:tav tm="100000">
                                          <p:val>
                                            <p:strVal val="#ppt_x"/>
                                          </p:val>
                                        </p:tav>
                                      </p:tavLst>
                                    </p:anim>
                                    <p:anim calcmode="lin" valueType="num">
                                      <p:cBhvr>
                                        <p:cTn dur="750" fill="hold" id="52"/>
                                        <p:tgtEl>
                                          <p:spTgt spid="31"/>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4250"/>
                            </p:stCondLst>
                            <p:childTnLst>
                              <p:par>
                                <p:cTn fill="hold" grpId="0" id="54" nodeType="afterEffect" presetClass="entr" presetID="47" presetSubtype="0">
                                  <p:stCondLst>
                                    <p:cond delay="0"/>
                                  </p:stCondLst>
                                  <p:childTnLst>
                                    <p:set>
                                      <p:cBhvr>
                                        <p:cTn dur="1" fill="hold" id="55">
                                          <p:stCondLst>
                                            <p:cond delay="0"/>
                                          </p:stCondLst>
                                        </p:cTn>
                                        <p:tgtEl>
                                          <p:spTgt spid="27"/>
                                        </p:tgtEl>
                                        <p:attrNameLst>
                                          <p:attrName>style.visibility</p:attrName>
                                        </p:attrNameLst>
                                      </p:cBhvr>
                                      <p:to>
                                        <p:strVal val="visible"/>
                                      </p:to>
                                    </p:set>
                                    <p:animEffect filter="fade" transition="in">
                                      <p:cBhvr>
                                        <p:cTn dur="750" id="56"/>
                                        <p:tgtEl>
                                          <p:spTgt spid="27"/>
                                        </p:tgtEl>
                                      </p:cBhvr>
                                    </p:animEffect>
                                    <p:anim calcmode="lin" valueType="num">
                                      <p:cBhvr>
                                        <p:cTn dur="750" fill="hold" id="57"/>
                                        <p:tgtEl>
                                          <p:spTgt spid="27"/>
                                        </p:tgtEl>
                                        <p:attrNameLst>
                                          <p:attrName>ppt_x</p:attrName>
                                        </p:attrNameLst>
                                      </p:cBhvr>
                                      <p:tavLst>
                                        <p:tav tm="0">
                                          <p:val>
                                            <p:strVal val="#ppt_x"/>
                                          </p:val>
                                        </p:tav>
                                        <p:tav tm="100000">
                                          <p:val>
                                            <p:strVal val="#ppt_x"/>
                                          </p:val>
                                        </p:tav>
                                      </p:tavLst>
                                    </p:anim>
                                    <p:anim calcmode="lin" valueType="num">
                                      <p:cBhvr>
                                        <p:cTn dur="750" fill="hold" id="58"/>
                                        <p:tgtEl>
                                          <p:spTgt spid="2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32"/>
                                        </p:tgtEl>
                                        <p:attrNameLst>
                                          <p:attrName>style.visibility</p:attrName>
                                        </p:attrNameLst>
                                      </p:cBhvr>
                                      <p:to>
                                        <p:strVal val="visible"/>
                                      </p:to>
                                    </p:set>
                                    <p:animEffect filter="fade" transition="in">
                                      <p:cBhvr>
                                        <p:cTn dur="750" id="61"/>
                                        <p:tgtEl>
                                          <p:spTgt spid="32"/>
                                        </p:tgtEl>
                                      </p:cBhvr>
                                    </p:animEffect>
                                    <p:anim calcmode="lin" valueType="num">
                                      <p:cBhvr>
                                        <p:cTn dur="750" fill="hold" id="62"/>
                                        <p:tgtEl>
                                          <p:spTgt spid="32"/>
                                        </p:tgtEl>
                                        <p:attrNameLst>
                                          <p:attrName>ppt_x</p:attrName>
                                        </p:attrNameLst>
                                      </p:cBhvr>
                                      <p:tavLst>
                                        <p:tav tm="0">
                                          <p:val>
                                            <p:strVal val="#ppt_x"/>
                                          </p:val>
                                        </p:tav>
                                        <p:tav tm="100000">
                                          <p:val>
                                            <p:strVal val="#ppt_x"/>
                                          </p:val>
                                        </p:tav>
                                      </p:tavLst>
                                    </p:anim>
                                    <p:anim calcmode="lin" valueType="num">
                                      <p:cBhvr>
                                        <p:cTn dur="750" fill="hold" id="63"/>
                                        <p:tgtEl>
                                          <p:spTgt spid="32"/>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000"/>
                            </p:stCondLst>
                            <p:childTnLst>
                              <p:par>
                                <p:cTn fill="hold" grpId="0" id="65" nodeType="afterEffect" presetClass="entr" presetID="47" presetSubtype="0">
                                  <p:stCondLst>
                                    <p:cond delay="0"/>
                                  </p:stCondLst>
                                  <p:childTnLst>
                                    <p:set>
                                      <p:cBhvr>
                                        <p:cTn dur="1" fill="hold" id="66">
                                          <p:stCondLst>
                                            <p:cond delay="0"/>
                                          </p:stCondLst>
                                        </p:cTn>
                                        <p:tgtEl>
                                          <p:spTgt spid="28"/>
                                        </p:tgtEl>
                                        <p:attrNameLst>
                                          <p:attrName>style.visibility</p:attrName>
                                        </p:attrNameLst>
                                      </p:cBhvr>
                                      <p:to>
                                        <p:strVal val="visible"/>
                                      </p:to>
                                    </p:set>
                                    <p:animEffect filter="fade" transition="in">
                                      <p:cBhvr>
                                        <p:cTn dur="750" id="67"/>
                                        <p:tgtEl>
                                          <p:spTgt spid="28"/>
                                        </p:tgtEl>
                                      </p:cBhvr>
                                    </p:animEffect>
                                    <p:anim calcmode="lin" valueType="num">
                                      <p:cBhvr>
                                        <p:cTn dur="750" fill="hold" id="68"/>
                                        <p:tgtEl>
                                          <p:spTgt spid="28"/>
                                        </p:tgtEl>
                                        <p:attrNameLst>
                                          <p:attrName>ppt_x</p:attrName>
                                        </p:attrNameLst>
                                      </p:cBhvr>
                                      <p:tavLst>
                                        <p:tav tm="0">
                                          <p:val>
                                            <p:strVal val="#ppt_x"/>
                                          </p:val>
                                        </p:tav>
                                        <p:tav tm="100000">
                                          <p:val>
                                            <p:strVal val="#ppt_x"/>
                                          </p:val>
                                        </p:tav>
                                      </p:tavLst>
                                    </p:anim>
                                    <p:anim calcmode="lin" valueType="num">
                                      <p:cBhvr>
                                        <p:cTn dur="750" fill="hold" id="69"/>
                                        <p:tgtEl>
                                          <p:spTgt spid="28"/>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33"/>
                                        </p:tgtEl>
                                        <p:attrNameLst>
                                          <p:attrName>style.visibility</p:attrName>
                                        </p:attrNameLst>
                                      </p:cBhvr>
                                      <p:to>
                                        <p:strVal val="visible"/>
                                      </p:to>
                                    </p:set>
                                    <p:animEffect filter="fade" transition="in">
                                      <p:cBhvr>
                                        <p:cTn dur="750" id="72"/>
                                        <p:tgtEl>
                                          <p:spTgt spid="33"/>
                                        </p:tgtEl>
                                      </p:cBhvr>
                                    </p:animEffect>
                                    <p:anim calcmode="lin" valueType="num">
                                      <p:cBhvr>
                                        <p:cTn dur="750" fill="hold" id="73"/>
                                        <p:tgtEl>
                                          <p:spTgt spid="33"/>
                                        </p:tgtEl>
                                        <p:attrNameLst>
                                          <p:attrName>ppt_x</p:attrName>
                                        </p:attrNameLst>
                                      </p:cBhvr>
                                      <p:tavLst>
                                        <p:tav tm="0">
                                          <p:val>
                                            <p:strVal val="#ppt_x"/>
                                          </p:val>
                                        </p:tav>
                                        <p:tav tm="100000">
                                          <p:val>
                                            <p:strVal val="#ppt_x"/>
                                          </p:val>
                                        </p:tav>
                                      </p:tavLst>
                                    </p:anim>
                                    <p:anim calcmode="lin" valueType="num">
                                      <p:cBhvr>
                                        <p:cTn dur="750" fill="hold" id="74"/>
                                        <p:tgtEl>
                                          <p:spTgt spid="33"/>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5750"/>
                            </p:stCondLst>
                            <p:childTnLst>
                              <p:par>
                                <p:cTn fill="hold" grpId="0" id="76" nodeType="afterEffect" presetClass="entr" presetID="47" presetSubtype="0">
                                  <p:stCondLst>
                                    <p:cond delay="0"/>
                                  </p:stCondLst>
                                  <p:childTnLst>
                                    <p:set>
                                      <p:cBhvr>
                                        <p:cTn dur="1" fill="hold" id="77">
                                          <p:stCondLst>
                                            <p:cond delay="0"/>
                                          </p:stCondLst>
                                        </p:cTn>
                                        <p:tgtEl>
                                          <p:spTgt spid="29"/>
                                        </p:tgtEl>
                                        <p:attrNameLst>
                                          <p:attrName>style.visibility</p:attrName>
                                        </p:attrNameLst>
                                      </p:cBhvr>
                                      <p:to>
                                        <p:strVal val="visible"/>
                                      </p:to>
                                    </p:set>
                                    <p:animEffect filter="fade" transition="in">
                                      <p:cBhvr>
                                        <p:cTn dur="750" id="78"/>
                                        <p:tgtEl>
                                          <p:spTgt spid="29"/>
                                        </p:tgtEl>
                                      </p:cBhvr>
                                    </p:animEffect>
                                    <p:anim calcmode="lin" valueType="num">
                                      <p:cBhvr>
                                        <p:cTn dur="750" fill="hold" id="79"/>
                                        <p:tgtEl>
                                          <p:spTgt spid="29"/>
                                        </p:tgtEl>
                                        <p:attrNameLst>
                                          <p:attrName>ppt_x</p:attrName>
                                        </p:attrNameLst>
                                      </p:cBhvr>
                                      <p:tavLst>
                                        <p:tav tm="0">
                                          <p:val>
                                            <p:strVal val="#ppt_x"/>
                                          </p:val>
                                        </p:tav>
                                        <p:tav tm="100000">
                                          <p:val>
                                            <p:strVal val="#ppt_x"/>
                                          </p:val>
                                        </p:tav>
                                      </p:tavLst>
                                    </p:anim>
                                    <p:anim calcmode="lin" valueType="num">
                                      <p:cBhvr>
                                        <p:cTn dur="750" fill="hold" id="80"/>
                                        <p:tgtEl>
                                          <p:spTgt spid="29"/>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34"/>
                                        </p:tgtEl>
                                        <p:attrNameLst>
                                          <p:attrName>style.visibility</p:attrName>
                                        </p:attrNameLst>
                                      </p:cBhvr>
                                      <p:to>
                                        <p:strVal val="visible"/>
                                      </p:to>
                                    </p:set>
                                    <p:animEffect filter="fade" transition="in">
                                      <p:cBhvr>
                                        <p:cTn dur="750" id="83"/>
                                        <p:tgtEl>
                                          <p:spTgt spid="34"/>
                                        </p:tgtEl>
                                      </p:cBhvr>
                                    </p:animEffect>
                                    <p:anim calcmode="lin" valueType="num">
                                      <p:cBhvr>
                                        <p:cTn dur="750" fill="hold" id="84"/>
                                        <p:tgtEl>
                                          <p:spTgt spid="34"/>
                                        </p:tgtEl>
                                        <p:attrNameLst>
                                          <p:attrName>ppt_x</p:attrName>
                                        </p:attrNameLst>
                                      </p:cBhvr>
                                      <p:tavLst>
                                        <p:tav tm="0">
                                          <p:val>
                                            <p:strVal val="#ppt_x"/>
                                          </p:val>
                                        </p:tav>
                                        <p:tav tm="100000">
                                          <p:val>
                                            <p:strVal val="#ppt_x"/>
                                          </p:val>
                                        </p:tav>
                                      </p:tavLst>
                                    </p:anim>
                                    <p:anim calcmode="lin" valueType="num">
                                      <p:cBhvr>
                                        <p:cTn dur="750" fill="hold" id="85"/>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5"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34849" y="1601875"/>
            <a:ext cx="1824485" cy="10862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6" name="Picture 3"/>
          <p:cNvPicPr>
            <a:picLocks noChangeArrowheads="1" noChangeAspect="1"/>
          </p:cNvPicPr>
          <p:nvPr/>
        </p:nvPicPr>
        <p:blipFill>
          <a:blip r:embed="rId4">
            <a:extLst>
              <a:ext uri="{28A0092B-C50C-407E-A947-70E740481C1C}">
                <a14:useLocalDpi val="0"/>
              </a:ext>
            </a:extLst>
          </a:blip>
          <a:stretch>
            <a:fillRect/>
          </a:stretch>
        </p:blipFill>
        <p:spPr bwMode="auto">
          <a:xfrm>
            <a:off x="5379427" y="1601875"/>
            <a:ext cx="1831331" cy="10862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7" name="Picture 4"/>
          <p:cNvPicPr>
            <a:picLocks noChangeArrowheads="1" noChangeAspect="1"/>
          </p:cNvPicPr>
          <p:nvPr/>
        </p:nvPicPr>
        <p:blipFill>
          <a:blip r:embed="rId5">
            <a:extLst>
              <a:ext uri="{28A0092B-C50C-407E-A947-70E740481C1C}">
                <a14:useLocalDpi val="0"/>
              </a:ext>
            </a:extLst>
          </a:blip>
          <a:stretch>
            <a:fillRect/>
          </a:stretch>
        </p:blipFill>
        <p:spPr bwMode="auto">
          <a:xfrm>
            <a:off x="1134848" y="3577679"/>
            <a:ext cx="1824487" cy="10776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8" name="Picture 5"/>
          <p:cNvPicPr>
            <a:picLocks noChangeArrowheads="1" noChangeAspect="1"/>
          </p:cNvPicPr>
          <p:nvPr/>
        </p:nvPicPr>
        <p:blipFill>
          <a:blip r:embed="rId6">
            <a:extLst>
              <a:ext uri="{28A0092B-C50C-407E-A947-70E740481C1C}">
                <a14:useLocalDpi val="0"/>
              </a:ext>
            </a:extLst>
          </a:blip>
          <a:stretch>
            <a:fillRect/>
          </a:stretch>
        </p:blipFill>
        <p:spPr bwMode="auto">
          <a:xfrm>
            <a:off x="5386273" y="3577679"/>
            <a:ext cx="1824485" cy="10776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9" name="文本框 3"/>
          <p:cNvSpPr txBox="1">
            <a:spLocks noChangeArrowheads="1"/>
          </p:cNvSpPr>
          <p:nvPr/>
        </p:nvSpPr>
        <p:spPr bwMode="auto">
          <a:xfrm>
            <a:off x="2973024" y="1608720"/>
            <a:ext cx="2052036" cy="1439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91" lIns="98581" rIns="98581" tIns="49291"/>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500">
                <a:solidFill>
                  <a:schemeClr val="tx1">
                    <a:lumMod val="85000"/>
                    <a:lumOff val="15000"/>
                  </a:schemeClr>
                </a:solidFill>
                <a:latin charset="-122" pitchFamily="34" typeface="微软雅黑"/>
              </a:rPr>
              <a:t>单击此处添加对图片的说明文字单击此处添加对图片的说明文字.</a:t>
            </a:r>
          </a:p>
        </p:txBody>
      </p:sp>
      <p:sp>
        <p:nvSpPr>
          <p:cNvPr id="10" name="矩形 16"/>
          <p:cNvSpPr>
            <a:spLocks noChangeArrowheads="1"/>
          </p:cNvSpPr>
          <p:nvPr/>
        </p:nvSpPr>
        <p:spPr bwMode="auto">
          <a:xfrm>
            <a:off x="1131426" y="2688093"/>
            <a:ext cx="1827907" cy="359968"/>
          </a:xfrm>
          <a:prstGeom prst="rect">
            <a:avLst/>
          </a:prstGeom>
          <a:solidFill>
            <a:srgbClr val="052E65"/>
          </a:solidFill>
          <a:ln>
            <a:noFill/>
          </a:ln>
          <a:extLst/>
        </p:spPr>
        <p:txBody>
          <a:bodyPr anchor="ctr" bIns="49291" lIns="98581" rIns="98581" tIns="49291"/>
          <a:lstStyle/>
          <a:p>
            <a:pPr algn="ctr" eaLnBrk="1" hangingPunct="1">
              <a:buFont typeface="Arial"/>
              <a:buNone/>
            </a:pPr>
            <a:r>
              <a:rPr altLang="en-US" lang="zh-CN" sz="1500">
                <a:solidFill>
                  <a:srgbClr val="FFFFFF"/>
                </a:solidFill>
                <a:latin charset="-122" pitchFamily="34" typeface="微软雅黑"/>
                <a:ea charset="-122" panose="020b0503020204020204" pitchFamily="34" typeface="微软雅黑"/>
              </a:rPr>
              <a:t>此处添加文本</a:t>
            </a:r>
          </a:p>
        </p:txBody>
      </p:sp>
      <p:sp>
        <p:nvSpPr>
          <p:cNvPr id="11" name="矩形 17"/>
          <p:cNvSpPr>
            <a:spLocks noChangeArrowheads="1"/>
          </p:cNvSpPr>
          <p:nvPr/>
        </p:nvSpPr>
        <p:spPr bwMode="auto">
          <a:xfrm>
            <a:off x="5382850" y="2688093"/>
            <a:ext cx="1827907" cy="359968"/>
          </a:xfrm>
          <a:prstGeom prst="rect">
            <a:avLst/>
          </a:prstGeom>
          <a:solidFill>
            <a:srgbClr val="052E65"/>
          </a:solidFill>
          <a:ln>
            <a:noFill/>
          </a:ln>
          <a:extLst/>
        </p:spPr>
        <p:txBody>
          <a:bodyPr anchor="ctr" bIns="49291" lIns="98581" rIns="98581" tIns="49291"/>
          <a:lstStyle/>
          <a:p>
            <a:pPr algn="ctr"/>
            <a:r>
              <a:rPr altLang="en-US" lang="zh-CN" sz="1500">
                <a:solidFill>
                  <a:srgbClr val="FFFFFF"/>
                </a:solidFill>
                <a:latin charset="-122" pitchFamily="34" typeface="微软雅黑"/>
                <a:ea charset="-122" panose="020b0503020204020204" pitchFamily="34" typeface="微软雅黑"/>
              </a:rPr>
              <a:t>此处添加文本</a:t>
            </a:r>
          </a:p>
        </p:txBody>
      </p:sp>
      <p:sp>
        <p:nvSpPr>
          <p:cNvPr id="12" name="矩形 18"/>
          <p:cNvSpPr>
            <a:spLocks noChangeArrowheads="1"/>
          </p:cNvSpPr>
          <p:nvPr/>
        </p:nvSpPr>
        <p:spPr bwMode="auto">
          <a:xfrm>
            <a:off x="1131426" y="4655341"/>
            <a:ext cx="1827907" cy="359966"/>
          </a:xfrm>
          <a:prstGeom prst="rect">
            <a:avLst/>
          </a:prstGeom>
          <a:solidFill>
            <a:srgbClr val="052E65"/>
          </a:solidFill>
          <a:ln>
            <a:noFill/>
          </a:ln>
          <a:extLst/>
        </p:spPr>
        <p:txBody>
          <a:bodyPr anchor="ctr" bIns="49291" lIns="98581" rIns="98581" tIns="49291"/>
          <a:lstStyle/>
          <a:p>
            <a:pPr algn="ctr"/>
            <a:r>
              <a:rPr altLang="en-US" lang="zh-CN" sz="1500">
                <a:solidFill>
                  <a:srgbClr val="FFFFFF"/>
                </a:solidFill>
                <a:latin charset="-122" pitchFamily="34" typeface="微软雅黑"/>
                <a:ea charset="-122" panose="020b0503020204020204" pitchFamily="34" typeface="微软雅黑"/>
              </a:rPr>
              <a:t>此处添加文本</a:t>
            </a:r>
          </a:p>
        </p:txBody>
      </p:sp>
      <p:sp>
        <p:nvSpPr>
          <p:cNvPr id="13" name="矩形 19"/>
          <p:cNvSpPr>
            <a:spLocks noChangeArrowheads="1"/>
          </p:cNvSpPr>
          <p:nvPr/>
        </p:nvSpPr>
        <p:spPr bwMode="auto">
          <a:xfrm>
            <a:off x="5382850" y="4655341"/>
            <a:ext cx="1827907" cy="359966"/>
          </a:xfrm>
          <a:prstGeom prst="rect">
            <a:avLst/>
          </a:prstGeom>
          <a:solidFill>
            <a:srgbClr val="052E65"/>
          </a:solidFill>
          <a:ln>
            <a:noFill/>
          </a:ln>
          <a:extLst/>
        </p:spPr>
        <p:txBody>
          <a:bodyPr anchor="ctr" bIns="49291" lIns="98581" rIns="98581" tIns="49291"/>
          <a:lstStyle/>
          <a:p>
            <a:pPr algn="ctr"/>
            <a:r>
              <a:rPr altLang="en-US" lang="zh-CN" sz="1500">
                <a:solidFill>
                  <a:srgbClr val="FFFFFF"/>
                </a:solidFill>
                <a:latin charset="-122" pitchFamily="34" typeface="微软雅黑"/>
                <a:ea charset="-122" panose="020b0503020204020204" pitchFamily="34" typeface="微软雅黑"/>
              </a:rPr>
              <a:t>此处添加文本</a:t>
            </a:r>
          </a:p>
        </p:txBody>
      </p:sp>
      <p:sp>
        <p:nvSpPr>
          <p:cNvPr id="14" name="文本框 3"/>
          <p:cNvSpPr txBox="1">
            <a:spLocks noChangeArrowheads="1"/>
          </p:cNvSpPr>
          <p:nvPr/>
        </p:nvSpPr>
        <p:spPr bwMode="auto">
          <a:xfrm>
            <a:off x="7276436" y="1601874"/>
            <a:ext cx="2052036" cy="1439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91" lIns="98581" rIns="98581" tIns="49291"/>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500">
                <a:solidFill>
                  <a:schemeClr val="tx1">
                    <a:lumMod val="85000"/>
                    <a:lumOff val="15000"/>
                  </a:schemeClr>
                </a:solidFill>
                <a:latin charset="-122" pitchFamily="34" typeface="微软雅黑"/>
              </a:rPr>
              <a:t>单击此处添加对图片的说明文字单击此处添加对图片的说明文字.</a:t>
            </a:r>
          </a:p>
        </p:txBody>
      </p:sp>
      <p:sp>
        <p:nvSpPr>
          <p:cNvPr id="15" name="文本框 3"/>
          <p:cNvSpPr txBox="1">
            <a:spLocks noChangeArrowheads="1"/>
          </p:cNvSpPr>
          <p:nvPr/>
        </p:nvSpPr>
        <p:spPr bwMode="auto">
          <a:xfrm>
            <a:off x="2973024" y="3584524"/>
            <a:ext cx="2052036" cy="1439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91" lIns="98581" rIns="98581" tIns="49291"/>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500">
                <a:solidFill>
                  <a:schemeClr val="tx1">
                    <a:lumMod val="85000"/>
                    <a:lumOff val="15000"/>
                  </a:schemeClr>
                </a:solidFill>
                <a:latin charset="-122" pitchFamily="34" typeface="微软雅黑"/>
              </a:rPr>
              <a:t>单击此处添加对图片的说明文字单击此处添加对图片的说明文字.</a:t>
            </a:r>
          </a:p>
        </p:txBody>
      </p:sp>
      <p:sp>
        <p:nvSpPr>
          <p:cNvPr id="16" name="文本框 3"/>
          <p:cNvSpPr txBox="1">
            <a:spLocks noChangeArrowheads="1"/>
          </p:cNvSpPr>
          <p:nvPr/>
        </p:nvSpPr>
        <p:spPr bwMode="auto">
          <a:xfrm>
            <a:off x="7276436" y="3577678"/>
            <a:ext cx="2052036" cy="1439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91" lIns="98581" rIns="98581" tIns="49291"/>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500">
                <a:solidFill>
                  <a:schemeClr val="tx1">
                    <a:lumMod val="85000"/>
                    <a:lumOff val="15000"/>
                  </a:schemeClr>
                </a:solidFill>
                <a:latin charset="-122" pitchFamily="34" typeface="微软雅黑"/>
              </a:rPr>
              <a:t>单击此处添加对图片的说明文字单击此处添加对图片的说明文字.</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1">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fill="hold" id="18"/>
                                        <p:tgtEl>
                                          <p:spTgt spid="10"/>
                                        </p:tgtEl>
                                        <p:attrNameLst>
                                          <p:attrName>ppt_x</p:attrName>
                                        </p:attrNameLst>
                                      </p:cBhvr>
                                      <p:tavLst>
                                        <p:tav tm="0">
                                          <p:val>
                                            <p:strVal val="#ppt_x"/>
                                          </p:val>
                                        </p:tav>
                                        <p:tav tm="100000">
                                          <p:val>
                                            <p:strVal val="#ppt_x"/>
                                          </p:val>
                                        </p:tav>
                                      </p:tavLst>
                                    </p:anim>
                                    <p:anim calcmode="lin" valueType="num">
                                      <p:cBhvr additive="base">
                                        <p:cTn dur="500" fill="hold" id="19"/>
                                        <p:tgtEl>
                                          <p:spTgt spid="10"/>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2500"/>
                            </p:stCondLst>
                            <p:childTnLst>
                              <p:par>
                                <p:cTn fill="hold" grpId="0" id="29" nodeType="afterEffect" presetClass="entr" presetID="2" presetSubtype="1">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ppt_x"/>
                                          </p:val>
                                        </p:tav>
                                        <p:tav tm="100000">
                                          <p:val>
                                            <p:strVal val="#ppt_x"/>
                                          </p:val>
                                        </p:tav>
                                      </p:tavLst>
                                    </p:anim>
                                    <p:anim calcmode="lin" valueType="num">
                                      <p:cBhvr additive="base">
                                        <p:cTn dur="500" fill="hold" id="32"/>
                                        <p:tgtEl>
                                          <p:spTgt spid="11"/>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2" presetSubtype="4">
                                  <p:stCondLst>
                                    <p:cond delay="0"/>
                                  </p:stCondLst>
                                  <p:childTnLst>
                                    <p:set>
                                      <p:cBhvr>
                                        <p:cTn dur="1" fill="hold" id="35">
                                          <p:stCondLst>
                                            <p:cond delay="0"/>
                                          </p:stCondLst>
                                        </p:cTn>
                                        <p:tgtEl>
                                          <p:spTgt spid="6"/>
                                        </p:tgtEl>
                                        <p:attrNameLst>
                                          <p:attrName>style.visibility</p:attrName>
                                        </p:attrNameLst>
                                      </p:cBhvr>
                                      <p:to>
                                        <p:strVal val="visible"/>
                                      </p:to>
                                    </p:set>
                                    <p:animEffect filter="wipe(down)" transition="in">
                                      <p:cBhvr>
                                        <p:cTn dur="500" id="36"/>
                                        <p:tgtEl>
                                          <p:spTgt spid="6"/>
                                        </p:tgtEl>
                                      </p:cBhvr>
                                    </p:animEffect>
                                  </p:childTnLst>
                                </p:cTn>
                              </p:par>
                            </p:childTnLst>
                          </p:cTn>
                        </p:par>
                        <p:par>
                          <p:cTn fill="hold" id="37" nodeType="afterGroup">
                            <p:stCondLst>
                              <p:cond delay="3500"/>
                            </p:stCondLst>
                            <p:childTnLst>
                              <p:par>
                                <p:cTn fill="hold" grpId="0" id="38" nodeType="after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childTnLst>
                          </p:cTn>
                        </p:par>
                        <p:par>
                          <p:cTn fill="hold" id="41" nodeType="afterGroup">
                            <p:stCondLst>
                              <p:cond delay="4000"/>
                            </p:stCondLst>
                            <p:childTnLst>
                              <p:par>
                                <p:cTn fill="hold" grpId="0" id="42" nodeType="after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ppt_x"/>
                                          </p:val>
                                        </p:tav>
                                        <p:tav tm="100000">
                                          <p:val>
                                            <p:strVal val="#ppt_x"/>
                                          </p:val>
                                        </p:tav>
                                      </p:tavLst>
                                    </p:anim>
                                    <p:anim calcmode="lin" valueType="num">
                                      <p:cBhvr additive="base">
                                        <p:cTn dur="500" fill="hold" id="45"/>
                                        <p:tgtEl>
                                          <p:spTgt spid="12"/>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500"/>
                            </p:stCondLst>
                            <p:childTnLst>
                              <p:par>
                                <p:cTn fill="hold" id="47" nodeType="afterEffect" presetClass="entr" presetID="22" presetSubtype="4">
                                  <p:stCondLst>
                                    <p:cond delay="0"/>
                                  </p:stCondLst>
                                  <p:childTnLst>
                                    <p:set>
                                      <p:cBhvr>
                                        <p:cTn dur="1" fill="hold" id="48">
                                          <p:stCondLst>
                                            <p:cond delay="0"/>
                                          </p:stCondLst>
                                        </p:cTn>
                                        <p:tgtEl>
                                          <p:spTgt spid="7"/>
                                        </p:tgtEl>
                                        <p:attrNameLst>
                                          <p:attrName>style.visibility</p:attrName>
                                        </p:attrNameLst>
                                      </p:cBhvr>
                                      <p:to>
                                        <p:strVal val="visible"/>
                                      </p:to>
                                    </p:set>
                                    <p:animEffect filter="wipe(down)" transition="in">
                                      <p:cBhvr>
                                        <p:cTn dur="500" id="49"/>
                                        <p:tgtEl>
                                          <p:spTgt spid="7"/>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15"/>
                                        </p:tgtEl>
                                        <p:attrNameLst>
                                          <p:attrName>style.visibility</p:attrName>
                                        </p:attrNameLst>
                                      </p:cBhvr>
                                      <p:to>
                                        <p:strVal val="visible"/>
                                      </p:to>
                                    </p:set>
                                    <p:animEffect filter="wipe(left)" transition="in">
                                      <p:cBhvr>
                                        <p:cTn dur="500" id="53"/>
                                        <p:tgtEl>
                                          <p:spTgt spid="15"/>
                                        </p:tgtEl>
                                      </p:cBhvr>
                                    </p:animEffect>
                                  </p:childTnLst>
                                </p:cTn>
                              </p:par>
                            </p:childTnLst>
                          </p:cTn>
                        </p:par>
                        <p:par>
                          <p:cTn fill="hold" id="54" nodeType="afterGroup">
                            <p:stCondLst>
                              <p:cond delay="5500"/>
                            </p:stCondLst>
                            <p:childTnLst>
                              <p:par>
                                <p:cTn fill="hold" grpId="0" id="55" nodeType="afterEffect" presetClass="entr" presetID="2" presetSubtype="4">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fill="hold" id="57"/>
                                        <p:tgtEl>
                                          <p:spTgt spid="13"/>
                                        </p:tgtEl>
                                        <p:attrNameLst>
                                          <p:attrName>ppt_x</p:attrName>
                                        </p:attrNameLst>
                                      </p:cBhvr>
                                      <p:tavLst>
                                        <p:tav tm="0">
                                          <p:val>
                                            <p:strVal val="#ppt_x"/>
                                          </p:val>
                                        </p:tav>
                                        <p:tav tm="100000">
                                          <p:val>
                                            <p:strVal val="#ppt_x"/>
                                          </p:val>
                                        </p:tav>
                                      </p:tavLst>
                                    </p:anim>
                                    <p:anim calcmode="lin" valueType="num">
                                      <p:cBhvr additive="base">
                                        <p:cTn dur="500" fill="hold" id="58"/>
                                        <p:tgtEl>
                                          <p:spTgt spid="13"/>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6000"/>
                            </p:stCondLst>
                            <p:childTnLst>
                              <p:par>
                                <p:cTn fill="hold" id="60" nodeType="afterEffect" presetClass="entr" presetID="22" presetSubtype="4">
                                  <p:stCondLst>
                                    <p:cond delay="0"/>
                                  </p:stCondLst>
                                  <p:childTnLst>
                                    <p:set>
                                      <p:cBhvr>
                                        <p:cTn dur="1" fill="hold" id="61">
                                          <p:stCondLst>
                                            <p:cond delay="0"/>
                                          </p:stCondLst>
                                        </p:cTn>
                                        <p:tgtEl>
                                          <p:spTgt spid="8"/>
                                        </p:tgtEl>
                                        <p:attrNameLst>
                                          <p:attrName>style.visibility</p:attrName>
                                        </p:attrNameLst>
                                      </p:cBhvr>
                                      <p:to>
                                        <p:strVal val="visible"/>
                                      </p:to>
                                    </p:set>
                                    <p:animEffect filter="wipe(down)" transition="in">
                                      <p:cBhvr>
                                        <p:cTn dur="500" id="62"/>
                                        <p:tgtEl>
                                          <p:spTgt spid="8"/>
                                        </p:tgtEl>
                                      </p:cBhvr>
                                    </p:animEffect>
                                  </p:childTnLst>
                                </p:cTn>
                              </p:par>
                            </p:childTnLst>
                          </p:cTn>
                        </p:par>
                        <p:par>
                          <p:cTn fill="hold" id="63" nodeType="afterGroup">
                            <p:stCondLst>
                              <p:cond delay="6500"/>
                            </p:stCondLst>
                            <p:childTnLst>
                              <p:par>
                                <p:cTn fill="hold" grpId="0" id="64" nodeType="afterEffect" presetClass="entr" presetID="22" presetSubtype="8">
                                  <p:stCondLst>
                                    <p:cond delay="0"/>
                                  </p:stCondLst>
                                  <p:childTnLst>
                                    <p:set>
                                      <p:cBhvr>
                                        <p:cTn dur="1" fill="hold" id="65">
                                          <p:stCondLst>
                                            <p:cond delay="0"/>
                                          </p:stCondLst>
                                        </p:cTn>
                                        <p:tgtEl>
                                          <p:spTgt spid="16"/>
                                        </p:tgtEl>
                                        <p:attrNameLst>
                                          <p:attrName>style.visibility</p:attrName>
                                        </p:attrNameLst>
                                      </p:cBhvr>
                                      <p:to>
                                        <p:strVal val="visible"/>
                                      </p:to>
                                    </p:set>
                                    <p:animEffect filter="wipe(left)" transition="in">
                                      <p:cBhvr>
                                        <p:cTn dur="500" id="6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9"/>
      <p:bldP grpId="0" spid="10"/>
      <p:bldP grpId="0" spid="11"/>
      <p:bldP grpId="0" spid="12"/>
      <p:bldP grpId="0" spid="13"/>
      <p:bldP grpId="0" spid="14"/>
      <p:bldP grpId="0" spid="15"/>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cxnSp>
        <p:nvCxnSpPr>
          <p:cNvPr id="5" name="直接箭头连接符 37"/>
          <p:cNvCxnSpPr>
            <a:cxnSpLocks noChangeShapeType="1"/>
          </p:cNvCxnSpPr>
          <p:nvPr/>
        </p:nvCxnSpPr>
        <p:spPr bwMode="auto">
          <a:xfrm flipH="1">
            <a:off x="4217114" y="3035272"/>
            <a:ext cx="0" cy="604822"/>
          </a:xfrm>
          <a:prstGeom prst="straightConnector1">
            <a:avLst/>
          </a:prstGeom>
          <a:noFill/>
          <a:ln algn="ctr" w="19050">
            <a:solidFill>
              <a:srgbClr val="052E65"/>
            </a:solidFill>
            <a:prstDash val="sysDash"/>
            <a:miter lim="800000"/>
            <a:headEnd len="med" type="oval" w="med"/>
            <a:tailEnd len="med" type="triangle" w="med"/>
          </a:ln>
        </p:spPr>
      </p:cxnSp>
      <p:cxnSp>
        <p:nvCxnSpPr>
          <p:cNvPr id="6" name="直接箭头连接符 38"/>
          <p:cNvCxnSpPr>
            <a:cxnSpLocks noChangeShapeType="1"/>
          </p:cNvCxnSpPr>
          <p:nvPr/>
        </p:nvCxnSpPr>
        <p:spPr bwMode="auto">
          <a:xfrm flipH="1">
            <a:off x="7482504" y="3035272"/>
            <a:ext cx="0" cy="604822"/>
          </a:xfrm>
          <a:prstGeom prst="straightConnector1">
            <a:avLst/>
          </a:prstGeom>
          <a:noFill/>
          <a:ln algn="ctr" w="19050">
            <a:solidFill>
              <a:srgbClr val="052E65"/>
            </a:solidFill>
            <a:prstDash val="sysDash"/>
            <a:miter lim="800000"/>
            <a:headEnd len="med" type="oval" w="med"/>
            <a:tailEnd len="med" type="triangle" w="med"/>
          </a:ln>
        </p:spPr>
      </p:cxnSp>
      <p:cxnSp>
        <p:nvCxnSpPr>
          <p:cNvPr id="7" name="直接箭头连接符 39"/>
          <p:cNvCxnSpPr>
            <a:cxnSpLocks noChangeShapeType="1"/>
          </p:cNvCxnSpPr>
          <p:nvPr/>
        </p:nvCxnSpPr>
        <p:spPr bwMode="auto">
          <a:xfrm flipH="1">
            <a:off x="2583610" y="3035272"/>
            <a:ext cx="0" cy="604822"/>
          </a:xfrm>
          <a:prstGeom prst="straightConnector1">
            <a:avLst/>
          </a:prstGeom>
          <a:noFill/>
          <a:ln algn="ctr" w="19050">
            <a:solidFill>
              <a:srgbClr val="052E65"/>
            </a:solidFill>
            <a:prstDash val="sysDash"/>
            <a:miter lim="800000"/>
            <a:headEnd len="med" type="oval" w="med"/>
            <a:tailEnd len="med" type="triangle" w="med"/>
          </a:ln>
        </p:spPr>
      </p:cxnSp>
      <p:cxnSp>
        <p:nvCxnSpPr>
          <p:cNvPr id="8" name="直接箭头连接符 40"/>
          <p:cNvCxnSpPr>
            <a:cxnSpLocks noChangeShapeType="1"/>
          </p:cNvCxnSpPr>
          <p:nvPr/>
        </p:nvCxnSpPr>
        <p:spPr bwMode="auto">
          <a:xfrm flipH="1">
            <a:off x="5849001" y="3035272"/>
            <a:ext cx="0" cy="604822"/>
          </a:xfrm>
          <a:prstGeom prst="straightConnector1">
            <a:avLst/>
          </a:prstGeom>
          <a:noFill/>
          <a:ln algn="ctr" w="19050">
            <a:solidFill>
              <a:srgbClr val="052E65"/>
            </a:solidFill>
            <a:prstDash val="sysDash"/>
            <a:miter lim="800000"/>
            <a:headEnd len="med" type="oval" w="med"/>
            <a:tailEnd len="med" type="triangle" w="med"/>
          </a:ln>
        </p:spPr>
      </p:cxnSp>
      <p:sp>
        <p:nvSpPr>
          <p:cNvPr id="9" name="环形箭头 8"/>
          <p:cNvSpPr/>
          <p:nvPr/>
        </p:nvSpPr>
        <p:spPr>
          <a:xfrm flipH="1">
            <a:off x="1923741" y="1835327"/>
            <a:ext cx="1321360" cy="1321230"/>
          </a:xfrm>
          <a:prstGeom prst="circularArrow">
            <a:avLst>
              <a:gd fmla="val 12500" name="adj1"/>
              <a:gd fmla="val 1142319" name="adj2"/>
              <a:gd fmla="val 20457681" name="adj3"/>
              <a:gd fmla="val 2875315" name="adj4"/>
              <a:gd fmla="val 12500" name="adj5"/>
            </a:avLst>
          </a:prstGeom>
          <a:solidFill>
            <a:srgbClr val="052E65"/>
          </a:solidFill>
          <a:ln algn="ctr" cap="flat" cmpd="sng" w="12700">
            <a:noFill/>
            <a:prstDash val="solid"/>
            <a:miter lim="800000"/>
          </a:ln>
          <a:effectLst/>
        </p:spPr>
        <p:txBody>
          <a:bodyPr anchor="ctr" bIns="46569" lIns="93136" rIns="93136" tIns="46569"/>
          <a:lstStyle/>
          <a:p>
            <a:pPr algn="ctr">
              <a:defRPr/>
            </a:pPr>
            <a:r>
              <a:rPr altLang="en-US" kern="0" lang="zh-CN">
                <a:solidFill>
                  <a:schemeClr val="tx1">
                    <a:lumMod val="85000"/>
                    <a:lumOff val="15000"/>
                  </a:schemeClr>
                </a:solidFill>
                <a:ea charset="-122" panose="020b0503020204020204" pitchFamily="34" typeface="微软雅黑"/>
              </a:rPr>
              <a:t>标题</a:t>
            </a:r>
          </a:p>
        </p:txBody>
      </p:sp>
      <p:sp>
        <p:nvSpPr>
          <p:cNvPr id="10" name="TextBox 31"/>
          <p:cNvSpPr txBox="1">
            <a:spLocks noChangeArrowheads="1"/>
          </p:cNvSpPr>
          <p:nvPr/>
        </p:nvSpPr>
        <p:spPr bwMode="auto">
          <a:xfrm>
            <a:off x="1839640" y="3651414"/>
            <a:ext cx="1455598" cy="925242"/>
          </a:xfrm>
          <a:prstGeom prst="rect">
            <a:avLst/>
          </a:prstGeom>
          <a:noFill/>
          <a:ln w="9525">
            <a:noFill/>
            <a:miter lim="800000"/>
          </a:ln>
        </p:spPr>
        <p:txBody>
          <a:bodyPr bIns="46569" lIns="93136" rIns="93136" tIns="46569">
            <a:spAutoFit/>
          </a:bodyPr>
          <a:lstStyle/>
          <a:p>
            <a:pPr algn="just" eaLnBrk="1" hangingPunct="1">
              <a:lnSpc>
                <a:spcPct val="130000"/>
              </a:lnSpc>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请在此处输入您文本，或者将您文本粘贴到此处。</a:t>
            </a:r>
          </a:p>
        </p:txBody>
      </p:sp>
      <p:sp>
        <p:nvSpPr>
          <p:cNvPr id="11" name="环形箭头 10"/>
          <p:cNvSpPr/>
          <p:nvPr/>
        </p:nvSpPr>
        <p:spPr>
          <a:xfrm flipH="1">
            <a:off x="3557246" y="1835327"/>
            <a:ext cx="1319742" cy="1321230"/>
          </a:xfrm>
          <a:prstGeom prst="circularArrow">
            <a:avLst>
              <a:gd fmla="val 12500" name="adj1"/>
              <a:gd fmla="val 1142319" name="adj2"/>
              <a:gd fmla="val 20457681" name="adj3"/>
              <a:gd fmla="val 2875315" name="adj4"/>
              <a:gd fmla="val 12500" name="adj5"/>
            </a:avLst>
          </a:prstGeom>
          <a:solidFill>
            <a:srgbClr val="052E65"/>
          </a:solidFill>
          <a:ln algn="ctr" cap="flat" cmpd="sng" w="12700">
            <a:noFill/>
            <a:prstDash val="solid"/>
            <a:miter lim="800000"/>
          </a:ln>
          <a:effectLst/>
        </p:spPr>
        <p:txBody>
          <a:bodyPr anchor="ctr" bIns="46569" lIns="93136" rIns="93136" tIns="46569"/>
          <a:lstStyle/>
          <a:p>
            <a:pPr algn="ctr">
              <a:defRPr/>
            </a:pPr>
            <a:r>
              <a:rPr altLang="en-US" kern="0" lang="zh-CN">
                <a:solidFill>
                  <a:schemeClr val="tx1">
                    <a:lumMod val="85000"/>
                    <a:lumOff val="15000"/>
                  </a:schemeClr>
                </a:solidFill>
                <a:ea charset="-122" panose="020b0503020204020204" pitchFamily="34" typeface="微软雅黑"/>
              </a:rPr>
              <a:t>标题</a:t>
            </a:r>
          </a:p>
        </p:txBody>
      </p:sp>
      <p:sp>
        <p:nvSpPr>
          <p:cNvPr id="12" name="TextBox 31"/>
          <p:cNvSpPr txBox="1">
            <a:spLocks noChangeArrowheads="1"/>
          </p:cNvSpPr>
          <p:nvPr/>
        </p:nvSpPr>
        <p:spPr bwMode="auto">
          <a:xfrm>
            <a:off x="3471527" y="3651414"/>
            <a:ext cx="1455598" cy="925242"/>
          </a:xfrm>
          <a:prstGeom prst="rect">
            <a:avLst/>
          </a:prstGeom>
          <a:noFill/>
          <a:ln w="9525">
            <a:noFill/>
            <a:miter lim="800000"/>
          </a:ln>
        </p:spPr>
        <p:txBody>
          <a:bodyPr bIns="46569" lIns="93136" rIns="93136" tIns="46569">
            <a:spAutoFit/>
          </a:bodyPr>
          <a:lstStyle/>
          <a:p>
            <a:pPr algn="just" eaLnBrk="1" hangingPunct="1">
              <a:lnSpc>
                <a:spcPct val="130000"/>
              </a:lnSpc>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请在此处输入您文本，或者将您文本粘贴到此处。</a:t>
            </a:r>
          </a:p>
        </p:txBody>
      </p:sp>
      <p:sp>
        <p:nvSpPr>
          <p:cNvPr id="13" name="环形箭头 12"/>
          <p:cNvSpPr/>
          <p:nvPr/>
        </p:nvSpPr>
        <p:spPr>
          <a:xfrm flipH="1">
            <a:off x="5189133" y="1835327"/>
            <a:ext cx="1321358" cy="1321230"/>
          </a:xfrm>
          <a:prstGeom prst="circularArrow">
            <a:avLst>
              <a:gd fmla="val 12500" name="adj1"/>
              <a:gd fmla="val 1142319" name="adj2"/>
              <a:gd fmla="val 20457681" name="adj3"/>
              <a:gd fmla="val 2875315" name="adj4"/>
              <a:gd fmla="val 12500" name="adj5"/>
            </a:avLst>
          </a:prstGeom>
          <a:solidFill>
            <a:srgbClr val="052E65"/>
          </a:solidFill>
          <a:ln algn="ctr" cap="flat" cmpd="sng" w="12700">
            <a:noFill/>
            <a:prstDash val="solid"/>
            <a:miter lim="800000"/>
          </a:ln>
          <a:effectLst/>
        </p:spPr>
        <p:txBody>
          <a:bodyPr anchor="ctr" bIns="46569" lIns="93136" rIns="93136" tIns="46569"/>
          <a:lstStyle/>
          <a:p>
            <a:pPr algn="ctr">
              <a:defRPr/>
            </a:pPr>
            <a:r>
              <a:rPr altLang="en-US" kern="0" lang="zh-CN">
                <a:solidFill>
                  <a:schemeClr val="tx1">
                    <a:lumMod val="85000"/>
                    <a:lumOff val="15000"/>
                  </a:schemeClr>
                </a:solidFill>
                <a:ea charset="-122" panose="020b0503020204020204" pitchFamily="34" typeface="微软雅黑"/>
              </a:rPr>
              <a:t>标题</a:t>
            </a:r>
          </a:p>
        </p:txBody>
      </p:sp>
      <p:sp>
        <p:nvSpPr>
          <p:cNvPr id="14" name="TextBox 31"/>
          <p:cNvSpPr txBox="1">
            <a:spLocks noChangeArrowheads="1"/>
          </p:cNvSpPr>
          <p:nvPr/>
        </p:nvSpPr>
        <p:spPr bwMode="auto">
          <a:xfrm>
            <a:off x="5105031" y="3651414"/>
            <a:ext cx="1455598" cy="925242"/>
          </a:xfrm>
          <a:prstGeom prst="rect">
            <a:avLst/>
          </a:prstGeom>
          <a:noFill/>
          <a:ln w="9525">
            <a:noFill/>
            <a:miter lim="800000"/>
          </a:ln>
        </p:spPr>
        <p:txBody>
          <a:bodyPr bIns="46569" lIns="93136" rIns="93136" tIns="46569">
            <a:spAutoFit/>
          </a:bodyPr>
          <a:lstStyle/>
          <a:p>
            <a:pPr algn="just" eaLnBrk="1" hangingPunct="1">
              <a:lnSpc>
                <a:spcPct val="130000"/>
              </a:lnSpc>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请在此处输入您文本，或者将您文本粘贴到此处。</a:t>
            </a:r>
          </a:p>
        </p:txBody>
      </p:sp>
      <p:sp>
        <p:nvSpPr>
          <p:cNvPr id="15" name="环形箭头 14"/>
          <p:cNvSpPr/>
          <p:nvPr/>
        </p:nvSpPr>
        <p:spPr>
          <a:xfrm flipH="1">
            <a:off x="6822636" y="1835327"/>
            <a:ext cx="1319742" cy="1321230"/>
          </a:xfrm>
          <a:prstGeom prst="circularArrow">
            <a:avLst>
              <a:gd fmla="val 12500" name="adj1"/>
              <a:gd fmla="val 1142319" name="adj2"/>
              <a:gd fmla="val 20457681" name="adj3"/>
              <a:gd fmla="val 2875315" name="adj4"/>
              <a:gd fmla="val 12500" name="adj5"/>
            </a:avLst>
          </a:prstGeom>
          <a:solidFill>
            <a:srgbClr val="052E65"/>
          </a:solidFill>
          <a:ln algn="ctr" cap="flat" cmpd="sng" w="12700">
            <a:noFill/>
            <a:prstDash val="solid"/>
            <a:miter lim="800000"/>
          </a:ln>
          <a:effectLst/>
        </p:spPr>
        <p:txBody>
          <a:bodyPr anchor="ctr" bIns="46569" lIns="93136" rIns="93136" tIns="46569"/>
          <a:lstStyle/>
          <a:p>
            <a:pPr algn="ctr">
              <a:defRPr/>
            </a:pPr>
            <a:r>
              <a:rPr altLang="en-US" kern="0" lang="zh-CN">
                <a:solidFill>
                  <a:schemeClr val="tx1">
                    <a:lumMod val="85000"/>
                    <a:lumOff val="15000"/>
                  </a:schemeClr>
                </a:solidFill>
                <a:ea charset="-122" panose="020b0503020204020204" pitchFamily="34" typeface="微软雅黑"/>
              </a:rPr>
              <a:t>标题</a:t>
            </a:r>
          </a:p>
        </p:txBody>
      </p:sp>
      <p:sp>
        <p:nvSpPr>
          <p:cNvPr id="16" name="TextBox 31"/>
          <p:cNvSpPr txBox="1">
            <a:spLocks noChangeArrowheads="1"/>
          </p:cNvSpPr>
          <p:nvPr/>
        </p:nvSpPr>
        <p:spPr bwMode="auto">
          <a:xfrm>
            <a:off x="6736917" y="3651414"/>
            <a:ext cx="1455598" cy="925242"/>
          </a:xfrm>
          <a:prstGeom prst="rect">
            <a:avLst/>
          </a:prstGeom>
          <a:noFill/>
          <a:ln w="9525">
            <a:noFill/>
            <a:miter lim="800000"/>
          </a:ln>
        </p:spPr>
        <p:txBody>
          <a:bodyPr bIns="46569" lIns="93136" rIns="93136" tIns="46569">
            <a:spAutoFit/>
          </a:bodyPr>
          <a:lstStyle/>
          <a:p>
            <a:pPr algn="just" eaLnBrk="1" hangingPunct="1">
              <a:lnSpc>
                <a:spcPct val="130000"/>
              </a:lnSpc>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请在此处输入您文本，或者将您文本粘贴到此处。</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p:cTn dur="500" fill="hold" id="18"/>
                                        <p:tgtEl>
                                          <p:spTgt spid="9"/>
                                        </p:tgtEl>
                                        <p:attrNameLst>
                                          <p:attrName>ppt_w</p:attrName>
                                        </p:attrNameLst>
                                      </p:cBhvr>
                                      <p:tavLst>
                                        <p:tav tm="0">
                                          <p:val>
                                            <p:fltVal val="0"/>
                                          </p:val>
                                        </p:tav>
                                        <p:tav tm="100000">
                                          <p:val>
                                            <p:strVal val="#ppt_w"/>
                                          </p:val>
                                        </p:tav>
                                      </p:tavLst>
                                    </p:anim>
                                    <p:anim calcmode="lin" valueType="num">
                                      <p:cBhvr>
                                        <p:cTn dur="500" fill="hold" id="19"/>
                                        <p:tgtEl>
                                          <p:spTgt spid="9"/>
                                        </p:tgtEl>
                                        <p:attrNameLst>
                                          <p:attrName>ppt_h</p:attrName>
                                        </p:attrNameLst>
                                      </p:cBhvr>
                                      <p:tavLst>
                                        <p:tav tm="0">
                                          <p:val>
                                            <p:fltVal val="0"/>
                                          </p:val>
                                        </p:tav>
                                        <p:tav tm="100000">
                                          <p:val>
                                            <p:strVal val="#ppt_h"/>
                                          </p:val>
                                        </p:tav>
                                      </p:tavLst>
                                    </p:anim>
                                    <p:animEffect filter="fade" transition="in">
                                      <p:cBhvr>
                                        <p:cTn dur="500" id="20"/>
                                        <p:tgtEl>
                                          <p:spTgt spid="9"/>
                                        </p:tgtEl>
                                      </p:cBhvr>
                                    </p:animEffect>
                                  </p:childTnLst>
                                </p:cTn>
                              </p:par>
                              <p:par>
                                <p:cTn fill="hold" grpId="0" id="21" nodeType="withEffect" presetClass="entr" presetID="53" presetSubtype="0">
                                  <p:stCondLst>
                                    <p:cond delay="200"/>
                                  </p:stCondLst>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fltVal val="0"/>
                                          </p:val>
                                        </p:tav>
                                        <p:tav tm="100000">
                                          <p:val>
                                            <p:strVal val="#ppt_h"/>
                                          </p:val>
                                        </p:tav>
                                      </p:tavLst>
                                    </p:anim>
                                    <p:animEffect filter="fade" transition="in">
                                      <p:cBhvr>
                                        <p:cTn dur="500" id="25"/>
                                        <p:tgtEl>
                                          <p:spTgt spid="11"/>
                                        </p:tgtEl>
                                      </p:cBhvr>
                                    </p:animEffect>
                                  </p:childTnLst>
                                </p:cTn>
                              </p:par>
                              <p:par>
                                <p:cTn fill="hold" grpId="0" id="26" nodeType="withEffect" presetClass="entr" presetID="53" presetSubtype="0">
                                  <p:stCondLst>
                                    <p:cond delay="40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childTnLst>
                                </p:cTn>
                              </p:par>
                              <p:par>
                                <p:cTn fill="hold" grpId="0" id="31" nodeType="withEffect" presetClass="entr" presetID="53" presetSubtype="0">
                                  <p:stCondLst>
                                    <p:cond delay="60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par>
                          <p:cTn fill="hold" id="36" nodeType="afterGroup">
                            <p:stCondLst>
                              <p:cond delay="2100"/>
                            </p:stCondLst>
                            <p:childTnLst>
                              <p:par>
                                <p:cTn fill="hold" id="37" nodeType="afterEffect" presetClass="entr" presetID="22" presetSubtype="1">
                                  <p:stCondLst>
                                    <p:cond delay="0"/>
                                  </p:stCondLst>
                                  <p:childTnLst>
                                    <p:set>
                                      <p:cBhvr>
                                        <p:cTn dur="1" fill="hold" id="38">
                                          <p:stCondLst>
                                            <p:cond delay="0"/>
                                          </p:stCondLst>
                                        </p:cTn>
                                        <p:tgtEl>
                                          <p:spTgt spid="7"/>
                                        </p:tgtEl>
                                        <p:attrNameLst>
                                          <p:attrName>style.visibility</p:attrName>
                                        </p:attrNameLst>
                                      </p:cBhvr>
                                      <p:to>
                                        <p:strVal val="visible"/>
                                      </p:to>
                                    </p:set>
                                    <p:animEffect filter="wipe(up)" transition="in">
                                      <p:cBhvr>
                                        <p:cTn dur="500" id="39"/>
                                        <p:tgtEl>
                                          <p:spTgt spid="7"/>
                                        </p:tgtEl>
                                      </p:cBhvr>
                                    </p:animEffect>
                                  </p:childTnLst>
                                </p:cTn>
                              </p:par>
                            </p:childTnLst>
                          </p:cTn>
                        </p:par>
                        <p:par>
                          <p:cTn fill="hold" id="40" nodeType="afterGroup">
                            <p:stCondLst>
                              <p:cond delay="2600"/>
                            </p:stCondLst>
                            <p:childTnLst>
                              <p:par>
                                <p:cTn fill="hold" grpId="0" id="41" nodeType="afterEffect" presetClass="entr" presetID="22" presetSubtype="1">
                                  <p:stCondLst>
                                    <p:cond delay="0"/>
                                  </p:stCondLst>
                                  <p:childTnLst>
                                    <p:set>
                                      <p:cBhvr>
                                        <p:cTn dur="1" fill="hold" id="42">
                                          <p:stCondLst>
                                            <p:cond delay="0"/>
                                          </p:stCondLst>
                                        </p:cTn>
                                        <p:tgtEl>
                                          <p:spTgt spid="10"/>
                                        </p:tgtEl>
                                        <p:attrNameLst>
                                          <p:attrName>style.visibility</p:attrName>
                                        </p:attrNameLst>
                                      </p:cBhvr>
                                      <p:to>
                                        <p:strVal val="visible"/>
                                      </p:to>
                                    </p:set>
                                    <p:animEffect filter="wipe(up)" transition="in">
                                      <p:cBhvr>
                                        <p:cTn dur="500" id="43"/>
                                        <p:tgtEl>
                                          <p:spTgt spid="10"/>
                                        </p:tgtEl>
                                      </p:cBhvr>
                                    </p:animEffect>
                                  </p:childTnLst>
                                </p:cTn>
                              </p:par>
                            </p:childTnLst>
                          </p:cTn>
                        </p:par>
                        <p:par>
                          <p:cTn fill="hold" id="44" nodeType="afterGroup">
                            <p:stCondLst>
                              <p:cond delay="3100"/>
                            </p:stCondLst>
                            <p:childTnLst>
                              <p:par>
                                <p:cTn fill="hold" id="45" nodeType="afterEffect" presetClass="entr" presetID="22" presetSubtype="1">
                                  <p:stCondLst>
                                    <p:cond delay="0"/>
                                  </p:stCondLst>
                                  <p:childTnLst>
                                    <p:set>
                                      <p:cBhvr>
                                        <p:cTn dur="1" fill="hold" id="46">
                                          <p:stCondLst>
                                            <p:cond delay="0"/>
                                          </p:stCondLst>
                                        </p:cTn>
                                        <p:tgtEl>
                                          <p:spTgt spid="5"/>
                                        </p:tgtEl>
                                        <p:attrNameLst>
                                          <p:attrName>style.visibility</p:attrName>
                                        </p:attrNameLst>
                                      </p:cBhvr>
                                      <p:to>
                                        <p:strVal val="visible"/>
                                      </p:to>
                                    </p:set>
                                    <p:animEffect filter="wipe(up)" transition="in">
                                      <p:cBhvr>
                                        <p:cTn dur="500" id="47"/>
                                        <p:tgtEl>
                                          <p:spTgt spid="5"/>
                                        </p:tgtEl>
                                      </p:cBhvr>
                                    </p:animEffect>
                                  </p:childTnLst>
                                </p:cTn>
                              </p:par>
                            </p:childTnLst>
                          </p:cTn>
                        </p:par>
                        <p:par>
                          <p:cTn fill="hold" id="48" nodeType="afterGroup">
                            <p:stCondLst>
                              <p:cond delay="3600"/>
                            </p:stCondLst>
                            <p:childTnLst>
                              <p:par>
                                <p:cTn fill="hold" grpId="0" id="49" nodeType="afterEffect" presetClass="entr" presetID="22" presetSubtype="1">
                                  <p:stCondLst>
                                    <p:cond delay="0"/>
                                  </p:stCondLst>
                                  <p:childTnLst>
                                    <p:set>
                                      <p:cBhvr>
                                        <p:cTn dur="1" fill="hold" id="50">
                                          <p:stCondLst>
                                            <p:cond delay="0"/>
                                          </p:stCondLst>
                                        </p:cTn>
                                        <p:tgtEl>
                                          <p:spTgt spid="12"/>
                                        </p:tgtEl>
                                        <p:attrNameLst>
                                          <p:attrName>style.visibility</p:attrName>
                                        </p:attrNameLst>
                                      </p:cBhvr>
                                      <p:to>
                                        <p:strVal val="visible"/>
                                      </p:to>
                                    </p:set>
                                    <p:animEffect filter="wipe(up)" transition="in">
                                      <p:cBhvr>
                                        <p:cTn dur="500" id="51"/>
                                        <p:tgtEl>
                                          <p:spTgt spid="12"/>
                                        </p:tgtEl>
                                      </p:cBhvr>
                                    </p:animEffect>
                                  </p:childTnLst>
                                </p:cTn>
                              </p:par>
                            </p:childTnLst>
                          </p:cTn>
                        </p:par>
                        <p:par>
                          <p:cTn fill="hold" id="52" nodeType="afterGroup">
                            <p:stCondLst>
                              <p:cond delay="4100"/>
                            </p:stCondLst>
                            <p:childTnLst>
                              <p:par>
                                <p:cTn fill="hold" id="53" nodeType="afterEffect" presetClass="entr" presetID="22" presetSubtype="1">
                                  <p:stCondLst>
                                    <p:cond delay="0"/>
                                  </p:stCondLst>
                                  <p:childTnLst>
                                    <p:set>
                                      <p:cBhvr>
                                        <p:cTn dur="1" fill="hold" id="54">
                                          <p:stCondLst>
                                            <p:cond delay="0"/>
                                          </p:stCondLst>
                                        </p:cTn>
                                        <p:tgtEl>
                                          <p:spTgt spid="8"/>
                                        </p:tgtEl>
                                        <p:attrNameLst>
                                          <p:attrName>style.visibility</p:attrName>
                                        </p:attrNameLst>
                                      </p:cBhvr>
                                      <p:to>
                                        <p:strVal val="visible"/>
                                      </p:to>
                                    </p:set>
                                    <p:animEffect filter="wipe(up)" transition="in">
                                      <p:cBhvr>
                                        <p:cTn dur="500" id="55"/>
                                        <p:tgtEl>
                                          <p:spTgt spid="8"/>
                                        </p:tgtEl>
                                      </p:cBhvr>
                                    </p:animEffect>
                                  </p:childTnLst>
                                </p:cTn>
                              </p:par>
                            </p:childTnLst>
                          </p:cTn>
                        </p:par>
                        <p:par>
                          <p:cTn fill="hold" id="56" nodeType="afterGroup">
                            <p:stCondLst>
                              <p:cond delay="4600"/>
                            </p:stCondLst>
                            <p:childTnLst>
                              <p:par>
                                <p:cTn fill="hold" grpId="0" id="57" nodeType="afterEffect" presetClass="entr" presetID="22" presetSubtype="1">
                                  <p:stCondLst>
                                    <p:cond delay="0"/>
                                  </p:stCondLst>
                                  <p:childTnLst>
                                    <p:set>
                                      <p:cBhvr>
                                        <p:cTn dur="1" fill="hold" id="58">
                                          <p:stCondLst>
                                            <p:cond delay="0"/>
                                          </p:stCondLst>
                                        </p:cTn>
                                        <p:tgtEl>
                                          <p:spTgt spid="14"/>
                                        </p:tgtEl>
                                        <p:attrNameLst>
                                          <p:attrName>style.visibility</p:attrName>
                                        </p:attrNameLst>
                                      </p:cBhvr>
                                      <p:to>
                                        <p:strVal val="visible"/>
                                      </p:to>
                                    </p:set>
                                    <p:animEffect filter="wipe(up)" transition="in">
                                      <p:cBhvr>
                                        <p:cTn dur="500" id="59"/>
                                        <p:tgtEl>
                                          <p:spTgt spid="14"/>
                                        </p:tgtEl>
                                      </p:cBhvr>
                                    </p:animEffect>
                                  </p:childTnLst>
                                </p:cTn>
                              </p:par>
                            </p:childTnLst>
                          </p:cTn>
                        </p:par>
                        <p:par>
                          <p:cTn fill="hold" id="60" nodeType="afterGroup">
                            <p:stCondLst>
                              <p:cond delay="5100"/>
                            </p:stCondLst>
                            <p:childTnLst>
                              <p:par>
                                <p:cTn fill="hold" id="61" nodeType="afterEffect" presetClass="entr" presetID="22" presetSubtype="1">
                                  <p:stCondLst>
                                    <p:cond delay="0"/>
                                  </p:stCondLst>
                                  <p:childTnLst>
                                    <p:set>
                                      <p:cBhvr>
                                        <p:cTn dur="1" fill="hold" id="62">
                                          <p:stCondLst>
                                            <p:cond delay="0"/>
                                          </p:stCondLst>
                                        </p:cTn>
                                        <p:tgtEl>
                                          <p:spTgt spid="6"/>
                                        </p:tgtEl>
                                        <p:attrNameLst>
                                          <p:attrName>style.visibility</p:attrName>
                                        </p:attrNameLst>
                                      </p:cBhvr>
                                      <p:to>
                                        <p:strVal val="visible"/>
                                      </p:to>
                                    </p:set>
                                    <p:animEffect filter="wipe(up)" transition="in">
                                      <p:cBhvr>
                                        <p:cTn dur="500" id="63"/>
                                        <p:tgtEl>
                                          <p:spTgt spid="6"/>
                                        </p:tgtEl>
                                      </p:cBhvr>
                                    </p:animEffect>
                                  </p:childTnLst>
                                </p:cTn>
                              </p:par>
                            </p:childTnLst>
                          </p:cTn>
                        </p:par>
                        <p:par>
                          <p:cTn fill="hold" id="64" nodeType="afterGroup">
                            <p:stCondLst>
                              <p:cond delay="5600"/>
                            </p:stCondLst>
                            <p:childTnLst>
                              <p:par>
                                <p:cTn fill="hold" grpId="0" id="65" nodeType="afterEffect" presetClass="entr" presetID="22" presetSubtype="1">
                                  <p:stCondLst>
                                    <p:cond delay="0"/>
                                  </p:stCondLst>
                                  <p:childTnLst>
                                    <p:set>
                                      <p:cBhvr>
                                        <p:cTn dur="1" fill="hold" id="66">
                                          <p:stCondLst>
                                            <p:cond delay="0"/>
                                          </p:stCondLst>
                                        </p:cTn>
                                        <p:tgtEl>
                                          <p:spTgt spid="16"/>
                                        </p:tgtEl>
                                        <p:attrNameLst>
                                          <p:attrName>style.visibility</p:attrName>
                                        </p:attrNameLst>
                                      </p:cBhvr>
                                      <p:to>
                                        <p:strVal val="visible"/>
                                      </p:to>
                                    </p:set>
                                    <p:animEffect filter="wipe(up)" transition="in">
                                      <p:cBhvr>
                                        <p:cTn dur="500" id="6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9"/>
      <p:bldP grpId="0" spid="10"/>
      <p:bldP grpId="0" spid="11"/>
      <p:bldP grpId="0" spid="12"/>
      <p:bldP grpId="0" spid="13"/>
      <p:bldP grpId="0" spid="14"/>
      <p:bldP grpId="0" spid="15"/>
      <p:bldP grpId="0" spid="1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 name="组合 4"/>
          <p:cNvGrpSpPr/>
          <p:nvPr/>
        </p:nvGrpSpPr>
        <p:grpSpPr>
          <a:xfrm>
            <a:off x="3197110" y="1330535"/>
            <a:ext cx="1746563" cy="1746500"/>
            <a:chOff x="2825806" y="1018139"/>
            <a:chExt cx="1620000" cy="1620000"/>
          </a:xfrm>
        </p:grpSpPr>
        <p:sp>
          <p:nvSpPr>
            <p:cNvPr id="6" name="Freeform 5"/>
            <p:cNvSpPr/>
            <p:nvPr/>
          </p:nvSpPr>
          <p:spPr bwMode="auto">
            <a:xfrm flipH="1" flipV="1" rot="10800000">
              <a:off x="2825806" y="1018139"/>
              <a:ext cx="1620000" cy="1620000"/>
            </a:xfrm>
            <a:custGeom>
              <a:gdLst>
                <a:gd fmla="*/ 498 w 946" name="T0"/>
                <a:gd fmla="*/ 946 h 946" name="T1"/>
                <a:gd fmla="*/ 500 w 946" name="T2"/>
                <a:gd fmla="*/ 924 h 946" name="T3"/>
                <a:gd fmla="*/ 509 w 946" name="T4"/>
                <a:gd fmla="*/ 882 h 946" name="T5"/>
                <a:gd fmla="*/ 521 w 946" name="T6"/>
                <a:gd fmla="*/ 841 h 946" name="T7"/>
                <a:gd fmla="*/ 535 w 946" name="T8"/>
                <a:gd fmla="*/ 801 h 946" name="T9"/>
                <a:gd fmla="*/ 555 w 946" name="T10"/>
                <a:gd fmla="*/ 762 h 946" name="T11"/>
                <a:gd fmla="*/ 576 w 946" name="T12"/>
                <a:gd fmla="*/ 727 h 946" name="T13"/>
                <a:gd fmla="*/ 600 w 946" name="T14"/>
                <a:gd fmla="*/ 692 h 946" name="T15"/>
                <a:gd fmla="*/ 627 w 946" name="T16"/>
                <a:gd fmla="*/ 661 h 946" name="T17"/>
                <a:gd fmla="*/ 657 w 946" name="T18"/>
                <a:gd fmla="*/ 632 h 946" name="T19"/>
                <a:gd fmla="*/ 690 w 946" name="T20"/>
                <a:gd fmla="*/ 605 h 946" name="T21"/>
                <a:gd fmla="*/ 724 w 946" name="T22"/>
                <a:gd fmla="*/ 581 h 946" name="T23"/>
                <a:gd fmla="*/ 761 w 946" name="T24"/>
                <a:gd fmla="*/ 560 h 946" name="T25"/>
                <a:gd fmla="*/ 799 w 946" name="T26"/>
                <a:gd fmla="*/ 542 h 946" name="T27"/>
                <a:gd fmla="*/ 840 w 946" name="T28"/>
                <a:gd fmla="*/ 528 h 946" name="T29"/>
                <a:gd fmla="*/ 881 w 946" name="T30"/>
                <a:gd fmla="*/ 517 h 946" name="T31"/>
                <a:gd fmla="*/ 924 w 946" name="T32"/>
                <a:gd fmla="*/ 510 h 946" name="T33"/>
                <a:gd fmla="*/ 946 w 946" name="T34"/>
                <a:gd fmla="*/ 187 h 946" name="T35"/>
                <a:gd fmla="*/ 945 w 946" name="T36"/>
                <a:gd fmla="*/ 168 h 946" name="T37"/>
                <a:gd fmla="*/ 938 w 946" name="T38"/>
                <a:gd fmla="*/ 131 h 946" name="T39"/>
                <a:gd fmla="*/ 923 w 946" name="T40"/>
                <a:gd fmla="*/ 97 h 946" name="T41"/>
                <a:gd fmla="*/ 904 w 946" name="T42"/>
                <a:gd fmla="*/ 68 h 946" name="T43"/>
                <a:gd fmla="*/ 878 w 946" name="T44"/>
                <a:gd fmla="*/ 43 h 946" name="T45"/>
                <a:gd fmla="*/ 848 w 946" name="T46"/>
                <a:gd fmla="*/ 23 h 946" name="T47"/>
                <a:gd fmla="*/ 814 w 946" name="T48"/>
                <a:gd fmla="*/ 8 h 946" name="T49"/>
                <a:gd fmla="*/ 778 w 946" name="T50"/>
                <a:gd fmla="*/ 1 h 946" name="T51"/>
                <a:gd fmla="*/ 186 w 946" name="T52"/>
                <a:gd fmla="*/ 0 h 946" name="T53"/>
                <a:gd fmla="*/ 168 w 946" name="T54"/>
                <a:gd fmla="*/ 1 h 946" name="T55"/>
                <a:gd fmla="*/ 130 w 946" name="T56"/>
                <a:gd fmla="*/ 8 h 946" name="T57"/>
                <a:gd fmla="*/ 98 w 946" name="T58"/>
                <a:gd fmla="*/ 23 h 946" name="T59"/>
                <a:gd fmla="*/ 68 w 946" name="T60"/>
                <a:gd fmla="*/ 43 h 946" name="T61"/>
                <a:gd fmla="*/ 42 w 946" name="T62"/>
                <a:gd fmla="*/ 68 h 946" name="T63"/>
                <a:gd fmla="*/ 22 w 946" name="T64"/>
                <a:gd fmla="*/ 97 h 946" name="T65"/>
                <a:gd fmla="*/ 8 w 946" name="T66"/>
                <a:gd fmla="*/ 131 h 946" name="T67"/>
                <a:gd fmla="*/ 1 w 946" name="T68"/>
                <a:gd fmla="*/ 168 h 946" name="T69"/>
                <a:gd fmla="*/ 0 w 946" name="T70"/>
                <a:gd fmla="*/ 760 h 946" name="T71"/>
                <a:gd fmla="*/ 1 w 946" name="T72"/>
                <a:gd fmla="*/ 779 h 946" name="T73"/>
                <a:gd fmla="*/ 8 w 946" name="T74"/>
                <a:gd fmla="*/ 815 h 946" name="T75"/>
                <a:gd fmla="*/ 22 w 946" name="T76"/>
                <a:gd fmla="*/ 848 h 946" name="T77"/>
                <a:gd fmla="*/ 42 w 946" name="T78"/>
                <a:gd fmla="*/ 878 h 946" name="T79"/>
                <a:gd fmla="*/ 68 w 946" name="T80"/>
                <a:gd fmla="*/ 904 h 946" name="T81"/>
                <a:gd fmla="*/ 98 w 946" name="T82"/>
                <a:gd fmla="*/ 924 h 946" name="T83"/>
                <a:gd fmla="*/ 130 w 946" name="T84"/>
                <a:gd fmla="*/ 937 h 946" name="T85"/>
                <a:gd fmla="*/ 168 w 946" name="T86"/>
                <a:gd fmla="*/ 946 h 946" name="T87"/>
                <a:gd fmla="*/ 186 w 946" name="T88"/>
                <a:gd fmla="*/ 946 h 94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946" name="T135"/>
                <a:gd fmla="*/ 0 h 946" name="T136"/>
                <a:gd fmla="*/ 946 w 946" name="T137"/>
                <a:gd fmla="*/ 946 h 94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944" w="944">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a:extLst/>
          </p:spPr>
          <p:txBody>
            <a:bodyPr/>
            <a:lstStyle/>
            <a:p>
              <a:endParaRPr altLang="en-US" lang="zh-CN">
                <a:ea charset="-122" panose="020b0503020204020204" pitchFamily="34" typeface="微软雅黑"/>
              </a:endParaRPr>
            </a:p>
          </p:txBody>
        </p:sp>
        <p:sp>
          <p:nvSpPr>
            <p:cNvPr id="7" name="TextBox 6"/>
            <p:cNvSpPr txBox="1"/>
            <p:nvPr/>
          </p:nvSpPr>
          <p:spPr>
            <a:xfrm>
              <a:off x="2969822" y="1092682"/>
              <a:ext cx="576064" cy="819897"/>
            </a:xfrm>
            <a:prstGeom prst="rect">
              <a:avLst/>
            </a:prstGeom>
            <a:noFill/>
          </p:spPr>
          <p:txBody>
            <a:bodyPr rtlCol="0" wrap="square">
              <a:spAutoFit/>
            </a:bodyPr>
            <a:lstStyle/>
            <a:p>
              <a:r>
                <a:rPr altLang="zh-CN" b="1" lang="en-US" sz="5200">
                  <a:solidFill>
                    <a:schemeClr val="bg1"/>
                  </a:solidFill>
                  <a:latin charset="-122" pitchFamily="2" typeface="华文中宋"/>
                  <a:ea charset="-122" pitchFamily="2" typeface="华文中宋"/>
                </a:rPr>
                <a:t>S</a:t>
              </a:r>
            </a:p>
          </p:txBody>
        </p:sp>
        <p:sp>
          <p:nvSpPr>
            <p:cNvPr id="8" name="TextBox 7"/>
            <p:cNvSpPr txBox="1"/>
            <p:nvPr/>
          </p:nvSpPr>
          <p:spPr>
            <a:xfrm>
              <a:off x="2897814" y="1923679"/>
              <a:ext cx="1008112" cy="339268"/>
            </a:xfrm>
            <a:prstGeom prst="rect">
              <a:avLst/>
            </a:prstGeom>
            <a:noFill/>
          </p:spPr>
          <p:txBody>
            <a:bodyPr rtlCol="0" wrap="square">
              <a:spAutoFit/>
            </a:bodyPr>
            <a:lstStyle/>
            <a:p>
              <a:r>
                <a:rPr altLang="zh-CN" lang="en-US">
                  <a:solidFill>
                    <a:schemeClr val="bg1"/>
                  </a:solidFill>
                  <a:ea charset="-122" panose="020b0503020204020204" pitchFamily="34" typeface="微软雅黑"/>
                </a:rPr>
                <a:t>strength</a:t>
              </a:r>
            </a:p>
          </p:txBody>
        </p:sp>
      </p:grpSp>
      <p:grpSp>
        <p:nvGrpSpPr>
          <p:cNvPr id="9" name="组合 8"/>
          <p:cNvGrpSpPr/>
          <p:nvPr/>
        </p:nvGrpSpPr>
        <p:grpSpPr>
          <a:xfrm>
            <a:off x="5082587" y="1330536"/>
            <a:ext cx="1918570" cy="1746500"/>
            <a:chOff x="4574655" y="1018140"/>
            <a:chExt cx="1779543" cy="1620000"/>
          </a:xfrm>
        </p:grpSpPr>
        <p:sp>
          <p:nvSpPr>
            <p:cNvPr id="10" name="Freeform 9"/>
            <p:cNvSpPr/>
            <p:nvPr/>
          </p:nvSpPr>
          <p:spPr bwMode="auto">
            <a:xfrm flipV="1" rot="10800000">
              <a:off x="4574655" y="1018140"/>
              <a:ext cx="1620000" cy="1620000"/>
            </a:xfrm>
            <a:custGeom>
              <a:gdLst>
                <a:gd fmla="*/ 498 w 946" name="T0"/>
                <a:gd fmla="*/ 946 h 946" name="T1"/>
                <a:gd fmla="*/ 500 w 946" name="T2"/>
                <a:gd fmla="*/ 924 h 946" name="T3"/>
                <a:gd fmla="*/ 509 w 946" name="T4"/>
                <a:gd fmla="*/ 882 h 946" name="T5"/>
                <a:gd fmla="*/ 521 w 946" name="T6"/>
                <a:gd fmla="*/ 841 h 946" name="T7"/>
                <a:gd fmla="*/ 535 w 946" name="T8"/>
                <a:gd fmla="*/ 801 h 946" name="T9"/>
                <a:gd fmla="*/ 555 w 946" name="T10"/>
                <a:gd fmla="*/ 762 h 946" name="T11"/>
                <a:gd fmla="*/ 576 w 946" name="T12"/>
                <a:gd fmla="*/ 727 h 946" name="T13"/>
                <a:gd fmla="*/ 600 w 946" name="T14"/>
                <a:gd fmla="*/ 692 h 946" name="T15"/>
                <a:gd fmla="*/ 627 w 946" name="T16"/>
                <a:gd fmla="*/ 661 h 946" name="T17"/>
                <a:gd fmla="*/ 657 w 946" name="T18"/>
                <a:gd fmla="*/ 632 h 946" name="T19"/>
                <a:gd fmla="*/ 690 w 946" name="T20"/>
                <a:gd fmla="*/ 605 h 946" name="T21"/>
                <a:gd fmla="*/ 724 w 946" name="T22"/>
                <a:gd fmla="*/ 581 h 946" name="T23"/>
                <a:gd fmla="*/ 761 w 946" name="T24"/>
                <a:gd fmla="*/ 560 h 946" name="T25"/>
                <a:gd fmla="*/ 799 w 946" name="T26"/>
                <a:gd fmla="*/ 542 h 946" name="T27"/>
                <a:gd fmla="*/ 840 w 946" name="T28"/>
                <a:gd fmla="*/ 528 h 946" name="T29"/>
                <a:gd fmla="*/ 881 w 946" name="T30"/>
                <a:gd fmla="*/ 517 h 946" name="T31"/>
                <a:gd fmla="*/ 924 w 946" name="T32"/>
                <a:gd fmla="*/ 510 h 946" name="T33"/>
                <a:gd fmla="*/ 946 w 946" name="T34"/>
                <a:gd fmla="*/ 187 h 946" name="T35"/>
                <a:gd fmla="*/ 945 w 946" name="T36"/>
                <a:gd fmla="*/ 168 h 946" name="T37"/>
                <a:gd fmla="*/ 938 w 946" name="T38"/>
                <a:gd fmla="*/ 131 h 946" name="T39"/>
                <a:gd fmla="*/ 923 w 946" name="T40"/>
                <a:gd fmla="*/ 97 h 946" name="T41"/>
                <a:gd fmla="*/ 904 w 946" name="T42"/>
                <a:gd fmla="*/ 68 h 946" name="T43"/>
                <a:gd fmla="*/ 878 w 946" name="T44"/>
                <a:gd fmla="*/ 43 h 946" name="T45"/>
                <a:gd fmla="*/ 848 w 946" name="T46"/>
                <a:gd fmla="*/ 23 h 946" name="T47"/>
                <a:gd fmla="*/ 814 w 946" name="T48"/>
                <a:gd fmla="*/ 8 h 946" name="T49"/>
                <a:gd fmla="*/ 778 w 946" name="T50"/>
                <a:gd fmla="*/ 1 h 946" name="T51"/>
                <a:gd fmla="*/ 186 w 946" name="T52"/>
                <a:gd fmla="*/ 0 h 946" name="T53"/>
                <a:gd fmla="*/ 168 w 946" name="T54"/>
                <a:gd fmla="*/ 1 h 946" name="T55"/>
                <a:gd fmla="*/ 130 w 946" name="T56"/>
                <a:gd fmla="*/ 8 h 946" name="T57"/>
                <a:gd fmla="*/ 98 w 946" name="T58"/>
                <a:gd fmla="*/ 23 h 946" name="T59"/>
                <a:gd fmla="*/ 68 w 946" name="T60"/>
                <a:gd fmla="*/ 43 h 946" name="T61"/>
                <a:gd fmla="*/ 42 w 946" name="T62"/>
                <a:gd fmla="*/ 68 h 946" name="T63"/>
                <a:gd fmla="*/ 22 w 946" name="T64"/>
                <a:gd fmla="*/ 97 h 946" name="T65"/>
                <a:gd fmla="*/ 8 w 946" name="T66"/>
                <a:gd fmla="*/ 131 h 946" name="T67"/>
                <a:gd fmla="*/ 1 w 946" name="T68"/>
                <a:gd fmla="*/ 168 h 946" name="T69"/>
                <a:gd fmla="*/ 0 w 946" name="T70"/>
                <a:gd fmla="*/ 760 h 946" name="T71"/>
                <a:gd fmla="*/ 1 w 946" name="T72"/>
                <a:gd fmla="*/ 779 h 946" name="T73"/>
                <a:gd fmla="*/ 8 w 946" name="T74"/>
                <a:gd fmla="*/ 815 h 946" name="T75"/>
                <a:gd fmla="*/ 22 w 946" name="T76"/>
                <a:gd fmla="*/ 848 h 946" name="T77"/>
                <a:gd fmla="*/ 42 w 946" name="T78"/>
                <a:gd fmla="*/ 878 h 946" name="T79"/>
                <a:gd fmla="*/ 68 w 946" name="T80"/>
                <a:gd fmla="*/ 904 h 946" name="T81"/>
                <a:gd fmla="*/ 98 w 946" name="T82"/>
                <a:gd fmla="*/ 924 h 946" name="T83"/>
                <a:gd fmla="*/ 130 w 946" name="T84"/>
                <a:gd fmla="*/ 937 h 946" name="T85"/>
                <a:gd fmla="*/ 168 w 946" name="T86"/>
                <a:gd fmla="*/ 946 h 946" name="T87"/>
                <a:gd fmla="*/ 186 w 946" name="T88"/>
                <a:gd fmla="*/ 946 h 94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946" name="T135"/>
                <a:gd fmla="*/ 0 h 946" name="T136"/>
                <a:gd fmla="*/ 946 w 946" name="T137"/>
                <a:gd fmla="*/ 946 h 94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944" w="944">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a:extLst/>
          </p:spPr>
          <p:txBody>
            <a:bodyPr/>
            <a:lstStyle/>
            <a:p>
              <a:endParaRPr altLang="en-US" lang="zh-CN">
                <a:ea charset="-122" panose="020b0503020204020204" pitchFamily="34" typeface="微软雅黑"/>
              </a:endParaRPr>
            </a:p>
          </p:txBody>
        </p:sp>
        <p:sp>
          <p:nvSpPr>
            <p:cNvPr id="11" name="TextBox 10"/>
            <p:cNvSpPr txBox="1"/>
            <p:nvPr/>
          </p:nvSpPr>
          <p:spPr>
            <a:xfrm>
              <a:off x="5346086" y="1092682"/>
              <a:ext cx="576064" cy="819897"/>
            </a:xfrm>
            <a:prstGeom prst="rect">
              <a:avLst/>
            </a:prstGeom>
            <a:noFill/>
          </p:spPr>
          <p:txBody>
            <a:bodyPr rtlCol="0" wrap="square">
              <a:spAutoFit/>
            </a:bodyPr>
            <a:lstStyle/>
            <a:p>
              <a:r>
                <a:rPr altLang="zh-CN" b="1" lang="en-US" sz="5200">
                  <a:solidFill>
                    <a:schemeClr val="bg1"/>
                  </a:solidFill>
                  <a:latin charset="-122" pitchFamily="2" typeface="华文中宋"/>
                  <a:ea charset="-122" pitchFamily="2" typeface="华文中宋"/>
                </a:rPr>
                <a:t>W</a:t>
              </a:r>
            </a:p>
          </p:txBody>
        </p:sp>
        <p:sp>
          <p:nvSpPr>
            <p:cNvPr id="12" name="TextBox 11"/>
            <p:cNvSpPr txBox="1"/>
            <p:nvPr/>
          </p:nvSpPr>
          <p:spPr>
            <a:xfrm>
              <a:off x="5130062" y="1995687"/>
              <a:ext cx="1224136" cy="339268"/>
            </a:xfrm>
            <a:prstGeom prst="rect">
              <a:avLst/>
            </a:prstGeom>
            <a:noFill/>
          </p:spPr>
          <p:txBody>
            <a:bodyPr rtlCol="0" wrap="square">
              <a:spAutoFit/>
            </a:bodyPr>
            <a:lstStyle/>
            <a:p>
              <a:r>
                <a:rPr altLang="zh-CN" lang="en-US">
                  <a:solidFill>
                    <a:schemeClr val="bg1"/>
                  </a:solidFill>
                  <a:ea charset="-122" panose="020b0503020204020204" pitchFamily="34" typeface="微软雅黑"/>
                </a:rPr>
                <a:t>weakness</a:t>
              </a:r>
            </a:p>
          </p:txBody>
        </p:sp>
      </p:grpSp>
      <p:grpSp>
        <p:nvGrpSpPr>
          <p:cNvPr id="13" name="组合 12"/>
          <p:cNvGrpSpPr/>
          <p:nvPr/>
        </p:nvGrpSpPr>
        <p:grpSpPr>
          <a:xfrm>
            <a:off x="3197111" y="3199733"/>
            <a:ext cx="1785572" cy="1746500"/>
            <a:chOff x="2825807" y="2751950"/>
            <a:chExt cx="1656183" cy="1620000"/>
          </a:xfrm>
        </p:grpSpPr>
        <p:sp>
          <p:nvSpPr>
            <p:cNvPr id="14" name="Freeform 12"/>
            <p:cNvSpPr/>
            <p:nvPr/>
          </p:nvSpPr>
          <p:spPr bwMode="auto">
            <a:xfrm flipH="1" rot="10800000">
              <a:off x="2825807" y="2751950"/>
              <a:ext cx="1620000" cy="1620000"/>
            </a:xfrm>
            <a:custGeom>
              <a:gdLst>
                <a:gd fmla="*/ 498 w 946" name="T0"/>
                <a:gd fmla="*/ 946 h 946" name="T1"/>
                <a:gd fmla="*/ 500 w 946" name="T2"/>
                <a:gd fmla="*/ 924 h 946" name="T3"/>
                <a:gd fmla="*/ 509 w 946" name="T4"/>
                <a:gd fmla="*/ 882 h 946" name="T5"/>
                <a:gd fmla="*/ 521 w 946" name="T6"/>
                <a:gd fmla="*/ 841 h 946" name="T7"/>
                <a:gd fmla="*/ 535 w 946" name="T8"/>
                <a:gd fmla="*/ 801 h 946" name="T9"/>
                <a:gd fmla="*/ 555 w 946" name="T10"/>
                <a:gd fmla="*/ 762 h 946" name="T11"/>
                <a:gd fmla="*/ 576 w 946" name="T12"/>
                <a:gd fmla="*/ 727 h 946" name="T13"/>
                <a:gd fmla="*/ 600 w 946" name="T14"/>
                <a:gd fmla="*/ 692 h 946" name="T15"/>
                <a:gd fmla="*/ 627 w 946" name="T16"/>
                <a:gd fmla="*/ 661 h 946" name="T17"/>
                <a:gd fmla="*/ 657 w 946" name="T18"/>
                <a:gd fmla="*/ 632 h 946" name="T19"/>
                <a:gd fmla="*/ 690 w 946" name="T20"/>
                <a:gd fmla="*/ 605 h 946" name="T21"/>
                <a:gd fmla="*/ 724 w 946" name="T22"/>
                <a:gd fmla="*/ 581 h 946" name="T23"/>
                <a:gd fmla="*/ 761 w 946" name="T24"/>
                <a:gd fmla="*/ 560 h 946" name="T25"/>
                <a:gd fmla="*/ 799 w 946" name="T26"/>
                <a:gd fmla="*/ 542 h 946" name="T27"/>
                <a:gd fmla="*/ 840 w 946" name="T28"/>
                <a:gd fmla="*/ 528 h 946" name="T29"/>
                <a:gd fmla="*/ 881 w 946" name="T30"/>
                <a:gd fmla="*/ 517 h 946" name="T31"/>
                <a:gd fmla="*/ 924 w 946" name="T32"/>
                <a:gd fmla="*/ 510 h 946" name="T33"/>
                <a:gd fmla="*/ 946 w 946" name="T34"/>
                <a:gd fmla="*/ 187 h 946" name="T35"/>
                <a:gd fmla="*/ 945 w 946" name="T36"/>
                <a:gd fmla="*/ 168 h 946" name="T37"/>
                <a:gd fmla="*/ 938 w 946" name="T38"/>
                <a:gd fmla="*/ 131 h 946" name="T39"/>
                <a:gd fmla="*/ 923 w 946" name="T40"/>
                <a:gd fmla="*/ 97 h 946" name="T41"/>
                <a:gd fmla="*/ 904 w 946" name="T42"/>
                <a:gd fmla="*/ 68 h 946" name="T43"/>
                <a:gd fmla="*/ 878 w 946" name="T44"/>
                <a:gd fmla="*/ 43 h 946" name="T45"/>
                <a:gd fmla="*/ 848 w 946" name="T46"/>
                <a:gd fmla="*/ 23 h 946" name="T47"/>
                <a:gd fmla="*/ 814 w 946" name="T48"/>
                <a:gd fmla="*/ 8 h 946" name="T49"/>
                <a:gd fmla="*/ 778 w 946" name="T50"/>
                <a:gd fmla="*/ 1 h 946" name="T51"/>
                <a:gd fmla="*/ 186 w 946" name="T52"/>
                <a:gd fmla="*/ 0 h 946" name="T53"/>
                <a:gd fmla="*/ 168 w 946" name="T54"/>
                <a:gd fmla="*/ 1 h 946" name="T55"/>
                <a:gd fmla="*/ 130 w 946" name="T56"/>
                <a:gd fmla="*/ 8 h 946" name="T57"/>
                <a:gd fmla="*/ 98 w 946" name="T58"/>
                <a:gd fmla="*/ 23 h 946" name="T59"/>
                <a:gd fmla="*/ 68 w 946" name="T60"/>
                <a:gd fmla="*/ 43 h 946" name="T61"/>
                <a:gd fmla="*/ 42 w 946" name="T62"/>
                <a:gd fmla="*/ 68 h 946" name="T63"/>
                <a:gd fmla="*/ 22 w 946" name="T64"/>
                <a:gd fmla="*/ 97 h 946" name="T65"/>
                <a:gd fmla="*/ 8 w 946" name="T66"/>
                <a:gd fmla="*/ 131 h 946" name="T67"/>
                <a:gd fmla="*/ 1 w 946" name="T68"/>
                <a:gd fmla="*/ 168 h 946" name="T69"/>
                <a:gd fmla="*/ 0 w 946" name="T70"/>
                <a:gd fmla="*/ 760 h 946" name="T71"/>
                <a:gd fmla="*/ 1 w 946" name="T72"/>
                <a:gd fmla="*/ 779 h 946" name="T73"/>
                <a:gd fmla="*/ 8 w 946" name="T74"/>
                <a:gd fmla="*/ 815 h 946" name="T75"/>
                <a:gd fmla="*/ 22 w 946" name="T76"/>
                <a:gd fmla="*/ 848 h 946" name="T77"/>
                <a:gd fmla="*/ 42 w 946" name="T78"/>
                <a:gd fmla="*/ 878 h 946" name="T79"/>
                <a:gd fmla="*/ 68 w 946" name="T80"/>
                <a:gd fmla="*/ 904 h 946" name="T81"/>
                <a:gd fmla="*/ 98 w 946" name="T82"/>
                <a:gd fmla="*/ 924 h 946" name="T83"/>
                <a:gd fmla="*/ 130 w 946" name="T84"/>
                <a:gd fmla="*/ 937 h 946" name="T85"/>
                <a:gd fmla="*/ 168 w 946" name="T86"/>
                <a:gd fmla="*/ 946 h 946" name="T87"/>
                <a:gd fmla="*/ 186 w 946" name="T88"/>
                <a:gd fmla="*/ 946 h 94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946" name="T135"/>
                <a:gd fmla="*/ 0 h 946" name="T136"/>
                <a:gd fmla="*/ 946 w 946" name="T137"/>
                <a:gd fmla="*/ 946 h 94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944" w="944">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a:extLst/>
          </p:spPr>
          <p:txBody>
            <a:bodyPr bIns="36005" lIns="72009" rIns="72009" tIns="36005"/>
            <a:lstStyle/>
            <a:p>
              <a:endParaRPr altLang="en-US" lang="zh-CN">
                <a:ea charset="-122" panose="020b0503020204020204" pitchFamily="34" typeface="微软雅黑"/>
              </a:endParaRPr>
            </a:p>
          </p:txBody>
        </p:sp>
        <p:sp>
          <p:nvSpPr>
            <p:cNvPr id="15" name="TextBox 14"/>
            <p:cNvSpPr txBox="1"/>
            <p:nvPr/>
          </p:nvSpPr>
          <p:spPr>
            <a:xfrm>
              <a:off x="2969821" y="3108906"/>
              <a:ext cx="576064" cy="819897"/>
            </a:xfrm>
            <a:prstGeom prst="rect">
              <a:avLst/>
            </a:prstGeom>
            <a:noFill/>
          </p:spPr>
          <p:txBody>
            <a:bodyPr rtlCol="0" wrap="square">
              <a:spAutoFit/>
            </a:bodyPr>
            <a:lstStyle/>
            <a:p>
              <a:r>
                <a:rPr altLang="zh-CN" b="1" lang="en-US" sz="5200">
                  <a:solidFill>
                    <a:schemeClr val="bg1"/>
                  </a:solidFill>
                  <a:latin charset="-122" pitchFamily="2" typeface="华文中宋"/>
                  <a:ea charset="-122" pitchFamily="2" typeface="华文中宋"/>
                </a:rPr>
                <a:t>O</a:t>
              </a:r>
            </a:p>
          </p:txBody>
        </p:sp>
        <p:sp>
          <p:nvSpPr>
            <p:cNvPr id="16" name="TextBox 15"/>
            <p:cNvSpPr txBox="1"/>
            <p:nvPr/>
          </p:nvSpPr>
          <p:spPr>
            <a:xfrm>
              <a:off x="2897814" y="3723879"/>
              <a:ext cx="1584176" cy="339268"/>
            </a:xfrm>
            <a:prstGeom prst="rect">
              <a:avLst/>
            </a:prstGeom>
            <a:noFill/>
          </p:spPr>
          <p:txBody>
            <a:bodyPr rtlCol="0" wrap="square">
              <a:spAutoFit/>
            </a:bodyPr>
            <a:lstStyle/>
            <a:p>
              <a:r>
                <a:rPr altLang="zh-CN" lang="en-US">
                  <a:solidFill>
                    <a:schemeClr val="bg1"/>
                  </a:solidFill>
                  <a:ea charset="-122" panose="020b0503020204020204" pitchFamily="34" typeface="微软雅黑"/>
                </a:rPr>
                <a:t>Opportunities</a:t>
              </a:r>
            </a:p>
          </p:txBody>
        </p:sp>
      </p:grpSp>
      <p:grpSp>
        <p:nvGrpSpPr>
          <p:cNvPr id="17" name="组合 16"/>
          <p:cNvGrpSpPr/>
          <p:nvPr/>
        </p:nvGrpSpPr>
        <p:grpSpPr>
          <a:xfrm>
            <a:off x="5082589" y="3199733"/>
            <a:ext cx="1918569" cy="1746500"/>
            <a:chOff x="4574656" y="2751950"/>
            <a:chExt cx="1779542" cy="1620000"/>
          </a:xfrm>
        </p:grpSpPr>
        <p:sp>
          <p:nvSpPr>
            <p:cNvPr id="18" name="Freeform 16"/>
            <p:cNvSpPr/>
            <p:nvPr/>
          </p:nvSpPr>
          <p:spPr bwMode="auto">
            <a:xfrm rot="10800000">
              <a:off x="4574656" y="2751950"/>
              <a:ext cx="1620000" cy="1620000"/>
            </a:xfrm>
            <a:custGeom>
              <a:gdLst>
                <a:gd fmla="*/ 498 w 946" name="T0"/>
                <a:gd fmla="*/ 946 h 946" name="T1"/>
                <a:gd fmla="*/ 500 w 946" name="T2"/>
                <a:gd fmla="*/ 924 h 946" name="T3"/>
                <a:gd fmla="*/ 509 w 946" name="T4"/>
                <a:gd fmla="*/ 882 h 946" name="T5"/>
                <a:gd fmla="*/ 521 w 946" name="T6"/>
                <a:gd fmla="*/ 841 h 946" name="T7"/>
                <a:gd fmla="*/ 535 w 946" name="T8"/>
                <a:gd fmla="*/ 801 h 946" name="T9"/>
                <a:gd fmla="*/ 555 w 946" name="T10"/>
                <a:gd fmla="*/ 762 h 946" name="T11"/>
                <a:gd fmla="*/ 576 w 946" name="T12"/>
                <a:gd fmla="*/ 727 h 946" name="T13"/>
                <a:gd fmla="*/ 600 w 946" name="T14"/>
                <a:gd fmla="*/ 692 h 946" name="T15"/>
                <a:gd fmla="*/ 627 w 946" name="T16"/>
                <a:gd fmla="*/ 661 h 946" name="T17"/>
                <a:gd fmla="*/ 657 w 946" name="T18"/>
                <a:gd fmla="*/ 632 h 946" name="T19"/>
                <a:gd fmla="*/ 690 w 946" name="T20"/>
                <a:gd fmla="*/ 605 h 946" name="T21"/>
                <a:gd fmla="*/ 724 w 946" name="T22"/>
                <a:gd fmla="*/ 581 h 946" name="T23"/>
                <a:gd fmla="*/ 761 w 946" name="T24"/>
                <a:gd fmla="*/ 560 h 946" name="T25"/>
                <a:gd fmla="*/ 799 w 946" name="T26"/>
                <a:gd fmla="*/ 542 h 946" name="T27"/>
                <a:gd fmla="*/ 840 w 946" name="T28"/>
                <a:gd fmla="*/ 528 h 946" name="T29"/>
                <a:gd fmla="*/ 881 w 946" name="T30"/>
                <a:gd fmla="*/ 517 h 946" name="T31"/>
                <a:gd fmla="*/ 924 w 946" name="T32"/>
                <a:gd fmla="*/ 510 h 946" name="T33"/>
                <a:gd fmla="*/ 946 w 946" name="T34"/>
                <a:gd fmla="*/ 187 h 946" name="T35"/>
                <a:gd fmla="*/ 945 w 946" name="T36"/>
                <a:gd fmla="*/ 168 h 946" name="T37"/>
                <a:gd fmla="*/ 938 w 946" name="T38"/>
                <a:gd fmla="*/ 131 h 946" name="T39"/>
                <a:gd fmla="*/ 923 w 946" name="T40"/>
                <a:gd fmla="*/ 97 h 946" name="T41"/>
                <a:gd fmla="*/ 904 w 946" name="T42"/>
                <a:gd fmla="*/ 68 h 946" name="T43"/>
                <a:gd fmla="*/ 878 w 946" name="T44"/>
                <a:gd fmla="*/ 43 h 946" name="T45"/>
                <a:gd fmla="*/ 848 w 946" name="T46"/>
                <a:gd fmla="*/ 23 h 946" name="T47"/>
                <a:gd fmla="*/ 814 w 946" name="T48"/>
                <a:gd fmla="*/ 8 h 946" name="T49"/>
                <a:gd fmla="*/ 778 w 946" name="T50"/>
                <a:gd fmla="*/ 1 h 946" name="T51"/>
                <a:gd fmla="*/ 186 w 946" name="T52"/>
                <a:gd fmla="*/ 0 h 946" name="T53"/>
                <a:gd fmla="*/ 168 w 946" name="T54"/>
                <a:gd fmla="*/ 1 h 946" name="T55"/>
                <a:gd fmla="*/ 130 w 946" name="T56"/>
                <a:gd fmla="*/ 8 h 946" name="T57"/>
                <a:gd fmla="*/ 98 w 946" name="T58"/>
                <a:gd fmla="*/ 23 h 946" name="T59"/>
                <a:gd fmla="*/ 68 w 946" name="T60"/>
                <a:gd fmla="*/ 43 h 946" name="T61"/>
                <a:gd fmla="*/ 42 w 946" name="T62"/>
                <a:gd fmla="*/ 68 h 946" name="T63"/>
                <a:gd fmla="*/ 22 w 946" name="T64"/>
                <a:gd fmla="*/ 97 h 946" name="T65"/>
                <a:gd fmla="*/ 8 w 946" name="T66"/>
                <a:gd fmla="*/ 131 h 946" name="T67"/>
                <a:gd fmla="*/ 1 w 946" name="T68"/>
                <a:gd fmla="*/ 168 h 946" name="T69"/>
                <a:gd fmla="*/ 0 w 946" name="T70"/>
                <a:gd fmla="*/ 760 h 946" name="T71"/>
                <a:gd fmla="*/ 1 w 946" name="T72"/>
                <a:gd fmla="*/ 779 h 946" name="T73"/>
                <a:gd fmla="*/ 8 w 946" name="T74"/>
                <a:gd fmla="*/ 815 h 946" name="T75"/>
                <a:gd fmla="*/ 22 w 946" name="T76"/>
                <a:gd fmla="*/ 848 h 946" name="T77"/>
                <a:gd fmla="*/ 42 w 946" name="T78"/>
                <a:gd fmla="*/ 878 h 946" name="T79"/>
                <a:gd fmla="*/ 68 w 946" name="T80"/>
                <a:gd fmla="*/ 904 h 946" name="T81"/>
                <a:gd fmla="*/ 98 w 946" name="T82"/>
                <a:gd fmla="*/ 924 h 946" name="T83"/>
                <a:gd fmla="*/ 130 w 946" name="T84"/>
                <a:gd fmla="*/ 937 h 946" name="T85"/>
                <a:gd fmla="*/ 168 w 946" name="T86"/>
                <a:gd fmla="*/ 946 h 946" name="T87"/>
                <a:gd fmla="*/ 186 w 946" name="T88"/>
                <a:gd fmla="*/ 946 h 94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946" name="T135"/>
                <a:gd fmla="*/ 0 h 946" name="T136"/>
                <a:gd fmla="*/ 946 w 946" name="T137"/>
                <a:gd fmla="*/ 946 h 94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944" w="944">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a:extLst/>
          </p:spPr>
          <p:txBody>
            <a:bodyPr/>
            <a:lstStyle/>
            <a:p>
              <a:endParaRPr altLang="en-US" lang="zh-CN">
                <a:ea charset="-122" panose="020b0503020204020204" pitchFamily="34" typeface="微软雅黑"/>
              </a:endParaRPr>
            </a:p>
          </p:txBody>
        </p:sp>
        <p:sp>
          <p:nvSpPr>
            <p:cNvPr id="19" name="TextBox 18"/>
            <p:cNvSpPr txBox="1"/>
            <p:nvPr/>
          </p:nvSpPr>
          <p:spPr>
            <a:xfrm>
              <a:off x="5418094" y="3108906"/>
              <a:ext cx="576064" cy="819897"/>
            </a:xfrm>
            <a:prstGeom prst="rect">
              <a:avLst/>
            </a:prstGeom>
            <a:noFill/>
          </p:spPr>
          <p:txBody>
            <a:bodyPr rtlCol="0" wrap="square">
              <a:spAutoFit/>
            </a:bodyPr>
            <a:lstStyle/>
            <a:p>
              <a:r>
                <a:rPr altLang="zh-CN" b="1" lang="en-US" sz="5200">
                  <a:solidFill>
                    <a:schemeClr val="bg1"/>
                  </a:solidFill>
                  <a:latin charset="-122" pitchFamily="2" typeface="华文中宋"/>
                  <a:ea charset="-122" pitchFamily="2" typeface="华文中宋"/>
                </a:rPr>
                <a:t>T</a:t>
              </a:r>
            </a:p>
          </p:txBody>
        </p:sp>
        <p:sp>
          <p:nvSpPr>
            <p:cNvPr id="20" name="TextBox 19"/>
            <p:cNvSpPr txBox="1"/>
            <p:nvPr/>
          </p:nvSpPr>
          <p:spPr>
            <a:xfrm>
              <a:off x="5130062" y="3795887"/>
              <a:ext cx="1224136" cy="339268"/>
            </a:xfrm>
            <a:prstGeom prst="rect">
              <a:avLst/>
            </a:prstGeom>
            <a:noFill/>
          </p:spPr>
          <p:txBody>
            <a:bodyPr rtlCol="0" wrap="square">
              <a:spAutoFit/>
            </a:bodyPr>
            <a:lstStyle/>
            <a:p>
              <a:r>
                <a:rPr altLang="zh-CN" lang="en-US">
                  <a:solidFill>
                    <a:schemeClr val="bg1"/>
                  </a:solidFill>
                  <a:ea charset="-122" panose="020b0503020204020204" pitchFamily="34" typeface="微软雅黑"/>
                </a:rPr>
                <a:t>Threats</a:t>
              </a:r>
            </a:p>
          </p:txBody>
        </p:sp>
      </p:grpSp>
      <p:sp>
        <p:nvSpPr>
          <p:cNvPr id="21" name="Text Box 2764"/>
          <p:cNvSpPr txBox="1">
            <a:spLocks noChangeArrowheads="1"/>
          </p:cNvSpPr>
          <p:nvPr/>
        </p:nvSpPr>
        <p:spPr bwMode="auto">
          <a:xfrm>
            <a:off x="7056849" y="1561357"/>
            <a:ext cx="2343630" cy="1106334"/>
          </a:xfrm>
          <a:prstGeom prst="rect">
            <a:avLst/>
          </a:prstGeom>
          <a:noFill/>
          <a:ln algn="ctr" w="9525">
            <a:noFill/>
            <a:miter lim="800000"/>
          </a:ln>
        </p:spPr>
        <p:txBody>
          <a:bodyPr bIns="38817" lIns="77633" rIns="77633" tIns="38817" wrap="square">
            <a:spAutoFit/>
          </a:bodyPr>
          <a:lstStyle/>
          <a:p>
            <a:pPr>
              <a:lnSpc>
                <a:spcPct val="150000"/>
              </a:lnSpc>
            </a:pPr>
            <a:r>
              <a:rPr altLang="en-US" lang="zh-CN" sz="1500">
                <a:solidFill>
                  <a:schemeClr val="tx1">
                    <a:lumMod val="75000"/>
                    <a:lumOff val="25000"/>
                  </a:schemeClr>
                </a:solidFill>
                <a:latin charset="-122" pitchFamily="34" typeface="微软雅黑"/>
                <a:ea charset="-122" panose="020b0503020204020204" pitchFamily="34" typeface="微软雅黑"/>
              </a:rPr>
              <a:t>这里输入您的文字这里输入您的文字这里输入您的文字这里输入您的文字</a:t>
            </a:r>
          </a:p>
        </p:txBody>
      </p:sp>
      <p:sp>
        <p:nvSpPr>
          <p:cNvPr id="22" name="Text Box 2764"/>
          <p:cNvSpPr txBox="1">
            <a:spLocks noChangeArrowheads="1"/>
          </p:cNvSpPr>
          <p:nvPr/>
        </p:nvSpPr>
        <p:spPr bwMode="auto">
          <a:xfrm>
            <a:off x="7056849" y="3657391"/>
            <a:ext cx="2343630" cy="1106334"/>
          </a:xfrm>
          <a:prstGeom prst="rect">
            <a:avLst/>
          </a:prstGeom>
          <a:noFill/>
          <a:ln algn="ctr" w="9525">
            <a:noFill/>
            <a:miter lim="800000"/>
          </a:ln>
        </p:spPr>
        <p:txBody>
          <a:bodyPr bIns="38817" lIns="77633" rIns="77633" tIns="38817" wrap="square">
            <a:spAutoFit/>
          </a:bodyPr>
          <a:lstStyle/>
          <a:p>
            <a:pPr>
              <a:lnSpc>
                <a:spcPct val="150000"/>
              </a:lnSpc>
            </a:pPr>
            <a:r>
              <a:rPr altLang="en-US" lang="zh-CN" sz="1500">
                <a:solidFill>
                  <a:schemeClr val="tx1">
                    <a:lumMod val="75000"/>
                    <a:lumOff val="25000"/>
                  </a:schemeClr>
                </a:solidFill>
                <a:latin charset="-122" pitchFamily="34" typeface="微软雅黑"/>
                <a:ea charset="-122" panose="020b0503020204020204" pitchFamily="34" typeface="微软雅黑"/>
              </a:rPr>
              <a:t>这里输入您的文字这里输入您的文字这里输入您的文字这里输入您的文字</a:t>
            </a:r>
          </a:p>
        </p:txBody>
      </p:sp>
      <p:sp>
        <p:nvSpPr>
          <p:cNvPr id="23" name="Text Box 2764"/>
          <p:cNvSpPr txBox="1">
            <a:spLocks noChangeArrowheads="1"/>
          </p:cNvSpPr>
          <p:nvPr/>
        </p:nvSpPr>
        <p:spPr bwMode="auto">
          <a:xfrm>
            <a:off x="762912" y="1608108"/>
            <a:ext cx="2372873" cy="1106334"/>
          </a:xfrm>
          <a:prstGeom prst="rect">
            <a:avLst/>
          </a:prstGeom>
          <a:noFill/>
          <a:ln algn="ctr" w="9525">
            <a:noFill/>
            <a:miter lim="800000"/>
          </a:ln>
        </p:spPr>
        <p:txBody>
          <a:bodyPr bIns="38817" lIns="77633" rIns="77633" tIns="38817" wrap="square">
            <a:spAutoFit/>
          </a:bodyPr>
          <a:lstStyle/>
          <a:p>
            <a:pPr>
              <a:lnSpc>
                <a:spcPct val="150000"/>
              </a:lnSpc>
            </a:pPr>
            <a:r>
              <a:rPr altLang="en-US" lang="zh-CN" sz="1500">
                <a:solidFill>
                  <a:schemeClr val="tx1">
                    <a:lumMod val="75000"/>
                    <a:lumOff val="25000"/>
                  </a:schemeClr>
                </a:solidFill>
                <a:latin charset="-122" pitchFamily="34" typeface="微软雅黑"/>
                <a:ea charset="-122" panose="020b0503020204020204" pitchFamily="34" typeface="微软雅黑"/>
              </a:rPr>
              <a:t>这里输入您的文字这里输入您的文字这里输入您的文字这里输入您的文字</a:t>
            </a:r>
          </a:p>
        </p:txBody>
      </p:sp>
      <p:sp>
        <p:nvSpPr>
          <p:cNvPr id="24" name="Text Box 2764"/>
          <p:cNvSpPr txBox="1">
            <a:spLocks noChangeArrowheads="1"/>
          </p:cNvSpPr>
          <p:nvPr/>
        </p:nvSpPr>
        <p:spPr bwMode="auto">
          <a:xfrm>
            <a:off x="762911" y="3704142"/>
            <a:ext cx="2343630" cy="1106334"/>
          </a:xfrm>
          <a:prstGeom prst="rect">
            <a:avLst/>
          </a:prstGeom>
          <a:noFill/>
          <a:ln algn="ctr" w="9525">
            <a:noFill/>
            <a:miter lim="800000"/>
          </a:ln>
        </p:spPr>
        <p:txBody>
          <a:bodyPr bIns="38817" lIns="77633" rIns="77633" tIns="38817" wrap="square">
            <a:spAutoFit/>
          </a:bodyPr>
          <a:lstStyle/>
          <a:p>
            <a:pPr>
              <a:lnSpc>
                <a:spcPct val="150000"/>
              </a:lnSpc>
            </a:pPr>
            <a:r>
              <a:rPr altLang="en-US" lang="zh-CN" sz="1500">
                <a:solidFill>
                  <a:schemeClr val="tx1">
                    <a:lumMod val="75000"/>
                    <a:lumOff val="25000"/>
                  </a:schemeClr>
                </a:solidFill>
                <a:latin charset="-122" pitchFamily="34" typeface="微软雅黑"/>
                <a:ea charset="-122" panose="020b0503020204020204" pitchFamily="34" typeface="微软雅黑"/>
              </a:rPr>
              <a:t>这里输入您的文字这里输入您的文字这里输入您的文字这里输入您的文字</a:t>
            </a:r>
          </a:p>
        </p:txBody>
      </p:sp>
      <p:grpSp>
        <p:nvGrpSpPr>
          <p:cNvPr id="25" name="组合 24"/>
          <p:cNvGrpSpPr/>
          <p:nvPr/>
        </p:nvGrpSpPr>
        <p:grpSpPr>
          <a:xfrm>
            <a:off x="4342286" y="2478522"/>
            <a:ext cx="1319772" cy="1319725"/>
            <a:chOff x="3928444" y="2226992"/>
            <a:chExt cx="1224136" cy="1224136"/>
          </a:xfrm>
        </p:grpSpPr>
        <p:sp>
          <p:nvSpPr>
            <p:cNvPr id="26" name="椭圆 25"/>
            <p:cNvSpPr/>
            <p:nvPr/>
          </p:nvSpPr>
          <p:spPr>
            <a:xfrm>
              <a:off x="3928444" y="2226992"/>
              <a:ext cx="1224136" cy="1224136"/>
            </a:xfrm>
            <a:prstGeom prst="ellipse">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7" name="KSO_Shape"/>
            <p:cNvSpPr/>
            <p:nvPr/>
          </p:nvSpPr>
          <p:spPr bwMode="auto">
            <a:xfrm>
              <a:off x="4107137" y="2546269"/>
              <a:ext cx="866750" cy="59516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lstStyle/>
            <a:p>
              <a:endParaRPr altLang="en-US" lang="zh-CN">
                <a:ea charset="-122" panose="020b0503020204020204" pitchFamily="34" typeface="微软雅黑"/>
              </a:endParaRPr>
            </a:p>
          </p:txBody>
        </p:sp>
      </p:gr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p:cTn dur="750" fill="hold" id="18"/>
                                        <p:tgtEl>
                                          <p:spTgt spid="25"/>
                                        </p:tgtEl>
                                        <p:attrNameLst>
                                          <p:attrName>ppt_w</p:attrName>
                                        </p:attrNameLst>
                                      </p:cBhvr>
                                      <p:tavLst>
                                        <p:tav tm="0">
                                          <p:val>
                                            <p:fltVal val="0"/>
                                          </p:val>
                                        </p:tav>
                                        <p:tav tm="100000">
                                          <p:val>
                                            <p:strVal val="#ppt_w"/>
                                          </p:val>
                                        </p:tav>
                                      </p:tavLst>
                                    </p:anim>
                                    <p:anim calcmode="lin" valueType="num">
                                      <p:cBhvr>
                                        <p:cTn dur="750" fill="hold" id="19"/>
                                        <p:tgtEl>
                                          <p:spTgt spid="25"/>
                                        </p:tgtEl>
                                        <p:attrNameLst>
                                          <p:attrName>ppt_h</p:attrName>
                                        </p:attrNameLst>
                                      </p:cBhvr>
                                      <p:tavLst>
                                        <p:tav tm="0">
                                          <p:val>
                                            <p:fltVal val="0"/>
                                          </p:val>
                                        </p:tav>
                                        <p:tav tm="100000">
                                          <p:val>
                                            <p:strVal val="#ppt_h"/>
                                          </p:val>
                                        </p:tav>
                                      </p:tavLst>
                                    </p:anim>
                                    <p:animEffect filter="fade" transition="in">
                                      <p:cBhvr>
                                        <p:cTn dur="750" id="20"/>
                                        <p:tgtEl>
                                          <p:spTgt spid="25"/>
                                        </p:tgtEl>
                                      </p:cBhvr>
                                    </p:animEffect>
                                  </p:childTnLst>
                                </p:cTn>
                              </p:par>
                            </p:childTnLst>
                          </p:cTn>
                        </p:par>
                        <p:par>
                          <p:cTn fill="hold" id="21" nodeType="afterGroup">
                            <p:stCondLst>
                              <p:cond delay="1750"/>
                            </p:stCondLst>
                            <p:childTnLst>
                              <p:par>
                                <p:cTn fill="hold" id="22" nodeType="afterEffect" presetClass="entr" presetID="2" presetSubtype="9">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0-#ppt_w/2"/>
                                          </p:val>
                                        </p:tav>
                                        <p:tav tm="100000">
                                          <p:val>
                                            <p:strVal val="#ppt_x"/>
                                          </p:val>
                                        </p:tav>
                                      </p:tavLst>
                                    </p:anim>
                                    <p:anim calcmode="lin" valueType="num">
                                      <p:cBhvr additive="base">
                                        <p:cTn dur="500" fill="hold" id="25"/>
                                        <p:tgtEl>
                                          <p:spTgt spid="5"/>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2250"/>
                            </p:stCondLst>
                            <p:childTnLst>
                              <p:par>
                                <p:cTn fill="hold" grpId="0" id="27" nodeType="afterEffect" presetClass="entr" presetID="12" presetSubtype="2">
                                  <p:stCondLst>
                                    <p:cond delay="0"/>
                                  </p:stCondLst>
                                  <p:childTnLst>
                                    <p:set>
                                      <p:cBhvr>
                                        <p:cTn dur="1" fill="hold" id="28">
                                          <p:stCondLst>
                                            <p:cond delay="0"/>
                                          </p:stCondLst>
                                        </p:cTn>
                                        <p:tgtEl>
                                          <p:spTgt spid="23"/>
                                        </p:tgtEl>
                                        <p:attrNameLst>
                                          <p:attrName>style.visibility</p:attrName>
                                        </p:attrNameLst>
                                      </p:cBhvr>
                                      <p:to>
                                        <p:strVal val="visible"/>
                                      </p:to>
                                    </p:set>
                                    <p:animEffect filter="slide(fromRight)" transition="in">
                                      <p:cBhvr>
                                        <p:cTn dur="500" id="29"/>
                                        <p:tgtEl>
                                          <p:spTgt spid="23"/>
                                        </p:tgtEl>
                                      </p:cBhvr>
                                    </p:animEffect>
                                  </p:childTnLst>
                                </p:cTn>
                              </p:par>
                            </p:childTnLst>
                          </p:cTn>
                        </p:par>
                        <p:par>
                          <p:cTn fill="hold" id="30" nodeType="afterGroup">
                            <p:stCondLst>
                              <p:cond delay="2750"/>
                            </p:stCondLst>
                            <p:childTnLst>
                              <p:par>
                                <p:cTn fill="hold" id="31" nodeType="afterEffect" presetClass="entr" presetID="2" presetSubtype="3">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1+#ppt_w/2"/>
                                          </p:val>
                                        </p:tav>
                                        <p:tav tm="100000">
                                          <p:val>
                                            <p:strVal val="#ppt_x"/>
                                          </p:val>
                                        </p:tav>
                                      </p:tavLst>
                                    </p:anim>
                                    <p:anim calcmode="lin" valueType="num">
                                      <p:cBhvr additive="base">
                                        <p:cTn dur="500" fill="hold" id="34"/>
                                        <p:tgtEl>
                                          <p:spTgt spid="9"/>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3250"/>
                            </p:stCondLst>
                            <p:childTnLst>
                              <p:par>
                                <p:cTn fill="hold" grpId="0" id="36" nodeType="afterEffect" presetClass="entr" presetID="12" presetSubtype="8">
                                  <p:stCondLst>
                                    <p:cond delay="0"/>
                                  </p:stCondLst>
                                  <p:childTnLst>
                                    <p:set>
                                      <p:cBhvr>
                                        <p:cTn dur="1" fill="hold" id="37">
                                          <p:stCondLst>
                                            <p:cond delay="0"/>
                                          </p:stCondLst>
                                        </p:cTn>
                                        <p:tgtEl>
                                          <p:spTgt spid="21"/>
                                        </p:tgtEl>
                                        <p:attrNameLst>
                                          <p:attrName>style.visibility</p:attrName>
                                        </p:attrNameLst>
                                      </p:cBhvr>
                                      <p:to>
                                        <p:strVal val="visible"/>
                                      </p:to>
                                    </p:set>
                                    <p:animEffect filter="slide(fromLeft)" transition="in">
                                      <p:cBhvr>
                                        <p:cTn dur="500" id="38"/>
                                        <p:tgtEl>
                                          <p:spTgt spid="21"/>
                                        </p:tgtEl>
                                      </p:cBhvr>
                                    </p:animEffect>
                                  </p:childTnLst>
                                </p:cTn>
                              </p:par>
                            </p:childTnLst>
                          </p:cTn>
                        </p:par>
                        <p:par>
                          <p:cTn fill="hold" id="39" nodeType="afterGroup">
                            <p:stCondLst>
                              <p:cond delay="3750"/>
                            </p:stCondLst>
                            <p:childTnLst>
                              <p:par>
                                <p:cTn fill="hold" id="40" nodeType="afterEffect" presetClass="entr" presetID="2" presetSubtype="12">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0-#ppt_w/2"/>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250"/>
                            </p:stCondLst>
                            <p:childTnLst>
                              <p:par>
                                <p:cTn fill="hold" grpId="0" id="45" nodeType="afterEffect" presetClass="entr" presetID="12" presetSubtype="2">
                                  <p:stCondLst>
                                    <p:cond delay="0"/>
                                  </p:stCondLst>
                                  <p:childTnLst>
                                    <p:set>
                                      <p:cBhvr>
                                        <p:cTn dur="1" fill="hold" id="46">
                                          <p:stCondLst>
                                            <p:cond delay="0"/>
                                          </p:stCondLst>
                                        </p:cTn>
                                        <p:tgtEl>
                                          <p:spTgt spid="24"/>
                                        </p:tgtEl>
                                        <p:attrNameLst>
                                          <p:attrName>style.visibility</p:attrName>
                                        </p:attrNameLst>
                                      </p:cBhvr>
                                      <p:to>
                                        <p:strVal val="visible"/>
                                      </p:to>
                                    </p:set>
                                    <p:animEffect filter="slide(fromRight)" transition="in">
                                      <p:cBhvr>
                                        <p:cTn dur="500" id="47"/>
                                        <p:tgtEl>
                                          <p:spTgt spid="24"/>
                                        </p:tgtEl>
                                      </p:cBhvr>
                                    </p:animEffect>
                                  </p:childTnLst>
                                </p:cTn>
                              </p:par>
                            </p:childTnLst>
                          </p:cTn>
                        </p:par>
                        <p:par>
                          <p:cTn fill="hold" id="48" nodeType="afterGroup">
                            <p:stCondLst>
                              <p:cond delay="4750"/>
                            </p:stCondLst>
                            <p:childTnLst>
                              <p:par>
                                <p:cTn fill="hold" id="49" nodeType="afterEffect" presetClass="entr" presetID="2" presetSubtype="6">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500" fill="hold" id="51"/>
                                        <p:tgtEl>
                                          <p:spTgt spid="17"/>
                                        </p:tgtEl>
                                        <p:attrNameLst>
                                          <p:attrName>ppt_x</p:attrName>
                                        </p:attrNameLst>
                                      </p:cBhvr>
                                      <p:tavLst>
                                        <p:tav tm="0">
                                          <p:val>
                                            <p:strVal val="1+#ppt_w/2"/>
                                          </p:val>
                                        </p:tav>
                                        <p:tav tm="100000">
                                          <p:val>
                                            <p:strVal val="#ppt_x"/>
                                          </p:val>
                                        </p:tav>
                                      </p:tavLst>
                                    </p:anim>
                                    <p:anim calcmode="lin" valueType="num">
                                      <p:cBhvr additive="base">
                                        <p:cTn dur="500" fill="hold" id="52"/>
                                        <p:tgtEl>
                                          <p:spTgt spid="17"/>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5250"/>
                            </p:stCondLst>
                            <p:childTnLst>
                              <p:par>
                                <p:cTn fill="hold" grpId="0" id="54" nodeType="afterEffect" presetClass="entr" presetID="12" presetSubtype="8">
                                  <p:stCondLst>
                                    <p:cond delay="0"/>
                                  </p:stCondLst>
                                  <p:childTnLst>
                                    <p:set>
                                      <p:cBhvr>
                                        <p:cTn dur="1" fill="hold" id="55">
                                          <p:stCondLst>
                                            <p:cond delay="0"/>
                                          </p:stCondLst>
                                        </p:cTn>
                                        <p:tgtEl>
                                          <p:spTgt spid="22"/>
                                        </p:tgtEl>
                                        <p:attrNameLst>
                                          <p:attrName>style.visibility</p:attrName>
                                        </p:attrNameLst>
                                      </p:cBhvr>
                                      <p:to>
                                        <p:strVal val="visible"/>
                                      </p:to>
                                    </p:set>
                                    <p:animEffect filter="slide(fromLeft)" transition="in">
                                      <p:cBhvr>
                                        <p:cTn dur="500" id="5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1"/>
      <p:bldP grpId="0" spid="22"/>
      <p:bldP grpId="0" spid="23"/>
      <p:bldP grpId="0" spid="2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矩形 4"/>
          <p:cNvSpPr/>
          <p:nvPr/>
        </p:nvSpPr>
        <p:spPr>
          <a:xfrm>
            <a:off x="5092722" y="2139776"/>
            <a:ext cx="4347483" cy="29499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ea charset="-122" panose="020b0503020204020204" pitchFamily="34" typeface="微软雅黑"/>
            </a:endParaRPr>
          </a:p>
        </p:txBody>
      </p:sp>
      <p:sp>
        <p:nvSpPr>
          <p:cNvPr id="6" name="矩形 5"/>
          <p:cNvSpPr/>
          <p:nvPr/>
        </p:nvSpPr>
        <p:spPr>
          <a:xfrm>
            <a:off x="687513" y="2139776"/>
            <a:ext cx="4347483" cy="29499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ea charset="-122" panose="020b0503020204020204" pitchFamily="34" typeface="微软雅黑"/>
            </a:endParaRPr>
          </a:p>
        </p:txBody>
      </p:sp>
      <p:grpSp>
        <p:nvGrpSpPr>
          <p:cNvPr id="7" name="组合 6"/>
          <p:cNvGrpSpPr/>
          <p:nvPr/>
        </p:nvGrpSpPr>
        <p:grpSpPr>
          <a:xfrm>
            <a:off x="900507" y="2749239"/>
            <a:ext cx="2639544" cy="2096597"/>
            <a:chOff x="611560" y="2455316"/>
            <a:chExt cx="2448272" cy="1944740"/>
          </a:xfrm>
        </p:grpSpPr>
        <p:sp>
          <p:nvSpPr>
            <p:cNvPr id="8" name="矩形 7"/>
            <p:cNvSpPr/>
            <p:nvPr/>
          </p:nvSpPr>
          <p:spPr>
            <a:xfrm>
              <a:off x="611560" y="2805484"/>
              <a:ext cx="2448272" cy="508902"/>
            </a:xfrm>
            <a:prstGeom prst="rect">
              <a:avLst/>
            </a:prstGeom>
          </p:spPr>
          <p:txBody>
            <a:bodyPr wrap="square">
              <a:spAutoFit/>
            </a:bodyPr>
            <a:lstStyle/>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p:txBody>
        </p:sp>
        <p:sp>
          <p:nvSpPr>
            <p:cNvPr id="9" name="矩形 8"/>
            <p:cNvSpPr/>
            <p:nvPr/>
          </p:nvSpPr>
          <p:spPr>
            <a:xfrm>
              <a:off x="611560" y="3886184"/>
              <a:ext cx="2376264" cy="508902"/>
            </a:xfrm>
            <a:prstGeom prst="rect">
              <a:avLst/>
            </a:prstGeom>
          </p:spPr>
          <p:txBody>
            <a:bodyPr wrap="square">
              <a:spAutoFit/>
            </a:bodyPr>
            <a:lstStyle/>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p:txBody>
        </p:sp>
        <p:sp>
          <p:nvSpPr>
            <p:cNvPr id="10" name="矩形 9"/>
            <p:cNvSpPr/>
            <p:nvPr/>
          </p:nvSpPr>
          <p:spPr>
            <a:xfrm>
              <a:off x="611560" y="2455316"/>
              <a:ext cx="1229801" cy="339268"/>
            </a:xfrm>
            <a:prstGeom prst="rect">
              <a:avLst/>
            </a:prstGeom>
          </p:spPr>
          <p:txBody>
            <a:bodyPr wrap="none">
              <a:spAutoFit/>
            </a:bodyPr>
            <a:lstStyle/>
            <a:p>
              <a:r>
                <a:rPr altLang="en-US" lang="zh-CN">
                  <a:latin charset="-122" pitchFamily="34" typeface="微软雅黑"/>
                  <a:ea charset="-122" panose="020b0503020204020204" pitchFamily="34" typeface="微软雅黑"/>
                </a:rPr>
                <a:t>添加标题：</a:t>
              </a:r>
            </a:p>
          </p:txBody>
        </p:sp>
        <p:sp>
          <p:nvSpPr>
            <p:cNvPr id="11" name="矩形 10"/>
            <p:cNvSpPr/>
            <p:nvPr/>
          </p:nvSpPr>
          <p:spPr>
            <a:xfrm>
              <a:off x="611560" y="3539105"/>
              <a:ext cx="1229801" cy="339268"/>
            </a:xfrm>
            <a:prstGeom prst="rect">
              <a:avLst/>
            </a:prstGeom>
          </p:spPr>
          <p:txBody>
            <a:bodyPr wrap="none">
              <a:spAutoFit/>
            </a:bodyPr>
            <a:lstStyle/>
            <a:p>
              <a:r>
                <a:rPr altLang="en-US" lang="zh-CN">
                  <a:latin charset="-122" pitchFamily="34" typeface="微软雅黑"/>
                  <a:ea charset="-122" panose="020b0503020204020204" pitchFamily="34" typeface="微软雅黑"/>
                </a:rPr>
                <a:t>添加标题：</a:t>
              </a:r>
            </a:p>
          </p:txBody>
        </p:sp>
      </p:grpSp>
      <p:grpSp>
        <p:nvGrpSpPr>
          <p:cNvPr id="12" name="组合 11"/>
          <p:cNvGrpSpPr/>
          <p:nvPr/>
        </p:nvGrpSpPr>
        <p:grpSpPr>
          <a:xfrm>
            <a:off x="5636158" y="2759253"/>
            <a:ext cx="2561910" cy="2124457"/>
            <a:chOff x="5004048" y="2464608"/>
            <a:chExt cx="2376264" cy="1970581"/>
          </a:xfrm>
        </p:grpSpPr>
        <p:sp>
          <p:nvSpPr>
            <p:cNvPr id="13" name="矩形 12"/>
            <p:cNvSpPr/>
            <p:nvPr/>
          </p:nvSpPr>
          <p:spPr>
            <a:xfrm>
              <a:off x="5040560" y="2824648"/>
              <a:ext cx="2339752" cy="508902"/>
            </a:xfrm>
            <a:prstGeom prst="rect">
              <a:avLst/>
            </a:prstGeom>
          </p:spPr>
          <p:txBody>
            <a:bodyPr wrap="square">
              <a:spAutoFit/>
            </a:bodyPr>
            <a:lstStyle/>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p:txBody>
        </p:sp>
        <p:sp>
          <p:nvSpPr>
            <p:cNvPr id="14" name="矩形 13"/>
            <p:cNvSpPr/>
            <p:nvPr/>
          </p:nvSpPr>
          <p:spPr>
            <a:xfrm>
              <a:off x="5040560" y="3921318"/>
              <a:ext cx="2339752" cy="508902"/>
            </a:xfrm>
            <a:prstGeom prst="rect">
              <a:avLst/>
            </a:prstGeom>
          </p:spPr>
          <p:txBody>
            <a:bodyPr wrap="square">
              <a:spAutoFit/>
            </a:bodyPr>
            <a:lstStyle/>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a:p>
              <a:pPr indent="-308016" marL="308016">
                <a:buClr>
                  <a:schemeClr val="accent1">
                    <a:lumMod val="50000"/>
                  </a:schemeClr>
                </a:buClr>
                <a:buFont charset="2" pitchFamily="2" typeface="Wingdings"/>
                <a:buChar char="Ø"/>
              </a:pPr>
              <a:r>
                <a:rPr altLang="en-US" lang="zh-CN" sz="1500">
                  <a:latin charset="-122" pitchFamily="34" typeface="微软雅黑"/>
                  <a:ea charset="-122" panose="020b0503020204020204" pitchFamily="34" typeface="微软雅黑"/>
                </a:rPr>
                <a:t>请在此处输入您的文本</a:t>
              </a:r>
            </a:p>
          </p:txBody>
        </p:sp>
        <p:sp>
          <p:nvSpPr>
            <p:cNvPr id="15" name="矩形 14"/>
            <p:cNvSpPr/>
            <p:nvPr/>
          </p:nvSpPr>
          <p:spPr>
            <a:xfrm>
              <a:off x="5004047" y="2464608"/>
              <a:ext cx="1229801" cy="339268"/>
            </a:xfrm>
            <a:prstGeom prst="rect">
              <a:avLst/>
            </a:prstGeom>
          </p:spPr>
          <p:txBody>
            <a:bodyPr wrap="none">
              <a:spAutoFit/>
            </a:bodyPr>
            <a:lstStyle/>
            <a:p>
              <a:r>
                <a:rPr altLang="en-US" lang="zh-CN">
                  <a:latin charset="-122" pitchFamily="34" typeface="微软雅黑"/>
                  <a:ea charset="-122" panose="020b0503020204020204" pitchFamily="34" typeface="微软雅黑"/>
                </a:rPr>
                <a:t>添加标题：</a:t>
              </a:r>
            </a:p>
          </p:txBody>
        </p:sp>
        <p:sp>
          <p:nvSpPr>
            <p:cNvPr id="16" name="矩形 15"/>
            <p:cNvSpPr/>
            <p:nvPr/>
          </p:nvSpPr>
          <p:spPr>
            <a:xfrm>
              <a:off x="5004047" y="3548396"/>
              <a:ext cx="1229801" cy="339268"/>
            </a:xfrm>
            <a:prstGeom prst="rect">
              <a:avLst/>
            </a:prstGeom>
          </p:spPr>
          <p:txBody>
            <a:bodyPr wrap="none">
              <a:spAutoFit/>
            </a:bodyPr>
            <a:lstStyle/>
            <a:p>
              <a:r>
                <a:rPr altLang="en-US" lang="zh-CN">
                  <a:latin charset="-122" pitchFamily="34" typeface="微软雅黑"/>
                  <a:ea charset="-122" panose="020b0503020204020204" pitchFamily="34" typeface="微软雅黑"/>
                </a:rPr>
                <a:t>添加标题：</a:t>
              </a:r>
            </a:p>
          </p:txBody>
        </p:sp>
      </p:grpSp>
      <p:sp>
        <p:nvSpPr>
          <p:cNvPr id="17" name="右箭头 16"/>
          <p:cNvSpPr/>
          <p:nvPr/>
        </p:nvSpPr>
        <p:spPr>
          <a:xfrm>
            <a:off x="5076529" y="1322145"/>
            <a:ext cx="2706026" cy="1641199"/>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733339" rIns="0" rtlCol="0" tIns="0"/>
          <a:lstStyle/>
          <a:p>
            <a:pPr algn="ctr">
              <a:lnSpc>
                <a:spcPct val="120000"/>
              </a:lnSpc>
            </a:pPr>
            <a:r>
              <a:rPr altLang="en-US" lang="zh-CN" sz="2000">
                <a:latin charset="-122" pitchFamily="34" typeface="微软雅黑"/>
                <a:ea charset="-122" panose="020b0503020204020204" pitchFamily="34" typeface="微软雅黑"/>
              </a:rPr>
              <a:t>添加文字</a:t>
            </a:r>
          </a:p>
        </p:txBody>
      </p:sp>
      <p:sp>
        <p:nvSpPr>
          <p:cNvPr id="18" name="右箭头 17"/>
          <p:cNvSpPr/>
          <p:nvPr/>
        </p:nvSpPr>
        <p:spPr>
          <a:xfrm flipH="1">
            <a:off x="2326144" y="1322145"/>
            <a:ext cx="2706026" cy="1641199"/>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733339" rtlCol="0" tIns="0"/>
          <a:lstStyle/>
          <a:p>
            <a:pPr algn="ctr">
              <a:lnSpc>
                <a:spcPct val="120000"/>
              </a:lnSpc>
            </a:pPr>
            <a:r>
              <a:rPr altLang="en-US" lang="zh-CN" sz="2000">
                <a:latin charset="-122" pitchFamily="34" typeface="微软雅黑"/>
                <a:ea charset="-122" panose="020b0503020204020204" pitchFamily="34" typeface="微软雅黑"/>
              </a:rPr>
              <a:t>添加文字</a:t>
            </a:r>
          </a:p>
        </p:txBody>
      </p:sp>
      <p:sp>
        <p:nvSpPr>
          <p:cNvPr id="19" name="圆角矩形 18"/>
          <p:cNvSpPr/>
          <p:nvPr/>
        </p:nvSpPr>
        <p:spPr>
          <a:xfrm>
            <a:off x="4233666" y="1839632"/>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7" lIns="93134" rIns="93134" rtlCol="0" tIns="46567"/>
          <a:lstStyle/>
          <a:p>
            <a:pPr algn="ctr"/>
            <a:r>
              <a:rPr altLang="en-US" lang="zh-CN" sz="2500">
                <a:solidFill>
                  <a:srgbClr val="10253F"/>
                </a:solidFill>
                <a:latin charset="-122" pitchFamily="34" typeface="微软雅黑"/>
                <a:ea charset="-122" panose="020b0503020204020204" pitchFamily="34" typeface="微软雅黑"/>
              </a:rPr>
              <a:t>添加标题</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12" presetSubtype="2">
                                  <p:stCondLst>
                                    <p:cond delay="0"/>
                                  </p:stCondLst>
                                  <p:childTnLst>
                                    <p:set>
                                      <p:cBhvr>
                                        <p:cTn dur="1" fill="hold" id="17">
                                          <p:stCondLst>
                                            <p:cond delay="0"/>
                                          </p:stCondLst>
                                        </p:cTn>
                                        <p:tgtEl>
                                          <p:spTgt spid="18"/>
                                        </p:tgtEl>
                                        <p:attrNameLst>
                                          <p:attrName>style.visibility</p:attrName>
                                        </p:attrNameLst>
                                      </p:cBhvr>
                                      <p:to>
                                        <p:strVal val="visible"/>
                                      </p:to>
                                    </p:set>
                                    <p:animEffect filter="slide(fromRight)" transition="in">
                                      <p:cBhvr>
                                        <p:cTn dur="500" id="18"/>
                                        <p:tgtEl>
                                          <p:spTgt spid="18"/>
                                        </p:tgtEl>
                                      </p:cBhvr>
                                    </p:animEffect>
                                  </p:childTnLst>
                                </p:cTn>
                              </p:par>
                              <p:par>
                                <p:cTn fill="hold" grpId="0" id="19" nodeType="withEffect" presetClass="entr" presetID="12" presetSubtype="8">
                                  <p:stCondLst>
                                    <p:cond delay="0"/>
                                  </p:stCondLst>
                                  <p:childTnLst>
                                    <p:set>
                                      <p:cBhvr>
                                        <p:cTn dur="1" fill="hold" id="20">
                                          <p:stCondLst>
                                            <p:cond delay="0"/>
                                          </p:stCondLst>
                                        </p:cTn>
                                        <p:tgtEl>
                                          <p:spTgt spid="17"/>
                                        </p:tgtEl>
                                        <p:attrNameLst>
                                          <p:attrName>style.visibility</p:attrName>
                                        </p:attrNameLst>
                                      </p:cBhvr>
                                      <p:to>
                                        <p:strVal val="visible"/>
                                      </p:to>
                                    </p:set>
                                    <p:animEffect filter="slide(fromLeft)" transition="in">
                                      <p:cBhvr>
                                        <p:cTn dur="500" id="21"/>
                                        <p:tgtEl>
                                          <p:spTgt spid="17"/>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p:cTn dur="500" fill="hold" id="25"/>
                                        <p:tgtEl>
                                          <p:spTgt spid="19"/>
                                        </p:tgtEl>
                                        <p:attrNameLst>
                                          <p:attrName>ppt_w</p:attrName>
                                        </p:attrNameLst>
                                      </p:cBhvr>
                                      <p:tavLst>
                                        <p:tav tm="0">
                                          <p:val>
                                            <p:fltVal val="0"/>
                                          </p:val>
                                        </p:tav>
                                        <p:tav tm="100000">
                                          <p:val>
                                            <p:strVal val="#ppt_w"/>
                                          </p:val>
                                        </p:tav>
                                      </p:tavLst>
                                    </p:anim>
                                    <p:anim calcmode="lin" valueType="num">
                                      <p:cBhvr>
                                        <p:cTn dur="500" fill="hold" id="26"/>
                                        <p:tgtEl>
                                          <p:spTgt spid="19"/>
                                        </p:tgtEl>
                                        <p:attrNameLst>
                                          <p:attrName>ppt_h</p:attrName>
                                        </p:attrNameLst>
                                      </p:cBhvr>
                                      <p:tavLst>
                                        <p:tav tm="0">
                                          <p:val>
                                            <p:fltVal val="0"/>
                                          </p:val>
                                        </p:tav>
                                        <p:tav tm="100000">
                                          <p:val>
                                            <p:strVal val="#ppt_h"/>
                                          </p:val>
                                        </p:tav>
                                      </p:tavLst>
                                    </p:anim>
                                    <p:animEffect filter="fade" transition="in">
                                      <p:cBhvr>
                                        <p:cTn dur="500" id="27"/>
                                        <p:tgtEl>
                                          <p:spTgt spid="19"/>
                                        </p:tgtEl>
                                      </p:cBhvr>
                                    </p:animEffect>
                                  </p:childTnLst>
                                </p:cTn>
                              </p:par>
                            </p:childTnLst>
                          </p:cTn>
                        </p:par>
                        <p:par>
                          <p:cTn fill="hold" id="28" nodeType="afterGroup">
                            <p:stCondLst>
                              <p:cond delay="2000"/>
                            </p:stCondLst>
                            <p:childTnLst>
                              <p:par>
                                <p:cTn fill="hold" grpId="0" id="29" nodeType="afterEffect" presetClass="entr" presetID="22" presetSubtype="1">
                                  <p:stCondLst>
                                    <p:cond delay="0"/>
                                  </p:stCondLst>
                                  <p:childTnLst>
                                    <p:set>
                                      <p:cBhvr>
                                        <p:cTn dur="1" fill="hold" id="30">
                                          <p:stCondLst>
                                            <p:cond delay="0"/>
                                          </p:stCondLst>
                                        </p:cTn>
                                        <p:tgtEl>
                                          <p:spTgt spid="6"/>
                                        </p:tgtEl>
                                        <p:attrNameLst>
                                          <p:attrName>style.visibility</p:attrName>
                                        </p:attrNameLst>
                                      </p:cBhvr>
                                      <p:to>
                                        <p:strVal val="visible"/>
                                      </p:to>
                                    </p:set>
                                    <p:animEffect filter="wipe(up)" transition="in">
                                      <p:cBhvr>
                                        <p:cTn dur="500" id="31"/>
                                        <p:tgtEl>
                                          <p:spTgt spid="6"/>
                                        </p:tgtEl>
                                      </p:cBhvr>
                                    </p:animEffect>
                                  </p:childTnLst>
                                </p:cTn>
                              </p:par>
                              <p:par>
                                <p:cTn fill="hold" grpId="0" id="32" nodeType="withEffect" presetClass="entr" presetID="22" presetSubtype="1">
                                  <p:stCondLst>
                                    <p:cond delay="0"/>
                                  </p:stCondLst>
                                  <p:childTnLst>
                                    <p:set>
                                      <p:cBhvr>
                                        <p:cTn dur="1" fill="hold" id="33">
                                          <p:stCondLst>
                                            <p:cond delay="0"/>
                                          </p:stCondLst>
                                        </p:cTn>
                                        <p:tgtEl>
                                          <p:spTgt spid="5"/>
                                        </p:tgtEl>
                                        <p:attrNameLst>
                                          <p:attrName>style.visibility</p:attrName>
                                        </p:attrNameLst>
                                      </p:cBhvr>
                                      <p:to>
                                        <p:strVal val="visible"/>
                                      </p:to>
                                    </p:set>
                                    <p:animEffect filter="wipe(up)" transition="in">
                                      <p:cBhvr>
                                        <p:cTn dur="500" id="34"/>
                                        <p:tgtEl>
                                          <p:spTgt spid="5"/>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500" id="38"/>
                                        <p:tgtEl>
                                          <p:spTgt spid="7"/>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12"/>
                                        </p:tgtEl>
                                        <p:attrNameLst>
                                          <p:attrName>style.visibility</p:attrName>
                                        </p:attrNameLst>
                                      </p:cBhvr>
                                      <p:to>
                                        <p:strVal val="visible"/>
                                      </p:to>
                                    </p:set>
                                    <p:animEffect filter="wipe(left)" transition="in">
                                      <p:cBhvr>
                                        <p:cTn dur="500" id="4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7"/>
      <p:bldP grpId="0" spid="18"/>
      <p:bldP grpId="0" spid="1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等腰三角形 6"/>
          <p:cNvSpPr/>
          <p:nvPr/>
        </p:nvSpPr>
        <p:spPr>
          <a:xfrm>
            <a:off x="4002643" y="1804073"/>
            <a:ext cx="1830818" cy="1495885"/>
          </a:xfrm>
          <a:custGeom>
            <a:rect b="b" l="l" r="r" t="t"/>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6576" lIns="93152" rIns="93152" tIns="220043"/>
          <a:lstStyle/>
          <a:p>
            <a:pPr algn="ctr">
              <a:defRPr/>
            </a:pPr>
            <a:r>
              <a:rPr altLang="zh-CN" lang="en-US" sz="2800">
                <a:solidFill>
                  <a:schemeClr val="bg1"/>
                </a:solidFill>
                <a:ea charset="-122" panose="020b0503020204020204" pitchFamily="34" typeface="微软雅黑"/>
              </a:rPr>
              <a:t>01</a:t>
            </a:r>
          </a:p>
        </p:txBody>
      </p:sp>
      <p:sp>
        <p:nvSpPr>
          <p:cNvPr id="6" name="等腰三角形 7"/>
          <p:cNvSpPr/>
          <p:nvPr/>
        </p:nvSpPr>
        <p:spPr>
          <a:xfrm>
            <a:off x="5015091" y="3495637"/>
            <a:ext cx="1798472" cy="1528228"/>
          </a:xfrm>
          <a:custGeom>
            <a:rect b="b" l="l" r="r" t="t"/>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6576" lIns="220043" rIns="0" tIns="623457"/>
          <a:lstStyle/>
          <a:p>
            <a:pPr algn="ctr">
              <a:defRPr/>
            </a:pPr>
            <a:r>
              <a:rPr altLang="zh-CN" lang="en-US" sz="2800">
                <a:solidFill>
                  <a:schemeClr val="bg1"/>
                </a:solidFill>
                <a:ea charset="-122" panose="020b0503020204020204" pitchFamily="34" typeface="微软雅黑"/>
              </a:rPr>
              <a:t>03</a:t>
            </a:r>
          </a:p>
        </p:txBody>
      </p:sp>
      <p:sp>
        <p:nvSpPr>
          <p:cNvPr id="7" name="等腰三角形 11"/>
          <p:cNvSpPr/>
          <p:nvPr/>
        </p:nvSpPr>
        <p:spPr>
          <a:xfrm>
            <a:off x="3016069" y="3495637"/>
            <a:ext cx="1798472" cy="1528228"/>
          </a:xfrm>
          <a:custGeom>
            <a:rect b="b" l="l" r="r" t="t"/>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6576" lIns="0" rIns="183370" tIns="623457"/>
          <a:lstStyle/>
          <a:p>
            <a:pPr algn="ctr">
              <a:defRPr/>
            </a:pPr>
            <a:r>
              <a:rPr altLang="zh-CN" lang="en-US" sz="2800">
                <a:solidFill>
                  <a:schemeClr val="bg1"/>
                </a:solidFill>
                <a:ea charset="-122" panose="020b0503020204020204" pitchFamily="34" typeface="微软雅黑"/>
              </a:rPr>
              <a:t>02</a:t>
            </a:r>
          </a:p>
        </p:txBody>
      </p:sp>
      <p:sp>
        <p:nvSpPr>
          <p:cNvPr id="8" name="TextBox 7"/>
          <p:cNvSpPr txBox="1">
            <a:spLocks noChangeArrowheads="1"/>
          </p:cNvSpPr>
          <p:nvPr/>
        </p:nvSpPr>
        <p:spPr bwMode="auto">
          <a:xfrm flipH="1">
            <a:off x="1479601" y="4103691"/>
            <a:ext cx="1932861" cy="641792"/>
          </a:xfrm>
          <a:prstGeom prst="rect">
            <a:avLst/>
          </a:prstGeom>
          <a:noFill/>
          <a:ln>
            <a:noFill/>
          </a:ln>
          <a:effectLst/>
          <a:extLst/>
        </p:spPr>
        <p:txBody>
          <a:bodyPr bIns="46576" lIns="93152" rIns="93152" tIns="4657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p:txBody>
      </p:sp>
      <p:sp>
        <p:nvSpPr>
          <p:cNvPr id="9" name="TextBox 11"/>
          <p:cNvSpPr txBox="1">
            <a:spLocks noChangeArrowheads="1"/>
          </p:cNvSpPr>
          <p:nvPr/>
        </p:nvSpPr>
        <p:spPr bwMode="auto">
          <a:xfrm flipH="1">
            <a:off x="6689030" y="4103691"/>
            <a:ext cx="1932863" cy="641792"/>
          </a:xfrm>
          <a:prstGeom prst="rect">
            <a:avLst/>
          </a:prstGeom>
          <a:noFill/>
          <a:ln>
            <a:noFill/>
          </a:ln>
          <a:effectLst/>
          <a:extLst/>
        </p:spPr>
        <p:txBody>
          <a:bodyPr bIns="46576" lIns="93152" rIns="93152" tIns="4657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p:txBody>
      </p:sp>
      <p:sp>
        <p:nvSpPr>
          <p:cNvPr id="10" name="TextBox 9"/>
          <p:cNvSpPr txBox="1">
            <a:spLocks noChangeArrowheads="1"/>
          </p:cNvSpPr>
          <p:nvPr/>
        </p:nvSpPr>
        <p:spPr bwMode="auto">
          <a:xfrm flipH="1">
            <a:off x="3971854" y="1121624"/>
            <a:ext cx="1932863" cy="641792"/>
          </a:xfrm>
          <a:prstGeom prst="rect">
            <a:avLst/>
          </a:prstGeom>
          <a:noFill/>
          <a:ln>
            <a:noFill/>
          </a:ln>
          <a:effectLst/>
          <a:extLst/>
        </p:spPr>
        <p:txBody>
          <a:bodyPr bIns="46576" lIns="93152" rIns="93152" tIns="4657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a:p>
            <a:pPr algn="ctr" eaLnBrk="1" hangingPunct="1" lvl="0"/>
            <a:r>
              <a:rPr altLang="en-US" lang="zh-CN">
                <a:solidFill>
                  <a:sysClr lastClr="000000" val="windowText"/>
                </a:solidFill>
                <a:latin charset="-122" pitchFamily="34" typeface="微软雅黑"/>
                <a:ea charset="-122" panose="020b0503020204020204" pitchFamily="34" typeface="微软雅黑"/>
              </a:rPr>
              <a:t>输入文本内容</a:t>
            </a:r>
          </a:p>
        </p:txBody>
      </p:sp>
      <p:sp>
        <p:nvSpPr>
          <p:cNvPr id="11" name="任意多边形 10"/>
          <p:cNvSpPr/>
          <p:nvPr/>
        </p:nvSpPr>
        <p:spPr>
          <a:xfrm>
            <a:off x="3967062" y="3390519"/>
            <a:ext cx="1856695" cy="1579979"/>
          </a:xfrm>
          <a:custGeom>
            <a:gdLst>
              <a:gd fmla="*/ 0 w 1822450" name="connsiteX0"/>
              <a:gd fmla="*/ 0 h 1551623" name="connsiteY0"/>
              <a:gd fmla="*/ 1822450 w 1822450" name="connsiteX1"/>
              <a:gd fmla="*/ 0 h 1551623" name="connsiteY1"/>
              <a:gd fmla="*/ 911225 w 1822450" name="connsiteX2"/>
              <a:gd fmla="*/ 1551623 h 1551623" name="connsiteY2"/>
            </a:gdLst>
            <a:cxnLst>
              <a:cxn ang="0">
                <a:pos x="connsiteX0" y="connsiteY0"/>
              </a:cxn>
              <a:cxn ang="0">
                <a:pos x="connsiteX1" y="connsiteY1"/>
              </a:cxn>
              <a:cxn ang="0">
                <a:pos x="connsiteX2" y="connsiteY2"/>
              </a:cxn>
            </a:cxnLst>
            <a:rect b="b" l="l" r="r" t="t"/>
            <a:pathLst>
              <a:path h="1551623" w="1822450">
                <a:moveTo>
                  <a:pt x="0" y="0"/>
                </a:moveTo>
                <a:lnTo>
                  <a:pt x="1822450" y="0"/>
                </a:lnTo>
                <a:lnTo>
                  <a:pt x="911225" y="1551623"/>
                </a:lnTo>
                <a:close/>
              </a:path>
            </a:pathLst>
          </a:custGeom>
          <a:solidFill>
            <a:srgbClr val="0B87D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03413" lIns="440087" rIns="440087" tIns="0"/>
          <a:lstStyle/>
          <a:p>
            <a:pPr algn="ctr">
              <a:lnSpc>
                <a:spcPct val="130000"/>
              </a:lnSpc>
              <a:defRPr/>
            </a:pPr>
            <a:r>
              <a:rPr altLang="en-US" b="1" lang="zh-CN" sz="2600">
                <a:solidFill>
                  <a:schemeClr val="bg1"/>
                </a:solidFill>
                <a:latin charset="-122" pitchFamily="34" typeface="微软雅黑"/>
                <a:ea charset="-122" panose="020b0503020204020204" pitchFamily="34" typeface="微软雅黑"/>
              </a:rPr>
              <a:t>标题</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fltVal val="0"/>
                                          </p:val>
                                        </p:tav>
                                        <p:tav tm="100000">
                                          <p:val>
                                            <p:strVal val="#ppt_h"/>
                                          </p:val>
                                        </p:tav>
                                      </p:tavLst>
                                    </p:anim>
                                    <p:animEffect filter="fade" transition="in">
                                      <p:cBhvr>
                                        <p:cTn dur="500" id="20"/>
                                        <p:tgtEl>
                                          <p:spTgt spid="11"/>
                                        </p:tgtEl>
                                      </p:cBhvr>
                                    </p:animEffect>
                                  </p:childTnLst>
                                </p:cTn>
                              </p:par>
                            </p:childTnLst>
                          </p:cTn>
                        </p:par>
                        <p:par>
                          <p:cTn fill="hold" id="21" nodeType="afterGroup">
                            <p:stCondLst>
                              <p:cond delay="1500"/>
                            </p:stCondLst>
                            <p:childTnLst>
                              <p:par>
                                <p:cTn fill="hold" grpId="0" id="22" nodeType="afterEffect" presetClass="entr" presetID="22" presetSubtype="4">
                                  <p:stCondLst>
                                    <p:cond delay="0"/>
                                  </p:stCondLst>
                                  <p:childTnLst>
                                    <p:set>
                                      <p:cBhvr>
                                        <p:cTn dur="1" fill="hold" id="23">
                                          <p:stCondLst>
                                            <p:cond delay="0"/>
                                          </p:stCondLst>
                                        </p:cTn>
                                        <p:tgtEl>
                                          <p:spTgt spid="5"/>
                                        </p:tgtEl>
                                        <p:attrNameLst>
                                          <p:attrName>style.visibility</p:attrName>
                                        </p:attrNameLst>
                                      </p:cBhvr>
                                      <p:to>
                                        <p:strVal val="visible"/>
                                      </p:to>
                                    </p:set>
                                    <p:animEffect filter="wipe(down)" transition="in">
                                      <p:cBhvr>
                                        <p:cTn dur="500" id="24"/>
                                        <p:tgtEl>
                                          <p:spTgt spid="5"/>
                                        </p:tgtEl>
                                      </p:cBhvr>
                                    </p:animEffect>
                                  </p:childTnLst>
                                </p:cTn>
                              </p:par>
                            </p:childTnLst>
                          </p:cTn>
                        </p:par>
                        <p:par>
                          <p:cTn fill="hold" id="25" nodeType="afterGroup">
                            <p:stCondLst>
                              <p:cond delay="2000"/>
                            </p:stCondLst>
                            <p:childTnLst>
                              <p:par>
                                <p:cTn fill="hold" grpId="0" id="26" nodeType="afterEffect" presetClass="entr" presetID="22" presetSubtype="2">
                                  <p:stCondLst>
                                    <p:cond delay="0"/>
                                  </p:stCondLst>
                                  <p:childTnLst>
                                    <p:set>
                                      <p:cBhvr>
                                        <p:cTn dur="1" fill="hold" id="27">
                                          <p:stCondLst>
                                            <p:cond delay="0"/>
                                          </p:stCondLst>
                                        </p:cTn>
                                        <p:tgtEl>
                                          <p:spTgt spid="7"/>
                                        </p:tgtEl>
                                        <p:attrNameLst>
                                          <p:attrName>style.visibility</p:attrName>
                                        </p:attrNameLst>
                                      </p:cBhvr>
                                      <p:to>
                                        <p:strVal val="visible"/>
                                      </p:to>
                                    </p:set>
                                    <p:animEffect filter="wipe(right)" transition="in">
                                      <p:cBhvr>
                                        <p:cTn dur="500" id="28"/>
                                        <p:tgtEl>
                                          <p:spTgt spid="7"/>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6"/>
                                        </p:tgtEl>
                                        <p:attrNameLst>
                                          <p:attrName>style.visibility</p:attrName>
                                        </p:attrNameLst>
                                      </p:cBhvr>
                                      <p:to>
                                        <p:strVal val="visible"/>
                                      </p:to>
                                    </p:set>
                                    <p:animEffect filter="wipe(left)" transition="in">
                                      <p:cBhvr>
                                        <p:cTn dur="500" id="32"/>
                                        <p:tgtEl>
                                          <p:spTgt spid="6"/>
                                        </p:tgtEl>
                                      </p:cBhvr>
                                    </p:animEffect>
                                  </p:childTnLst>
                                </p:cTn>
                              </p:par>
                            </p:childTnLst>
                          </p:cTn>
                        </p:par>
                        <p:par>
                          <p:cTn fill="hold" id="33" nodeType="afterGroup">
                            <p:stCondLst>
                              <p:cond delay="3000"/>
                            </p:stCondLst>
                            <p:childTnLst>
                              <p:par>
                                <p:cTn fill="hold" grpId="0" id="34" nodeType="afterEffect" presetClass="entr" presetID="22" presetSubtype="4">
                                  <p:stCondLst>
                                    <p:cond delay="0"/>
                                  </p:stCondLst>
                                  <p:childTnLst>
                                    <p:set>
                                      <p:cBhvr>
                                        <p:cTn dur="1" fill="hold" id="35">
                                          <p:stCondLst>
                                            <p:cond delay="0"/>
                                          </p:stCondLst>
                                        </p:cTn>
                                        <p:tgtEl>
                                          <p:spTgt spid="10"/>
                                        </p:tgtEl>
                                        <p:attrNameLst>
                                          <p:attrName>style.visibility</p:attrName>
                                        </p:attrNameLst>
                                      </p:cBhvr>
                                      <p:to>
                                        <p:strVal val="visible"/>
                                      </p:to>
                                    </p:set>
                                    <p:animEffect filter="wipe(down)" transition="in">
                                      <p:cBhvr>
                                        <p:cTn dur="500" id="36"/>
                                        <p:tgtEl>
                                          <p:spTgt spid="10"/>
                                        </p:tgtEl>
                                      </p:cBhvr>
                                    </p:animEffect>
                                  </p:childTnLst>
                                </p:cTn>
                              </p:par>
                            </p:childTnLst>
                          </p:cTn>
                        </p:par>
                        <p:par>
                          <p:cTn fill="hold" id="37" nodeType="afterGroup">
                            <p:stCondLst>
                              <p:cond delay="3500"/>
                            </p:stCondLst>
                            <p:childTnLst>
                              <p:par>
                                <p:cTn fill="hold" grpId="0" id="38" nodeType="afterEffect" presetClass="entr" presetID="22" presetSubtype="2">
                                  <p:stCondLst>
                                    <p:cond delay="0"/>
                                  </p:stCondLst>
                                  <p:childTnLst>
                                    <p:set>
                                      <p:cBhvr>
                                        <p:cTn dur="1" fill="hold" id="39">
                                          <p:stCondLst>
                                            <p:cond delay="0"/>
                                          </p:stCondLst>
                                        </p:cTn>
                                        <p:tgtEl>
                                          <p:spTgt spid="8"/>
                                        </p:tgtEl>
                                        <p:attrNameLst>
                                          <p:attrName>style.visibility</p:attrName>
                                        </p:attrNameLst>
                                      </p:cBhvr>
                                      <p:to>
                                        <p:strVal val="visible"/>
                                      </p:to>
                                    </p:set>
                                    <p:animEffect filter="wipe(right)" transition="in">
                                      <p:cBhvr>
                                        <p:cTn dur="500" id="40"/>
                                        <p:tgtEl>
                                          <p:spTgt spid="8"/>
                                        </p:tgtEl>
                                      </p:cBhvr>
                                    </p:animEffect>
                                  </p:childTnLst>
                                </p:cTn>
                              </p:par>
                            </p:childTnLst>
                          </p:cTn>
                        </p:par>
                        <p:par>
                          <p:cTn fill="hold" id="41" nodeType="afterGroup">
                            <p:stCondLst>
                              <p:cond delay="4000"/>
                            </p:stCondLst>
                            <p:childTnLst>
                              <p:par>
                                <p:cTn fill="hold" grpId="0" id="42" nodeType="afterEffect" presetClass="entr" presetID="22" presetSubtype="8">
                                  <p:stCondLst>
                                    <p:cond delay="0"/>
                                  </p:stCondLst>
                                  <p:childTnLst>
                                    <p:set>
                                      <p:cBhvr>
                                        <p:cTn dur="1" fill="hold" id="43">
                                          <p:stCondLst>
                                            <p:cond delay="0"/>
                                          </p:stCondLst>
                                        </p:cTn>
                                        <p:tgtEl>
                                          <p:spTgt spid="9"/>
                                        </p:tgtEl>
                                        <p:attrNameLst>
                                          <p:attrName>style.visibility</p:attrName>
                                        </p:attrNameLst>
                                      </p:cBhvr>
                                      <p:to>
                                        <p:strVal val="visible"/>
                                      </p:to>
                                    </p:set>
                                    <p:animEffect filter="wipe(left)" transition="in">
                                      <p:cBhvr>
                                        <p:cTn dur="500" id="4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7"/>
          <p:cNvSpPr/>
          <p:nvPr/>
        </p:nvSpPr>
        <p:spPr>
          <a:xfrm>
            <a:off x="0" y="1129309"/>
            <a:ext cx="10160000" cy="2942175"/>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3" name="矩形 16"/>
          <p:cNvSpPr/>
          <p:nvPr/>
        </p:nvSpPr>
        <p:spPr>
          <a:xfrm>
            <a:off x="0" y="1259679"/>
            <a:ext cx="10160000" cy="1978844"/>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4" name="矩形 13"/>
          <p:cNvSpPr/>
          <p:nvPr/>
        </p:nvSpPr>
        <p:spPr>
          <a:xfrm>
            <a:off x="0" y="1631106"/>
            <a:ext cx="10160000" cy="1235990"/>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5" name="文本框 1"/>
          <p:cNvSpPr txBox="1"/>
          <p:nvPr/>
        </p:nvSpPr>
        <p:spPr>
          <a:xfrm>
            <a:off x="2679702" y="2069482"/>
            <a:ext cx="4793861" cy="617220"/>
          </a:xfrm>
          <a:prstGeom prst="rect">
            <a:avLst/>
          </a:prstGeom>
          <a:noFill/>
        </p:spPr>
        <p:txBody>
          <a:bodyPr bIns="34290" lIns="68580" rIns="68580" rtlCol="0" tIns="34290" wrap="square">
            <a:spAutoFit/>
          </a:bodyPr>
          <a:lstStyle/>
          <a:p>
            <a:pPr algn="ctr"/>
            <a:r>
              <a:rPr altLang="en-US" b="1" lang="zh-CN" sz="3600">
                <a:solidFill>
                  <a:schemeClr val="bg1"/>
                </a:solidFill>
                <a:ea charset="-122" panose="020b0503020204020204" pitchFamily="34" typeface="微软雅黑"/>
                <a:cs typeface="+mn-ea"/>
                <a:sym typeface="+mn-lt"/>
              </a:rPr>
              <a:t>本年年度工作概况</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anchor="ctr" bIns="34295" lIns="68589" rIns="68589" tIns="34295"/>
            <a:lstStyle/>
            <a:p>
              <a:pPr algn="ctr" eaLnBrk="1" hangingPunct="1">
                <a:buFont charset="0" pitchFamily="34" typeface="Arial"/>
                <a:buNone/>
              </a:pPr>
              <a:endParaRPr altLang="zh-CN" lang="zh-CN">
                <a:latin charset="-122" pitchFamily="34" typeface="微软雅黑"/>
                <a:ea charset="-122" panose="020b0503020204020204" pitchFamily="34" typeface="微软雅黑"/>
                <a:sym charset="-122" panose="02010600030101010101" pitchFamily="2" typeface="宋体"/>
              </a:endParaRPr>
            </a:p>
          </p:txBody>
        </p:sp>
        <p:sp>
          <p:nvSpPr>
            <p:cNvPr id="8" name="文本框 17"/>
            <p:cNvSpPr>
              <a:spLocks noChangeArrowheads="1"/>
            </p:cNvSpPr>
            <p:nvPr/>
          </p:nvSpPr>
          <p:spPr bwMode="auto">
            <a:xfrm>
              <a:off x="307235" y="4040466"/>
              <a:ext cx="1457578" cy="495310"/>
            </a:xfrm>
            <a:prstGeom prst="rect">
              <a:avLst/>
            </a:prstGeom>
            <a:noFill/>
            <a:ln w="9525">
              <a:noFill/>
              <a:miter lim="800000"/>
            </a:ln>
          </p:spPr>
          <p:txBody>
            <a:bodyPr bIns="34295" lIns="68589" rIns="68589" tIns="34295" wrap="square">
              <a:spAutoFit/>
            </a:bodyPr>
            <a:lstStyle/>
            <a:p>
              <a:pPr algn="ctr" eaLnBrk="1" hangingPunct="1">
                <a:buFont charset="0" pitchFamily="34" typeface="Arial"/>
                <a:buNone/>
              </a:pPr>
              <a:r>
                <a:rPr altLang="zh-CN" b="1" lang="en-US" sz="2800">
                  <a:solidFill>
                    <a:schemeClr val="bg1"/>
                  </a:solidFill>
                  <a:latin charset="-128" pitchFamily="34" typeface="Adobe Gothic Std B"/>
                  <a:ea charset="-128" pitchFamily="34" typeface="Adobe Gothic Std B"/>
                </a:rPr>
                <a:t>PART  1</a:t>
              </a:r>
            </a:p>
          </p:txBody>
        </p:sp>
      </p:grpSp>
    </p:spTree>
    <p:extLst>
      <p:ext uri="{BB962C8B-B14F-4D97-AF65-F5344CB8AC3E}">
        <p14:creationId val="149434810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6"/>
                                        </p:tgtEl>
                                        <p:attrNameLst>
                                          <p:attrName>style.visibility</p:attrName>
                                        </p:attrNameLst>
                                      </p:cBhvr>
                                      <p:to>
                                        <p:strVal val="visible"/>
                                      </p:to>
                                    </p:set>
                                    <p:animScale>
                                      <p:cBhvr>
                                        <p:cTn decel="50000" dur="1000" fill="hold" id="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
                                        </p:tgtEl>
                                        <p:attrNameLst>
                                          <p:attrName>ppt_x</p:attrName>
                                          <p:attrName>ppt_y</p:attrName>
                                        </p:attrNameLst>
                                      </p:cBhvr>
                                    </p:animMotion>
                                    <p:animEffect filter="fade" transition="in">
                                      <p:cBhvr>
                                        <p:cTn dur="1000" id="9"/>
                                        <p:tgtEl>
                                          <p:spTgt spid="6"/>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7"/>
          <p:cNvSpPr/>
          <p:nvPr/>
        </p:nvSpPr>
        <p:spPr>
          <a:xfrm>
            <a:off x="0" y="1129309"/>
            <a:ext cx="10160000" cy="2942175"/>
          </a:xfrm>
          <a:custGeom>
            <a:gdLst>
              <a:gd fmla="*/ 0 w 12217400" name="connsiteX0"/>
              <a:gd fmla="*/ 0 h 3922900" name="connsiteY0"/>
              <a:gd fmla="*/ 12205970 w 12217400" name="connsiteX1"/>
              <a:gd fmla="*/ 1076960 h 3922900" name="connsiteY1"/>
              <a:gd fmla="*/ 12217400 w 12217400" name="connsiteX2"/>
              <a:gd fmla="*/ 3922900 h 3922900" name="connsiteY2"/>
              <a:gd fmla="*/ 6350 w 12217400" name="connsiteX3"/>
              <a:gd fmla="*/ 1541650 h 3922900" name="connsiteY3"/>
              <a:gd fmla="*/ 0 w 12217400" name="connsiteX4"/>
              <a:gd fmla="*/ 0 h 392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22900" w="122174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3" name="矩形 16"/>
          <p:cNvSpPr/>
          <p:nvPr/>
        </p:nvSpPr>
        <p:spPr>
          <a:xfrm>
            <a:off x="0" y="1259679"/>
            <a:ext cx="10160000" cy="1978844"/>
          </a:xfrm>
          <a:custGeom>
            <a:gdLst>
              <a:gd fmla="*/ 789 w 12200455" name="connsiteX0"/>
              <a:gd fmla="*/ 1615052 h 2638458" name="connsiteY0"/>
              <a:gd fmla="*/ 12200455 w 12200455" name="connsiteX1"/>
              <a:gd fmla="*/ 0 h 2638458" name="connsiteY1"/>
              <a:gd fmla="*/ 12200455 w 12200455" name="connsiteX2"/>
              <a:gd fmla="*/ 1792770 h 2638458" name="connsiteY2"/>
              <a:gd fmla="*/ 530 w 12200455" name="connsiteX3"/>
              <a:gd fmla="*/ 2638458 h 2638458" name="connsiteY3"/>
              <a:gd fmla="*/ 789 w 12200455" name="connsiteX4"/>
              <a:gd fmla="*/ 1615052 h 26384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38458" w="12200455">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4" name="矩形 13"/>
          <p:cNvSpPr/>
          <p:nvPr/>
        </p:nvSpPr>
        <p:spPr>
          <a:xfrm>
            <a:off x="0" y="1631106"/>
            <a:ext cx="10160000" cy="1235990"/>
          </a:xfrm>
          <a:custGeom>
            <a:gdLst>
              <a:gd fmla="*/ 14515 w 12199925" name="connsiteX0"/>
              <a:gd fmla="*/ 567287 h 1647986" name="connsiteY0"/>
              <a:gd fmla="*/ 12199620 w 12199925" name="connsiteX1"/>
              <a:gd fmla="*/ 0 h 1647986" name="connsiteY1"/>
              <a:gd fmla="*/ 12199620 w 12199925" name="connsiteX2"/>
              <a:gd fmla="*/ 1647986 h 1647986" name="connsiteY2"/>
              <a:gd fmla="*/ 0 w 12199925" name="connsiteX3"/>
              <a:gd fmla="*/ 1647986 h 1647986" name="connsiteY3"/>
              <a:gd fmla="*/ 14515 w 12199925" name="connsiteX4"/>
              <a:gd fmla="*/ 567287 h 1647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47985" w="12199925">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cs typeface="+mn-ea"/>
              <a:sym typeface="+mn-lt"/>
            </a:endParaRPr>
          </a:p>
        </p:txBody>
      </p:sp>
      <p:sp>
        <p:nvSpPr>
          <p:cNvPr id="5" name="文本框 1"/>
          <p:cNvSpPr txBox="1"/>
          <p:nvPr/>
        </p:nvSpPr>
        <p:spPr>
          <a:xfrm>
            <a:off x="2679702" y="2069482"/>
            <a:ext cx="4793861" cy="617220"/>
          </a:xfrm>
          <a:prstGeom prst="rect">
            <a:avLst/>
          </a:prstGeom>
          <a:noFill/>
        </p:spPr>
        <p:txBody>
          <a:bodyPr bIns="34290" lIns="68580" rIns="68580" rtlCol="0" tIns="34290" wrap="square">
            <a:spAutoFit/>
          </a:bodyPr>
          <a:lstStyle/>
          <a:p>
            <a:pPr algn="ctr"/>
            <a:r>
              <a:rPr altLang="en-US" b="1" lang="zh-CN" sz="3600">
                <a:solidFill>
                  <a:schemeClr val="bg1"/>
                </a:solidFill>
                <a:ea charset="-122" panose="020b0503020204020204" pitchFamily="34" typeface="微软雅黑"/>
                <a:cs typeface="+mn-ea"/>
                <a:sym typeface="+mn-lt"/>
              </a:rPr>
              <a:t>明年工作展望计划</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anchor="ctr" bIns="34295" lIns="68589" rIns="68589" tIns="34295"/>
            <a:lstStyle/>
            <a:p>
              <a:pPr algn="ctr" eaLnBrk="1" hangingPunct="1">
                <a:buFont charset="0" pitchFamily="34" typeface="Arial"/>
                <a:buNone/>
              </a:pPr>
              <a:endParaRPr altLang="zh-CN" lang="zh-CN">
                <a:latin charset="-122" pitchFamily="34" typeface="微软雅黑"/>
                <a:ea charset="-122" panose="020b0503020204020204" pitchFamily="34" typeface="微软雅黑"/>
                <a:sym charset="-122" panose="02010600030101010101" pitchFamily="2" typeface="宋体"/>
              </a:endParaRPr>
            </a:p>
          </p:txBody>
        </p:sp>
        <p:sp>
          <p:nvSpPr>
            <p:cNvPr id="8" name="文本框 17"/>
            <p:cNvSpPr>
              <a:spLocks noChangeArrowheads="1"/>
            </p:cNvSpPr>
            <p:nvPr/>
          </p:nvSpPr>
          <p:spPr bwMode="auto">
            <a:xfrm>
              <a:off x="307235" y="4040466"/>
              <a:ext cx="1457578" cy="495310"/>
            </a:xfrm>
            <a:prstGeom prst="rect">
              <a:avLst/>
            </a:prstGeom>
            <a:noFill/>
            <a:ln w="9525">
              <a:noFill/>
              <a:miter lim="800000"/>
            </a:ln>
          </p:spPr>
          <p:txBody>
            <a:bodyPr bIns="34295" lIns="68589" rIns="68589" tIns="34295" wrap="square">
              <a:spAutoFit/>
            </a:bodyPr>
            <a:lstStyle/>
            <a:p>
              <a:pPr algn="ctr" eaLnBrk="1" hangingPunct="1">
                <a:buFont charset="0" pitchFamily="34" typeface="Arial"/>
                <a:buNone/>
              </a:pPr>
              <a:r>
                <a:rPr altLang="zh-CN" b="1" lang="en-US" sz="2800">
                  <a:solidFill>
                    <a:schemeClr val="bg1"/>
                  </a:solidFill>
                  <a:latin charset="-128" pitchFamily="34" typeface="Adobe Gothic Std B"/>
                  <a:ea charset="-128" pitchFamily="34" typeface="Adobe Gothic Std B"/>
                </a:rPr>
                <a:t>PART  4</a:t>
              </a:r>
            </a:p>
          </p:txBody>
        </p:sp>
      </p:grpSp>
    </p:spTree>
    <p:extLst>
      <p:ext uri="{BB962C8B-B14F-4D97-AF65-F5344CB8AC3E}">
        <p14:creationId val="13193745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6"/>
                                        </p:tgtEl>
                                        <p:attrNameLst>
                                          <p:attrName>style.visibility</p:attrName>
                                        </p:attrNameLst>
                                      </p:cBhvr>
                                      <p:to>
                                        <p:strVal val="visible"/>
                                      </p:to>
                                    </p:set>
                                    <p:animScale>
                                      <p:cBhvr>
                                        <p:cTn decel="50000" dur="1000" fill="hold" id="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
                                        </p:tgtEl>
                                        <p:attrNameLst>
                                          <p:attrName>ppt_x</p:attrName>
                                          <p:attrName>ppt_y</p:attrName>
                                        </p:attrNameLst>
                                      </p:cBhvr>
                                    </p:animMotion>
                                    <p:animEffect filter="fade" transition="in">
                                      <p:cBhvr>
                                        <p:cTn dur="1000" id="9"/>
                                        <p:tgtEl>
                                          <p:spTgt spid="6"/>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矩形 4"/>
          <p:cNvSpPr/>
          <p:nvPr/>
        </p:nvSpPr>
        <p:spPr>
          <a:xfrm>
            <a:off x="1479600" y="1530476"/>
            <a:ext cx="2484276" cy="31052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lumMod val="85000"/>
                  <a:lumOff val="15000"/>
                </a:schemeClr>
              </a:solidFill>
              <a:ea charset="-122" panose="020b0503020204020204" pitchFamily="34" typeface="微软雅黑"/>
            </a:endParaRPr>
          </a:p>
        </p:txBody>
      </p:sp>
      <p:pic>
        <p:nvPicPr>
          <p:cNvPr id="6" name="Picture 2"/>
          <p:cNvPicPr>
            <a:picLocks noChangeArrowheads="1" noChangeAspect="1"/>
          </p:cNvPicPr>
          <p:nvPr/>
        </p:nvPicPr>
        <p:blipFill>
          <a:blip r:embed="rId3"/>
          <a:stretch>
            <a:fillRect/>
          </a:stretch>
        </p:blipFill>
        <p:spPr bwMode="auto">
          <a:xfrm>
            <a:off x="1569549" y="1685739"/>
            <a:ext cx="2304376" cy="2794711"/>
          </a:xfrm>
          <a:prstGeom prst="rect">
            <a:avLst/>
          </a:prstGeom>
          <a:noFill/>
          <a:ln w="38100">
            <a:noFill/>
            <a:miter lim="800000"/>
          </a:ln>
        </p:spPr>
      </p:pic>
      <p:sp>
        <p:nvSpPr>
          <p:cNvPr id="7" name="L 形 6"/>
          <p:cNvSpPr/>
          <p:nvPr/>
        </p:nvSpPr>
        <p:spPr>
          <a:xfrm>
            <a:off x="1614928" y="4795858"/>
            <a:ext cx="91694" cy="305638"/>
          </a:xfrm>
          <a:prstGeom prst="corner">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8810" lIns="77620" rIns="77620" rtlCol="0" tIns="38810"/>
          <a:lstStyle/>
          <a:p>
            <a:pPr algn="ctr"/>
            <a:endParaRPr altLang="en-US" lang="zh-CN">
              <a:solidFill>
                <a:schemeClr val="tx1">
                  <a:lumMod val="85000"/>
                  <a:lumOff val="15000"/>
                </a:schemeClr>
              </a:solidFill>
              <a:ea charset="-122" panose="020b0503020204020204" pitchFamily="34" typeface="微软雅黑"/>
            </a:endParaRPr>
          </a:p>
        </p:txBody>
      </p:sp>
      <p:sp>
        <p:nvSpPr>
          <p:cNvPr id="8" name="L 形 7"/>
          <p:cNvSpPr/>
          <p:nvPr/>
        </p:nvSpPr>
        <p:spPr>
          <a:xfrm flipH="1" flipV="1">
            <a:off x="3754706" y="4795824"/>
            <a:ext cx="91694" cy="305638"/>
          </a:xfrm>
          <a:prstGeom prst="corner">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8810" lIns="77620" rIns="77620" rtlCol="0" tIns="38810"/>
          <a:lstStyle/>
          <a:p>
            <a:pPr algn="ctr"/>
            <a:endParaRPr altLang="en-US" lang="zh-CN">
              <a:solidFill>
                <a:schemeClr val="tx1">
                  <a:lumMod val="85000"/>
                  <a:lumOff val="15000"/>
                </a:schemeClr>
              </a:solidFill>
              <a:ea charset="-122" panose="020b0503020204020204" pitchFamily="34" typeface="微软雅黑"/>
            </a:endParaRPr>
          </a:p>
        </p:txBody>
      </p:sp>
      <p:sp>
        <p:nvSpPr>
          <p:cNvPr id="9" name="矩形 8"/>
          <p:cNvSpPr/>
          <p:nvPr/>
        </p:nvSpPr>
        <p:spPr>
          <a:xfrm>
            <a:off x="1699235" y="4787936"/>
            <a:ext cx="2060240" cy="306220"/>
          </a:xfrm>
          <a:prstGeom prst="rect">
            <a:avLst/>
          </a:prstGeom>
        </p:spPr>
        <p:txBody>
          <a:bodyPr bIns="38810" lIns="77620" rIns="77620" tIns="38810" wrap="none">
            <a:spAutoFit/>
          </a:bodyPr>
          <a:lstStyle/>
          <a:p>
            <a:r>
              <a:rPr altLang="en-US" b="1" lang="zh-CN" sz="1500">
                <a:solidFill>
                  <a:schemeClr val="tx1">
                    <a:lumMod val="85000"/>
                    <a:lumOff val="15000"/>
                  </a:schemeClr>
                </a:solidFill>
                <a:latin charset="-122" pitchFamily="34" typeface="微软雅黑"/>
                <a:ea charset="-122" panose="020b0503020204020204" pitchFamily="34" typeface="微软雅黑"/>
              </a:rPr>
              <a:t>单击此处添加图片内容</a:t>
            </a:r>
          </a:p>
        </p:txBody>
      </p:sp>
      <p:sp>
        <p:nvSpPr>
          <p:cNvPr id="10" name="矩形 9"/>
          <p:cNvSpPr/>
          <p:nvPr/>
        </p:nvSpPr>
        <p:spPr>
          <a:xfrm>
            <a:off x="4570828" y="1821291"/>
            <a:ext cx="4361598" cy="854860"/>
          </a:xfrm>
          <a:prstGeom prst="rect">
            <a:avLst/>
          </a:prstGeom>
        </p:spPr>
        <p:txBody>
          <a:bodyPr bIns="38810" lIns="77620" rIns="77620" tIns="38810" wrap="square">
            <a:spAutoFit/>
          </a:bodyPr>
          <a:lstStyle/>
          <a:p>
            <a:pPr>
              <a:buFont charset="2" pitchFamily="2" typeface="Wingdings"/>
              <a:buChar char="p"/>
            </a:pPr>
            <a:r>
              <a:rPr altLang="en-US" lang="zh-CN" sz="1700">
                <a:solidFill>
                  <a:schemeClr val="tx1">
                    <a:lumMod val="85000"/>
                    <a:lumOff val="15000"/>
                  </a:schemeClr>
                </a:solidFill>
                <a:latin charset="-122" pitchFamily="34" typeface="微软雅黑"/>
                <a:ea charset="-122" panose="020b0503020204020204" pitchFamily="34" typeface="微软雅黑"/>
              </a:rPr>
              <a:t>请输入文本内容请输入文本内容请输入文本内容请输入文本内容请输入文本内容请输入文本内容请输入文本内容请输入文本内容</a:t>
            </a:r>
          </a:p>
        </p:txBody>
      </p:sp>
      <p:sp>
        <p:nvSpPr>
          <p:cNvPr id="11" name="矩形 10"/>
          <p:cNvSpPr/>
          <p:nvPr/>
        </p:nvSpPr>
        <p:spPr>
          <a:xfrm>
            <a:off x="4570830" y="3315986"/>
            <a:ext cx="4516865" cy="854860"/>
          </a:xfrm>
          <a:prstGeom prst="rect">
            <a:avLst/>
          </a:prstGeom>
        </p:spPr>
        <p:txBody>
          <a:bodyPr bIns="38810" lIns="77620" rIns="77620" tIns="38810" wrap="square">
            <a:spAutoFit/>
          </a:bodyPr>
          <a:lstStyle/>
          <a:p>
            <a:pPr>
              <a:buFont charset="2" pitchFamily="2" typeface="Wingdings"/>
              <a:buChar char="p"/>
            </a:pPr>
            <a:r>
              <a:rPr altLang="en-US" lang="zh-CN" sz="1700">
                <a:solidFill>
                  <a:schemeClr val="tx1">
                    <a:lumMod val="85000"/>
                    <a:lumOff val="15000"/>
                  </a:schemeClr>
                </a:solidFill>
                <a:latin charset="-122" pitchFamily="34" typeface="微软雅黑"/>
                <a:ea charset="-122" panose="020b0503020204020204" pitchFamily="34" typeface="微软雅黑"/>
              </a:rPr>
              <a:t>请输入文本内容请输入文本内容请输入文本内容请输入文本内容请输入文本内容请输入文本内容请输入文本内容请输入文本内容</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500" fill="hold" id="18"/>
                                        <p:tgtEl>
                                          <p:spTgt spid="5"/>
                                        </p:tgtEl>
                                        <p:attrNameLst>
                                          <p:attrName>ppt_w</p:attrName>
                                        </p:attrNameLst>
                                      </p:cBhvr>
                                      <p:tavLst>
                                        <p:tav tm="0">
                                          <p:val>
                                            <p:fltVal val="0"/>
                                          </p:val>
                                        </p:tav>
                                        <p:tav tm="100000">
                                          <p:val>
                                            <p:strVal val="#ppt_w"/>
                                          </p:val>
                                        </p:tav>
                                      </p:tavLst>
                                    </p:anim>
                                    <p:anim calcmode="lin" valueType="num">
                                      <p:cBhvr>
                                        <p:cTn dur="500" fill="hold" id="19"/>
                                        <p:tgtEl>
                                          <p:spTgt spid="5"/>
                                        </p:tgtEl>
                                        <p:attrNameLst>
                                          <p:attrName>ppt_h</p:attrName>
                                        </p:attrNameLst>
                                      </p:cBhvr>
                                      <p:tavLst>
                                        <p:tav tm="0">
                                          <p:val>
                                            <p:fltVal val="0"/>
                                          </p:val>
                                        </p:tav>
                                        <p:tav tm="100000">
                                          <p:val>
                                            <p:strVal val="#ppt_h"/>
                                          </p:val>
                                        </p:tav>
                                      </p:tavLst>
                                    </p:anim>
                                    <p:animEffect filter="fade" transition="in">
                                      <p:cBhvr>
                                        <p:cTn dur="500" id="20"/>
                                        <p:tgtEl>
                                          <p:spTgt spid="5"/>
                                        </p:tgtEl>
                                      </p:cBhvr>
                                    </p:animEffect>
                                  </p:childTnLst>
                                </p:cTn>
                              </p:par>
                            </p:childTnLst>
                          </p:cTn>
                        </p:par>
                        <p:par>
                          <p:cTn fill="hold" id="21" nodeType="afterGroup">
                            <p:stCondLst>
                              <p:cond delay="1500"/>
                            </p:stCondLst>
                            <p:childTnLst>
                              <p:par>
                                <p:cTn fill="hold" id="22" nodeType="afterEffect" presetClass="entr" presetID="9"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dissolve" transition="in">
                                      <p:cBhvr>
                                        <p:cTn dur="1000" id="24"/>
                                        <p:tgtEl>
                                          <p:spTgt spid="6"/>
                                        </p:tgtEl>
                                      </p:cBhvr>
                                    </p:animEffect>
                                  </p:childTnLst>
                                </p:cTn>
                              </p:par>
                            </p:childTnLst>
                          </p:cTn>
                        </p:par>
                        <p:par>
                          <p:cTn fill="hold" id="25" nodeType="afterGroup">
                            <p:stCondLst>
                              <p:cond delay="2500"/>
                            </p:stCondLst>
                            <p:childTnLst>
                              <p:par>
                                <p:cTn fill="hold" grpId="0" id="26" nodeType="afterEffect" presetClass="entr" presetID="2" presetSubtype="8">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0-#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16" presetSubtype="21">
                                  <p:stCondLst>
                                    <p:cond delay="0"/>
                                  </p:stCondLst>
                                  <p:childTnLst>
                                    <p:set>
                                      <p:cBhvr>
                                        <p:cTn dur="1" fill="hold" id="36">
                                          <p:stCondLst>
                                            <p:cond delay="0"/>
                                          </p:stCondLst>
                                        </p:cTn>
                                        <p:tgtEl>
                                          <p:spTgt spid="9"/>
                                        </p:tgtEl>
                                        <p:attrNameLst>
                                          <p:attrName>style.visibility</p:attrName>
                                        </p:attrNameLst>
                                      </p:cBhvr>
                                      <p:to>
                                        <p:strVal val="visible"/>
                                      </p:to>
                                    </p:set>
                                    <p:animEffect filter="barn(inVertical)" transition="in">
                                      <p:cBhvr>
                                        <p:cTn dur="500" id="37"/>
                                        <p:tgtEl>
                                          <p:spTgt spid="9"/>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0"/>
                                        </p:tgtEl>
                                        <p:attrNameLst>
                                          <p:attrName>style.visibility</p:attrName>
                                        </p:attrNameLst>
                                      </p:cBhvr>
                                      <p:to>
                                        <p:strVal val="visible"/>
                                      </p:to>
                                    </p:set>
                                    <p:animEffect filter="wipe(left)" transition="in">
                                      <p:cBhvr>
                                        <p:cTn dur="1000" id="41"/>
                                        <p:tgtEl>
                                          <p:spTgt spid="10"/>
                                        </p:tgtEl>
                                      </p:cBhvr>
                                    </p:animEffect>
                                  </p:childTnLst>
                                </p:cTn>
                              </p:par>
                            </p:childTnLst>
                          </p:cTn>
                        </p:par>
                        <p:par>
                          <p:cTn fill="hold" id="42" nodeType="afterGroup">
                            <p:stCondLst>
                              <p:cond delay="4500"/>
                            </p:stCondLst>
                            <p:childTnLst>
                              <p:par>
                                <p:cTn fill="hold" grpId="0" id="43" nodeType="afterEffect" presetClass="entr" presetID="22" presetSubtype="8">
                                  <p:stCondLst>
                                    <p:cond delay="0"/>
                                  </p:stCondLst>
                                  <p:childTnLst>
                                    <p:set>
                                      <p:cBhvr>
                                        <p:cTn dur="1" fill="hold" id="44">
                                          <p:stCondLst>
                                            <p:cond delay="0"/>
                                          </p:stCondLst>
                                        </p:cTn>
                                        <p:tgtEl>
                                          <p:spTgt spid="11"/>
                                        </p:tgtEl>
                                        <p:attrNameLst>
                                          <p:attrName>style.visibility</p:attrName>
                                        </p:attrNameLst>
                                      </p:cBhvr>
                                      <p:to>
                                        <p:strVal val="visible"/>
                                      </p:to>
                                    </p:set>
                                    <p:animEffect filter="wipe(left)" transition="in">
                                      <p:cBhvr>
                                        <p:cTn dur="1000" id="4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8"/>
      <p:bldP grpId="0" spid="9"/>
      <p:bldP grpId="0" spid="10"/>
      <p:bldP grpId="0" spid="1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明年工作展望计划</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矩形 4"/>
          <p:cNvSpPr/>
          <p:nvPr/>
        </p:nvSpPr>
        <p:spPr>
          <a:xfrm>
            <a:off x="1047555" y="1608471"/>
            <a:ext cx="1494281" cy="1144737"/>
          </a:xfrm>
          <a:prstGeom prst="rect">
            <a:avLst/>
          </a:prstGeom>
          <a:noFill/>
          <a:ln>
            <a:solidFill>
              <a:schemeClr val="bg1">
                <a:lumMod val="65000"/>
              </a:schemeClr>
            </a:solidFill>
            <a:prstDash val="sysDash"/>
          </a:ln>
        </p:spPr>
        <p:txBody>
          <a:bodyPr bIns="49279" lIns="98559" rIns="98559" tIns="49279" wrap="square">
            <a:noAutofit/>
          </a:bodyPr>
          <a:lstStyle/>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p:txBody>
      </p:sp>
      <p:sp>
        <p:nvSpPr>
          <p:cNvPr id="6" name="矩形 5"/>
          <p:cNvSpPr/>
          <p:nvPr/>
        </p:nvSpPr>
        <p:spPr>
          <a:xfrm>
            <a:off x="2674239" y="3643613"/>
            <a:ext cx="1494281" cy="1144737"/>
          </a:xfrm>
          <a:prstGeom prst="rect">
            <a:avLst/>
          </a:prstGeom>
          <a:noFill/>
          <a:ln>
            <a:solidFill>
              <a:schemeClr val="bg1">
                <a:lumMod val="65000"/>
              </a:schemeClr>
            </a:solidFill>
            <a:prstDash val="sysDash"/>
          </a:ln>
        </p:spPr>
        <p:txBody>
          <a:bodyPr bIns="49279" lIns="98559" rIns="98559" tIns="49279" wrap="square">
            <a:noAutofit/>
          </a:bodyPr>
          <a:lstStyle/>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p:txBody>
      </p:sp>
      <p:sp>
        <p:nvSpPr>
          <p:cNvPr id="7" name="矩形 6"/>
          <p:cNvSpPr/>
          <p:nvPr/>
        </p:nvSpPr>
        <p:spPr>
          <a:xfrm>
            <a:off x="4308080" y="1611991"/>
            <a:ext cx="1494281" cy="1144737"/>
          </a:xfrm>
          <a:prstGeom prst="rect">
            <a:avLst/>
          </a:prstGeom>
          <a:noFill/>
          <a:ln>
            <a:solidFill>
              <a:schemeClr val="bg1">
                <a:lumMod val="65000"/>
              </a:schemeClr>
            </a:solidFill>
            <a:prstDash val="sysDash"/>
          </a:ln>
        </p:spPr>
        <p:txBody>
          <a:bodyPr bIns="49279" lIns="98559" rIns="98559" tIns="49279" wrap="square">
            <a:noAutofit/>
          </a:bodyPr>
          <a:lstStyle/>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p:txBody>
      </p:sp>
      <p:sp>
        <p:nvSpPr>
          <p:cNvPr id="8" name="矩形 7"/>
          <p:cNvSpPr/>
          <p:nvPr/>
        </p:nvSpPr>
        <p:spPr>
          <a:xfrm>
            <a:off x="5938205" y="3643613"/>
            <a:ext cx="1494281" cy="1144737"/>
          </a:xfrm>
          <a:prstGeom prst="rect">
            <a:avLst/>
          </a:prstGeom>
          <a:noFill/>
          <a:ln>
            <a:solidFill>
              <a:schemeClr val="bg1">
                <a:lumMod val="65000"/>
              </a:schemeClr>
            </a:solidFill>
            <a:prstDash val="sysDash"/>
          </a:ln>
        </p:spPr>
        <p:txBody>
          <a:bodyPr bIns="49279" lIns="98559" rIns="98559" tIns="49279" wrap="square">
            <a:noAutofit/>
          </a:bodyPr>
          <a:lstStyle/>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p:txBody>
      </p:sp>
      <p:sp>
        <p:nvSpPr>
          <p:cNvPr id="9" name="矩形 8"/>
          <p:cNvSpPr/>
          <p:nvPr/>
        </p:nvSpPr>
        <p:spPr>
          <a:xfrm>
            <a:off x="7568330" y="1608110"/>
            <a:ext cx="1494281" cy="1144737"/>
          </a:xfrm>
          <a:prstGeom prst="rect">
            <a:avLst/>
          </a:prstGeom>
          <a:noFill/>
          <a:ln>
            <a:solidFill>
              <a:schemeClr val="bg1">
                <a:lumMod val="65000"/>
              </a:schemeClr>
            </a:solidFill>
            <a:prstDash val="sysDash"/>
          </a:ln>
        </p:spPr>
        <p:txBody>
          <a:bodyPr bIns="49279" lIns="98559" rIns="98559" tIns="49279" wrap="square">
            <a:noAutofit/>
          </a:bodyPr>
          <a:lstStyle/>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a:p>
            <a:pPr algn="ctr">
              <a:lnSpc>
                <a:spcPct val="150000"/>
              </a:lnSpc>
            </a:pPr>
            <a:r>
              <a:rPr altLang="en-US" lang="zh-CN" sz="1500">
                <a:latin charset="-122" pitchFamily="34" typeface="微软雅黑"/>
                <a:ea charset="-122" panose="020b0503020204020204" pitchFamily="34" typeface="微软雅黑"/>
              </a:rPr>
              <a:t>单击添加文字</a:t>
            </a:r>
          </a:p>
        </p:txBody>
      </p:sp>
      <p:sp>
        <p:nvSpPr>
          <p:cNvPr id="10" name="AutoShape 7"/>
          <p:cNvSpPr>
            <a:spLocks noChangeArrowheads="1"/>
          </p:cNvSpPr>
          <p:nvPr/>
        </p:nvSpPr>
        <p:spPr bwMode="gray">
          <a:xfrm>
            <a:off x="1047552" y="2712145"/>
            <a:ext cx="1668938" cy="931466"/>
          </a:xfrm>
          <a:prstGeom prst="chevron">
            <a:avLst>
              <a:gd fmla="val 17842" name="adj"/>
            </a:avLst>
          </a:prstGeom>
          <a:solidFill>
            <a:srgbClr val="0B87D6"/>
          </a:solidFill>
          <a:ln w="38100">
            <a:noFill/>
            <a:miter lim="800000"/>
          </a:ln>
          <a:effectLst/>
        </p:spPr>
        <p:txBody>
          <a:bodyPr anchor="ctr" bIns="49279" lIns="98559" rIns="98559" tIns="49279" wrap="square">
            <a:noAutofit/>
          </a:bodyPr>
          <a:lstStyle/>
          <a:p>
            <a:r>
              <a:rPr altLang="en-US" lang="zh-CN">
                <a:latin charset="-122" pitchFamily="34" typeface="微软雅黑"/>
                <a:ea charset="-122" panose="020b0503020204020204" pitchFamily="34" typeface="微软雅黑"/>
              </a:rPr>
              <a:t>添加文本</a:t>
            </a:r>
          </a:p>
        </p:txBody>
      </p:sp>
      <p:sp>
        <p:nvSpPr>
          <p:cNvPr id="11" name="AutoShape 7"/>
          <p:cNvSpPr>
            <a:spLocks noChangeArrowheads="1"/>
          </p:cNvSpPr>
          <p:nvPr/>
        </p:nvSpPr>
        <p:spPr bwMode="gray">
          <a:xfrm>
            <a:off x="2677859" y="2712145"/>
            <a:ext cx="1668938" cy="931466"/>
          </a:xfrm>
          <a:prstGeom prst="chevron">
            <a:avLst>
              <a:gd fmla="val 17842" name="adj"/>
            </a:avLst>
          </a:prstGeom>
          <a:solidFill>
            <a:srgbClr val="052E65"/>
          </a:solidFill>
          <a:ln w="38100">
            <a:noFill/>
            <a:miter lim="800000"/>
          </a:ln>
          <a:effectLst/>
        </p:spPr>
        <p:txBody>
          <a:bodyPr anchor="ctr" bIns="49279" lIns="98559" rIns="98559" tIns="49279" wrap="square">
            <a:noAutofit/>
          </a:bodyPr>
          <a:lstStyle/>
          <a:p>
            <a:r>
              <a:rPr altLang="en-US" lang="zh-CN">
                <a:solidFill>
                  <a:schemeClr val="bg1"/>
                </a:solidFill>
                <a:latin charset="-122" pitchFamily="34" typeface="微软雅黑"/>
                <a:ea charset="-122" panose="020b0503020204020204" pitchFamily="34" typeface="微软雅黑"/>
              </a:rPr>
              <a:t>添加文本</a:t>
            </a:r>
          </a:p>
        </p:txBody>
      </p:sp>
      <p:sp>
        <p:nvSpPr>
          <p:cNvPr id="12" name="AutoShape 7"/>
          <p:cNvSpPr>
            <a:spLocks noChangeArrowheads="1"/>
          </p:cNvSpPr>
          <p:nvPr/>
        </p:nvSpPr>
        <p:spPr bwMode="gray">
          <a:xfrm>
            <a:off x="4308165" y="2712145"/>
            <a:ext cx="1668938" cy="931466"/>
          </a:xfrm>
          <a:prstGeom prst="chevron">
            <a:avLst>
              <a:gd fmla="val 17842" name="adj"/>
            </a:avLst>
          </a:prstGeom>
          <a:solidFill>
            <a:srgbClr val="0B87D6"/>
          </a:solidFill>
          <a:ln w="38100">
            <a:noFill/>
            <a:miter lim="800000"/>
          </a:ln>
          <a:effectLst/>
        </p:spPr>
        <p:txBody>
          <a:bodyPr anchor="ctr" bIns="49279" lIns="98559" rIns="98559" tIns="49279" wrap="square">
            <a:noAutofit/>
          </a:bodyPr>
          <a:lstStyle/>
          <a:p>
            <a:r>
              <a:rPr altLang="en-US" lang="zh-CN">
                <a:latin charset="-122" pitchFamily="34" typeface="微软雅黑"/>
                <a:ea charset="-122" panose="020b0503020204020204" pitchFamily="34" typeface="微软雅黑"/>
              </a:rPr>
              <a:t>添加文本</a:t>
            </a:r>
          </a:p>
        </p:txBody>
      </p:sp>
      <p:sp>
        <p:nvSpPr>
          <p:cNvPr id="13" name="AutoShape 7"/>
          <p:cNvSpPr>
            <a:spLocks noChangeArrowheads="1"/>
          </p:cNvSpPr>
          <p:nvPr/>
        </p:nvSpPr>
        <p:spPr bwMode="gray">
          <a:xfrm>
            <a:off x="5938471" y="2712145"/>
            <a:ext cx="1668938" cy="931466"/>
          </a:xfrm>
          <a:prstGeom prst="chevron">
            <a:avLst>
              <a:gd fmla="val 17842" name="adj"/>
            </a:avLst>
          </a:prstGeom>
          <a:solidFill>
            <a:srgbClr val="052E65"/>
          </a:solidFill>
          <a:ln w="38100">
            <a:noFill/>
            <a:miter lim="800000"/>
          </a:ln>
          <a:effectLst/>
        </p:spPr>
        <p:txBody>
          <a:bodyPr anchor="ctr" bIns="49279" lIns="98559" rIns="98559" tIns="49279" wrap="square">
            <a:noAutofit/>
          </a:bodyPr>
          <a:lstStyle/>
          <a:p>
            <a:r>
              <a:rPr altLang="en-US" lang="zh-CN">
                <a:solidFill>
                  <a:schemeClr val="bg1"/>
                </a:solidFill>
                <a:latin charset="-122" pitchFamily="34" typeface="微软雅黑"/>
                <a:ea charset="-122" panose="020b0503020204020204" pitchFamily="34" typeface="微软雅黑"/>
              </a:rPr>
              <a:t>添加文本</a:t>
            </a:r>
          </a:p>
        </p:txBody>
      </p:sp>
      <p:sp>
        <p:nvSpPr>
          <p:cNvPr id="14" name="AutoShape 7"/>
          <p:cNvSpPr>
            <a:spLocks noChangeArrowheads="1"/>
          </p:cNvSpPr>
          <p:nvPr/>
        </p:nvSpPr>
        <p:spPr bwMode="gray">
          <a:xfrm>
            <a:off x="7568777" y="2712145"/>
            <a:ext cx="1668938" cy="931466"/>
          </a:xfrm>
          <a:prstGeom prst="chevron">
            <a:avLst>
              <a:gd fmla="val 17842" name="adj"/>
            </a:avLst>
          </a:prstGeom>
          <a:solidFill>
            <a:srgbClr val="0B87D6"/>
          </a:solidFill>
          <a:ln w="38100">
            <a:noFill/>
            <a:miter lim="800000"/>
          </a:ln>
          <a:effectLst/>
        </p:spPr>
        <p:txBody>
          <a:bodyPr anchor="ctr" bIns="49279" lIns="98559" rIns="98559" tIns="49279" wrap="square">
            <a:noAutofit/>
          </a:bodyPr>
          <a:lstStyle/>
          <a:p>
            <a:r>
              <a:rPr altLang="en-US" lang="zh-CN">
                <a:latin charset="-122" pitchFamily="34" typeface="微软雅黑"/>
                <a:ea charset="-122" panose="020b0503020204020204" pitchFamily="34" typeface="微软雅黑"/>
              </a:rPr>
              <a:t>添加文本</a:t>
            </a:r>
          </a:p>
        </p:txBody>
      </p:sp>
    </p:spTree>
    <p:extLst>
      <p:ext uri="{BB962C8B-B14F-4D97-AF65-F5344CB8AC3E}">
        <p14:creationId val="28743317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5"/>
                                        </p:tgtEl>
                                        <p:attrNameLst>
                                          <p:attrName>style.visibility</p:attrName>
                                        </p:attrNameLst>
                                      </p:cBhvr>
                                      <p:to>
                                        <p:strVal val="visible"/>
                                      </p:to>
                                    </p:set>
                                    <p:animEffect filter="wipe(down)" transition="in">
                                      <p:cBhvr>
                                        <p:cTn dur="400" id="18"/>
                                        <p:tgtEl>
                                          <p:spTgt spid="5"/>
                                        </p:tgtEl>
                                      </p:cBhvr>
                                    </p:animEffect>
                                  </p:childTnLst>
                                </p:cTn>
                              </p:par>
                            </p:childTnLst>
                          </p:cTn>
                        </p:par>
                        <p:par>
                          <p:cTn fill="hold" id="19" nodeType="afterGroup">
                            <p:stCondLst>
                              <p:cond delay="1400"/>
                            </p:stCondLst>
                            <p:childTnLst>
                              <p:par>
                                <p:cTn fill="hold" grpId="0" id="20" nodeType="afterEffect" presetClass="entr" presetID="22" presetSubtype="1">
                                  <p:stCondLst>
                                    <p:cond delay="0"/>
                                  </p:stCondLst>
                                  <p:childTnLst>
                                    <p:set>
                                      <p:cBhvr>
                                        <p:cTn dur="1" fill="hold" id="21">
                                          <p:stCondLst>
                                            <p:cond delay="0"/>
                                          </p:stCondLst>
                                        </p:cTn>
                                        <p:tgtEl>
                                          <p:spTgt spid="6"/>
                                        </p:tgtEl>
                                        <p:attrNameLst>
                                          <p:attrName>style.visibility</p:attrName>
                                        </p:attrNameLst>
                                      </p:cBhvr>
                                      <p:to>
                                        <p:strVal val="visible"/>
                                      </p:to>
                                    </p:set>
                                    <p:animEffect filter="wipe(up)" transition="in">
                                      <p:cBhvr>
                                        <p:cTn dur="400" id="22"/>
                                        <p:tgtEl>
                                          <p:spTgt spid="6"/>
                                        </p:tgtEl>
                                      </p:cBhvr>
                                    </p:animEffect>
                                  </p:childTnLst>
                                </p:cTn>
                              </p:par>
                            </p:childTnLst>
                          </p:cTn>
                        </p:par>
                        <p:par>
                          <p:cTn fill="hold" id="23" nodeType="afterGroup">
                            <p:stCondLst>
                              <p:cond delay="1800"/>
                            </p:stCondLst>
                            <p:childTnLst>
                              <p:par>
                                <p:cTn fill="hold" grpId="0" id="24" nodeType="afterEffect" presetClass="entr" presetID="22" presetSubtype="4">
                                  <p:stCondLst>
                                    <p:cond delay="0"/>
                                  </p:stCondLst>
                                  <p:childTnLst>
                                    <p:set>
                                      <p:cBhvr>
                                        <p:cTn dur="1" fill="hold" id="25">
                                          <p:stCondLst>
                                            <p:cond delay="0"/>
                                          </p:stCondLst>
                                        </p:cTn>
                                        <p:tgtEl>
                                          <p:spTgt spid="7"/>
                                        </p:tgtEl>
                                        <p:attrNameLst>
                                          <p:attrName>style.visibility</p:attrName>
                                        </p:attrNameLst>
                                      </p:cBhvr>
                                      <p:to>
                                        <p:strVal val="visible"/>
                                      </p:to>
                                    </p:set>
                                    <p:animEffect filter="wipe(down)" transition="in">
                                      <p:cBhvr>
                                        <p:cTn dur="400" id="26"/>
                                        <p:tgtEl>
                                          <p:spTgt spid="7"/>
                                        </p:tgtEl>
                                      </p:cBhvr>
                                    </p:animEffect>
                                  </p:childTnLst>
                                </p:cTn>
                              </p:par>
                            </p:childTnLst>
                          </p:cTn>
                        </p:par>
                        <p:par>
                          <p:cTn fill="hold" id="27" nodeType="afterGroup">
                            <p:stCondLst>
                              <p:cond delay="2200"/>
                            </p:stCondLst>
                            <p:childTnLst>
                              <p:par>
                                <p:cTn fill="hold" grpId="0" id="28" nodeType="afterEffect" presetClass="entr" presetID="22" presetSubtype="1">
                                  <p:stCondLst>
                                    <p:cond delay="0"/>
                                  </p:stCondLst>
                                  <p:childTnLst>
                                    <p:set>
                                      <p:cBhvr>
                                        <p:cTn dur="1" fill="hold" id="29">
                                          <p:stCondLst>
                                            <p:cond delay="0"/>
                                          </p:stCondLst>
                                        </p:cTn>
                                        <p:tgtEl>
                                          <p:spTgt spid="8"/>
                                        </p:tgtEl>
                                        <p:attrNameLst>
                                          <p:attrName>style.visibility</p:attrName>
                                        </p:attrNameLst>
                                      </p:cBhvr>
                                      <p:to>
                                        <p:strVal val="visible"/>
                                      </p:to>
                                    </p:set>
                                    <p:animEffect filter="wipe(up)" transition="in">
                                      <p:cBhvr>
                                        <p:cTn dur="400" id="30"/>
                                        <p:tgtEl>
                                          <p:spTgt spid="8"/>
                                        </p:tgtEl>
                                      </p:cBhvr>
                                    </p:animEffect>
                                  </p:childTnLst>
                                </p:cTn>
                              </p:par>
                            </p:childTnLst>
                          </p:cTn>
                        </p:par>
                        <p:par>
                          <p:cTn fill="hold" id="31" nodeType="afterGroup">
                            <p:stCondLst>
                              <p:cond delay="2600"/>
                            </p:stCondLst>
                            <p:childTnLst>
                              <p:par>
                                <p:cTn fill="hold" grpId="0" id="32" nodeType="after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4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descr="1555-1103021421109.jpg" id="5" name="图片 4"/>
          <p:cNvPicPr>
            <a:picLocks noChangeAspect="1"/>
          </p:cNvPicPr>
          <p:nvPr/>
        </p:nvPicPr>
        <p:blipFill>
          <a:blip r:embed="rId3"/>
          <a:stretch>
            <a:fillRect/>
          </a:stretch>
        </p:blipFill>
        <p:spPr>
          <a:xfrm>
            <a:off x="1119560" y="1922329"/>
            <a:ext cx="2173500" cy="1449673"/>
          </a:xfrm>
          <a:prstGeom prst="round2DiagRect">
            <a:avLst/>
          </a:prstGeom>
        </p:spPr>
      </p:pic>
      <p:pic>
        <p:nvPicPr>
          <p:cNvPr descr="1555-1103021421109.jpg" id="6" name="图片 5"/>
          <p:cNvPicPr>
            <a:picLocks noChangeAspect="1"/>
          </p:cNvPicPr>
          <p:nvPr/>
        </p:nvPicPr>
        <p:blipFill>
          <a:blip r:embed="rId4"/>
          <a:stretch>
            <a:fillRect/>
          </a:stretch>
        </p:blipFill>
        <p:spPr>
          <a:xfrm>
            <a:off x="3991771" y="1922329"/>
            <a:ext cx="2173500" cy="1449672"/>
          </a:xfrm>
          <a:prstGeom prst="round2DiagRect">
            <a:avLst/>
          </a:prstGeom>
        </p:spPr>
      </p:pic>
      <p:pic>
        <p:nvPicPr>
          <p:cNvPr descr="1555-1103021421109.jpg" id="7" name="图片 6"/>
          <p:cNvPicPr/>
          <p:nvPr/>
        </p:nvPicPr>
        <p:blipFill>
          <a:blip r:embed="rId5"/>
          <a:stretch>
            <a:fillRect/>
          </a:stretch>
        </p:blipFill>
        <p:spPr>
          <a:xfrm>
            <a:off x="6843553" y="1921396"/>
            <a:ext cx="2173500" cy="1451536"/>
          </a:xfrm>
          <a:prstGeom prst="round2DiagRect">
            <a:avLst/>
          </a:prstGeom>
        </p:spPr>
      </p:pic>
      <p:sp>
        <p:nvSpPr>
          <p:cNvPr id="8" name="右箭头 7"/>
          <p:cNvSpPr/>
          <p:nvPr/>
        </p:nvSpPr>
        <p:spPr>
          <a:xfrm>
            <a:off x="3543772" y="3911125"/>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endParaRPr altLang="en-US" lang="zh-CN">
              <a:ea charset="-122" panose="020b0503020204020204" pitchFamily="34" typeface="微软雅黑"/>
            </a:endParaRPr>
          </a:p>
        </p:txBody>
      </p:sp>
      <p:sp>
        <p:nvSpPr>
          <p:cNvPr id="9" name="右箭头 8"/>
          <p:cNvSpPr/>
          <p:nvPr/>
        </p:nvSpPr>
        <p:spPr>
          <a:xfrm>
            <a:off x="6416216" y="3911125"/>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endParaRPr altLang="en-US" lang="zh-CN">
              <a:ea charset="-122" panose="020b0503020204020204" pitchFamily="34" typeface="微软雅黑"/>
            </a:endParaRPr>
          </a:p>
        </p:txBody>
      </p:sp>
      <p:sp>
        <p:nvSpPr>
          <p:cNvPr id="10" name="矩形 9"/>
          <p:cNvSpPr/>
          <p:nvPr/>
        </p:nvSpPr>
        <p:spPr>
          <a:xfrm flipV="1" rot="10800000">
            <a:off x="1119560"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just">
              <a:lnSpc>
                <a:spcPct val="130000"/>
              </a:lnSpc>
              <a:spcAft>
                <a:spcPts val="647"/>
              </a:spcAft>
            </a:pPr>
            <a:r>
              <a:rPr altLang="en-US" lang="zh-CN" sz="1300">
                <a:solidFill>
                  <a:schemeClr val="bg1"/>
                </a:solidFill>
                <a:latin charset="-122" pitchFamily="34" typeface="微软雅黑"/>
                <a:ea charset="-122" panose="020b0503020204020204" pitchFamily="34" typeface="微软雅黑"/>
              </a:rPr>
              <a:t>单击此处添加对图片的说明文字单击此处添加对图片的说明文字.</a:t>
            </a:r>
          </a:p>
        </p:txBody>
      </p:sp>
      <p:sp>
        <p:nvSpPr>
          <p:cNvPr id="11" name="矩形 10"/>
          <p:cNvSpPr/>
          <p:nvPr/>
        </p:nvSpPr>
        <p:spPr>
          <a:xfrm flipV="1" rot="10800000">
            <a:off x="3991772"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just">
              <a:lnSpc>
                <a:spcPct val="130000"/>
              </a:lnSpc>
              <a:spcAft>
                <a:spcPts val="647"/>
              </a:spcAft>
            </a:pPr>
            <a:r>
              <a:rPr altLang="en-US" lang="zh-CN" sz="1300">
                <a:solidFill>
                  <a:schemeClr val="bg1"/>
                </a:solidFill>
                <a:latin charset="-122" pitchFamily="34" typeface="微软雅黑"/>
                <a:ea charset="-122" panose="020b0503020204020204" pitchFamily="34" typeface="微软雅黑"/>
              </a:rPr>
              <a:t>单击此处添加对图片的说明文字单击此处添加对图片的说明文字.</a:t>
            </a:r>
          </a:p>
        </p:txBody>
      </p:sp>
      <p:sp>
        <p:nvSpPr>
          <p:cNvPr id="12" name="矩形 11"/>
          <p:cNvSpPr/>
          <p:nvPr/>
        </p:nvSpPr>
        <p:spPr>
          <a:xfrm flipV="1" rot="10800000">
            <a:off x="6843554"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just">
              <a:lnSpc>
                <a:spcPct val="130000"/>
              </a:lnSpc>
              <a:spcAft>
                <a:spcPts val="647"/>
              </a:spcAft>
            </a:pPr>
            <a:r>
              <a:rPr altLang="en-US" lang="zh-CN" sz="1300">
                <a:solidFill>
                  <a:schemeClr val="bg1"/>
                </a:solidFill>
                <a:latin charset="-122" pitchFamily="34" typeface="微软雅黑"/>
                <a:ea charset="-122" panose="020b0503020204020204" pitchFamily="34" typeface="微软雅黑"/>
              </a:rPr>
              <a:t>单击此处添加对图片的说明文字单击此处添加对图片的说明文字.</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37"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ecel="100000" dur="900" fill="hold" id="20"/>
                                        <p:tgtEl>
                                          <p:spTgt spid="5"/>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5"/>
                                        </p:tgtEl>
                                        <p:attrNameLst>
                                          <p:attrName>ppt_y</p:attrName>
                                        </p:attrNameLst>
                                      </p:cBhvr>
                                      <p:tavLst>
                                        <p:tav tm="0">
                                          <p:val>
                                            <p:strVal val="#ppt_y-.03"/>
                                          </p:val>
                                        </p:tav>
                                        <p:tav tm="100000">
                                          <p:val>
                                            <p:strVal val="#ppt_y"/>
                                          </p:val>
                                        </p:tav>
                                      </p:tavLst>
                                    </p:anim>
                                  </p:childTnLst>
                                </p:cTn>
                              </p:par>
                              <p:par>
                                <p:cTn fill="hold" id="22" nodeType="withEffect" presetClass="entr" presetID="37" presetSubtype="0">
                                  <p:stCondLst>
                                    <p:cond delay="400"/>
                                  </p:stCondLst>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anim calcmode="lin" valueType="num">
                                      <p:cBhvr>
                                        <p:cTn dur="1000" fill="hold" id="25"/>
                                        <p:tgtEl>
                                          <p:spTgt spid="6"/>
                                        </p:tgtEl>
                                        <p:attrNameLst>
                                          <p:attrName>ppt_x</p:attrName>
                                        </p:attrNameLst>
                                      </p:cBhvr>
                                      <p:tavLst>
                                        <p:tav tm="0">
                                          <p:val>
                                            <p:strVal val="#ppt_x"/>
                                          </p:val>
                                        </p:tav>
                                        <p:tav tm="100000">
                                          <p:val>
                                            <p:strVal val="#ppt_x"/>
                                          </p:val>
                                        </p:tav>
                                      </p:tavLst>
                                    </p:anim>
                                    <p:anim calcmode="lin" valueType="num">
                                      <p:cBhvr>
                                        <p:cTn decel="100000" dur="900" fill="hold" id="26"/>
                                        <p:tgtEl>
                                          <p:spTgt spid="6"/>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6"/>
                                        </p:tgtEl>
                                        <p:attrNameLst>
                                          <p:attrName>ppt_y</p:attrName>
                                        </p:attrNameLst>
                                      </p:cBhvr>
                                      <p:tavLst>
                                        <p:tav tm="0">
                                          <p:val>
                                            <p:strVal val="#ppt_y-.03"/>
                                          </p:val>
                                        </p:tav>
                                        <p:tav tm="100000">
                                          <p:val>
                                            <p:strVal val="#ppt_y"/>
                                          </p:val>
                                        </p:tav>
                                      </p:tavLst>
                                    </p:anim>
                                  </p:childTnLst>
                                </p:cTn>
                              </p:par>
                              <p:par>
                                <p:cTn fill="hold" id="28" nodeType="withEffect" presetClass="entr" presetID="37" presetSubtype="0">
                                  <p:stCondLst>
                                    <p:cond delay="800"/>
                                  </p:stCondLst>
                                  <p:childTnLst>
                                    <p:set>
                                      <p:cBhvr>
                                        <p:cTn dur="1" fill="hold" id="29">
                                          <p:stCondLst>
                                            <p:cond delay="0"/>
                                          </p:stCondLst>
                                        </p:cTn>
                                        <p:tgtEl>
                                          <p:spTgt spid="7"/>
                                        </p:tgtEl>
                                        <p:attrNameLst>
                                          <p:attrName>style.visibility</p:attrName>
                                        </p:attrNameLst>
                                      </p:cBhvr>
                                      <p:to>
                                        <p:strVal val="visible"/>
                                      </p:to>
                                    </p:set>
                                    <p:animEffect filter="fade" transition="in">
                                      <p:cBhvr>
                                        <p:cTn dur="1000" id="30"/>
                                        <p:tgtEl>
                                          <p:spTgt spid="7"/>
                                        </p:tgtEl>
                                      </p:cBhvr>
                                    </p:animEffect>
                                    <p:anim calcmode="lin" valueType="num">
                                      <p:cBhvr>
                                        <p:cTn dur="1000" fill="hold" id="31"/>
                                        <p:tgtEl>
                                          <p:spTgt spid="7"/>
                                        </p:tgtEl>
                                        <p:attrNameLst>
                                          <p:attrName>ppt_x</p:attrName>
                                        </p:attrNameLst>
                                      </p:cBhvr>
                                      <p:tavLst>
                                        <p:tav tm="0">
                                          <p:val>
                                            <p:strVal val="#ppt_x"/>
                                          </p:val>
                                        </p:tav>
                                        <p:tav tm="100000">
                                          <p:val>
                                            <p:strVal val="#ppt_x"/>
                                          </p:val>
                                        </p:tav>
                                      </p:tavLst>
                                    </p:anim>
                                    <p:anim calcmode="lin" valueType="num">
                                      <p:cBhvr>
                                        <p:cTn decel="100000" dur="900" fill="hold" id="32"/>
                                        <p:tgtEl>
                                          <p:spTgt spid="7"/>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fill="hold" id="34" nodeType="afterGroup">
                            <p:stCondLst>
                              <p:cond delay="2800"/>
                            </p:stCondLst>
                            <p:childTnLst>
                              <p:par>
                                <p:cTn fill="hold" grpId="0" id="35" nodeType="after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par>
                          <p:cTn fill="hold" id="38" nodeType="afterGroup">
                            <p:stCondLst>
                              <p:cond delay="3300"/>
                            </p:stCondLst>
                            <p:childTnLst>
                              <p:par>
                                <p:cTn fill="hold" grpId="0" id="39" nodeType="afterEffect" presetClass="entr" presetID="2" presetSubtype="8">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500" fill="hold" id="41"/>
                                        <p:tgtEl>
                                          <p:spTgt spid="8"/>
                                        </p:tgtEl>
                                        <p:attrNameLst>
                                          <p:attrName>ppt_x</p:attrName>
                                        </p:attrNameLst>
                                      </p:cBhvr>
                                      <p:tavLst>
                                        <p:tav tm="0">
                                          <p:val>
                                            <p:strVal val="0-#ppt_w/2"/>
                                          </p:val>
                                        </p:tav>
                                        <p:tav tm="100000">
                                          <p:val>
                                            <p:strVal val="#ppt_x"/>
                                          </p:val>
                                        </p:tav>
                                      </p:tavLst>
                                    </p:anim>
                                    <p:anim calcmode="lin" valueType="num">
                                      <p:cBhvr additive="base">
                                        <p:cTn dur="500" fill="hold" id="42"/>
                                        <p:tgtEl>
                                          <p:spTgt spid="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800"/>
                            </p:stCondLst>
                            <p:childTnLst>
                              <p:par>
                                <p:cTn fill="hold" grpId="0" id="44" nodeType="afterEffect" presetClass="entr" presetID="22" presetSubtype="8">
                                  <p:stCondLst>
                                    <p:cond delay="0"/>
                                  </p:stCondLst>
                                  <p:childTnLst>
                                    <p:set>
                                      <p:cBhvr>
                                        <p:cTn dur="1" fill="hold" id="45">
                                          <p:stCondLst>
                                            <p:cond delay="0"/>
                                          </p:stCondLst>
                                        </p:cTn>
                                        <p:tgtEl>
                                          <p:spTgt spid="11"/>
                                        </p:tgtEl>
                                        <p:attrNameLst>
                                          <p:attrName>style.visibility</p:attrName>
                                        </p:attrNameLst>
                                      </p:cBhvr>
                                      <p:to>
                                        <p:strVal val="visible"/>
                                      </p:to>
                                    </p:set>
                                    <p:animEffect filter="wipe(left)" transition="in">
                                      <p:cBhvr>
                                        <p:cTn dur="500" id="46"/>
                                        <p:tgtEl>
                                          <p:spTgt spid="11"/>
                                        </p:tgtEl>
                                      </p:cBhvr>
                                    </p:animEffect>
                                  </p:childTnLst>
                                </p:cTn>
                              </p:par>
                            </p:childTnLst>
                          </p:cTn>
                        </p:par>
                        <p:par>
                          <p:cTn fill="hold" id="47" nodeType="afterGroup">
                            <p:stCondLst>
                              <p:cond delay="4300"/>
                            </p:stCondLst>
                            <p:childTnLst>
                              <p:par>
                                <p:cTn fill="hold" grpId="0" id="48" nodeType="afterEffect" presetClass="entr" presetID="2" presetSubtype="8">
                                  <p:stCondLst>
                                    <p:cond delay="0"/>
                                  </p:stCondLst>
                                  <p:childTnLst>
                                    <p:set>
                                      <p:cBhvr>
                                        <p:cTn dur="1" fill="hold" id="49">
                                          <p:stCondLst>
                                            <p:cond delay="0"/>
                                          </p:stCondLst>
                                        </p:cTn>
                                        <p:tgtEl>
                                          <p:spTgt spid="9"/>
                                        </p:tgtEl>
                                        <p:attrNameLst>
                                          <p:attrName>style.visibility</p:attrName>
                                        </p:attrNameLst>
                                      </p:cBhvr>
                                      <p:to>
                                        <p:strVal val="visible"/>
                                      </p:to>
                                    </p:set>
                                    <p:anim calcmode="lin" valueType="num">
                                      <p:cBhvr additive="base">
                                        <p:cTn dur="500" fill="hold" id="50"/>
                                        <p:tgtEl>
                                          <p:spTgt spid="9"/>
                                        </p:tgtEl>
                                        <p:attrNameLst>
                                          <p:attrName>ppt_x</p:attrName>
                                        </p:attrNameLst>
                                      </p:cBhvr>
                                      <p:tavLst>
                                        <p:tav tm="0">
                                          <p:val>
                                            <p:strVal val="0-#ppt_w/2"/>
                                          </p:val>
                                        </p:tav>
                                        <p:tav tm="100000">
                                          <p:val>
                                            <p:strVal val="#ppt_x"/>
                                          </p:val>
                                        </p:tav>
                                      </p:tavLst>
                                    </p:anim>
                                    <p:anim calcmode="lin" valueType="num">
                                      <p:cBhvr additive="base">
                                        <p:cTn dur="500" fill="hold" id="51"/>
                                        <p:tgtEl>
                                          <p:spTgt spid="9"/>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800"/>
                            </p:stCondLst>
                            <p:childTnLst>
                              <p:par>
                                <p:cTn fill="hold" grpId="0" id="53" nodeType="afterEffect" presetClass="entr" presetID="22" presetSubtype="8">
                                  <p:stCondLst>
                                    <p:cond delay="0"/>
                                  </p:stCondLst>
                                  <p:childTnLst>
                                    <p:set>
                                      <p:cBhvr>
                                        <p:cTn dur="1" fill="hold" id="54">
                                          <p:stCondLst>
                                            <p:cond delay="0"/>
                                          </p:stCondLst>
                                        </p:cTn>
                                        <p:tgtEl>
                                          <p:spTgt spid="12"/>
                                        </p:tgtEl>
                                        <p:attrNameLst>
                                          <p:attrName>style.visibility</p:attrName>
                                        </p:attrNameLst>
                                      </p:cBhvr>
                                      <p:to>
                                        <p:strVal val="visible"/>
                                      </p:to>
                                    </p:set>
                                    <p:animEffect filter="wipe(left)" transition="in">
                                      <p:cBhvr>
                                        <p:cTn dur="500" id="5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P grpId="0" spid="9"/>
      <p:bldP grpId="0" spid="10"/>
      <p:bldP grpId="0" spid="11"/>
      <p:bldP grpId="0" spid="1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12" name="Oval 9"/>
          <p:cNvSpPr>
            <a:spLocks noChangeArrowheads="1"/>
          </p:cNvSpPr>
          <p:nvPr/>
        </p:nvSpPr>
        <p:spPr bwMode="auto">
          <a:xfrm>
            <a:off x="1905783" y="1788181"/>
            <a:ext cx="2983185" cy="2981367"/>
          </a:xfrm>
          <a:prstGeom prst="ellipse">
            <a:avLst/>
          </a:prstGeom>
          <a:solidFill>
            <a:schemeClr val="bg1">
              <a:lumMod val="75000"/>
            </a:schemeClr>
          </a:solidFill>
          <a:ln w="9525">
            <a:noFill/>
            <a:round/>
          </a:ln>
          <a:effectLst/>
        </p:spPr>
        <p:txBody>
          <a:bodyPr anchor="ctr" bIns="49291" lIns="98581" rIns="98581" tIns="49291"/>
          <a:lstStyle/>
          <a:p>
            <a:pPr>
              <a:defRPr/>
            </a:pPr>
            <a:endParaRPr altLang="en-US" kern="0" lang="zh-CN">
              <a:solidFill>
                <a:sysClr lastClr="000000" val="windowText"/>
              </a:solidFill>
              <a:ea charset="-122" panose="020b0503020204020204" pitchFamily="34" typeface="微软雅黑"/>
            </a:endParaRPr>
          </a:p>
        </p:txBody>
      </p:sp>
      <p:sp>
        <p:nvSpPr>
          <p:cNvPr id="13" name="AutoShape 10"/>
          <p:cNvSpPr>
            <a:spLocks noChangeArrowheads="1"/>
          </p:cNvSpPr>
          <p:nvPr/>
        </p:nvSpPr>
        <p:spPr bwMode="auto">
          <a:xfrm>
            <a:off x="1578881" y="1461290"/>
            <a:ext cx="3635276" cy="3635146"/>
          </a:xfrm>
          <a:custGeom>
            <a:gdLst>
              <a:gd fmla="+- 65 0 0" name="G0"/>
              <a:gd fmla="+- 3849339 0 0" name="G1"/>
              <a:gd fmla="+- 0 0 3849339" name="G2"/>
              <a:gd fmla="*/ 0 256 1" name="T0"/>
              <a:gd fmla="*/ 180 256 1" name="T1"/>
              <a:gd fmla="+- 3849339 T0 T1" name="G3"/>
              <a:gd fmla="*/ 0 256 1" name="T2"/>
              <a:gd fmla="*/ 90 256 1" name="T3"/>
              <a:gd fmla="+- 3849339 T2 T3" name="G4"/>
              <a:gd fmla="*/ G4 2 1" name="G5"/>
              <a:gd fmla="*/ 90 256 1" name="T4"/>
              <a:gd fmla="*/ 0 256 1" name="T5"/>
              <a:gd fmla="+- 3849339 T4 T5" name="G6"/>
              <a:gd fmla="*/ G6 2 1" name="G7"/>
              <a:gd fmla="abs 3849339"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65" name="G17"/>
              <a:gd fmla="*/ 65 1 2" name="G18"/>
              <a:gd fmla="+- G18 5400 0" name="G19"/>
              <a:gd fmla="cos G19 3849339" name="G20"/>
              <a:gd fmla="sin G19 3849339" name="G21"/>
              <a:gd fmla="+- G20 10800 0" name="G22"/>
              <a:gd fmla="+- G21 10800 0" name="G23"/>
              <a:gd fmla="+- 10800 0 G20" name="G24"/>
              <a:gd fmla="+- 65 10800 0" name="G25"/>
              <a:gd fmla="?: G9 G17 G25" name="G26"/>
              <a:gd fmla="?: G9 0 21600" name="G27"/>
              <a:gd fmla="cos 10800 3849339" name="G28"/>
              <a:gd fmla="sin 10800 3849339" name="G29"/>
              <a:gd fmla="sin 65 3849339" name="G30"/>
              <a:gd fmla="+- G28 10800 0" name="G31"/>
              <a:gd fmla="+- G29 10800 0" name="G32"/>
              <a:gd fmla="+- G30 10800 0" name="G33"/>
              <a:gd fmla="?: G4 0 G31" name="G34"/>
              <a:gd fmla="?: 3849339 G34 0" name="G35"/>
              <a:gd fmla="?: G6 G35 G31" name="G36"/>
              <a:gd fmla="+- 21600 0 G36" name="G37"/>
              <a:gd fmla="?: G4 0 G33" name="G38"/>
              <a:gd fmla="?: 3849339 G38 G32" name="G39"/>
              <a:gd fmla="?: G6 G39 0" name="G40"/>
              <a:gd fmla="?: G4 G32 21600" name="G41"/>
              <a:gd fmla="?: G6 G41 G33" name="G42"/>
              <a:gd fmla="*/ 10800 w 21600" name="T12"/>
              <a:gd fmla="*/ 21600 h 21600" name="T13"/>
              <a:gd fmla="*/ 13619 w 21600" name="T14"/>
              <a:gd fmla="*/ 15444 h 21600" name="T15"/>
              <a:gd fmla="*/ 10800 w 21600" name="T16"/>
              <a:gd fmla="*/ 10865 h 21600" name="T17"/>
              <a:gd fmla="*/ 7981 w 21600" name="T18"/>
              <a:gd fmla="*/ 15444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10833" y="10855"/>
                </a:moveTo>
                <a:cubicBezTo>
                  <a:pt x="10823" y="10861"/>
                  <a:pt x="10811" y="10864"/>
                  <a:pt x="10800" y="10865"/>
                </a:cubicBezTo>
                <a:cubicBezTo>
                  <a:pt x="10788" y="10865"/>
                  <a:pt x="10776" y="10861"/>
                  <a:pt x="10766" y="10855"/>
                </a:cubicBezTo>
                <a:lnTo>
                  <a:pt x="5195" y="20031"/>
                </a:lnTo>
                <a:cubicBezTo>
                  <a:pt x="6884" y="21057"/>
                  <a:pt x="8823" y="21600"/>
                  <a:pt x="10800" y="21600"/>
                </a:cubicBezTo>
                <a:cubicBezTo>
                  <a:pt x="12776" y="21599"/>
                  <a:pt x="14715" y="21057"/>
                  <a:pt x="16404" y="20031"/>
                </a:cubicBezTo>
                <a:close/>
              </a:path>
            </a:pathLst>
          </a:custGeom>
          <a:solidFill>
            <a:schemeClr val="tx2">
              <a:lumMod val="60000"/>
              <a:lumOff val="40000"/>
            </a:schemeClr>
          </a:solidFill>
          <a:ln w="9525">
            <a:noFill/>
            <a:miter lim="800000"/>
          </a:ln>
          <a:effectLst/>
        </p:spPr>
        <p:txBody>
          <a:bodyPr anchor="ctr" bIns="49291" lIns="98581" rIns="98581" tIns="49291"/>
          <a:lstStyle/>
          <a:p>
            <a:pPr>
              <a:defRPr/>
            </a:pPr>
            <a:endParaRPr altLang="en-US" kern="0" lang="zh-CN">
              <a:solidFill>
                <a:sysClr lastClr="000000" val="windowText"/>
              </a:solidFill>
              <a:ea charset="-122" panose="020b0503020204020204" pitchFamily="34" typeface="微软雅黑"/>
            </a:endParaRPr>
          </a:p>
        </p:txBody>
      </p:sp>
      <p:sp>
        <p:nvSpPr>
          <p:cNvPr id="14" name="AutoShape 11"/>
          <p:cNvSpPr>
            <a:spLocks noChangeArrowheads="1"/>
          </p:cNvSpPr>
          <p:nvPr/>
        </p:nvSpPr>
        <p:spPr bwMode="auto">
          <a:xfrm rot="13560000">
            <a:off x="1579802" y="1521982"/>
            <a:ext cx="3635146" cy="3633564"/>
          </a:xfrm>
          <a:custGeom>
            <a:gdLst>
              <a:gd fmla="+- 180 0 0" name="G0"/>
              <a:gd fmla="+- 2757857 0 0" name="G1"/>
              <a:gd fmla="+- 0 0 2757857" name="G2"/>
              <a:gd fmla="*/ 0 256 1" name="T0"/>
              <a:gd fmla="*/ 180 256 1" name="T1"/>
              <a:gd fmla="+- 2757857 T0 T1" name="G3"/>
              <a:gd fmla="*/ 0 256 1" name="T2"/>
              <a:gd fmla="*/ 90 256 1" name="T3"/>
              <a:gd fmla="+- 2757857 T2 T3" name="G4"/>
              <a:gd fmla="*/ G4 2 1" name="G5"/>
              <a:gd fmla="*/ 90 256 1" name="T4"/>
              <a:gd fmla="*/ 0 256 1" name="T5"/>
              <a:gd fmla="+- 2757857 T4 T5" name="G6"/>
              <a:gd fmla="*/ G6 2 1" name="G7"/>
              <a:gd fmla="abs 2757857"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180" name="G17"/>
              <a:gd fmla="*/ 180 1 2" name="G18"/>
              <a:gd fmla="+- G18 5400 0" name="G19"/>
              <a:gd fmla="cos G19 2757857" name="G20"/>
              <a:gd fmla="sin G19 2757857" name="G21"/>
              <a:gd fmla="+- G20 10800 0" name="G22"/>
              <a:gd fmla="+- G21 10800 0" name="G23"/>
              <a:gd fmla="+- 10800 0 G20" name="G24"/>
              <a:gd fmla="+- 180 10800 0" name="G25"/>
              <a:gd fmla="?: G9 G17 G25" name="G26"/>
              <a:gd fmla="?: G9 0 21600" name="G27"/>
              <a:gd fmla="cos 10800 2757857" name="G28"/>
              <a:gd fmla="sin 10800 2757857" name="G29"/>
              <a:gd fmla="sin 180 2757857" name="G30"/>
              <a:gd fmla="+- G28 10800 0" name="G31"/>
              <a:gd fmla="+- G29 10800 0" name="G32"/>
              <a:gd fmla="+- G30 10800 0" name="G33"/>
              <a:gd fmla="?: G4 0 G31" name="G34"/>
              <a:gd fmla="?: 2757857 G34 0" name="G35"/>
              <a:gd fmla="?: G6 G35 G31" name="G36"/>
              <a:gd fmla="+- 21600 0 G36" name="G37"/>
              <a:gd fmla="?: G4 0 G33" name="G38"/>
              <a:gd fmla="?: 2757857 G38 G32" name="G39"/>
              <a:gd fmla="?: G6 G39 0" name="G40"/>
              <a:gd fmla="?: G4 G32 21600" name="G41"/>
              <a:gd fmla="?: G6 G41 G33" name="G42"/>
              <a:gd fmla="*/ 10800 w 21600" name="T12"/>
              <a:gd fmla="*/ 21600 h 21600" name="T13"/>
              <a:gd fmla="*/ 14874 w 21600" name="T14"/>
              <a:gd fmla="*/ 14479 h 21600" name="T15"/>
              <a:gd fmla="*/ 10800 w 21600" name="T16"/>
              <a:gd fmla="*/ 10980 h 21600" name="T17"/>
              <a:gd fmla="*/ 6726 w 21600" name="T18"/>
              <a:gd fmla="*/ 14479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10933" y="10920"/>
                </a:moveTo>
                <a:cubicBezTo>
                  <a:pt x="10899" y="10958"/>
                  <a:pt x="10850" y="10979"/>
                  <a:pt x="10800" y="10980"/>
                </a:cubicBezTo>
                <a:cubicBezTo>
                  <a:pt x="10749" y="10980"/>
                  <a:pt x="10700" y="10958"/>
                  <a:pt x="10666" y="10920"/>
                </a:cubicBezTo>
                <a:lnTo>
                  <a:pt x="2784" y="18038"/>
                </a:lnTo>
                <a:cubicBezTo>
                  <a:pt x="4832" y="20305"/>
                  <a:pt x="7744" y="21600"/>
                  <a:pt x="10800" y="21600"/>
                </a:cubicBezTo>
                <a:cubicBezTo>
                  <a:pt x="13855" y="21599"/>
                  <a:pt x="16767" y="20305"/>
                  <a:pt x="18815" y="18038"/>
                </a:cubicBezTo>
                <a:close/>
              </a:path>
            </a:pathLst>
          </a:custGeom>
          <a:solidFill>
            <a:srgbClr val="052E65"/>
          </a:solidFill>
          <a:ln w="9525">
            <a:noFill/>
            <a:miter lim="800000"/>
          </a:ln>
          <a:effectLst/>
        </p:spPr>
        <p:txBody>
          <a:bodyPr anchor="ctr" bIns="49291" lIns="98581" rIns="98581" tIns="49291"/>
          <a:lstStyle/>
          <a:p>
            <a:pPr>
              <a:defRPr/>
            </a:pPr>
            <a:endParaRPr altLang="en-US" kern="0" lang="zh-CN">
              <a:solidFill>
                <a:sysClr lastClr="000000" val="windowText"/>
              </a:solidFill>
              <a:ea charset="-122" panose="020b0503020204020204" pitchFamily="34" typeface="微软雅黑"/>
            </a:endParaRPr>
          </a:p>
        </p:txBody>
      </p:sp>
      <p:sp>
        <p:nvSpPr>
          <p:cNvPr id="15" name="Text Box 12"/>
          <p:cNvSpPr txBox="1">
            <a:spLocks noChangeArrowheads="1"/>
          </p:cNvSpPr>
          <p:nvPr/>
        </p:nvSpPr>
        <p:spPr bwMode="auto">
          <a:xfrm>
            <a:off x="3626983" y="2231449"/>
            <a:ext cx="1070884" cy="626882"/>
          </a:xfrm>
          <a:prstGeom prst="rect">
            <a:avLst/>
          </a:prstGeom>
          <a:noFill/>
          <a:ln w="9525">
            <a:noFill/>
            <a:miter lim="800000"/>
          </a:ln>
          <a:effectLst/>
        </p:spPr>
        <p:txBody>
          <a:bodyPr bIns="39121" lIns="78242" rIns="78242" tIns="39121" wrap="none">
            <a:spAutoFit/>
          </a:bodyPr>
          <a:lstStyle/>
          <a:p>
            <a:pPr algn="ctr">
              <a:defRPr/>
            </a:pPr>
            <a:r>
              <a:rPr altLang="en-US" kern="0" lang="zh-CN">
                <a:solidFill>
                  <a:srgbClr val="FFFFFF"/>
                </a:solidFill>
                <a:latin charset="-122" pitchFamily="34" typeface="微软雅黑"/>
                <a:ea charset="-122" panose="020b0503020204020204" pitchFamily="34" typeface="微软雅黑"/>
              </a:rPr>
              <a:t>你的文字</a:t>
            </a:r>
          </a:p>
          <a:p>
            <a:pPr algn="ctr">
              <a:defRPr/>
            </a:pPr>
            <a:r>
              <a:rPr altLang="en-US" kern="0" lang="zh-CN">
                <a:solidFill>
                  <a:srgbClr val="FFFFFF"/>
                </a:solidFill>
                <a:latin charset="-122" pitchFamily="34" typeface="微软雅黑"/>
                <a:ea charset="-122" panose="020b0503020204020204" pitchFamily="34" typeface="微软雅黑"/>
              </a:rPr>
              <a:t>34%</a:t>
            </a:r>
          </a:p>
        </p:txBody>
      </p:sp>
      <p:sp>
        <p:nvSpPr>
          <p:cNvPr id="16" name="Text Box 13"/>
          <p:cNvSpPr txBox="1">
            <a:spLocks noChangeArrowheads="1"/>
          </p:cNvSpPr>
          <p:nvPr/>
        </p:nvSpPr>
        <p:spPr bwMode="auto">
          <a:xfrm>
            <a:off x="2848240" y="4215033"/>
            <a:ext cx="1070884" cy="626882"/>
          </a:xfrm>
          <a:prstGeom prst="rect">
            <a:avLst/>
          </a:prstGeom>
          <a:noFill/>
          <a:ln w="9525">
            <a:noFill/>
            <a:miter lim="800000"/>
          </a:ln>
          <a:effectLst/>
        </p:spPr>
        <p:txBody>
          <a:bodyPr bIns="39121" lIns="78242" rIns="78242" tIns="39121" wrap="none">
            <a:spAutoFit/>
          </a:bodyPr>
          <a:lstStyle/>
          <a:p>
            <a:pPr algn="ctr">
              <a:defRPr/>
            </a:pPr>
            <a:r>
              <a:rPr altLang="en-US" kern="0" lang="zh-CN">
                <a:solidFill>
                  <a:srgbClr val="FFFFFF"/>
                </a:solidFill>
                <a:latin charset="-122" pitchFamily="34" typeface="微软雅黑"/>
                <a:ea charset="-122" panose="020b0503020204020204" pitchFamily="34" typeface="微软雅黑"/>
              </a:rPr>
              <a:t>你的文字</a:t>
            </a:r>
          </a:p>
          <a:p>
            <a:pPr algn="ctr">
              <a:defRPr/>
            </a:pPr>
            <a:r>
              <a:rPr altLang="en-US" kern="0" lang="zh-CN">
                <a:solidFill>
                  <a:srgbClr val="FFFFFF"/>
                </a:solidFill>
                <a:latin charset="-122" pitchFamily="34" typeface="微软雅黑"/>
                <a:ea charset="-122" panose="020b0503020204020204" pitchFamily="34" typeface="微软雅黑"/>
              </a:rPr>
              <a:t>19.2%</a:t>
            </a:r>
          </a:p>
        </p:txBody>
      </p:sp>
      <p:sp>
        <p:nvSpPr>
          <p:cNvPr id="17" name="Text Box 14"/>
          <p:cNvSpPr txBox="1">
            <a:spLocks noChangeArrowheads="1"/>
          </p:cNvSpPr>
          <p:nvPr/>
        </p:nvSpPr>
        <p:spPr bwMode="auto">
          <a:xfrm>
            <a:off x="5659153" y="1630725"/>
            <a:ext cx="2206154" cy="306842"/>
          </a:xfrm>
          <a:prstGeom prst="rect">
            <a:avLst/>
          </a:prstGeom>
          <a:solidFill>
            <a:srgbClr val="052E65"/>
          </a:solidFill>
          <a:ln w="9525">
            <a:noFill/>
            <a:miter lim="800000"/>
          </a:ln>
          <a:effectLst/>
        </p:spPr>
        <p:txBody>
          <a:bodyPr bIns="39121" lIns="78242" rIns="78242" tIns="39121">
            <a:spAutoFit/>
          </a:bodyPr>
          <a:lstStyle/>
          <a:p>
            <a:pPr algn="ctr">
              <a:defRPr/>
            </a:pPr>
            <a:r>
              <a:rPr altLang="en-US" kern="0" lang="zh-CN" sz="1500">
                <a:solidFill>
                  <a:srgbClr val="FFFFFF"/>
                </a:solidFill>
                <a:ea charset="-122" panose="020b0503020204020204" pitchFamily="34" typeface="微软雅黑"/>
              </a:rPr>
              <a:t>这里输入您的标题</a:t>
            </a:r>
          </a:p>
        </p:txBody>
      </p:sp>
      <p:sp>
        <p:nvSpPr>
          <p:cNvPr id="18" name="Text Box 15"/>
          <p:cNvSpPr txBox="1">
            <a:spLocks noChangeArrowheads="1"/>
          </p:cNvSpPr>
          <p:nvPr/>
        </p:nvSpPr>
        <p:spPr bwMode="auto">
          <a:xfrm>
            <a:off x="5688249" y="2109935"/>
            <a:ext cx="2074366" cy="969782"/>
          </a:xfrm>
          <a:prstGeom prst="rect">
            <a:avLst/>
          </a:prstGeom>
          <a:noFill/>
          <a:ln w="9525">
            <a:noFill/>
            <a:miter lim="800000"/>
          </a:ln>
          <a:effectLst/>
        </p:spPr>
        <p:txBody>
          <a:bodyPr bIns="39121" lIns="78242" rIns="78242" tIns="39121" wrap="square">
            <a:spAutoFit/>
          </a:bodyPr>
          <a:lstStyle/>
          <a:p>
            <a:pPr algn="just">
              <a:lnSpc>
                <a:spcPct val="130000"/>
              </a:lnSpc>
              <a:defRPr/>
            </a:pPr>
            <a:r>
              <a:rPr altLang="en-US" lang="zh-CN" sz="1500">
                <a:solidFill>
                  <a:schemeClr val="tx1">
                    <a:lumMod val="75000"/>
                    <a:lumOff val="25000"/>
                  </a:schemeClr>
                </a:solidFill>
                <a:latin charset="-122" pitchFamily="34" typeface="微软雅黑"/>
                <a:ea charset="-122" panose="020b0503020204020204" pitchFamily="34" typeface="微软雅黑"/>
              </a:rPr>
              <a:t>请在此处输入您文本或者将您文本粘贴到此处在此处输入您文本</a:t>
            </a:r>
          </a:p>
        </p:txBody>
      </p:sp>
      <p:sp>
        <p:nvSpPr>
          <p:cNvPr id="19" name="Text Box 16"/>
          <p:cNvSpPr txBox="1">
            <a:spLocks noChangeArrowheads="1"/>
          </p:cNvSpPr>
          <p:nvPr/>
        </p:nvSpPr>
        <p:spPr bwMode="auto">
          <a:xfrm>
            <a:off x="5688250" y="3494509"/>
            <a:ext cx="2848135" cy="1449842"/>
          </a:xfrm>
          <a:prstGeom prst="rect">
            <a:avLst/>
          </a:prstGeom>
          <a:noFill/>
          <a:ln w="9525">
            <a:noFill/>
            <a:miter lim="800000"/>
          </a:ln>
          <a:effectLst/>
        </p:spPr>
        <p:txBody>
          <a:bodyPr bIns="39121" lIns="78242" rIns="78242" tIns="39121" wrap="square">
            <a:spAutoFit/>
          </a:bodyPr>
          <a:lstStyle/>
          <a:p>
            <a:pPr>
              <a:lnSpc>
                <a:spcPct val="150000"/>
              </a:lnSpc>
            </a:pPr>
            <a:r>
              <a:rPr altLang="en-US" lang="zh-CN" sz="1500">
                <a:solidFill>
                  <a:schemeClr val="tx1">
                    <a:lumMod val="85000"/>
                    <a:lumOff val="15000"/>
                  </a:schemeClr>
                </a:solidFill>
                <a:latin charset="-122" pitchFamily="34" typeface="微软雅黑"/>
                <a:ea charset="-122" panose="020b0503020204020204" pitchFamily="34" typeface="微软雅黑"/>
              </a:rPr>
              <a:t>这里输入您的文字这里输入您的文字这里输入您的文字这里输入您的文字这里输入您的文字这里输入您的文字这里输入</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0"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wedge" transition="in">
                                      <p:cBhvr>
                                        <p:cTn dur="1000" id="18"/>
                                        <p:tgtEl>
                                          <p:spTgt spid="12"/>
                                        </p:tgtEl>
                                      </p:cBhvr>
                                    </p:animEffect>
                                  </p:childTnLst>
                                </p:cTn>
                              </p:par>
                            </p:childTnLst>
                          </p:cTn>
                        </p:par>
                        <p:par>
                          <p:cTn fill="hold" id="19" nodeType="afterGroup">
                            <p:stCondLst>
                              <p:cond delay="2000"/>
                            </p:stCondLst>
                            <p:childTnLst>
                              <p:par>
                                <p:cTn fill="hold" grpId="0" id="20" nodeType="afterEffect" presetClass="entr" presetID="23" presetSubtype="16">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1000" fill="hold" id="22"/>
                                        <p:tgtEl>
                                          <p:spTgt spid="14"/>
                                        </p:tgtEl>
                                        <p:attrNameLst>
                                          <p:attrName>ppt_w</p:attrName>
                                        </p:attrNameLst>
                                      </p:cBhvr>
                                      <p:tavLst>
                                        <p:tav tm="0">
                                          <p:val>
                                            <p:fltVal val="0"/>
                                          </p:val>
                                        </p:tav>
                                        <p:tav tm="100000">
                                          <p:val>
                                            <p:strVal val="#ppt_w"/>
                                          </p:val>
                                        </p:tav>
                                      </p:tavLst>
                                    </p:anim>
                                    <p:anim calcmode="lin" valueType="num">
                                      <p:cBhvr>
                                        <p:cTn dur="1000" fill="hold" id="23"/>
                                        <p:tgtEl>
                                          <p:spTgt spid="14"/>
                                        </p:tgtEl>
                                        <p:attrNameLst>
                                          <p:attrName>ppt_h</p:attrName>
                                        </p:attrNameLst>
                                      </p:cBhvr>
                                      <p:tavLst>
                                        <p:tav tm="0">
                                          <p:val>
                                            <p:fltVal val="0"/>
                                          </p:val>
                                        </p:tav>
                                        <p:tav tm="100000">
                                          <p:val>
                                            <p:strVal val="#ppt_h"/>
                                          </p:val>
                                        </p:tav>
                                      </p:tavLst>
                                    </p:anim>
                                  </p:childTnLst>
                                </p:cTn>
                              </p:par>
                              <p:par>
                                <p:cTn fill="hold" grpId="0" id="24" nodeType="withEffect" presetClass="entr" presetID="23" presetSubtype="16">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1000" fill="hold" id="26"/>
                                        <p:tgtEl>
                                          <p:spTgt spid="13"/>
                                        </p:tgtEl>
                                        <p:attrNameLst>
                                          <p:attrName>ppt_w</p:attrName>
                                        </p:attrNameLst>
                                      </p:cBhvr>
                                      <p:tavLst>
                                        <p:tav tm="0">
                                          <p:val>
                                            <p:fltVal val="0"/>
                                          </p:val>
                                        </p:tav>
                                        <p:tav tm="100000">
                                          <p:val>
                                            <p:strVal val="#ppt_w"/>
                                          </p:val>
                                        </p:tav>
                                      </p:tavLst>
                                    </p:anim>
                                    <p:anim calcmode="lin" valueType="num">
                                      <p:cBhvr>
                                        <p:cTn dur="1000" fill="hold" id="27"/>
                                        <p:tgtEl>
                                          <p:spTgt spid="13"/>
                                        </p:tgtEl>
                                        <p:attrNameLst>
                                          <p:attrName>ppt_h</p:attrName>
                                        </p:attrNameLst>
                                      </p:cBhvr>
                                      <p:tavLst>
                                        <p:tav tm="0">
                                          <p:val>
                                            <p:fltVal val="0"/>
                                          </p:val>
                                        </p:tav>
                                        <p:tav tm="100000">
                                          <p:val>
                                            <p:strVal val="#ppt_h"/>
                                          </p:val>
                                        </p:tav>
                                      </p:tavLst>
                                    </p:anim>
                                  </p:childTnLst>
                                </p:cTn>
                              </p:par>
                            </p:childTnLst>
                          </p:cTn>
                        </p:par>
                        <p:par>
                          <p:cTn fill="hold" id="28" nodeType="afterGroup">
                            <p:stCondLst>
                              <p:cond delay="3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15"/>
                                        </p:tgtEl>
                                        <p:attrNameLst>
                                          <p:attrName>style.visibility</p:attrName>
                                        </p:attrNameLst>
                                      </p:cBhvr>
                                      <p:to>
                                        <p:strVal val="visible"/>
                                      </p:to>
                                    </p:set>
                                    <p:anim calcmode="lin" valueType="num">
                                      <p:cBhvr>
                                        <p:cTn dur="500" fill="hold" id="31"/>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5"/>
                                        </p:tgtEl>
                                        <p:attrNameLst>
                                          <p:attrName>ppt_y</p:attrName>
                                        </p:attrNameLst>
                                      </p:cBhvr>
                                      <p:tavLst>
                                        <p:tav tm="0">
                                          <p:val>
                                            <p:strVal val="#ppt_y"/>
                                          </p:val>
                                        </p:tav>
                                        <p:tav tm="100000">
                                          <p:val>
                                            <p:strVal val="#ppt_y"/>
                                          </p:val>
                                        </p:tav>
                                      </p:tavLst>
                                    </p:anim>
                                    <p:anim calcmode="lin" valueType="num">
                                      <p:cBhvr>
                                        <p:cTn dur="500" fill="hold" id="33"/>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p:tgtEl>
                                          <p:spTgt spid="15"/>
                                        </p:tgtEl>
                                      </p:cBhvr>
                                    </p:animEffect>
                                  </p:childTnLst>
                                </p:cTn>
                              </p:par>
                            </p:childTnLst>
                          </p:cTn>
                        </p:par>
                        <p:par>
                          <p:cTn fill="hold" id="36" nodeType="afterGroup">
                            <p:stCondLst>
                              <p:cond delay="350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6"/>
                                        </p:tgtEl>
                                        <p:attrNameLst>
                                          <p:attrName>ppt_y</p:attrName>
                                        </p:attrNameLst>
                                      </p:cBhvr>
                                      <p:tavLst>
                                        <p:tav tm="0">
                                          <p:val>
                                            <p:strVal val="#ppt_y"/>
                                          </p:val>
                                        </p:tav>
                                        <p:tav tm="100000">
                                          <p:val>
                                            <p:strVal val="#ppt_y"/>
                                          </p:val>
                                        </p:tav>
                                      </p:tavLst>
                                    </p:anim>
                                    <p:anim calcmode="lin" valueType="num">
                                      <p:cBhvr>
                                        <p:cTn dur="500" fill="hold" id="41"/>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p:tgtEl>
                                          <p:spTgt spid="16"/>
                                        </p:tgtEl>
                                      </p:cBhvr>
                                    </p:animEffect>
                                  </p:childTnLst>
                                </p:cTn>
                              </p:par>
                            </p:childTnLst>
                          </p:cTn>
                        </p:par>
                        <p:par>
                          <p:cTn fill="hold" id="44" nodeType="afterGroup">
                            <p:stCondLst>
                              <p:cond delay="4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17"/>
                                        </p:tgtEl>
                                        <p:attrNameLst>
                                          <p:attrName>ppt_y</p:attrName>
                                        </p:attrNameLst>
                                      </p:cBhvr>
                                      <p:tavLst>
                                        <p:tav tm="0">
                                          <p:val>
                                            <p:strVal val="#ppt_y"/>
                                          </p:val>
                                        </p:tav>
                                        <p:tav tm="100000">
                                          <p:val>
                                            <p:strVal val="#ppt_y"/>
                                          </p:val>
                                        </p:tav>
                                      </p:tavLst>
                                    </p:anim>
                                    <p:anim calcmode="lin" valueType="num">
                                      <p:cBhvr>
                                        <p:cTn dur="500" fill="hold" id="4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p:tgtEl>
                                          <p:spTgt spid="17"/>
                                        </p:tgtEl>
                                      </p:cBhvr>
                                    </p:animEffect>
                                  </p:childTnLst>
                                </p:cTn>
                              </p:par>
                            </p:childTnLst>
                          </p:cTn>
                        </p:par>
                        <p:par>
                          <p:cTn fill="hold" id="52" nodeType="afterGroup">
                            <p:stCondLst>
                              <p:cond delay="4500"/>
                            </p:stCondLst>
                            <p:childTnLst>
                              <p:par>
                                <p:cTn fill="hold" grpId="0" id="53" nodeType="afterEffect" presetClass="entr" presetID="22" presetSubtype="1">
                                  <p:stCondLst>
                                    <p:cond delay="0"/>
                                  </p:stCondLst>
                                  <p:childTnLst>
                                    <p:set>
                                      <p:cBhvr>
                                        <p:cTn dur="1" fill="hold" id="54">
                                          <p:stCondLst>
                                            <p:cond delay="0"/>
                                          </p:stCondLst>
                                        </p:cTn>
                                        <p:tgtEl>
                                          <p:spTgt spid="18"/>
                                        </p:tgtEl>
                                        <p:attrNameLst>
                                          <p:attrName>style.visibility</p:attrName>
                                        </p:attrNameLst>
                                      </p:cBhvr>
                                      <p:to>
                                        <p:strVal val="visible"/>
                                      </p:to>
                                    </p:set>
                                    <p:animEffect filter="wipe(up)" transition="in">
                                      <p:cBhvr>
                                        <p:cTn dur="500" id="55"/>
                                        <p:tgtEl>
                                          <p:spTgt spid="18"/>
                                        </p:tgtEl>
                                      </p:cBhvr>
                                    </p:animEffect>
                                  </p:childTnLst>
                                </p:cTn>
                              </p:par>
                            </p:childTnLst>
                          </p:cTn>
                        </p:par>
                        <p:par>
                          <p:cTn fill="hold" id="56" nodeType="afterGroup">
                            <p:stCondLst>
                              <p:cond delay="5000"/>
                            </p:stCondLst>
                            <p:childTnLst>
                              <p:par>
                                <p:cTn fill="hold" grpId="0" id="57" nodeType="afterEffect" presetClass="entr" presetID="17" presetSubtype="1">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p:cTn dur="500" fill="hold" id="59"/>
                                        <p:tgtEl>
                                          <p:spTgt spid="19"/>
                                        </p:tgtEl>
                                        <p:attrNameLst>
                                          <p:attrName>ppt_x</p:attrName>
                                        </p:attrNameLst>
                                      </p:cBhvr>
                                      <p:tavLst>
                                        <p:tav tm="0">
                                          <p:val>
                                            <p:strVal val="#ppt_x"/>
                                          </p:val>
                                        </p:tav>
                                        <p:tav tm="100000">
                                          <p:val>
                                            <p:strVal val="#ppt_x"/>
                                          </p:val>
                                        </p:tav>
                                      </p:tavLst>
                                    </p:anim>
                                    <p:anim calcmode="lin" valueType="num">
                                      <p:cBhvr>
                                        <p:cTn dur="500" fill="hold" id="60"/>
                                        <p:tgtEl>
                                          <p:spTgt spid="19"/>
                                        </p:tgtEl>
                                        <p:attrNameLst>
                                          <p:attrName>ppt_y</p:attrName>
                                        </p:attrNameLst>
                                      </p:cBhvr>
                                      <p:tavLst>
                                        <p:tav tm="0">
                                          <p:val>
                                            <p:strVal val="#ppt_y-#ppt_h/2"/>
                                          </p:val>
                                        </p:tav>
                                        <p:tav tm="100000">
                                          <p:val>
                                            <p:strVal val="#ppt_y"/>
                                          </p:val>
                                        </p:tav>
                                      </p:tavLst>
                                    </p:anim>
                                    <p:anim calcmode="lin" valueType="num">
                                      <p:cBhvr>
                                        <p:cTn dur="500" fill="hold" id="61"/>
                                        <p:tgtEl>
                                          <p:spTgt spid="19"/>
                                        </p:tgtEl>
                                        <p:attrNameLst>
                                          <p:attrName>ppt_w</p:attrName>
                                        </p:attrNameLst>
                                      </p:cBhvr>
                                      <p:tavLst>
                                        <p:tav tm="0">
                                          <p:val>
                                            <p:strVal val="#ppt_w"/>
                                          </p:val>
                                        </p:tav>
                                        <p:tav tm="100000">
                                          <p:val>
                                            <p:strVal val="#ppt_w"/>
                                          </p:val>
                                        </p:tav>
                                      </p:tavLst>
                                    </p:anim>
                                    <p:anim calcmode="lin" valueType="num">
                                      <p:cBhvr>
                                        <p:cTn dur="500" fill="hold" id="62"/>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2"/>
      <p:bldP grpId="0" spid="13"/>
      <p:bldP grpId="0" spid="14"/>
      <p:bldP grpId="0" spid="15"/>
      <p:bldP grpId="0" spid="16"/>
      <p:bldP grpId="0" spid="17"/>
      <p:bldP grpId="0" spid="18"/>
      <p:bldP grpId="0" spid="1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任意多边形 4"/>
          <p:cNvSpPr/>
          <p:nvPr/>
        </p:nvSpPr>
        <p:spPr>
          <a:xfrm>
            <a:off x="1967881" y="1554731"/>
            <a:ext cx="4422577" cy="2408027"/>
          </a:xfrm>
          <a:custGeom>
            <a:gdLst>
              <a:gd fmla="*/ 3024631 w 4102306" name="connsiteX0"/>
              <a:gd fmla="*/ 1699713 h 2233414" name="connsiteY0"/>
              <a:gd fmla="*/ 3165881 w 4102306" name="connsiteX1"/>
              <a:gd fmla="*/ 1699713 h 2233414" name="connsiteY1"/>
              <a:gd fmla="*/ 3558332 w 4102306" name="connsiteX2"/>
              <a:gd fmla="*/ 2092165 h 2233414" name="connsiteY2"/>
              <a:gd fmla="*/ 3950784 w 4102306" name="connsiteX3"/>
              <a:gd fmla="*/ 1699713 h 2233414" name="connsiteY3"/>
              <a:gd fmla="*/ 4092033 w 4102306" name="connsiteX4"/>
              <a:gd fmla="*/ 1699713 h 2233414" name="connsiteY4"/>
              <a:gd fmla="*/ 3558332 w 4102306" name="connsiteX5"/>
              <a:gd fmla="*/ 2233414 h 2233414" name="connsiteY5"/>
              <a:gd fmla="*/ 3024631 w 4102306" name="connsiteX6"/>
              <a:gd fmla="*/ 1699713 h 2233414" name="connsiteY6"/>
              <a:gd fmla="*/ 0 w 4102306" name="connsiteX7"/>
              <a:gd fmla="*/ 1699713 h 2233414" name="connsiteY7"/>
              <a:gd fmla="*/ 141250 w 4102306" name="connsiteX8"/>
              <a:gd fmla="*/ 1699713 h 2233414" name="connsiteY8"/>
              <a:gd fmla="*/ 533701 w 4102306" name="connsiteX9"/>
              <a:gd fmla="*/ 2092165 h 2233414" name="connsiteY9"/>
              <a:gd fmla="*/ 926153 w 4102306" name="connsiteX10"/>
              <a:gd fmla="*/ 1699713 h 2233414" name="connsiteY10"/>
              <a:gd fmla="*/ 1067402 w 4102306" name="connsiteX11"/>
              <a:gd fmla="*/ 1699713 h 2233414" name="connsiteY11"/>
              <a:gd fmla="*/ 533701 w 4102306" name="connsiteX12"/>
              <a:gd fmla="*/ 2233414 h 2233414" name="connsiteY12"/>
              <a:gd fmla="*/ 0 w 4102306" name="connsiteX13"/>
              <a:gd fmla="*/ 1699713 h 2233414" name="connsiteY13"/>
              <a:gd fmla="*/ 1590027 w 4102306" name="connsiteX14"/>
              <a:gd fmla="*/ 0 h 2233414" name="connsiteY14"/>
              <a:gd fmla="*/ 1910147 w 4102306" name="connsiteX15"/>
              <a:gd fmla="*/ 32271 h 2233414" name="connsiteY15"/>
              <a:gd fmla="*/ 2051960 w 4102306" name="connsiteX16"/>
              <a:gd fmla="*/ 68735 h 2233414" name="connsiteY16"/>
              <a:gd fmla="*/ 2193773 w 4102306" name="connsiteX17"/>
              <a:gd fmla="*/ 32271 h 2233414" name="connsiteY17"/>
              <a:gd fmla="*/ 2513893 w 4102306" name="connsiteX18"/>
              <a:gd fmla="*/ 0 h 2233414" name="connsiteY18"/>
              <a:gd fmla="*/ 4102306 w 4102306" name="connsiteX19"/>
              <a:gd fmla="*/ 1588412 h 2233414" name="connsiteY19"/>
              <a:gd fmla="*/ 4099161 w 4102306" name="connsiteX20"/>
              <a:gd fmla="*/ 1650703 h 2233414" name="connsiteY20"/>
              <a:gd fmla="*/ 3943434 w 4102306" name="connsiteX21"/>
              <a:gd fmla="*/ 1650703 h 2233414" name="connsiteY21"/>
              <a:gd fmla="*/ 3946579 w 4102306" name="connsiteX22"/>
              <a:gd fmla="*/ 1588412 h 2233414" name="connsiteY22"/>
              <a:gd fmla="*/ 2513893 w 4102306" name="connsiteX23"/>
              <a:gd fmla="*/ 155727 h 2233414" name="connsiteY23"/>
              <a:gd fmla="*/ 2367409 w 4102306" name="connsiteX24"/>
              <a:gd fmla="*/ 163124 h 2233414" name="connsiteY24"/>
              <a:gd fmla="*/ 2306962 w 4102306" name="connsiteX25"/>
              <a:gd fmla="*/ 172349 h 2233414" name="connsiteY25"/>
              <a:gd fmla="*/ 2347158 w 4102306" name="connsiteX26"/>
              <a:gd fmla="*/ 191713 h 2233414" name="connsiteY26"/>
              <a:gd fmla="*/ 3178439 w 4102306" name="connsiteX27"/>
              <a:gd fmla="*/ 1588412 h 2233414" name="connsiteY27"/>
              <a:gd fmla="*/ 3175294 w 4102306" name="connsiteX28"/>
              <a:gd fmla="*/ 1650703 h 2233414" name="connsiteY28"/>
              <a:gd fmla="*/ 3019567 w 4102306" name="connsiteX29"/>
              <a:gd fmla="*/ 1650703 h 2233414" name="connsiteY29"/>
              <a:gd fmla="*/ 3022712 w 4102306" name="connsiteX30"/>
              <a:gd fmla="*/ 1588412 h 2233414" name="connsiteY30"/>
              <a:gd fmla="*/ 2147693 w 4102306" name="connsiteX31"/>
              <a:gd fmla="*/ 268315 h 2233414" name="connsiteY31"/>
              <a:gd fmla="*/ 2051960 w 4102306" name="connsiteX32"/>
              <a:gd fmla="*/ 233276 h 2233414" name="connsiteY32"/>
              <a:gd fmla="*/ 1956228 w 4102306" name="connsiteX33"/>
              <a:gd fmla="*/ 268315 h 2233414" name="connsiteY33"/>
              <a:gd fmla="*/ 1081208 w 4102306" name="connsiteX34"/>
              <a:gd fmla="*/ 1588412 h 2233414" name="connsiteY34"/>
              <a:gd fmla="*/ 1084353 w 4102306" name="connsiteX35"/>
              <a:gd fmla="*/ 1650703 h 2233414" name="connsiteY35"/>
              <a:gd fmla="*/ 928626 w 4102306" name="connsiteX36"/>
              <a:gd fmla="*/ 1650703 h 2233414" name="connsiteY36"/>
              <a:gd fmla="*/ 925481 w 4102306" name="connsiteX37"/>
              <a:gd fmla="*/ 1588412 h 2233414" name="connsiteY37"/>
              <a:gd fmla="*/ 1756762 w 4102306" name="connsiteX38"/>
              <a:gd fmla="*/ 191713 h 2233414" name="connsiteY38"/>
              <a:gd fmla="*/ 1796959 w 4102306" name="connsiteX39"/>
              <a:gd fmla="*/ 172349 h 2233414" name="connsiteY39"/>
              <a:gd fmla="*/ 1736511 w 4102306" name="connsiteX40"/>
              <a:gd fmla="*/ 163124 h 2233414" name="connsiteY40"/>
              <a:gd fmla="*/ 1590027 w 4102306" name="connsiteX41"/>
              <a:gd fmla="*/ 155727 h 2233414" name="connsiteY41"/>
              <a:gd fmla="*/ 157341 w 4102306" name="connsiteX42"/>
              <a:gd fmla="*/ 1588412 h 2233414" name="connsiteY42"/>
              <a:gd fmla="*/ 160486 w 4102306" name="connsiteX43"/>
              <a:gd fmla="*/ 1650703 h 2233414" name="connsiteY43"/>
              <a:gd fmla="*/ 4759 w 4102306" name="connsiteX44"/>
              <a:gd fmla="*/ 1650703 h 2233414" name="connsiteY44"/>
              <a:gd fmla="*/ 1614 w 4102306" name="connsiteX45"/>
              <a:gd fmla="*/ 1588412 h 2233414" name="connsiteY45"/>
              <a:gd fmla="*/ 1590027 w 4102306" name="connsiteX46"/>
              <a:gd fmla="*/ 0 h 2233414"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2233414" w="4102305">
                <a:moveTo>
                  <a:pt x="3024631" y="1699713"/>
                </a:moveTo>
                <a:lnTo>
                  <a:pt x="3165881" y="1699713"/>
                </a:lnTo>
                <a:cubicBezTo>
                  <a:pt x="3165881" y="1916458"/>
                  <a:pt x="3341587" y="2092165"/>
                  <a:pt x="3558332" y="2092165"/>
                </a:cubicBezTo>
                <a:cubicBezTo>
                  <a:pt x="3775077" y="2092165"/>
                  <a:pt x="3950784" y="1916458"/>
                  <a:pt x="3950784" y="1699713"/>
                </a:cubicBezTo>
                <a:lnTo>
                  <a:pt x="4092033" y="1699713"/>
                </a:lnTo>
                <a:cubicBezTo>
                  <a:pt x="4092033" y="1994468"/>
                  <a:pt x="3853087" y="2233414"/>
                  <a:pt x="3558332" y="2233414"/>
                </a:cubicBezTo>
                <a:cubicBezTo>
                  <a:pt x="3263578" y="2233414"/>
                  <a:pt x="3024631" y="1994468"/>
                  <a:pt x="3024631" y="1699713"/>
                </a:cubicBezTo>
                <a:close/>
                <a:moveTo>
                  <a:pt x="0" y="1699713"/>
                </a:moveTo>
                <a:lnTo>
                  <a:pt x="141250" y="1699713"/>
                </a:lnTo>
                <a:cubicBezTo>
                  <a:pt x="141250" y="1916458"/>
                  <a:pt x="316956" y="2092165"/>
                  <a:pt x="533701" y="2092165"/>
                </a:cubicBezTo>
                <a:cubicBezTo>
                  <a:pt x="750446" y="2092165"/>
                  <a:pt x="926153" y="1916458"/>
                  <a:pt x="926153" y="1699713"/>
                </a:cubicBezTo>
                <a:lnTo>
                  <a:pt x="1067402" y="1699713"/>
                </a:lnTo>
                <a:cubicBezTo>
                  <a:pt x="1067402" y="1994468"/>
                  <a:pt x="828456" y="2233414"/>
                  <a:pt x="533701" y="2233414"/>
                </a:cubicBezTo>
                <a:cubicBezTo>
                  <a:pt x="238946" y="2233414"/>
                  <a:pt x="0" y="1994468"/>
                  <a:pt x="0" y="1699713"/>
                </a:cubicBezTo>
                <a:close/>
                <a:moveTo>
                  <a:pt x="1590027" y="0"/>
                </a:moveTo>
                <a:cubicBezTo>
                  <a:pt x="1699684" y="0"/>
                  <a:pt x="1806746" y="11112"/>
                  <a:pt x="1910147" y="32271"/>
                </a:cubicBezTo>
                <a:lnTo>
                  <a:pt x="2051960" y="68735"/>
                </a:lnTo>
                <a:lnTo>
                  <a:pt x="2193773" y="32271"/>
                </a:lnTo>
                <a:cubicBezTo>
                  <a:pt x="2297175" y="11112"/>
                  <a:pt x="2404236" y="0"/>
                  <a:pt x="2513893" y="0"/>
                </a:cubicBezTo>
                <a:cubicBezTo>
                  <a:pt x="3391149" y="0"/>
                  <a:pt x="4102306" y="711157"/>
                  <a:pt x="4102306" y="1588412"/>
                </a:cubicBezTo>
                <a:lnTo>
                  <a:pt x="4099161" y="1650703"/>
                </a:lnTo>
                <a:lnTo>
                  <a:pt x="3943434" y="1650703"/>
                </a:lnTo>
                <a:cubicBezTo>
                  <a:pt x="3946132" y="1630102"/>
                  <a:pt x="3946579" y="1609309"/>
                  <a:pt x="3946579" y="1588412"/>
                </a:cubicBezTo>
                <a:cubicBezTo>
                  <a:pt x="3946579" y="797162"/>
                  <a:pt x="3305144" y="155727"/>
                  <a:pt x="2513893" y="155727"/>
                </a:cubicBezTo>
                <a:cubicBezTo>
                  <a:pt x="2464440" y="155727"/>
                  <a:pt x="2415572" y="158233"/>
                  <a:pt x="2367409" y="163124"/>
                </a:cubicBezTo>
                <a:lnTo>
                  <a:pt x="2306962" y="172349"/>
                </a:lnTo>
                <a:lnTo>
                  <a:pt x="2347158" y="191713"/>
                </a:lnTo>
                <a:cubicBezTo>
                  <a:pt x="2842306" y="460694"/>
                  <a:pt x="3178439" y="985299"/>
                  <a:pt x="3178439" y="1588412"/>
                </a:cubicBezTo>
                <a:lnTo>
                  <a:pt x="3175294" y="1650703"/>
                </a:lnTo>
                <a:lnTo>
                  <a:pt x="3019567" y="1650703"/>
                </a:lnTo>
                <a:cubicBezTo>
                  <a:pt x="3022265" y="1630102"/>
                  <a:pt x="3022712" y="1609309"/>
                  <a:pt x="3022712" y="1588412"/>
                </a:cubicBezTo>
                <a:cubicBezTo>
                  <a:pt x="3022712" y="994975"/>
                  <a:pt x="2661905" y="485808"/>
                  <a:pt x="2147693" y="268315"/>
                </a:cubicBezTo>
                <a:lnTo>
                  <a:pt x="2051960" y="233276"/>
                </a:lnTo>
                <a:lnTo>
                  <a:pt x="1956228" y="268315"/>
                </a:lnTo>
                <a:cubicBezTo>
                  <a:pt x="1442015" y="485808"/>
                  <a:pt x="1081208" y="994975"/>
                  <a:pt x="1081208" y="1588412"/>
                </a:cubicBezTo>
                <a:lnTo>
                  <a:pt x="1084353" y="1650703"/>
                </a:lnTo>
                <a:lnTo>
                  <a:pt x="928626" y="1650703"/>
                </a:lnTo>
                <a:cubicBezTo>
                  <a:pt x="925884" y="1630089"/>
                  <a:pt x="925481" y="1609297"/>
                  <a:pt x="925481" y="1588412"/>
                </a:cubicBezTo>
                <a:cubicBezTo>
                  <a:pt x="925481" y="985299"/>
                  <a:pt x="1261614" y="460694"/>
                  <a:pt x="1756762" y="191713"/>
                </a:cubicBezTo>
                <a:lnTo>
                  <a:pt x="1796959" y="172349"/>
                </a:lnTo>
                <a:lnTo>
                  <a:pt x="1736511" y="163124"/>
                </a:lnTo>
                <a:cubicBezTo>
                  <a:pt x="1688348" y="158233"/>
                  <a:pt x="1639480" y="155727"/>
                  <a:pt x="1590027" y="155727"/>
                </a:cubicBezTo>
                <a:cubicBezTo>
                  <a:pt x="798776" y="155727"/>
                  <a:pt x="157341" y="797162"/>
                  <a:pt x="157341" y="1588412"/>
                </a:cubicBezTo>
                <a:lnTo>
                  <a:pt x="160486" y="1650703"/>
                </a:lnTo>
                <a:lnTo>
                  <a:pt x="4759" y="1650703"/>
                </a:lnTo>
                <a:cubicBezTo>
                  <a:pt x="2017" y="1630089"/>
                  <a:pt x="1614" y="1609297"/>
                  <a:pt x="1614" y="1588412"/>
                </a:cubicBezTo>
                <a:cubicBezTo>
                  <a:pt x="1614" y="711157"/>
                  <a:pt x="712771" y="0"/>
                  <a:pt x="1590027" y="0"/>
                </a:cubicBezTo>
                <a:close/>
              </a:path>
            </a:pathLst>
          </a:custGeom>
          <a:solidFill>
            <a:schemeClr val="bg1">
              <a:lumMod val="75000"/>
            </a:schemeClr>
          </a:solidFill>
          <a:ln algn="ctr" cap="flat" cmpd="sng" w="25400">
            <a:noFill/>
            <a:prstDash val="solid"/>
          </a:ln>
          <a:effectLst/>
        </p:spPr>
        <p:txBody>
          <a:bodyPr anchor="ctr" bIns="49291" lIns="98581" rIns="98581" tIns="49291"/>
          <a:lstStyle/>
          <a:p>
            <a:pPr algn="ctr">
              <a:defRPr/>
            </a:pPr>
            <a:endParaRPr altLang="en-US" kern="0" lang="zh-CN" sz="1500">
              <a:latin typeface="Calibri"/>
              <a:ea charset="-122" panose="020b0503020204020204" pitchFamily="34" typeface="微软雅黑"/>
            </a:endParaRPr>
          </a:p>
        </p:txBody>
      </p:sp>
      <p:sp>
        <p:nvSpPr>
          <p:cNvPr id="6" name="任意多边形 5"/>
          <p:cNvSpPr/>
          <p:nvPr/>
        </p:nvSpPr>
        <p:spPr>
          <a:xfrm>
            <a:off x="3586982" y="1554731"/>
            <a:ext cx="4434557" cy="2408027"/>
          </a:xfrm>
          <a:custGeom>
            <a:gdLst>
              <a:gd fmla="*/ 3034905 w 4112579" name="connsiteX0"/>
              <a:gd fmla="*/ 1699714 h 2233415" name="connsiteY0"/>
              <a:gd fmla="*/ 3176155 w 4112579" name="connsiteX1"/>
              <a:gd fmla="*/ 1699714 h 2233415" name="connsiteY1"/>
              <a:gd fmla="*/ 3568606 w 4112579" name="connsiteX2"/>
              <a:gd fmla="*/ 2092166 h 2233415" name="connsiteY2"/>
              <a:gd fmla="*/ 3961058 w 4112579" name="connsiteX3"/>
              <a:gd fmla="*/ 1699714 h 2233415" name="connsiteY3"/>
              <a:gd fmla="*/ 4102307 w 4112579" name="connsiteX4"/>
              <a:gd fmla="*/ 1699714 h 2233415" name="connsiteY4"/>
              <a:gd fmla="*/ 3568606 w 4112579" name="connsiteX5"/>
              <a:gd fmla="*/ 2233415 h 2233415" name="connsiteY5"/>
              <a:gd fmla="*/ 3034905 w 4112579" name="connsiteX6"/>
              <a:gd fmla="*/ 1699714 h 2233415" name="connsiteY6"/>
              <a:gd fmla="*/ 10272 w 4112579" name="connsiteX7"/>
              <a:gd fmla="*/ 1699713 h 2233415" name="connsiteY7"/>
              <a:gd fmla="*/ 151522 w 4112579" name="connsiteX8"/>
              <a:gd fmla="*/ 1699713 h 2233415" name="connsiteY8"/>
              <a:gd fmla="*/ 543973 w 4112579" name="connsiteX9"/>
              <a:gd fmla="*/ 2092165 h 2233415" name="connsiteY9"/>
              <a:gd fmla="*/ 936425 w 4112579" name="connsiteX10"/>
              <a:gd fmla="*/ 1699713 h 2233415" name="connsiteY10"/>
              <a:gd fmla="*/ 1077674 w 4112579" name="connsiteX11"/>
              <a:gd fmla="*/ 1699713 h 2233415" name="connsiteY11"/>
              <a:gd fmla="*/ 543973 w 4112579" name="connsiteX12"/>
              <a:gd fmla="*/ 2233414 h 2233415" name="connsiteY12"/>
              <a:gd fmla="*/ 10272 w 4112579" name="connsiteX13"/>
              <a:gd fmla="*/ 1699713 h 2233415" name="connsiteY13"/>
              <a:gd fmla="*/ 1588413 w 4112579" name="connsiteX14"/>
              <a:gd fmla="*/ 0 h 2233415" name="connsiteY14"/>
              <a:gd fmla="*/ 1908534 w 4112579" name="connsiteX15"/>
              <a:gd fmla="*/ 32271 h 2233415" name="connsiteY15"/>
              <a:gd fmla="*/ 2056292 w 4112579" name="connsiteX16"/>
              <a:gd fmla="*/ 70264 h 2233415" name="connsiteY16"/>
              <a:gd fmla="*/ 2204046 w 4112579" name="connsiteX17"/>
              <a:gd fmla="*/ 32272 h 2233415" name="connsiteY17"/>
              <a:gd fmla="*/ 2524167 w 4112579" name="connsiteX18"/>
              <a:gd fmla="*/ 1 h 2233415" name="connsiteY18"/>
              <a:gd fmla="*/ 4112579 w 4112579" name="connsiteX19"/>
              <a:gd fmla="*/ 1588414 h 2233415" name="connsiteY19"/>
              <a:gd fmla="*/ 4109434 w 4112579" name="connsiteX20"/>
              <a:gd fmla="*/ 1650704 h 2233415" name="connsiteY20"/>
              <a:gd fmla="*/ 3953707 w 4112579" name="connsiteX21"/>
              <a:gd fmla="*/ 1650704 h 2233415" name="connsiteY21"/>
              <a:gd fmla="*/ 3956852 w 4112579" name="connsiteX22"/>
              <a:gd fmla="*/ 1588414 h 2233415" name="connsiteY22"/>
              <a:gd fmla="*/ 2524167 w 4112579" name="connsiteX23"/>
              <a:gd fmla="*/ 155728 h 2233415" name="connsiteY23"/>
              <a:gd fmla="*/ 2377683 w 4112579" name="connsiteX24"/>
              <a:gd fmla="*/ 163125 h 2233415" name="connsiteY24"/>
              <a:gd fmla="*/ 2308209 w 4112579" name="connsiteX25"/>
              <a:gd fmla="*/ 173728 h 2233415" name="connsiteY25"/>
              <a:gd fmla="*/ 2345544 w 4112579" name="connsiteX26"/>
              <a:gd fmla="*/ 191713 h 2233415" name="connsiteY26"/>
              <a:gd fmla="*/ 3176825 w 4112579" name="connsiteX27"/>
              <a:gd fmla="*/ 1588413 h 2233415" name="connsiteY27"/>
              <a:gd fmla="*/ 3173680 w 4112579" name="connsiteX28"/>
              <a:gd fmla="*/ 1650703 h 2233415" name="connsiteY28"/>
              <a:gd fmla="*/ 3017953 w 4112579" name="connsiteX29"/>
              <a:gd fmla="*/ 1650703 h 2233415" name="connsiteY29"/>
              <a:gd fmla="*/ 3021098 w 4112579" name="connsiteX30"/>
              <a:gd fmla="*/ 1588413 h 2233415" name="connsiteY30"/>
              <a:gd fmla="*/ 2146079 w 4112579" name="connsiteX31"/>
              <a:gd fmla="*/ 268315 h 2233415" name="connsiteY31"/>
              <a:gd fmla="*/ 2056291 w 4112579" name="connsiteX32"/>
              <a:gd fmla="*/ 235452 h 2233415" name="connsiteY32"/>
              <a:gd fmla="*/ 1966501 w 4112579" name="connsiteX33"/>
              <a:gd fmla="*/ 268315 h 2233415" name="connsiteY33"/>
              <a:gd fmla="*/ 1091481 w 4112579" name="connsiteX34"/>
              <a:gd fmla="*/ 1588414 h 2233415" name="connsiteY34"/>
              <a:gd fmla="*/ 1094626 w 4112579" name="connsiteX35"/>
              <a:gd fmla="*/ 1650704 h 2233415" name="connsiteY35"/>
              <a:gd fmla="*/ 938900 w 4112579" name="connsiteX36"/>
              <a:gd fmla="*/ 1650704 h 2233415" name="connsiteY36"/>
              <a:gd fmla="*/ 935754 w 4112579" name="connsiteX37"/>
              <a:gd fmla="*/ 1588414 h 2233415" name="connsiteY37"/>
              <a:gd fmla="*/ 1767035 w 4112579" name="connsiteX38"/>
              <a:gd fmla="*/ 191714 h 2233415" name="connsiteY38"/>
              <a:gd fmla="*/ 1804373 w 4112579" name="connsiteX39"/>
              <a:gd fmla="*/ 173727 h 2233415" name="connsiteY39"/>
              <a:gd fmla="*/ 1734897 w 4112579" name="connsiteX40"/>
              <a:gd fmla="*/ 163124 h 2233415" name="connsiteY40"/>
              <a:gd fmla="*/ 1588413 w 4112579" name="connsiteX41"/>
              <a:gd fmla="*/ 155727 h 2233415" name="connsiteY41"/>
              <a:gd fmla="*/ 155727 w 4112579" name="connsiteX42"/>
              <a:gd fmla="*/ 1588413 h 2233415" name="connsiteY42"/>
              <a:gd fmla="*/ 158872 w 4112579" name="connsiteX43"/>
              <a:gd fmla="*/ 1650703 h 2233415" name="connsiteY43"/>
              <a:gd fmla="*/ 3145 w 4112579" name="connsiteX44"/>
              <a:gd fmla="*/ 1650703 h 2233415" name="connsiteY44"/>
              <a:gd fmla="*/ 0 w 4112579" name="connsiteX45"/>
              <a:gd fmla="*/ 1588413 h 2233415" name="connsiteY45"/>
              <a:gd fmla="*/ 1588413 w 4112579" name="connsiteX46"/>
              <a:gd fmla="*/ 0 h 2233415"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2233415" w="4112579">
                <a:moveTo>
                  <a:pt x="3034905" y="1699714"/>
                </a:moveTo>
                <a:lnTo>
                  <a:pt x="3176155" y="1699714"/>
                </a:lnTo>
                <a:cubicBezTo>
                  <a:pt x="3176155" y="1916459"/>
                  <a:pt x="3351861" y="2092166"/>
                  <a:pt x="3568606" y="2092166"/>
                </a:cubicBezTo>
                <a:cubicBezTo>
                  <a:pt x="3785351" y="2092166"/>
                  <a:pt x="3961058" y="1916459"/>
                  <a:pt x="3961058" y="1699714"/>
                </a:cubicBezTo>
                <a:lnTo>
                  <a:pt x="4102307" y="1699714"/>
                </a:lnTo>
                <a:cubicBezTo>
                  <a:pt x="4102307" y="1994469"/>
                  <a:pt x="3863361" y="2233415"/>
                  <a:pt x="3568606" y="2233415"/>
                </a:cubicBezTo>
                <a:cubicBezTo>
                  <a:pt x="3273852" y="2233415"/>
                  <a:pt x="3034905" y="1994469"/>
                  <a:pt x="3034905" y="1699714"/>
                </a:cubicBezTo>
                <a:close/>
                <a:moveTo>
                  <a:pt x="10272" y="1699713"/>
                </a:moveTo>
                <a:lnTo>
                  <a:pt x="151522" y="1699713"/>
                </a:lnTo>
                <a:cubicBezTo>
                  <a:pt x="151522" y="1916458"/>
                  <a:pt x="327228" y="2092165"/>
                  <a:pt x="543973" y="2092165"/>
                </a:cubicBezTo>
                <a:cubicBezTo>
                  <a:pt x="760718" y="2092165"/>
                  <a:pt x="936425" y="1916458"/>
                  <a:pt x="936425" y="1699713"/>
                </a:cubicBezTo>
                <a:lnTo>
                  <a:pt x="1077674" y="1699713"/>
                </a:lnTo>
                <a:cubicBezTo>
                  <a:pt x="1077674" y="1994468"/>
                  <a:pt x="838728" y="2233414"/>
                  <a:pt x="543973" y="2233414"/>
                </a:cubicBezTo>
                <a:cubicBezTo>
                  <a:pt x="249218" y="2233414"/>
                  <a:pt x="10272" y="1994468"/>
                  <a:pt x="10272" y="1699713"/>
                </a:cubicBezTo>
                <a:close/>
                <a:moveTo>
                  <a:pt x="1588413" y="0"/>
                </a:moveTo>
                <a:cubicBezTo>
                  <a:pt x="1698070" y="0"/>
                  <a:pt x="1805132" y="11112"/>
                  <a:pt x="1908534" y="32271"/>
                </a:cubicBezTo>
                <a:lnTo>
                  <a:pt x="2056292" y="70264"/>
                </a:lnTo>
                <a:lnTo>
                  <a:pt x="2204046" y="32272"/>
                </a:lnTo>
                <a:cubicBezTo>
                  <a:pt x="2307448" y="11113"/>
                  <a:pt x="2414510" y="1"/>
                  <a:pt x="2524167" y="1"/>
                </a:cubicBezTo>
                <a:cubicBezTo>
                  <a:pt x="3401422" y="1"/>
                  <a:pt x="4112579" y="711158"/>
                  <a:pt x="4112579" y="1588414"/>
                </a:cubicBezTo>
                <a:lnTo>
                  <a:pt x="4109434" y="1650704"/>
                </a:lnTo>
                <a:lnTo>
                  <a:pt x="3953707" y="1650704"/>
                </a:lnTo>
                <a:cubicBezTo>
                  <a:pt x="3956405" y="1630103"/>
                  <a:pt x="3956852" y="1609311"/>
                  <a:pt x="3956852" y="1588414"/>
                </a:cubicBezTo>
                <a:cubicBezTo>
                  <a:pt x="3956852" y="797163"/>
                  <a:pt x="3315417" y="155728"/>
                  <a:pt x="2524167" y="155728"/>
                </a:cubicBezTo>
                <a:cubicBezTo>
                  <a:pt x="2474714" y="155728"/>
                  <a:pt x="2425846" y="158234"/>
                  <a:pt x="2377683" y="163125"/>
                </a:cubicBezTo>
                <a:lnTo>
                  <a:pt x="2308209" y="173728"/>
                </a:lnTo>
                <a:lnTo>
                  <a:pt x="2345544" y="191713"/>
                </a:lnTo>
                <a:cubicBezTo>
                  <a:pt x="2840692" y="460694"/>
                  <a:pt x="3176825" y="985300"/>
                  <a:pt x="3176825" y="1588413"/>
                </a:cubicBezTo>
                <a:lnTo>
                  <a:pt x="3173680" y="1650703"/>
                </a:lnTo>
                <a:lnTo>
                  <a:pt x="3017953" y="1650703"/>
                </a:lnTo>
                <a:cubicBezTo>
                  <a:pt x="3020651" y="1630102"/>
                  <a:pt x="3021098" y="1609310"/>
                  <a:pt x="3021098" y="1588413"/>
                </a:cubicBezTo>
                <a:cubicBezTo>
                  <a:pt x="3021098" y="994975"/>
                  <a:pt x="2660291" y="485808"/>
                  <a:pt x="2146079" y="268315"/>
                </a:cubicBezTo>
                <a:lnTo>
                  <a:pt x="2056291" y="235452"/>
                </a:lnTo>
                <a:lnTo>
                  <a:pt x="1966501" y="268315"/>
                </a:lnTo>
                <a:cubicBezTo>
                  <a:pt x="1452288" y="485809"/>
                  <a:pt x="1091481" y="994976"/>
                  <a:pt x="1091481" y="1588414"/>
                </a:cubicBezTo>
                <a:lnTo>
                  <a:pt x="1094626" y="1650704"/>
                </a:lnTo>
                <a:lnTo>
                  <a:pt x="938900" y="1650704"/>
                </a:lnTo>
                <a:cubicBezTo>
                  <a:pt x="936157" y="1630090"/>
                  <a:pt x="935754" y="1609298"/>
                  <a:pt x="935754" y="1588414"/>
                </a:cubicBezTo>
                <a:cubicBezTo>
                  <a:pt x="935754" y="985300"/>
                  <a:pt x="1271887" y="460695"/>
                  <a:pt x="1767035" y="191714"/>
                </a:cubicBezTo>
                <a:lnTo>
                  <a:pt x="1804373" y="173727"/>
                </a:lnTo>
                <a:lnTo>
                  <a:pt x="1734897" y="163124"/>
                </a:lnTo>
                <a:cubicBezTo>
                  <a:pt x="1686734" y="158233"/>
                  <a:pt x="1637866" y="155727"/>
                  <a:pt x="1588413" y="155727"/>
                </a:cubicBezTo>
                <a:cubicBezTo>
                  <a:pt x="797162" y="155727"/>
                  <a:pt x="155727" y="797162"/>
                  <a:pt x="155727" y="1588413"/>
                </a:cubicBezTo>
                <a:lnTo>
                  <a:pt x="158872" y="1650703"/>
                </a:lnTo>
                <a:lnTo>
                  <a:pt x="3145" y="1650703"/>
                </a:lnTo>
                <a:cubicBezTo>
                  <a:pt x="403" y="1630089"/>
                  <a:pt x="0" y="1609297"/>
                  <a:pt x="0" y="1588413"/>
                </a:cubicBezTo>
                <a:cubicBezTo>
                  <a:pt x="0" y="711157"/>
                  <a:pt x="711157" y="0"/>
                  <a:pt x="1588413" y="0"/>
                </a:cubicBezTo>
                <a:close/>
              </a:path>
            </a:pathLst>
          </a:custGeom>
          <a:solidFill>
            <a:srgbClr val="052E65"/>
          </a:solidFill>
          <a:ln algn="ctr" cap="flat" cmpd="sng" w="25400">
            <a:noFill/>
            <a:prstDash val="solid"/>
          </a:ln>
          <a:effectLst/>
        </p:spPr>
        <p:txBody>
          <a:bodyPr anchor="ctr" bIns="49291" lIns="98581" rIns="98581" tIns="49291"/>
          <a:lstStyle/>
          <a:p>
            <a:pPr algn="ctr">
              <a:defRPr/>
            </a:pPr>
            <a:endParaRPr altLang="en-US" kern="0" lang="zh-CN" sz="1500">
              <a:solidFill>
                <a:schemeClr val="bg1"/>
              </a:solidFill>
              <a:latin typeface="Calibri"/>
              <a:ea charset="-122" panose="020b0503020204020204" pitchFamily="34" typeface="微软雅黑"/>
            </a:endParaRPr>
          </a:p>
        </p:txBody>
      </p:sp>
      <p:sp>
        <p:nvSpPr>
          <p:cNvPr id="7" name="椭圆 6"/>
          <p:cNvSpPr/>
          <p:nvPr/>
        </p:nvSpPr>
        <p:spPr>
          <a:xfrm>
            <a:off x="2186955" y="3035146"/>
            <a:ext cx="710282" cy="710257"/>
          </a:xfrm>
          <a:prstGeom prst="ellipse">
            <a:avLst/>
          </a:prstGeom>
          <a:solidFill>
            <a:schemeClr val="bg1">
              <a:lumMod val="75000"/>
            </a:schemeClr>
          </a:solidFill>
          <a:ln algn="ctr" cap="flat" cmpd="sng" w="25400">
            <a:noFill/>
            <a:prstDash val="solid"/>
          </a:ln>
          <a:effectLst/>
        </p:spPr>
        <p:txBody>
          <a:bodyPr anchor="ctr" bIns="0" lIns="0" rIns="0" tIns="0"/>
          <a:lstStyle/>
          <a:p>
            <a:pPr algn="ctr">
              <a:defRPr/>
            </a:pPr>
            <a:r>
              <a:rPr altLang="en-US" b="1" kern="0" lang="zh-CN" sz="1700">
                <a:latin charset="-122" pitchFamily="34" typeface="微软雅黑"/>
                <a:ea charset="-122" panose="020b0503020204020204" pitchFamily="34" typeface="微软雅黑"/>
              </a:rPr>
              <a:t>标题</a:t>
            </a:r>
          </a:p>
        </p:txBody>
      </p:sp>
      <p:sp>
        <p:nvSpPr>
          <p:cNvPr id="8" name="椭圆 7"/>
          <p:cNvSpPr/>
          <p:nvPr/>
        </p:nvSpPr>
        <p:spPr>
          <a:xfrm>
            <a:off x="3828307" y="3041992"/>
            <a:ext cx="710283" cy="710257"/>
          </a:xfrm>
          <a:prstGeom prst="ellipse">
            <a:avLst/>
          </a:prstGeom>
          <a:solidFill>
            <a:srgbClr val="052E65"/>
          </a:solidFill>
          <a:ln algn="ctr" cap="flat" cmpd="sng" w="25400">
            <a:noFill/>
            <a:prstDash val="solid"/>
          </a:ln>
          <a:effectLst/>
        </p:spPr>
        <p:txBody>
          <a:bodyPr anchor="ctr" bIns="0" lIns="0" rIns="0" tIns="0"/>
          <a:lstStyle/>
          <a:p>
            <a:pPr algn="ctr">
              <a:defRPr/>
            </a:pPr>
            <a:r>
              <a:rPr altLang="en-US" b="1" kern="0" lang="zh-CN" sz="1700">
                <a:solidFill>
                  <a:schemeClr val="bg1"/>
                </a:solidFill>
                <a:latin charset="-122" pitchFamily="34" typeface="微软雅黑"/>
                <a:ea charset="-122" panose="020b0503020204020204" pitchFamily="34" typeface="微软雅黑"/>
              </a:rPr>
              <a:t>标题</a:t>
            </a:r>
          </a:p>
        </p:txBody>
      </p:sp>
      <p:sp>
        <p:nvSpPr>
          <p:cNvPr id="9" name="椭圆 8"/>
          <p:cNvSpPr/>
          <p:nvPr/>
        </p:nvSpPr>
        <p:spPr>
          <a:xfrm>
            <a:off x="5449119" y="3041992"/>
            <a:ext cx="710282" cy="710257"/>
          </a:xfrm>
          <a:prstGeom prst="ellipse">
            <a:avLst/>
          </a:prstGeom>
          <a:solidFill>
            <a:schemeClr val="bg1">
              <a:lumMod val="75000"/>
            </a:schemeClr>
          </a:solidFill>
          <a:ln algn="ctr" cap="flat" cmpd="sng" w="25400">
            <a:noFill/>
            <a:prstDash val="solid"/>
          </a:ln>
          <a:effectLst/>
        </p:spPr>
        <p:txBody>
          <a:bodyPr anchor="ctr" bIns="0" lIns="0" rIns="0" tIns="0"/>
          <a:lstStyle/>
          <a:p>
            <a:pPr algn="ctr">
              <a:defRPr/>
            </a:pPr>
            <a:r>
              <a:rPr altLang="en-US" b="1" kern="0" lang="zh-CN" sz="1700">
                <a:latin charset="-122" pitchFamily="34" typeface="微软雅黑"/>
                <a:ea charset="-122" panose="020b0503020204020204" pitchFamily="34" typeface="微软雅黑"/>
              </a:rPr>
              <a:t>标题</a:t>
            </a:r>
          </a:p>
        </p:txBody>
      </p:sp>
      <p:sp>
        <p:nvSpPr>
          <p:cNvPr id="10" name="椭圆 9"/>
          <p:cNvSpPr/>
          <p:nvPr/>
        </p:nvSpPr>
        <p:spPr>
          <a:xfrm>
            <a:off x="7080202" y="3033435"/>
            <a:ext cx="708571" cy="708545"/>
          </a:xfrm>
          <a:prstGeom prst="ellipse">
            <a:avLst/>
          </a:prstGeom>
          <a:solidFill>
            <a:srgbClr val="052E65"/>
          </a:solidFill>
          <a:ln algn="ctr" cap="flat" cmpd="sng" w="25400">
            <a:noFill/>
            <a:prstDash val="solid"/>
          </a:ln>
          <a:effectLst/>
        </p:spPr>
        <p:txBody>
          <a:bodyPr anchor="ctr" bIns="0" lIns="0" rIns="0" tIns="0"/>
          <a:lstStyle/>
          <a:p>
            <a:pPr algn="ctr">
              <a:defRPr/>
            </a:pPr>
            <a:r>
              <a:rPr altLang="en-US" b="1" kern="0" lang="zh-CN" sz="1700">
                <a:solidFill>
                  <a:schemeClr val="bg1"/>
                </a:solidFill>
                <a:latin charset="-122" pitchFamily="34" typeface="微软雅黑"/>
                <a:ea charset="-122" panose="020b0503020204020204" pitchFamily="34" typeface="微软雅黑"/>
              </a:rPr>
              <a:t>标题</a:t>
            </a:r>
          </a:p>
        </p:txBody>
      </p:sp>
      <p:sp>
        <p:nvSpPr>
          <p:cNvPr id="11" name="TextBox 10"/>
          <p:cNvSpPr txBox="1"/>
          <p:nvPr/>
        </p:nvSpPr>
        <p:spPr>
          <a:xfrm>
            <a:off x="1767632" y="4089405"/>
            <a:ext cx="1538660" cy="921542"/>
          </a:xfrm>
          <a:prstGeom prst="rect">
            <a:avLst/>
          </a:prstGeom>
          <a:noFill/>
        </p:spPr>
        <p:txBody>
          <a:bodyPr bIns="49291" lIns="98581" rIns="98581" tIns="49291">
            <a:spAutoFit/>
          </a:bodyPr>
          <a:lstStyle>
            <a:defPPr>
              <a:defRPr lang="zh-CN"/>
            </a:defPPr>
            <a:lvl1pPr fontAlgn="auto" indent="0" lvl="0" marR="0">
              <a:lnSpc>
                <a:spcPct val="130000"/>
              </a:lnSpc>
              <a:spcBef>
                <a:spcPct val="0"/>
              </a:spcBef>
              <a:spcAft>
                <a:spcPct val="0"/>
              </a:spcAft>
              <a:buClrTx/>
              <a:buSzTx/>
              <a:buFontTx/>
              <a:buNone/>
              <a:defRPr b="0" baseline="0" cap="none" i="0" kern="0" kumimoji="0" normalizeH="0" spc="0" strike="noStrike" sz="1200" u="none">
                <a:ln>
                  <a:noFill/>
                </a:ln>
                <a:solidFill>
                  <a:sysClr lastClr="FFFFFF" val="window">
                    <a:lumMod val="50000"/>
                  </a:sysClr>
                </a:solidFill>
                <a:effectLst/>
                <a:uLnTx/>
                <a:uFillTx/>
                <a:latin charset="-122" pitchFamily="34" typeface="微软雅黑"/>
                <a:ea charset="-122" panose="020b0503020204020204" pitchFamily="34" typeface="微软雅黑"/>
              </a:defRPr>
            </a:lvl1pPr>
          </a:lstStyle>
          <a:p>
            <a:pPr algn="ctr" eaLnBrk="1" hangingPunct="1">
              <a:lnSpc>
                <a:spcPct val="120000"/>
              </a:lnSpc>
              <a:defRPr/>
            </a:pPr>
            <a:r>
              <a:rPr altLang="en-US" lang="zh-CN" sz="1500">
                <a:solidFill>
                  <a:schemeClr val="tx1"/>
                </a:solidFill>
              </a:rPr>
              <a:t>此处输入文本</a:t>
            </a:r>
          </a:p>
          <a:p>
            <a:pPr algn="ctr" eaLnBrk="1" hangingPunct="1">
              <a:lnSpc>
                <a:spcPct val="120000"/>
              </a:lnSpc>
              <a:defRPr/>
            </a:pPr>
            <a:r>
              <a:rPr altLang="en-US" lang="zh-CN" sz="1500">
                <a:solidFill>
                  <a:schemeClr val="tx1"/>
                </a:solidFill>
              </a:rPr>
              <a:t>此处输入文本</a:t>
            </a:r>
          </a:p>
          <a:p>
            <a:pPr algn="ctr" eaLnBrk="1" hangingPunct="1">
              <a:lnSpc>
                <a:spcPct val="120000"/>
              </a:lnSpc>
              <a:defRPr/>
            </a:pPr>
            <a:r>
              <a:rPr altLang="en-US" lang="zh-CN" sz="1500">
                <a:solidFill>
                  <a:schemeClr val="tx1"/>
                </a:solidFill>
              </a:rPr>
              <a:t>此处输入文本</a:t>
            </a:r>
          </a:p>
        </p:txBody>
      </p:sp>
      <p:sp>
        <p:nvSpPr>
          <p:cNvPr id="12" name="TextBox 11"/>
          <p:cNvSpPr txBox="1"/>
          <p:nvPr/>
        </p:nvSpPr>
        <p:spPr>
          <a:xfrm>
            <a:off x="3417541" y="4089405"/>
            <a:ext cx="1538660" cy="866678"/>
          </a:xfrm>
          <a:prstGeom prst="rect">
            <a:avLst/>
          </a:prstGeom>
          <a:noFill/>
        </p:spPr>
        <p:txBody>
          <a:bodyPr bIns="49291" lIns="98581" rIns="98581" tIns="49291">
            <a:spAutoFit/>
          </a:bodyPr>
          <a:lstStyle>
            <a:defPPr>
              <a:defRPr lang="zh-CN"/>
            </a:defPPr>
            <a:lvl1pPr algn="ctr" fontAlgn="auto" indent="0" lvl="0" marR="0">
              <a:lnSpc>
                <a:spcPct val="130000"/>
              </a:lnSpc>
              <a:spcBef>
                <a:spcPct val="0"/>
              </a:spcBef>
              <a:spcAft>
                <a:spcPct val="0"/>
              </a:spcAft>
              <a:buClrTx/>
              <a:buSzTx/>
              <a:buFontTx/>
              <a:buNone/>
              <a:defRPr b="0" baseline="0" cap="none" i="0" kern="0" kumimoji="0" normalizeH="0" spc="0" strike="noStrike" sz="1400" u="none">
                <a:ln>
                  <a:noFill/>
                </a:ln>
                <a:solidFill>
                  <a:schemeClr val="tx1">
                    <a:lumMod val="65000"/>
                    <a:lumOff val="35000"/>
                  </a:schemeClr>
                </a:solidFill>
                <a:effectLst/>
                <a:uLnTx/>
                <a:uFillTx/>
                <a:latin charset="-122" pitchFamily="34" typeface="微软雅黑"/>
                <a:ea charset="-122" panose="020b0503020204020204" pitchFamily="34" typeface="微软雅黑"/>
              </a:defRPr>
            </a:lvl1pPr>
          </a:lstStyle>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p:txBody>
      </p:sp>
      <p:sp>
        <p:nvSpPr>
          <p:cNvPr id="13" name="TextBox 12"/>
          <p:cNvSpPr txBox="1"/>
          <p:nvPr/>
        </p:nvSpPr>
        <p:spPr>
          <a:xfrm>
            <a:off x="5067449" y="4089405"/>
            <a:ext cx="1538660" cy="866678"/>
          </a:xfrm>
          <a:prstGeom prst="rect">
            <a:avLst/>
          </a:prstGeom>
          <a:noFill/>
        </p:spPr>
        <p:txBody>
          <a:bodyPr bIns="49291" lIns="98581" rIns="98581" tIns="49291">
            <a:spAutoFit/>
          </a:bodyPr>
          <a:lstStyle>
            <a:defPPr>
              <a:defRPr lang="zh-CN"/>
            </a:defPPr>
            <a:lvl1pPr algn="ctr" fontAlgn="auto" indent="0" lvl="0" marR="0">
              <a:lnSpc>
                <a:spcPct val="130000"/>
              </a:lnSpc>
              <a:spcBef>
                <a:spcPct val="0"/>
              </a:spcBef>
              <a:spcAft>
                <a:spcPct val="0"/>
              </a:spcAft>
              <a:buClrTx/>
              <a:buSzTx/>
              <a:buFontTx/>
              <a:buNone/>
              <a:defRPr b="0" baseline="0" cap="none" i="0" kern="0" kumimoji="0" normalizeH="0" spc="0" strike="noStrike" sz="1400" u="none">
                <a:ln>
                  <a:noFill/>
                </a:ln>
                <a:solidFill>
                  <a:schemeClr val="tx1">
                    <a:lumMod val="65000"/>
                    <a:lumOff val="35000"/>
                  </a:schemeClr>
                </a:solidFill>
                <a:effectLst/>
                <a:uLnTx/>
                <a:uFillTx/>
                <a:latin charset="-122" pitchFamily="34" typeface="微软雅黑"/>
                <a:ea charset="-122" panose="020b0503020204020204" pitchFamily="34" typeface="微软雅黑"/>
              </a:defRPr>
            </a:lvl1pPr>
          </a:lstStyle>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p:txBody>
      </p:sp>
      <p:sp>
        <p:nvSpPr>
          <p:cNvPr id="14" name="TextBox 13"/>
          <p:cNvSpPr txBox="1"/>
          <p:nvPr/>
        </p:nvSpPr>
        <p:spPr>
          <a:xfrm>
            <a:off x="6717359" y="4089405"/>
            <a:ext cx="1538660" cy="866678"/>
          </a:xfrm>
          <a:prstGeom prst="rect">
            <a:avLst/>
          </a:prstGeom>
          <a:noFill/>
        </p:spPr>
        <p:txBody>
          <a:bodyPr bIns="49291" lIns="98581" rIns="98581" tIns="49291">
            <a:spAutoFit/>
          </a:bodyPr>
          <a:lstStyle>
            <a:defPPr>
              <a:defRPr lang="zh-CN"/>
            </a:defPPr>
            <a:lvl1pPr algn="ctr" fontAlgn="auto" indent="0" lvl="0" marR="0">
              <a:lnSpc>
                <a:spcPct val="130000"/>
              </a:lnSpc>
              <a:spcBef>
                <a:spcPct val="0"/>
              </a:spcBef>
              <a:spcAft>
                <a:spcPct val="0"/>
              </a:spcAft>
              <a:buClrTx/>
              <a:buSzTx/>
              <a:buFontTx/>
              <a:buNone/>
              <a:defRPr b="0" baseline="0" cap="none" i="0" kern="0" kumimoji="0" normalizeH="0" spc="0" strike="noStrike" sz="1400" u="none">
                <a:ln>
                  <a:noFill/>
                </a:ln>
                <a:solidFill>
                  <a:schemeClr val="tx1">
                    <a:lumMod val="65000"/>
                    <a:lumOff val="35000"/>
                  </a:schemeClr>
                </a:solidFill>
                <a:effectLst/>
                <a:uLnTx/>
                <a:uFillTx/>
                <a:latin charset="-122" pitchFamily="34" typeface="微软雅黑"/>
                <a:ea charset="-122" panose="020b0503020204020204" pitchFamily="34" typeface="微软雅黑"/>
              </a:defRPr>
            </a:lvl1pPr>
          </a:lstStyle>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a:p>
            <a:pPr eaLnBrk="1" hangingPunct="1">
              <a:lnSpc>
                <a:spcPct val="120000"/>
              </a:lnSpc>
              <a:defRPr/>
            </a:pPr>
            <a:r>
              <a:rPr altLang="en-US" lang="zh-CN">
                <a:solidFill>
                  <a:schemeClr val="tx1"/>
                </a:solidFill>
              </a:rPr>
              <a:t>此处输入文本</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1000" id="18"/>
                                        <p:tgtEl>
                                          <p:spTgt spid="5"/>
                                        </p:tgtEl>
                                      </p:cBhvr>
                                    </p:animEffect>
                                  </p:childTnLst>
                                </p:cTn>
                              </p:par>
                              <p:par>
                                <p:cTn fill="hold" grpId="0" id="19" nodeType="withEffect" presetClass="entr" presetID="16" presetSubtype="21">
                                  <p:stCondLst>
                                    <p:cond delay="0"/>
                                  </p:stCondLst>
                                  <p:childTnLst>
                                    <p:set>
                                      <p:cBhvr>
                                        <p:cTn dur="1" fill="hold" id="20">
                                          <p:stCondLst>
                                            <p:cond delay="0"/>
                                          </p:stCondLst>
                                        </p:cTn>
                                        <p:tgtEl>
                                          <p:spTgt spid="6"/>
                                        </p:tgtEl>
                                        <p:attrNameLst>
                                          <p:attrName>style.visibility</p:attrName>
                                        </p:attrNameLst>
                                      </p:cBhvr>
                                      <p:to>
                                        <p:strVal val="visible"/>
                                      </p:to>
                                    </p:set>
                                    <p:animEffect filter="barn(inVertical)" transition="in">
                                      <p:cBhvr>
                                        <p:cTn dur="1000" id="21"/>
                                        <p:tgtEl>
                                          <p:spTgt spid="6"/>
                                        </p:tgtEl>
                                      </p:cBhvr>
                                    </p:animEffect>
                                  </p:childTnLst>
                                </p:cTn>
                              </p:par>
                            </p:childTnLst>
                          </p:cTn>
                        </p:par>
                        <p:par>
                          <p:cTn fill="hold" id="22" nodeType="afterGroup">
                            <p:stCondLst>
                              <p:cond delay="2000"/>
                            </p:stCondLst>
                            <p:childTnLst>
                              <p:par>
                                <p:cTn fill="hold" grpId="0" id="23" nodeType="afterEffect" presetClass="entr" presetID="23" presetSubtype="32">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strVal val="4*#ppt_w"/>
                                          </p:val>
                                        </p:tav>
                                        <p:tav tm="100000">
                                          <p:val>
                                            <p:strVal val="#ppt_w"/>
                                          </p:val>
                                        </p:tav>
                                      </p:tavLst>
                                    </p:anim>
                                    <p:anim calcmode="lin" valueType="num">
                                      <p:cBhvr>
                                        <p:cTn dur="500" fill="hold" id="26"/>
                                        <p:tgtEl>
                                          <p:spTgt spid="7"/>
                                        </p:tgtEl>
                                        <p:attrNameLst>
                                          <p:attrName>ppt_h</p:attrName>
                                        </p:attrNameLst>
                                      </p:cBhvr>
                                      <p:tavLst>
                                        <p:tav tm="0">
                                          <p:val>
                                            <p:strVal val="4*#ppt_h"/>
                                          </p:val>
                                        </p:tav>
                                        <p:tav tm="100000">
                                          <p:val>
                                            <p:strVal val="#ppt_h"/>
                                          </p:val>
                                        </p:tav>
                                      </p:tavLst>
                                    </p:anim>
                                  </p:childTnLst>
                                </p:cTn>
                              </p:par>
                              <p:par>
                                <p:cTn fill="hold" grpId="0" id="27" nodeType="withEffect" presetClass="entr" presetID="23" presetSubtype="32">
                                  <p:stCondLst>
                                    <p:cond delay="250"/>
                                  </p:stCondLst>
                                  <p:childTnLst>
                                    <p:set>
                                      <p:cBhvr>
                                        <p:cTn dur="1" fill="hold" id="28">
                                          <p:stCondLst>
                                            <p:cond delay="0"/>
                                          </p:stCondLst>
                                        </p:cTn>
                                        <p:tgtEl>
                                          <p:spTgt spid="8"/>
                                        </p:tgtEl>
                                        <p:attrNameLst>
                                          <p:attrName>style.visibility</p:attrName>
                                        </p:attrNameLst>
                                      </p:cBhvr>
                                      <p:to>
                                        <p:strVal val="visible"/>
                                      </p:to>
                                    </p:set>
                                    <p:anim calcmode="lin" valueType="num">
                                      <p:cBhvr>
                                        <p:cTn dur="500" fill="hold" id="29"/>
                                        <p:tgtEl>
                                          <p:spTgt spid="8"/>
                                        </p:tgtEl>
                                        <p:attrNameLst>
                                          <p:attrName>ppt_w</p:attrName>
                                        </p:attrNameLst>
                                      </p:cBhvr>
                                      <p:tavLst>
                                        <p:tav tm="0">
                                          <p:val>
                                            <p:strVal val="4*#ppt_w"/>
                                          </p:val>
                                        </p:tav>
                                        <p:tav tm="100000">
                                          <p:val>
                                            <p:strVal val="#ppt_w"/>
                                          </p:val>
                                        </p:tav>
                                      </p:tavLst>
                                    </p:anim>
                                    <p:anim calcmode="lin" valueType="num">
                                      <p:cBhvr>
                                        <p:cTn dur="500" fill="hold" id="30"/>
                                        <p:tgtEl>
                                          <p:spTgt spid="8"/>
                                        </p:tgtEl>
                                        <p:attrNameLst>
                                          <p:attrName>ppt_h</p:attrName>
                                        </p:attrNameLst>
                                      </p:cBhvr>
                                      <p:tavLst>
                                        <p:tav tm="0">
                                          <p:val>
                                            <p:strVal val="4*#ppt_h"/>
                                          </p:val>
                                        </p:tav>
                                        <p:tav tm="100000">
                                          <p:val>
                                            <p:strVal val="#ppt_h"/>
                                          </p:val>
                                        </p:tav>
                                      </p:tavLst>
                                    </p:anim>
                                  </p:childTnLst>
                                </p:cTn>
                              </p:par>
                              <p:par>
                                <p:cTn fill="hold" grpId="0" id="31" nodeType="withEffect" presetClass="entr" presetID="23" presetSubtype="32">
                                  <p:stCondLst>
                                    <p:cond delay="50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strVal val="4*#ppt_w"/>
                                          </p:val>
                                        </p:tav>
                                        <p:tav tm="100000">
                                          <p:val>
                                            <p:strVal val="#ppt_w"/>
                                          </p:val>
                                        </p:tav>
                                      </p:tavLst>
                                    </p:anim>
                                    <p:anim calcmode="lin" valueType="num">
                                      <p:cBhvr>
                                        <p:cTn dur="500" fill="hold" id="34"/>
                                        <p:tgtEl>
                                          <p:spTgt spid="9"/>
                                        </p:tgtEl>
                                        <p:attrNameLst>
                                          <p:attrName>ppt_h</p:attrName>
                                        </p:attrNameLst>
                                      </p:cBhvr>
                                      <p:tavLst>
                                        <p:tav tm="0">
                                          <p:val>
                                            <p:strVal val="4*#ppt_h"/>
                                          </p:val>
                                        </p:tav>
                                        <p:tav tm="100000">
                                          <p:val>
                                            <p:strVal val="#ppt_h"/>
                                          </p:val>
                                        </p:tav>
                                      </p:tavLst>
                                    </p:anim>
                                  </p:childTnLst>
                                </p:cTn>
                              </p:par>
                              <p:par>
                                <p:cTn fill="hold" grpId="0" id="35" nodeType="withEffect" presetClass="entr" presetID="23" presetSubtype="32">
                                  <p:stCondLst>
                                    <p:cond delay="75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strVal val="4*#ppt_w"/>
                                          </p:val>
                                        </p:tav>
                                        <p:tav tm="100000">
                                          <p:val>
                                            <p:strVal val="#ppt_w"/>
                                          </p:val>
                                        </p:tav>
                                      </p:tavLst>
                                    </p:anim>
                                    <p:anim calcmode="lin" valueType="num">
                                      <p:cBhvr>
                                        <p:cTn dur="500" fill="hold" id="38"/>
                                        <p:tgtEl>
                                          <p:spTgt spid="10"/>
                                        </p:tgtEl>
                                        <p:attrNameLst>
                                          <p:attrName>ppt_h</p:attrName>
                                        </p:attrNameLst>
                                      </p:cBhvr>
                                      <p:tavLst>
                                        <p:tav tm="0">
                                          <p:val>
                                            <p:strVal val="4*#ppt_h"/>
                                          </p:val>
                                        </p:tav>
                                        <p:tav tm="100000">
                                          <p:val>
                                            <p:strVal val="#ppt_h"/>
                                          </p:val>
                                        </p:tav>
                                      </p:tavLst>
                                    </p:anim>
                                  </p:childTnLst>
                                </p:cTn>
                              </p:par>
                            </p:childTnLst>
                          </p:cTn>
                        </p:par>
                        <p:par>
                          <p:cTn fill="hold" id="39" nodeType="afterGroup">
                            <p:stCondLst>
                              <p:cond delay="3250"/>
                            </p:stCondLst>
                            <p:childTnLst>
                              <p:par>
                                <p:cTn fill="hold" grpId="0" id="40" nodeType="afterEffect" presetClass="entr" presetID="22" presetSubtype="1">
                                  <p:stCondLst>
                                    <p:cond delay="0"/>
                                  </p:stCondLst>
                                  <p:childTnLst>
                                    <p:set>
                                      <p:cBhvr>
                                        <p:cTn dur="1" fill="hold" id="41">
                                          <p:stCondLst>
                                            <p:cond delay="0"/>
                                          </p:stCondLst>
                                        </p:cTn>
                                        <p:tgtEl>
                                          <p:spTgt spid="11"/>
                                        </p:tgtEl>
                                        <p:attrNameLst>
                                          <p:attrName>style.visibility</p:attrName>
                                        </p:attrNameLst>
                                      </p:cBhvr>
                                      <p:to>
                                        <p:strVal val="visible"/>
                                      </p:to>
                                    </p:set>
                                    <p:animEffect filter="wipe(up)" transition="in">
                                      <p:cBhvr>
                                        <p:cTn dur="500" id="42"/>
                                        <p:tgtEl>
                                          <p:spTgt spid="11"/>
                                        </p:tgtEl>
                                      </p:cBhvr>
                                    </p:animEffect>
                                  </p:childTnLst>
                                </p:cTn>
                              </p:par>
                            </p:childTnLst>
                          </p:cTn>
                        </p:par>
                        <p:par>
                          <p:cTn fill="hold" id="43" nodeType="afterGroup">
                            <p:stCondLst>
                              <p:cond delay="3750"/>
                            </p:stCondLst>
                            <p:childTnLst>
                              <p:par>
                                <p:cTn fill="hold" grpId="0" id="44" nodeType="afterEffect" presetClass="entr" presetID="22" presetSubtype="1">
                                  <p:stCondLst>
                                    <p:cond delay="0"/>
                                  </p:stCondLst>
                                  <p:childTnLst>
                                    <p:set>
                                      <p:cBhvr>
                                        <p:cTn dur="1" fill="hold" id="45">
                                          <p:stCondLst>
                                            <p:cond delay="0"/>
                                          </p:stCondLst>
                                        </p:cTn>
                                        <p:tgtEl>
                                          <p:spTgt spid="12"/>
                                        </p:tgtEl>
                                        <p:attrNameLst>
                                          <p:attrName>style.visibility</p:attrName>
                                        </p:attrNameLst>
                                      </p:cBhvr>
                                      <p:to>
                                        <p:strVal val="visible"/>
                                      </p:to>
                                    </p:set>
                                    <p:animEffect filter="wipe(up)" transition="in">
                                      <p:cBhvr>
                                        <p:cTn dur="500" id="46"/>
                                        <p:tgtEl>
                                          <p:spTgt spid="12"/>
                                        </p:tgtEl>
                                      </p:cBhvr>
                                    </p:animEffect>
                                  </p:childTnLst>
                                </p:cTn>
                              </p:par>
                            </p:childTnLst>
                          </p:cTn>
                        </p:par>
                        <p:par>
                          <p:cTn fill="hold" id="47" nodeType="afterGroup">
                            <p:stCondLst>
                              <p:cond delay="4250"/>
                            </p:stCondLst>
                            <p:childTnLst>
                              <p:par>
                                <p:cTn fill="hold" grpId="0" id="48" nodeType="afterEffect" presetClass="entr" presetID="22" presetSubtype="1">
                                  <p:stCondLst>
                                    <p:cond delay="0"/>
                                  </p:stCondLst>
                                  <p:childTnLst>
                                    <p:set>
                                      <p:cBhvr>
                                        <p:cTn dur="1" fill="hold" id="49">
                                          <p:stCondLst>
                                            <p:cond delay="0"/>
                                          </p:stCondLst>
                                        </p:cTn>
                                        <p:tgtEl>
                                          <p:spTgt spid="13"/>
                                        </p:tgtEl>
                                        <p:attrNameLst>
                                          <p:attrName>style.visibility</p:attrName>
                                        </p:attrNameLst>
                                      </p:cBhvr>
                                      <p:to>
                                        <p:strVal val="visible"/>
                                      </p:to>
                                    </p:set>
                                    <p:animEffect filter="wipe(up)" transition="in">
                                      <p:cBhvr>
                                        <p:cTn dur="500" id="50"/>
                                        <p:tgtEl>
                                          <p:spTgt spid="13"/>
                                        </p:tgtEl>
                                      </p:cBhvr>
                                    </p:animEffect>
                                  </p:childTnLst>
                                </p:cTn>
                              </p:par>
                            </p:childTnLst>
                          </p:cTn>
                        </p:par>
                        <p:par>
                          <p:cTn fill="hold" id="51" nodeType="afterGroup">
                            <p:stCondLst>
                              <p:cond delay="4750"/>
                            </p:stCondLst>
                            <p:childTnLst>
                              <p:par>
                                <p:cTn fill="hold" grpId="0" id="52" nodeType="afterEffect" presetClass="entr" presetID="22" presetSubtype="1">
                                  <p:stCondLst>
                                    <p:cond delay="0"/>
                                  </p:stCondLst>
                                  <p:childTnLst>
                                    <p:set>
                                      <p:cBhvr>
                                        <p:cTn dur="1" fill="hold" id="53">
                                          <p:stCondLst>
                                            <p:cond delay="0"/>
                                          </p:stCondLst>
                                        </p:cTn>
                                        <p:tgtEl>
                                          <p:spTgt spid="14"/>
                                        </p:tgtEl>
                                        <p:attrNameLst>
                                          <p:attrName>style.visibility</p:attrName>
                                        </p:attrNameLst>
                                      </p:cBhvr>
                                      <p:to>
                                        <p:strVal val="visible"/>
                                      </p:to>
                                    </p:set>
                                    <p:animEffect filter="wipe(up)" transition="in">
                                      <p:cBhvr>
                                        <p:cTn dur="500" id="5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592288"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AutoShape 8"/>
          <p:cNvSpPr>
            <a:spLocks noChangeArrowheads="1"/>
          </p:cNvSpPr>
          <p:nvPr/>
        </p:nvSpPr>
        <p:spPr bwMode="auto">
          <a:xfrm>
            <a:off x="2304826" y="4163480"/>
            <a:ext cx="5295454" cy="705122"/>
          </a:xfrm>
          <a:prstGeom prst="roundRect">
            <a:avLst>
              <a:gd fmla="val 7333" name="adj"/>
            </a:avLst>
          </a:prstGeom>
          <a:solidFill>
            <a:srgbClr val="052E65"/>
          </a:solidFill>
          <a:ln w="9525">
            <a:noFill/>
            <a:round/>
          </a:ln>
          <a:effectLst/>
        </p:spPr>
        <p:txBody>
          <a:bodyPr anchor="ctr" bIns="49291" lIns="98581" rIns="98581" tIns="49291"/>
          <a:lstStyle/>
          <a:p>
            <a:pPr>
              <a:defRPr/>
            </a:pPr>
            <a:endParaRPr altLang="en-US" kern="0" lang="zh-CN">
              <a:solidFill>
                <a:sysClr lastClr="000000" val="windowText"/>
              </a:solidFill>
              <a:ea charset="-122" panose="020b0503020204020204" pitchFamily="34" typeface="微软雅黑"/>
            </a:endParaRPr>
          </a:p>
        </p:txBody>
      </p:sp>
      <p:sp>
        <p:nvSpPr>
          <p:cNvPr id="6" name="Freeform 23"/>
          <p:cNvSpPr/>
          <p:nvPr/>
        </p:nvSpPr>
        <p:spPr bwMode="auto">
          <a:xfrm>
            <a:off x="2940205" y="2985812"/>
            <a:ext cx="1625545" cy="1177668"/>
          </a:xfrm>
          <a:custGeom>
            <a:gdLst>
              <a:gd fmla="*/ 0 w 735" name="T0"/>
              <a:gd fmla="*/ 0 h 532" name="T1"/>
              <a:gd fmla="*/ 735 w 735" name="T2"/>
              <a:gd fmla="*/ 532 h 532" name="T3"/>
            </a:gd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b="T3" l="T0" r="T2" t="T1"/>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anchor="ctr" bIns="49291" lIns="98581" rIns="98581" tIns="49291" wrap="none"/>
          <a:lstStyle/>
          <a:p>
            <a:pPr>
              <a:defRPr/>
            </a:pPr>
            <a:endParaRPr altLang="en-US" kern="0" lang="zh-CN">
              <a:solidFill>
                <a:sysClr lastClr="000000" val="windowText"/>
              </a:solidFill>
              <a:ea charset="-122" panose="020b0503020204020204" pitchFamily="34" typeface="微软雅黑"/>
            </a:endParaRPr>
          </a:p>
        </p:txBody>
      </p:sp>
      <p:grpSp>
        <p:nvGrpSpPr>
          <p:cNvPr id="7" name="组合 6"/>
          <p:cNvGrpSpPr/>
          <p:nvPr/>
        </p:nvGrpSpPr>
        <p:grpSpPr>
          <a:xfrm>
            <a:off x="2301403" y="1630516"/>
            <a:ext cx="1665232" cy="1355296"/>
            <a:chOff x="2025650" y="1289050"/>
            <a:chExt cx="1544563" cy="1257131"/>
          </a:xfrm>
          <a:solidFill>
            <a:schemeClr val="accent1">
              <a:lumMod val="75000"/>
            </a:schemeClr>
          </a:solidFill>
        </p:grpSpPr>
        <p:sp>
          <p:nvSpPr>
            <p:cNvPr id="8" name="AutoShape 10"/>
            <p:cNvSpPr>
              <a:spLocks noChangeArrowheads="1"/>
            </p:cNvSpPr>
            <p:nvPr/>
          </p:nvSpPr>
          <p:spPr bwMode="auto">
            <a:xfrm>
              <a:off x="2025650" y="1289050"/>
              <a:ext cx="1544563" cy="1257131"/>
            </a:xfrm>
            <a:prstGeom prst="roundRect">
              <a:avLst>
                <a:gd fmla="val 7333" name="adj"/>
              </a:avLst>
            </a:prstGeom>
            <a:solidFill>
              <a:srgbClr val="052E65"/>
            </a:solidFill>
            <a:ln w="9525">
              <a:noFill/>
              <a:round/>
            </a:ln>
            <a:effectLst/>
          </p:spPr>
          <p:txBody>
            <a:bodyPr anchor="ctr"/>
            <a:lstStyle/>
            <a:p>
              <a:pPr>
                <a:defRPr/>
              </a:pPr>
              <a:endParaRPr altLang="en-US" kern="0" lang="zh-CN">
                <a:solidFill>
                  <a:sysClr lastClr="000000" val="windowText"/>
                </a:solidFill>
                <a:ea charset="-122" panose="020b0503020204020204" pitchFamily="34" typeface="微软雅黑"/>
              </a:endParaRPr>
            </a:p>
          </p:txBody>
        </p:sp>
        <p:sp>
          <p:nvSpPr>
            <p:cNvPr id="9" name="Text Box 12"/>
            <p:cNvSpPr txBox="1">
              <a:spLocks noChangeArrowheads="1"/>
            </p:cNvSpPr>
            <p:nvPr/>
          </p:nvSpPr>
          <p:spPr bwMode="auto">
            <a:xfrm>
              <a:off x="2195735" y="1564104"/>
              <a:ext cx="1320165" cy="703444"/>
            </a:xfrm>
            <a:prstGeom prst="rect">
              <a:avLst/>
            </a:prstGeom>
            <a:noFill/>
            <a:ln w="9525">
              <a:noFill/>
              <a:miter lim="800000"/>
            </a:ln>
            <a:effectLst/>
          </p:spPr>
          <p:txBody>
            <a:bodyPr bIns="36287" lIns="72574" rIns="72574" tIns="36287">
              <a:spAutoFit/>
            </a:bodyPr>
            <a:lstStyle/>
            <a:p>
              <a:pPr>
                <a:defRPr/>
              </a:pPr>
              <a:r>
                <a:rPr altLang="en-US" kern="0" lang="zh-CN" sz="1500">
                  <a:solidFill>
                    <a:srgbClr val="FFFFFF"/>
                  </a:solidFill>
                  <a:latin charset="-122" pitchFamily="34" typeface="微软雅黑"/>
                  <a:ea charset="-122" panose="020b0503020204020204" pitchFamily="34" typeface="微软雅黑"/>
                </a:rPr>
                <a:t>输入您的文字</a:t>
              </a:r>
            </a:p>
            <a:p>
              <a:pPr>
                <a:defRPr/>
              </a:pPr>
              <a:r>
                <a:rPr altLang="en-US" kern="0" lang="zh-CN" sz="1500">
                  <a:solidFill>
                    <a:srgbClr val="FFFFFF"/>
                  </a:solidFill>
                  <a:latin charset="-122" pitchFamily="34" typeface="微软雅黑"/>
                  <a:ea charset="-122" panose="020b0503020204020204" pitchFamily="34" typeface="微软雅黑"/>
                </a:rPr>
                <a:t>输入您的文字</a:t>
              </a:r>
            </a:p>
            <a:p>
              <a:pPr>
                <a:defRPr/>
              </a:pPr>
              <a:r>
                <a:rPr altLang="en-US" kern="0" lang="zh-CN" sz="1500">
                  <a:solidFill>
                    <a:srgbClr val="FFFFFF"/>
                  </a:solidFill>
                  <a:latin charset="-122" pitchFamily="34" typeface="微软雅黑"/>
                  <a:ea charset="-122" panose="020b0503020204020204" pitchFamily="34" typeface="微软雅黑"/>
                </a:rPr>
                <a:t>输入您的文字</a:t>
              </a:r>
            </a:p>
          </p:txBody>
        </p:sp>
      </p:grpSp>
      <p:sp>
        <p:nvSpPr>
          <p:cNvPr id="10" name="Freeform 24"/>
          <p:cNvSpPr/>
          <p:nvPr/>
        </p:nvSpPr>
        <p:spPr bwMode="auto">
          <a:xfrm>
            <a:off x="4803482" y="2985812"/>
            <a:ext cx="313605" cy="1177668"/>
          </a:xfrm>
          <a:custGeom>
            <a:gdLst>
              <a:gd fmla="*/ 0 w 142" name="T0"/>
              <a:gd fmla="*/ 0 h 604" name="T1"/>
              <a:gd fmla="*/ 142 w 142" name="T2"/>
              <a:gd fmla="*/ 604 h 604" name="T3"/>
            </a:gdLst>
            <a:cxnLst>
              <a:cxn ang="0">
                <a:pos x="37" y="1"/>
              </a:cxn>
              <a:cxn ang="0">
                <a:pos x="45" y="472"/>
              </a:cxn>
              <a:cxn ang="0">
                <a:pos x="0" y="474"/>
              </a:cxn>
              <a:cxn ang="0">
                <a:pos x="72" y="604"/>
              </a:cxn>
              <a:cxn ang="0">
                <a:pos x="142" y="474"/>
              </a:cxn>
              <a:cxn ang="0">
                <a:pos x="100" y="474"/>
              </a:cxn>
              <a:cxn ang="0">
                <a:pos x="99" y="0"/>
              </a:cxn>
              <a:cxn ang="0">
                <a:pos x="37" y="1"/>
              </a:cxn>
            </a:cxnLst>
            <a:rect b="T3" l="T0" r="T2" t="T1"/>
            <a:pathLst>
              <a:path h="604" w="142">
                <a:moveTo>
                  <a:pt x="37" y="1"/>
                </a:moveTo>
                <a:lnTo>
                  <a:pt x="45" y="472"/>
                </a:lnTo>
                <a:lnTo>
                  <a:pt x="0" y="474"/>
                </a:lnTo>
                <a:lnTo>
                  <a:pt x="72" y="604"/>
                </a:lnTo>
                <a:lnTo>
                  <a:pt x="142" y="474"/>
                </a:lnTo>
                <a:lnTo>
                  <a:pt x="100" y="474"/>
                </a:lnTo>
                <a:lnTo>
                  <a:pt x="99" y="0"/>
                </a:lnTo>
                <a:lnTo>
                  <a:pt x="37" y="1"/>
                </a:lnTo>
                <a:close/>
              </a:path>
            </a:pathLst>
          </a:custGeom>
          <a:solidFill>
            <a:srgbClr val="969696"/>
          </a:solidFill>
          <a:ln w="9525">
            <a:noFill/>
            <a:round/>
          </a:ln>
          <a:effectLst/>
        </p:spPr>
        <p:txBody>
          <a:bodyPr anchor="ctr" bIns="49291" lIns="98581" rIns="98581" tIns="49291" wrap="none"/>
          <a:lstStyle/>
          <a:p>
            <a:pPr>
              <a:defRPr/>
            </a:pPr>
            <a:endParaRPr altLang="en-US" kern="0" lang="zh-CN">
              <a:solidFill>
                <a:sysClr lastClr="000000" val="windowText"/>
              </a:solidFill>
              <a:ea charset="-122" panose="020b0503020204020204" pitchFamily="34" typeface="微软雅黑"/>
            </a:endParaRPr>
          </a:p>
        </p:txBody>
      </p:sp>
      <p:grpSp>
        <p:nvGrpSpPr>
          <p:cNvPr id="11" name="组合 10"/>
          <p:cNvGrpSpPr/>
          <p:nvPr/>
        </p:nvGrpSpPr>
        <p:grpSpPr>
          <a:xfrm>
            <a:off x="4122465" y="1630516"/>
            <a:ext cx="1665313" cy="1355296"/>
            <a:chOff x="3714750" y="1289050"/>
            <a:chExt cx="1544638" cy="1257131"/>
          </a:xfrm>
          <a:solidFill>
            <a:schemeClr val="accent1">
              <a:lumMod val="75000"/>
            </a:schemeClr>
          </a:solidFill>
        </p:grpSpPr>
        <p:sp>
          <p:nvSpPr>
            <p:cNvPr id="12" name="AutoShape 14"/>
            <p:cNvSpPr>
              <a:spLocks noChangeArrowheads="1"/>
            </p:cNvSpPr>
            <p:nvPr/>
          </p:nvSpPr>
          <p:spPr bwMode="auto">
            <a:xfrm>
              <a:off x="3714750" y="1289050"/>
              <a:ext cx="1544638" cy="1257131"/>
            </a:xfrm>
            <a:prstGeom prst="roundRect">
              <a:avLst>
                <a:gd fmla="val 7333" name="adj"/>
              </a:avLst>
            </a:prstGeom>
            <a:solidFill>
              <a:srgbClr val="052E65"/>
            </a:solidFill>
            <a:ln w="9525">
              <a:noFill/>
              <a:round/>
            </a:ln>
            <a:effectLst/>
          </p:spPr>
          <p:txBody>
            <a:bodyPr anchor="ctr"/>
            <a:lstStyle/>
            <a:p>
              <a:pPr>
                <a:defRPr/>
              </a:pPr>
              <a:endParaRPr altLang="en-US" kern="0" lang="zh-CN">
                <a:solidFill>
                  <a:sysClr lastClr="000000" val="windowText"/>
                </a:solidFill>
                <a:ea charset="-122" panose="020b0503020204020204" pitchFamily="34" typeface="微软雅黑"/>
              </a:endParaRPr>
            </a:p>
          </p:txBody>
        </p:sp>
        <p:sp>
          <p:nvSpPr>
            <p:cNvPr id="13" name="Text Box 16"/>
            <p:cNvSpPr txBox="1">
              <a:spLocks noChangeArrowheads="1"/>
            </p:cNvSpPr>
            <p:nvPr/>
          </p:nvSpPr>
          <p:spPr bwMode="auto">
            <a:xfrm>
              <a:off x="3899265" y="1563638"/>
              <a:ext cx="1320807" cy="703444"/>
            </a:xfrm>
            <a:prstGeom prst="rect">
              <a:avLst/>
            </a:prstGeom>
            <a:noFill/>
            <a:ln w="9525">
              <a:noFill/>
              <a:miter lim="800000"/>
            </a:ln>
            <a:effectLst/>
          </p:spPr>
          <p:txBody>
            <a:bodyPr bIns="36287" lIns="72574" rIns="72574" tIns="36287">
              <a:spAutoFit/>
            </a:bodyPr>
            <a:lstStyle/>
            <a:p>
              <a:pPr lvl="0">
                <a:defRPr/>
              </a:pPr>
              <a:r>
                <a:rPr altLang="en-US" kern="0" lang="zh-CN" sz="1500">
                  <a:solidFill>
                    <a:srgbClr val="FFFFFF"/>
                  </a:solidFill>
                  <a:latin charset="-122" pitchFamily="34" typeface="微软雅黑"/>
                  <a:ea charset="-122" panose="020b0503020204020204" pitchFamily="34" typeface="微软雅黑"/>
                </a:rPr>
                <a:t>输入您的文字</a:t>
              </a:r>
            </a:p>
            <a:p>
              <a:pPr lvl="0">
                <a:defRPr/>
              </a:pPr>
              <a:r>
                <a:rPr altLang="en-US" kern="0" lang="zh-CN" sz="1500">
                  <a:solidFill>
                    <a:srgbClr val="FFFFFF"/>
                  </a:solidFill>
                  <a:latin charset="-122" pitchFamily="34" typeface="微软雅黑"/>
                  <a:ea charset="-122" panose="020b0503020204020204" pitchFamily="34" typeface="微软雅黑"/>
                </a:rPr>
                <a:t>输入您的文字</a:t>
              </a:r>
            </a:p>
            <a:p>
              <a:pPr lvl="0">
                <a:defRPr/>
              </a:pPr>
              <a:r>
                <a:rPr altLang="en-US" kern="0" lang="zh-CN" sz="1500">
                  <a:solidFill>
                    <a:srgbClr val="FFFFFF"/>
                  </a:solidFill>
                  <a:latin charset="-122" pitchFamily="34" typeface="微软雅黑"/>
                  <a:ea charset="-122" panose="020b0503020204020204" pitchFamily="34" typeface="微软雅黑"/>
                </a:rPr>
                <a:t>输入您的文字</a:t>
              </a:r>
            </a:p>
          </p:txBody>
        </p:sp>
      </p:grpSp>
      <p:sp>
        <p:nvSpPr>
          <p:cNvPr id="14" name="Freeform 25"/>
          <p:cNvSpPr/>
          <p:nvPr/>
        </p:nvSpPr>
        <p:spPr bwMode="auto">
          <a:xfrm flipH="1">
            <a:off x="5356473" y="2985812"/>
            <a:ext cx="1626416" cy="1177668"/>
          </a:xfrm>
          <a:custGeom>
            <a:gdLst>
              <a:gd fmla="*/ 0 w 735" name="T0"/>
              <a:gd fmla="*/ 0 h 532" name="T1"/>
              <a:gd fmla="*/ 735 w 735" name="T2"/>
              <a:gd fmla="*/ 532 h 532" name="T3"/>
            </a:gd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b="T3" l="T0" r="T2" t="T1"/>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anchor="ctr" bIns="49291" lIns="98581" rIns="98581" tIns="49291" wrap="none"/>
          <a:lstStyle/>
          <a:p>
            <a:pPr>
              <a:defRPr/>
            </a:pPr>
            <a:endParaRPr altLang="en-US" kern="0" lang="zh-CN">
              <a:solidFill>
                <a:sysClr lastClr="000000" val="windowText"/>
              </a:solidFill>
              <a:ea charset="-122" panose="020b0503020204020204" pitchFamily="34" typeface="微软雅黑"/>
            </a:endParaRPr>
          </a:p>
        </p:txBody>
      </p:sp>
      <p:grpSp>
        <p:nvGrpSpPr>
          <p:cNvPr id="15" name="组合 14"/>
          <p:cNvGrpSpPr/>
          <p:nvPr/>
        </p:nvGrpSpPr>
        <p:grpSpPr>
          <a:xfrm>
            <a:off x="5935745" y="1630516"/>
            <a:ext cx="1662825" cy="1355296"/>
            <a:chOff x="5396633" y="1289050"/>
            <a:chExt cx="1542330" cy="1257131"/>
          </a:xfrm>
          <a:solidFill>
            <a:schemeClr val="accent1">
              <a:lumMod val="75000"/>
            </a:schemeClr>
          </a:solidFill>
        </p:grpSpPr>
        <p:sp>
          <p:nvSpPr>
            <p:cNvPr id="16" name="AutoShape 18"/>
            <p:cNvSpPr>
              <a:spLocks noChangeArrowheads="1"/>
            </p:cNvSpPr>
            <p:nvPr/>
          </p:nvSpPr>
          <p:spPr bwMode="auto">
            <a:xfrm>
              <a:off x="5396633" y="1289050"/>
              <a:ext cx="1542330" cy="1257131"/>
            </a:xfrm>
            <a:prstGeom prst="roundRect">
              <a:avLst>
                <a:gd fmla="val 7333" name="adj"/>
              </a:avLst>
            </a:prstGeom>
            <a:solidFill>
              <a:srgbClr val="052E65"/>
            </a:solidFill>
            <a:ln w="9525">
              <a:noFill/>
              <a:round/>
            </a:ln>
            <a:effectLst/>
          </p:spPr>
          <p:txBody>
            <a:bodyPr anchor="ctr"/>
            <a:lstStyle/>
            <a:p>
              <a:pPr>
                <a:defRPr/>
              </a:pPr>
              <a:endParaRPr altLang="en-US" kern="0" lang="zh-CN">
                <a:solidFill>
                  <a:sysClr lastClr="000000" val="windowText"/>
                </a:solidFill>
                <a:ea charset="-122" panose="020b0503020204020204" pitchFamily="34" typeface="微软雅黑"/>
              </a:endParaRPr>
            </a:p>
          </p:txBody>
        </p:sp>
        <p:sp>
          <p:nvSpPr>
            <p:cNvPr id="17" name="Text Box 20"/>
            <p:cNvSpPr txBox="1">
              <a:spLocks noChangeArrowheads="1"/>
            </p:cNvSpPr>
            <p:nvPr/>
          </p:nvSpPr>
          <p:spPr bwMode="auto">
            <a:xfrm>
              <a:off x="5556707" y="1564104"/>
              <a:ext cx="1319549" cy="703444"/>
            </a:xfrm>
            <a:prstGeom prst="rect">
              <a:avLst/>
            </a:prstGeom>
            <a:noFill/>
            <a:ln w="9525">
              <a:noFill/>
              <a:miter lim="800000"/>
            </a:ln>
            <a:effectLst/>
          </p:spPr>
          <p:txBody>
            <a:bodyPr bIns="36287" lIns="72574" rIns="72574" tIns="36287">
              <a:spAutoFit/>
            </a:bodyPr>
            <a:lstStyle/>
            <a:p>
              <a:pPr lvl="0">
                <a:defRPr/>
              </a:pPr>
              <a:r>
                <a:rPr altLang="en-US" kern="0" lang="zh-CN" sz="1500">
                  <a:solidFill>
                    <a:srgbClr val="FFFFFF"/>
                  </a:solidFill>
                  <a:latin charset="-122" pitchFamily="34" typeface="微软雅黑"/>
                  <a:ea charset="-122" panose="020b0503020204020204" pitchFamily="34" typeface="微软雅黑"/>
                </a:rPr>
                <a:t>输入您的文字</a:t>
              </a:r>
            </a:p>
            <a:p>
              <a:pPr lvl="0">
                <a:defRPr/>
              </a:pPr>
              <a:r>
                <a:rPr altLang="en-US" kern="0" lang="zh-CN" sz="1500">
                  <a:solidFill>
                    <a:srgbClr val="FFFFFF"/>
                  </a:solidFill>
                  <a:latin charset="-122" pitchFamily="34" typeface="微软雅黑"/>
                  <a:ea charset="-122" panose="020b0503020204020204" pitchFamily="34" typeface="微软雅黑"/>
                </a:rPr>
                <a:t>输入您的文字</a:t>
              </a:r>
            </a:p>
            <a:p>
              <a:pPr lvl="0">
                <a:defRPr/>
              </a:pPr>
              <a:r>
                <a:rPr altLang="en-US" kern="0" lang="zh-CN" sz="1500">
                  <a:solidFill>
                    <a:srgbClr val="FFFFFF"/>
                  </a:solidFill>
                  <a:latin charset="-122" pitchFamily="34" typeface="微软雅黑"/>
                  <a:ea charset="-122" panose="020b0503020204020204" pitchFamily="34" typeface="微软雅黑"/>
                </a:rPr>
                <a:t>输入您的文字</a:t>
              </a:r>
            </a:p>
          </p:txBody>
        </p:sp>
      </p:grpSp>
      <p:sp>
        <p:nvSpPr>
          <p:cNvPr id="18" name="Text Box 21"/>
          <p:cNvSpPr txBox="1">
            <a:spLocks noChangeArrowheads="1"/>
          </p:cNvSpPr>
          <p:nvPr/>
        </p:nvSpPr>
        <p:spPr bwMode="auto">
          <a:xfrm>
            <a:off x="3494014" y="4331203"/>
            <a:ext cx="2884184" cy="413522"/>
          </a:xfrm>
          <a:prstGeom prst="rect">
            <a:avLst/>
          </a:prstGeom>
          <a:noFill/>
          <a:ln w="9525">
            <a:noFill/>
            <a:miter lim="800000"/>
          </a:ln>
          <a:effectLst/>
        </p:spPr>
        <p:txBody>
          <a:bodyPr bIns="39121" lIns="78242" rIns="78242" tIns="39121" wrap="square">
            <a:spAutoFit/>
          </a:bodyPr>
          <a:lstStyle/>
          <a:p>
            <a:pPr algn="ctr">
              <a:defRPr/>
            </a:pPr>
            <a:r>
              <a:rPr altLang="en-US" kern="0" lang="zh-CN" sz="2200">
                <a:solidFill>
                  <a:srgbClr val="FFFFFF"/>
                </a:solidFill>
                <a:ea charset="-122" panose="020b0503020204020204" pitchFamily="34" typeface="微软雅黑"/>
              </a:rPr>
              <a:t>此处添加文本标题</a:t>
            </a:r>
          </a:p>
        </p:txBody>
      </p:sp>
    </p:spTree>
    <p:extLst>
      <p:ext uri="{BB962C8B-B14F-4D97-AF65-F5344CB8AC3E}">
        <p14:creationId val="24964220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ppt_x"/>
                                          </p:val>
                                        </p:tav>
                                        <p:tav tm="100000">
                                          <p:val>
                                            <p:strVal val="#ppt_x"/>
                                          </p:val>
                                        </p:tav>
                                      </p:tavLst>
                                    </p:anim>
                                    <p:anim calcmode="lin" valueType="num">
                                      <p:cBhvr additive="base">
                                        <p:cTn dur="500" fill="hold" id="19"/>
                                        <p:tgtEl>
                                          <p:spTgt spid="5"/>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500" fill="hold" id="22"/>
                                        <p:tgtEl>
                                          <p:spTgt spid="18"/>
                                        </p:tgtEl>
                                        <p:attrNameLst>
                                          <p:attrName>ppt_x</p:attrName>
                                        </p:attrNameLst>
                                      </p:cBhvr>
                                      <p:tavLst>
                                        <p:tav tm="0">
                                          <p:val>
                                            <p:strVal val="#ppt_x"/>
                                          </p:val>
                                        </p:tav>
                                        <p:tav tm="100000">
                                          <p:val>
                                            <p:strVal val="#ppt_x"/>
                                          </p:val>
                                        </p:tav>
                                      </p:tavLst>
                                    </p:anim>
                                    <p:anim calcmode="lin" valueType="num">
                                      <p:cBhvr additive="base">
                                        <p:cTn dur="500" fill="hold" id="23"/>
                                        <p:tgtEl>
                                          <p:spTgt spid="18"/>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500"/>
                            </p:stCondLst>
                            <p:childTnLst>
                              <p:par>
                                <p:cTn fill="hold" id="25" nodeType="after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500" id="27"/>
                                        <p:tgtEl>
                                          <p:spTgt spid="7"/>
                                        </p:tgtEl>
                                      </p:cBhvr>
                                    </p:animEffect>
                                    <p:anim calcmode="lin" valueType="num">
                                      <p:cBhvr>
                                        <p:cTn dur="500" fill="hold" id="28"/>
                                        <p:tgtEl>
                                          <p:spTgt spid="7"/>
                                        </p:tgtEl>
                                        <p:attrNameLst>
                                          <p:attrName>ppt_x</p:attrName>
                                        </p:attrNameLst>
                                      </p:cBhvr>
                                      <p:tavLst>
                                        <p:tav tm="0">
                                          <p:val>
                                            <p:strVal val="#ppt_x"/>
                                          </p:val>
                                        </p:tav>
                                        <p:tav tm="100000">
                                          <p:val>
                                            <p:strVal val="#ppt_x"/>
                                          </p:val>
                                        </p:tav>
                                      </p:tavLst>
                                    </p:anim>
                                    <p:anim calcmode="lin" valueType="num">
                                      <p:cBhvr>
                                        <p:cTn dur="5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30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anim calcmode="lin" valueType="num">
                                      <p:cBhvr>
                                        <p:cTn dur="500" fill="hold" id="33"/>
                                        <p:tgtEl>
                                          <p:spTgt spid="11"/>
                                        </p:tgtEl>
                                        <p:attrNameLst>
                                          <p:attrName>ppt_x</p:attrName>
                                        </p:attrNameLst>
                                      </p:cBhvr>
                                      <p:tavLst>
                                        <p:tav tm="0">
                                          <p:val>
                                            <p:strVal val="#ppt_x"/>
                                          </p:val>
                                        </p:tav>
                                        <p:tav tm="100000">
                                          <p:val>
                                            <p:strVal val="#ppt_x"/>
                                          </p:val>
                                        </p:tav>
                                      </p:tavLst>
                                    </p:anim>
                                    <p:anim calcmode="lin" valueType="num">
                                      <p:cBhvr>
                                        <p:cTn dur="500" fill="hold" id="34"/>
                                        <p:tgtEl>
                                          <p:spTgt spid="11"/>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60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anim calcmode="lin" valueType="num">
                                      <p:cBhvr>
                                        <p:cTn dur="500" fill="hold" id="38"/>
                                        <p:tgtEl>
                                          <p:spTgt spid="15"/>
                                        </p:tgtEl>
                                        <p:attrNameLst>
                                          <p:attrName>ppt_x</p:attrName>
                                        </p:attrNameLst>
                                      </p:cBhvr>
                                      <p:tavLst>
                                        <p:tav tm="0">
                                          <p:val>
                                            <p:strVal val="#ppt_x"/>
                                          </p:val>
                                        </p:tav>
                                        <p:tav tm="100000">
                                          <p:val>
                                            <p:strVal val="#ppt_x"/>
                                          </p:val>
                                        </p:tav>
                                      </p:tavLst>
                                    </p:anim>
                                    <p:anim calcmode="lin" valueType="num">
                                      <p:cBhvr>
                                        <p:cTn dur="500" fill="hold" id="39"/>
                                        <p:tgtEl>
                                          <p:spTgt spid="1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600"/>
                            </p:stCondLst>
                            <p:childTnLst>
                              <p:par>
                                <p:cTn fill="hold" grpId="0" id="41" nodeType="afterEffect" presetClass="entr" presetID="22" presetSubtype="1">
                                  <p:stCondLst>
                                    <p:cond delay="0"/>
                                  </p:stCondLst>
                                  <p:childTnLst>
                                    <p:set>
                                      <p:cBhvr>
                                        <p:cTn dur="1" fill="hold" id="42">
                                          <p:stCondLst>
                                            <p:cond delay="0"/>
                                          </p:stCondLst>
                                        </p:cTn>
                                        <p:tgtEl>
                                          <p:spTgt spid="6"/>
                                        </p:tgtEl>
                                        <p:attrNameLst>
                                          <p:attrName>style.visibility</p:attrName>
                                        </p:attrNameLst>
                                      </p:cBhvr>
                                      <p:to>
                                        <p:strVal val="visible"/>
                                      </p:to>
                                    </p:set>
                                    <p:animEffect filter="wipe(up)" transition="in">
                                      <p:cBhvr>
                                        <p:cTn dur="500" id="43"/>
                                        <p:tgtEl>
                                          <p:spTgt spid="6"/>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10"/>
                                        </p:tgtEl>
                                        <p:attrNameLst>
                                          <p:attrName>style.visibility</p:attrName>
                                        </p:attrNameLst>
                                      </p:cBhvr>
                                      <p:to>
                                        <p:strVal val="visible"/>
                                      </p:to>
                                    </p:set>
                                    <p:animEffect filter="wipe(up)" transition="in">
                                      <p:cBhvr>
                                        <p:cTn dur="500" id="46"/>
                                        <p:tgtEl>
                                          <p:spTgt spid="10"/>
                                        </p:tgtEl>
                                      </p:cBhvr>
                                    </p:animEffect>
                                  </p:childTnLst>
                                </p:cTn>
                              </p:par>
                              <p:par>
                                <p:cTn fill="hold" grpId="0" id="47" nodeType="withEffect" presetClass="entr" presetID="22" presetSubtype="1">
                                  <p:stCondLst>
                                    <p:cond delay="0"/>
                                  </p:stCondLst>
                                  <p:childTnLst>
                                    <p:set>
                                      <p:cBhvr>
                                        <p:cTn dur="1" fill="hold" id="48">
                                          <p:stCondLst>
                                            <p:cond delay="0"/>
                                          </p:stCondLst>
                                        </p:cTn>
                                        <p:tgtEl>
                                          <p:spTgt spid="14"/>
                                        </p:tgtEl>
                                        <p:attrNameLst>
                                          <p:attrName>style.visibility</p:attrName>
                                        </p:attrNameLst>
                                      </p:cBhvr>
                                      <p:to>
                                        <p:strVal val="visible"/>
                                      </p:to>
                                    </p:set>
                                    <p:animEffect filter="wipe(up)" transition="in">
                                      <p:cBhvr>
                                        <p:cTn dur="50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0"/>
      <p:bldP grpId="0" spid="14"/>
      <p:bldP grpId="0" spid="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0159999" cy="571500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91" lIns="98581" rIns="98581" rtlCol="0" tIns="49291"/>
          <a:lstStyle/>
          <a:p>
            <a:pPr algn="ctr"/>
            <a:endParaRPr altLang="en-US" lang="zh-CN">
              <a:ea charset="-122" panose="020b0503020204020204" pitchFamily="34" typeface="微软雅黑"/>
            </a:endParaRPr>
          </a:p>
        </p:txBody>
      </p:sp>
      <p:sp>
        <p:nvSpPr>
          <p:cNvPr id="3" name="矩形 2"/>
          <p:cNvSpPr/>
          <p:nvPr/>
        </p:nvSpPr>
        <p:spPr>
          <a:xfrm>
            <a:off x="492599" y="1763369"/>
            <a:ext cx="5255124" cy="136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numCol="1" rIns="0" tIns="0">
            <a:prstTxWarp prst="textPlain">
              <a:avLst/>
            </a:prstTxWarp>
          </a:bodyPr>
          <a:lstStyle/>
          <a:p>
            <a:pPr algn="ctr">
              <a:defRPr/>
            </a:pPr>
            <a:r>
              <a:rPr altLang="zh-CN" lang="en-US" sz="10300">
                <a:solidFill>
                  <a:schemeClr val="bg1"/>
                </a:solidFill>
                <a:latin charset="0" pitchFamily="34" typeface="Impact"/>
                <a:ea charset="-120" panose="02020500000000000000" pitchFamily="18" typeface="HanWangWCL10"/>
              </a:rPr>
              <a:t>THANKS</a:t>
            </a:r>
          </a:p>
        </p:txBody>
      </p:sp>
      <p:cxnSp>
        <p:nvCxnSpPr>
          <p:cNvPr id="4" name="直接连接符 3"/>
          <p:cNvCxnSpPr/>
          <p:nvPr/>
        </p:nvCxnSpPr>
        <p:spPr>
          <a:xfrm>
            <a:off x="497731" y="3281070"/>
            <a:ext cx="611356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044007" y="4325186"/>
            <a:ext cx="558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36914" y="3383759"/>
            <a:ext cx="260662" cy="433862"/>
          </a:xfrm>
          <a:prstGeom prst="rect">
            <a:avLst/>
          </a:prstGeom>
        </p:spPr>
        <p:txBody>
          <a:bodyPr bIns="49291" lIns="98581" rIns="98581" tIns="49291" wrap="none">
            <a:spAutoFit/>
          </a:bodyPr>
          <a:lstStyle/>
          <a:p>
            <a:pPr>
              <a:defRPr/>
            </a:pPr>
            <a:r>
              <a:rPr altLang="zh-CN" lang="en-US" sz="2200">
                <a:solidFill>
                  <a:schemeClr val="tx1">
                    <a:lumMod val="50000"/>
                    <a:lumOff val="50000"/>
                  </a:schemeClr>
                </a:solidFill>
                <a:ea charset="-122" panose="020b0503020204020204" pitchFamily="34" typeface="微软雅黑"/>
              </a:rPr>
              <a:t> </a:t>
            </a:r>
          </a:p>
        </p:txBody>
      </p:sp>
      <p:sp>
        <p:nvSpPr>
          <p:cNvPr id="7" name="文本框 15"/>
          <p:cNvSpPr txBox="1"/>
          <p:nvPr/>
        </p:nvSpPr>
        <p:spPr>
          <a:xfrm>
            <a:off x="3950366" y="3515664"/>
            <a:ext cx="3505297" cy="814862"/>
          </a:xfrm>
          <a:prstGeom prst="rect">
            <a:avLst/>
          </a:prstGeom>
          <a:noFill/>
        </p:spPr>
        <p:txBody>
          <a:bodyPr bIns="49291" lIns="98581" numCol="1" rIns="98581" tIns="49291">
            <a:prstTxWarp prst="textPlain">
              <a:avLst/>
            </a:prstTxWarp>
            <a:spAutoFit/>
          </a:bodyPr>
          <a:lstStyle/>
          <a:p>
            <a:pPr>
              <a:defRPr/>
            </a:pPr>
            <a:r>
              <a:rPr altLang="en-US" lang="zh-CN" sz="4700">
                <a:solidFill>
                  <a:schemeClr val="bg1"/>
                </a:solidFill>
                <a:latin charset="-122" pitchFamily="34" typeface="微软雅黑"/>
                <a:ea charset="-122" panose="020b0503020204020204" pitchFamily="34" typeface="微软雅黑"/>
              </a:rPr>
              <a:t>感谢聆听！</a:t>
            </a:r>
          </a:p>
        </p:txBody>
      </p:sp>
    </p:spTree>
    <p:extLst>
      <p:ext uri="{BB962C8B-B14F-4D97-AF65-F5344CB8AC3E}">
        <p14:creationId val="3329142939"/>
      </p:ext>
    </p:extLst>
  </p:cSld>
  <p:clrMapOvr>
    <a:masterClrMapping/>
  </p:clrMapOvr>
  <mc:AlternateContent>
    <mc:Choice Requires="p14">
      <p:transition p14:dur="20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750" id="7"/>
                                        <p:tgtEl>
                                          <p:spTgt spid="4"/>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750" id="10"/>
                                        <p:tgtEl>
                                          <p:spTgt spid="5"/>
                                        </p:tgtEl>
                                      </p:cBhvr>
                                    </p:animEffect>
                                  </p:childTnLst>
                                </p:cTn>
                              </p:par>
                            </p:childTnLst>
                          </p:cTn>
                        </p:par>
                        <p:par>
                          <p:cTn fill="hold" id="11" nodeType="afterGroup">
                            <p:stCondLst>
                              <p:cond delay="750"/>
                            </p:stCondLst>
                            <p:childTnLst>
                              <p:par>
                                <p:cTn fill="hold" grpId="0" id="12" nodeType="afterEffect" presetClass="entr" presetID="22" presetSubtype="2">
                                  <p:stCondLst>
                                    <p:cond delay="0"/>
                                  </p:stCondLst>
                                  <p:childTnLst>
                                    <p:set>
                                      <p:cBhvr>
                                        <p:cTn dur="1" fill="hold" id="13">
                                          <p:stCondLst>
                                            <p:cond delay="0"/>
                                          </p:stCondLst>
                                        </p:cTn>
                                        <p:tgtEl>
                                          <p:spTgt spid="3"/>
                                        </p:tgtEl>
                                        <p:attrNameLst>
                                          <p:attrName>style.visibility</p:attrName>
                                        </p:attrNameLst>
                                      </p:cBhvr>
                                      <p:to>
                                        <p:strVal val="visible"/>
                                      </p:to>
                                    </p:set>
                                    <p:animEffect filter="wipe(right)" transition="in">
                                      <p:cBhvr>
                                        <p:cTn dur="750" id="14"/>
                                        <p:tgtEl>
                                          <p:spTgt spid="3"/>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75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5" name="Picture 2"/>
          <p:cNvPicPr>
            <a:picLocks noChangeArrowheads="1"/>
          </p:cNvPicPr>
          <p:nvPr/>
        </p:nvPicPr>
        <p:blipFill>
          <a:blip r:embed="rId3">
            <a:extLst>
              <a:ext uri="{28A0092B-C50C-407E-A947-70E740481C1C}">
                <a14:useLocalDpi val="0"/>
              </a:ext>
            </a:extLst>
          </a:blip>
          <a:stretch>
            <a:fillRect/>
          </a:stretch>
        </p:blipFill>
        <p:spPr bwMode="auto">
          <a:xfrm>
            <a:off x="1908416" y="1498270"/>
            <a:ext cx="2484000" cy="2484000"/>
          </a:xfrm>
          <a:prstGeom prst="ellipse">
            <a:avLst/>
          </a:prstGeom>
          <a:noFill/>
          <a:ln w="57150">
            <a:solidFill>
              <a:schemeClr val="bg1"/>
            </a:solidFill>
            <a:miter lim="800000"/>
          </a:ln>
          <a:effectLst>
            <a:outerShdw algn="ctr" blurRad="63500" rotWithShape="0" sx="102000" sy="102000">
              <a:prstClr val="black">
                <a:alpha val="40000"/>
              </a:prstClr>
            </a:outerShdw>
          </a:effectLst>
          <a:extLst>
            <a:ext uri="{909E8E84-426E-40DD-AFC4-6F175D3DCCD1}">
              <a14:hiddenFill>
                <a:solidFill>
                  <a:schemeClr val="accent1"/>
                </a:solidFill>
              </a14:hiddenFill>
            </a:ext>
          </a:extLst>
        </p:spPr>
      </p:pic>
      <p:pic>
        <p:nvPicPr>
          <p:cNvPr id="6" name="Picture 2"/>
          <p:cNvPicPr>
            <a:picLocks noChangeArrowheads="1"/>
          </p:cNvPicPr>
          <p:nvPr/>
        </p:nvPicPr>
        <p:blipFill>
          <a:blip r:embed="rId4">
            <a:extLst>
              <a:ext uri="{28A0092B-C50C-407E-A947-70E740481C1C}">
                <a14:useLocalDpi val="0"/>
              </a:ext>
            </a:extLst>
          </a:blip>
          <a:stretch>
            <a:fillRect/>
          </a:stretch>
        </p:blipFill>
        <p:spPr bwMode="auto">
          <a:xfrm>
            <a:off x="1551608" y="3495272"/>
            <a:ext cx="1728000" cy="1728000"/>
          </a:xfrm>
          <a:prstGeom prst="ellipse">
            <a:avLst/>
          </a:prstGeom>
          <a:noFill/>
          <a:ln w="38100">
            <a:solidFill>
              <a:schemeClr val="bg1"/>
            </a:solidFill>
            <a:miter lim="800000"/>
          </a:ln>
          <a:effectLst>
            <a:outerShdw algn="ctr" dir="2700000" dist="35921" rotWithShape="0">
              <a:schemeClr val="bg2"/>
            </a:outerShdw>
          </a:effectLst>
          <a:extLst>
            <a:ext uri="{909E8E84-426E-40DD-AFC4-6F175D3DCCD1}">
              <a14:hiddenFill>
                <a:solidFill>
                  <a:schemeClr val="accent1"/>
                </a:solidFill>
              </a14:hiddenFill>
            </a:ext>
          </a:extLst>
        </p:spPr>
      </p:pic>
      <p:grpSp>
        <p:nvGrpSpPr>
          <p:cNvPr id="7" name="组合 6"/>
          <p:cNvGrpSpPr/>
          <p:nvPr/>
        </p:nvGrpSpPr>
        <p:grpSpPr>
          <a:xfrm>
            <a:off x="5057410" y="1417341"/>
            <a:ext cx="3406775" cy="3544471"/>
            <a:chOff x="4621609" y="987574"/>
            <a:chExt cx="3406775" cy="3544471"/>
          </a:xfrm>
        </p:grpSpPr>
        <p:sp>
          <p:nvSpPr>
            <p:cNvPr id="8" name="TextBox 15"/>
            <p:cNvSpPr txBox="1"/>
            <p:nvPr/>
          </p:nvSpPr>
          <p:spPr>
            <a:xfrm>
              <a:off x="4784110" y="987574"/>
              <a:ext cx="3192090" cy="596257"/>
            </a:xfrm>
            <a:prstGeom prst="rect">
              <a:avLst/>
            </a:prstGeom>
            <a:noFill/>
          </p:spPr>
          <p:txBody>
            <a:bodyPr rtlCol="0" vert="horz" wrap="none">
              <a:noAutofit/>
            </a:bodyPr>
            <a:lstStyle/>
            <a:p>
              <a:r>
                <a:rPr altLang="en-US" lang="zh-CN" spc="300" sz="3600">
                  <a:solidFill>
                    <a:schemeClr val="tx1">
                      <a:lumMod val="85000"/>
                      <a:lumOff val="15000"/>
                    </a:schemeClr>
                  </a:solidFill>
                  <a:latin charset="-122" pitchFamily="34" typeface="微软雅黑"/>
                  <a:ea charset="-122" panose="020b0503020204020204" pitchFamily="34" typeface="微软雅黑"/>
                </a:rPr>
                <a:t>添加说明文字</a:t>
              </a:r>
            </a:p>
          </p:txBody>
        </p:sp>
        <p:sp>
          <p:nvSpPr>
            <p:cNvPr id="9" name="TextBox 8"/>
            <p:cNvSpPr txBox="1"/>
            <p:nvPr/>
          </p:nvSpPr>
          <p:spPr>
            <a:xfrm>
              <a:off x="4621609" y="1477695"/>
              <a:ext cx="3406775" cy="3054350"/>
            </a:xfrm>
            <a:prstGeom prst="rect">
              <a:avLst/>
            </a:prstGeom>
            <a:noFill/>
          </p:spPr>
          <p:txBody>
            <a:bodyPr anchor="ctr"/>
            <a:lstStyle/>
            <a:p>
              <a:pPr algn="just" indent="360000">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请在此处输入您的文字，或者复制您的文字粘贴到此处，并且在粘贴后选择“仅文字”。请在此处输入您的文字，或者复制您的文字粘贴到此处，并且在粘贴后选择“仅文字”。</a:t>
              </a:r>
            </a:p>
            <a:p>
              <a:pPr algn="just" indent="360000">
                <a:lnSpc>
                  <a:spcPct val="130000"/>
                </a:lnSpc>
                <a:defRPr/>
              </a:pPr>
              <a:r>
                <a:rPr altLang="en-US" lang="zh-CN" sz="1400">
                  <a:solidFill>
                    <a:schemeClr val="tx1">
                      <a:lumMod val="85000"/>
                      <a:lumOff val="15000"/>
                    </a:schemeClr>
                  </a:solidFill>
                  <a:latin charset="-122" pitchFamily="34" typeface="微软雅黑"/>
                  <a:ea charset="-122" panose="020b0503020204020204" pitchFamily="34" typeface="微软雅黑"/>
                </a:rPr>
                <a:t>请在此处输入您的文字，或者复制您的文字粘贴到此处，并且在粘贴后选择“仅文字”。请在此处输入您的文字，或者复制您的文字粘贴到此处，并且在粘贴后选择“仅文字”。</a:t>
              </a:r>
            </a:p>
          </p:txBody>
        </p:sp>
      </p:grpSp>
    </p:spTree>
    <p:extLst>
      <p:ext uri="{BB962C8B-B14F-4D97-AF65-F5344CB8AC3E}">
        <p14:creationId val="217116226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31"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1000" fill="hold" id="18"/>
                                        <p:tgtEl>
                                          <p:spTgt spid="5"/>
                                        </p:tgtEl>
                                        <p:attrNameLst>
                                          <p:attrName>ppt_w</p:attrName>
                                        </p:attrNameLst>
                                      </p:cBhvr>
                                      <p:tavLst>
                                        <p:tav tm="0">
                                          <p:val>
                                            <p:fltVal val="0"/>
                                          </p:val>
                                        </p:tav>
                                        <p:tav tm="100000">
                                          <p:val>
                                            <p:strVal val="#ppt_w"/>
                                          </p:val>
                                        </p:tav>
                                      </p:tavLst>
                                    </p:anim>
                                    <p:anim calcmode="lin" valueType="num">
                                      <p:cBhvr>
                                        <p:cTn dur="1000" fill="hold" id="19"/>
                                        <p:tgtEl>
                                          <p:spTgt spid="5"/>
                                        </p:tgtEl>
                                        <p:attrNameLst>
                                          <p:attrName>ppt_h</p:attrName>
                                        </p:attrNameLst>
                                      </p:cBhvr>
                                      <p:tavLst>
                                        <p:tav tm="0">
                                          <p:val>
                                            <p:fltVal val="0"/>
                                          </p:val>
                                        </p:tav>
                                        <p:tav tm="100000">
                                          <p:val>
                                            <p:strVal val="#ppt_h"/>
                                          </p:val>
                                        </p:tav>
                                      </p:tavLst>
                                    </p:anim>
                                    <p:anim calcmode="lin" valueType="num">
                                      <p:cBhvr>
                                        <p:cTn dur="1000" fill="hold" id="20"/>
                                        <p:tgtEl>
                                          <p:spTgt spid="5"/>
                                        </p:tgtEl>
                                        <p:attrNameLst>
                                          <p:attrName>style.rotation</p:attrName>
                                        </p:attrNameLst>
                                      </p:cBhvr>
                                      <p:tavLst>
                                        <p:tav tm="0">
                                          <p:val>
                                            <p:fltVal val="90"/>
                                          </p:val>
                                        </p:tav>
                                        <p:tav tm="100000">
                                          <p:val>
                                            <p:fltVal val="0"/>
                                          </p:val>
                                        </p:tav>
                                      </p:tavLst>
                                    </p:anim>
                                    <p:animEffect filter="fade" transition="in">
                                      <p:cBhvr>
                                        <p:cTn dur="1000" id="21"/>
                                        <p:tgtEl>
                                          <p:spTgt spid="5"/>
                                        </p:tgtEl>
                                      </p:cBhvr>
                                    </p:animEffect>
                                  </p:childTnLst>
                                </p:cTn>
                              </p:par>
                              <p:par>
                                <p:cTn fill="hold" id="22" nodeType="withEffect" presetClass="entr" presetID="31"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fltVal val="0"/>
                                          </p:val>
                                        </p:tav>
                                        <p:tav tm="100000">
                                          <p:val>
                                            <p:strVal val="#ppt_w"/>
                                          </p:val>
                                        </p:tav>
                                      </p:tavLst>
                                    </p:anim>
                                    <p:anim calcmode="lin" valueType="num">
                                      <p:cBhvr>
                                        <p:cTn dur="1000" fill="hold" id="25"/>
                                        <p:tgtEl>
                                          <p:spTgt spid="6"/>
                                        </p:tgtEl>
                                        <p:attrNameLst>
                                          <p:attrName>ppt_h</p:attrName>
                                        </p:attrNameLst>
                                      </p:cBhvr>
                                      <p:tavLst>
                                        <p:tav tm="0">
                                          <p:val>
                                            <p:fltVal val="0"/>
                                          </p:val>
                                        </p:tav>
                                        <p:tav tm="100000">
                                          <p:val>
                                            <p:strVal val="#ppt_h"/>
                                          </p:val>
                                        </p:tav>
                                      </p:tavLst>
                                    </p:anim>
                                    <p:anim calcmode="lin" valueType="num">
                                      <p:cBhvr>
                                        <p:cTn dur="1000" fill="hold" id="26"/>
                                        <p:tgtEl>
                                          <p:spTgt spid="6"/>
                                        </p:tgtEl>
                                        <p:attrNameLst>
                                          <p:attrName>style.rotation</p:attrName>
                                        </p:attrNameLst>
                                      </p:cBhvr>
                                      <p:tavLst>
                                        <p:tav tm="0">
                                          <p:val>
                                            <p:fltVal val="90"/>
                                          </p:val>
                                        </p:tav>
                                        <p:tav tm="100000">
                                          <p:val>
                                            <p:fltVal val="0"/>
                                          </p:val>
                                        </p:tav>
                                      </p:tavLst>
                                    </p:anim>
                                    <p:animEffect filter="fade" transition="in">
                                      <p:cBhvr>
                                        <p:cTn dur="1000" id="27"/>
                                        <p:tgtEl>
                                          <p:spTgt spid="6"/>
                                        </p:tgtEl>
                                      </p:cBhvr>
                                    </p:animEffect>
                                  </p:childTnLst>
                                </p:cTn>
                              </p:par>
                            </p:childTnLst>
                          </p:cTn>
                        </p:par>
                        <p:par>
                          <p:cTn fill="hold" id="28" nodeType="afterGroup">
                            <p:stCondLst>
                              <p:cond delay="2000"/>
                            </p:stCondLst>
                            <p:childTnLst>
                              <p:par>
                                <p:cTn fill="hold" id="29" nodeType="afterEffect" presetClass="entr" presetID="22" presetSubtype="1">
                                  <p:stCondLst>
                                    <p:cond delay="0"/>
                                  </p:stCondLst>
                                  <p:childTnLst>
                                    <p:set>
                                      <p:cBhvr>
                                        <p:cTn dur="1" fill="hold" id="30">
                                          <p:stCondLst>
                                            <p:cond delay="0"/>
                                          </p:stCondLst>
                                        </p:cTn>
                                        <p:tgtEl>
                                          <p:spTgt spid="7"/>
                                        </p:tgtEl>
                                        <p:attrNameLst>
                                          <p:attrName>style.visibility</p:attrName>
                                        </p:attrNameLst>
                                      </p:cBhvr>
                                      <p:to>
                                        <p:strVal val="visible"/>
                                      </p:to>
                                    </p:set>
                                    <p:animEffect filter="wipe(up)"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5" name="右箭头 4"/>
          <p:cNvSpPr/>
          <p:nvPr/>
        </p:nvSpPr>
        <p:spPr>
          <a:xfrm>
            <a:off x="955292" y="2465865"/>
            <a:ext cx="8229165" cy="1164463"/>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6" name="TextBox 21"/>
          <p:cNvSpPr txBox="1">
            <a:spLocks noChangeArrowheads="1"/>
          </p:cNvSpPr>
          <p:nvPr/>
        </p:nvSpPr>
        <p:spPr bwMode="auto">
          <a:xfrm>
            <a:off x="1817345" y="2892039"/>
            <a:ext cx="891149" cy="306498"/>
          </a:xfrm>
          <a:prstGeom prst="rect">
            <a:avLst/>
          </a:prstGeom>
          <a:noFill/>
          <a:ln w="9525">
            <a:noFill/>
            <a:miter lim="800000"/>
          </a:ln>
        </p:spPr>
        <p:txBody>
          <a:bodyPr bIns="46569" lIns="93136" rIns="93136" tIns="46569">
            <a:spAutoFit/>
          </a:bodyPr>
          <a:lstStyle/>
          <a:p>
            <a:pPr algn="ctr" eaLnBrk="1" hangingPunct="1"/>
            <a:r>
              <a:rPr altLang="zh-CN" b="1" lang="en-US" sz="1400">
                <a:solidFill>
                  <a:schemeClr val="bg1"/>
                </a:solidFill>
                <a:latin charset="-122" pitchFamily="34" typeface="微软雅黑"/>
                <a:ea charset="-122" panose="020b0503020204020204" pitchFamily="34" typeface="微软雅黑"/>
              </a:rPr>
              <a:t>2011</a:t>
            </a:r>
          </a:p>
        </p:txBody>
      </p:sp>
      <p:sp>
        <p:nvSpPr>
          <p:cNvPr id="7" name="TextBox 31"/>
          <p:cNvSpPr txBox="1">
            <a:spLocks noChangeArrowheads="1"/>
          </p:cNvSpPr>
          <p:nvPr/>
        </p:nvSpPr>
        <p:spPr bwMode="auto">
          <a:xfrm>
            <a:off x="3241443" y="2892039"/>
            <a:ext cx="892766" cy="306498"/>
          </a:xfrm>
          <a:prstGeom prst="rect">
            <a:avLst/>
          </a:prstGeom>
          <a:noFill/>
          <a:ln w="9525">
            <a:noFill/>
            <a:miter lim="800000"/>
          </a:ln>
        </p:spPr>
        <p:txBody>
          <a:bodyPr bIns="46569" lIns="93136" rIns="93136" tIns="46569">
            <a:spAutoFit/>
          </a:bodyPr>
          <a:lstStyle/>
          <a:p>
            <a:pPr algn="ctr" eaLnBrk="1" hangingPunct="1"/>
            <a:r>
              <a:rPr altLang="zh-CN" b="1" lang="en-US" sz="1400">
                <a:solidFill>
                  <a:schemeClr val="bg1"/>
                </a:solidFill>
                <a:latin charset="-122" pitchFamily="34" typeface="微软雅黑"/>
                <a:ea charset="-122" panose="020b0503020204020204" pitchFamily="34" typeface="微软雅黑"/>
              </a:rPr>
              <a:t>2012</a:t>
            </a:r>
          </a:p>
        </p:txBody>
      </p:sp>
      <p:sp>
        <p:nvSpPr>
          <p:cNvPr id="8" name="TextBox 41"/>
          <p:cNvSpPr txBox="1">
            <a:spLocks noChangeArrowheads="1"/>
          </p:cNvSpPr>
          <p:nvPr/>
        </p:nvSpPr>
        <p:spPr bwMode="auto">
          <a:xfrm>
            <a:off x="4667159" y="2892039"/>
            <a:ext cx="892766" cy="306498"/>
          </a:xfrm>
          <a:prstGeom prst="rect">
            <a:avLst/>
          </a:prstGeom>
          <a:noFill/>
          <a:ln w="9525">
            <a:noFill/>
            <a:miter lim="800000"/>
          </a:ln>
        </p:spPr>
        <p:txBody>
          <a:bodyPr bIns="46569" lIns="93136" rIns="93136" tIns="46569">
            <a:spAutoFit/>
          </a:bodyPr>
          <a:lstStyle/>
          <a:p>
            <a:pPr algn="ctr" eaLnBrk="1" hangingPunct="1"/>
            <a:r>
              <a:rPr altLang="zh-CN" b="1" lang="en-US" sz="1400">
                <a:solidFill>
                  <a:schemeClr val="bg1"/>
                </a:solidFill>
                <a:latin charset="-122" pitchFamily="34" typeface="微软雅黑"/>
                <a:ea charset="-122" panose="020b0503020204020204" pitchFamily="34" typeface="微软雅黑"/>
              </a:rPr>
              <a:t>2013</a:t>
            </a:r>
          </a:p>
        </p:txBody>
      </p:sp>
      <p:sp>
        <p:nvSpPr>
          <p:cNvPr id="9" name="TextBox 51"/>
          <p:cNvSpPr txBox="1">
            <a:spLocks noChangeArrowheads="1"/>
          </p:cNvSpPr>
          <p:nvPr/>
        </p:nvSpPr>
        <p:spPr bwMode="auto">
          <a:xfrm>
            <a:off x="6092876" y="2892039"/>
            <a:ext cx="891149" cy="306498"/>
          </a:xfrm>
          <a:prstGeom prst="rect">
            <a:avLst/>
          </a:prstGeom>
          <a:noFill/>
          <a:ln w="9525">
            <a:noFill/>
            <a:miter lim="800000"/>
          </a:ln>
        </p:spPr>
        <p:txBody>
          <a:bodyPr bIns="46569" lIns="93136" rIns="93136" tIns="46569">
            <a:spAutoFit/>
          </a:bodyPr>
          <a:lstStyle/>
          <a:p>
            <a:pPr algn="ctr" eaLnBrk="1" hangingPunct="1"/>
            <a:r>
              <a:rPr altLang="zh-CN" b="1" lang="en-US" sz="1400">
                <a:solidFill>
                  <a:schemeClr val="bg1"/>
                </a:solidFill>
                <a:latin charset="-122" pitchFamily="34" typeface="微软雅黑"/>
                <a:ea charset="-122" panose="020b0503020204020204" pitchFamily="34" typeface="微软雅黑"/>
              </a:rPr>
              <a:t>2014</a:t>
            </a:r>
          </a:p>
        </p:txBody>
      </p:sp>
      <p:sp>
        <p:nvSpPr>
          <p:cNvPr id="10" name="椭圆 9"/>
          <p:cNvSpPr/>
          <p:nvPr/>
        </p:nvSpPr>
        <p:spPr>
          <a:xfrm>
            <a:off x="1731629"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9" lIns="93136" rIns="93136" tIns="46569"/>
          <a:lstStyle/>
          <a:p>
            <a:pPr algn="ctr">
              <a:defRPr/>
            </a:pPr>
            <a:endParaRPr altLang="en-US" lang="zh-CN" sz="1400">
              <a:solidFill>
                <a:schemeClr val="bg1"/>
              </a:solidFill>
              <a:ea charset="-122" panose="020b0503020204020204" pitchFamily="34" typeface="微软雅黑"/>
            </a:endParaRPr>
          </a:p>
        </p:txBody>
      </p:sp>
      <p:sp>
        <p:nvSpPr>
          <p:cNvPr id="11" name="椭圆 10"/>
          <p:cNvSpPr/>
          <p:nvPr/>
        </p:nvSpPr>
        <p:spPr>
          <a:xfrm>
            <a:off x="3165007"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9" lIns="93136" rIns="93136" tIns="46569"/>
          <a:lstStyle/>
          <a:p>
            <a:pPr algn="ctr">
              <a:defRPr/>
            </a:pPr>
            <a:endParaRPr altLang="en-US" lang="zh-CN" sz="1400">
              <a:solidFill>
                <a:schemeClr val="bg1"/>
              </a:solidFill>
              <a:ea charset="-122" panose="020b0503020204020204" pitchFamily="34" typeface="微软雅黑"/>
            </a:endParaRPr>
          </a:p>
        </p:txBody>
      </p:sp>
      <p:sp>
        <p:nvSpPr>
          <p:cNvPr id="12" name="椭圆 11"/>
          <p:cNvSpPr/>
          <p:nvPr/>
        </p:nvSpPr>
        <p:spPr>
          <a:xfrm>
            <a:off x="4598386"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9" lIns="93136" rIns="93136" tIns="46569"/>
          <a:lstStyle/>
          <a:p>
            <a:pPr algn="ctr">
              <a:defRPr/>
            </a:pPr>
            <a:endParaRPr altLang="en-US" lang="zh-CN" sz="1400">
              <a:solidFill>
                <a:schemeClr val="bg1"/>
              </a:solidFill>
              <a:ea charset="-122" panose="020b0503020204020204" pitchFamily="34" typeface="微软雅黑"/>
            </a:endParaRPr>
          </a:p>
        </p:txBody>
      </p:sp>
      <p:sp>
        <p:nvSpPr>
          <p:cNvPr id="13" name="椭圆 12"/>
          <p:cNvSpPr/>
          <p:nvPr/>
        </p:nvSpPr>
        <p:spPr>
          <a:xfrm>
            <a:off x="6031764"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9" lIns="93136" rIns="93136" tIns="46569"/>
          <a:lstStyle/>
          <a:p>
            <a:pPr algn="ctr">
              <a:defRPr/>
            </a:pPr>
            <a:endParaRPr altLang="en-US" lang="zh-CN" sz="1400">
              <a:solidFill>
                <a:schemeClr val="bg1"/>
              </a:solidFill>
              <a:ea charset="-122" panose="020b0503020204020204" pitchFamily="34" typeface="微软雅黑"/>
            </a:endParaRPr>
          </a:p>
        </p:txBody>
      </p:sp>
      <p:sp>
        <p:nvSpPr>
          <p:cNvPr id="14" name="椭圆 13"/>
          <p:cNvSpPr/>
          <p:nvPr/>
        </p:nvSpPr>
        <p:spPr>
          <a:xfrm>
            <a:off x="7465141"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569" lIns="93136" rIns="93136" tIns="46569"/>
          <a:lstStyle/>
          <a:p>
            <a:pPr algn="ctr">
              <a:defRPr/>
            </a:pPr>
            <a:endParaRPr altLang="en-US" lang="zh-CN" sz="1400">
              <a:solidFill>
                <a:schemeClr val="bg1"/>
              </a:solidFill>
              <a:ea charset="-122" panose="020b0503020204020204" pitchFamily="34" typeface="微软雅黑"/>
            </a:endParaRPr>
          </a:p>
        </p:txBody>
      </p:sp>
      <p:sp>
        <p:nvSpPr>
          <p:cNvPr id="15" name="TextBox 51"/>
          <p:cNvSpPr txBox="1">
            <a:spLocks noChangeArrowheads="1"/>
          </p:cNvSpPr>
          <p:nvPr/>
        </p:nvSpPr>
        <p:spPr bwMode="auto">
          <a:xfrm>
            <a:off x="7516973" y="2892039"/>
            <a:ext cx="891149" cy="306498"/>
          </a:xfrm>
          <a:prstGeom prst="rect">
            <a:avLst/>
          </a:prstGeom>
          <a:noFill/>
          <a:ln w="9525">
            <a:noFill/>
            <a:miter lim="800000"/>
          </a:ln>
        </p:spPr>
        <p:txBody>
          <a:bodyPr bIns="46569" lIns="93136" rIns="93136" tIns="46569">
            <a:spAutoFit/>
          </a:bodyPr>
          <a:lstStyle/>
          <a:p>
            <a:pPr algn="ctr" eaLnBrk="1" hangingPunct="1"/>
            <a:r>
              <a:rPr altLang="zh-CN" b="1" lang="en-US" sz="1400">
                <a:solidFill>
                  <a:schemeClr val="bg1"/>
                </a:solidFill>
                <a:latin charset="-122" pitchFamily="34" typeface="微软雅黑"/>
                <a:ea charset="-122" panose="020b0503020204020204" pitchFamily="34" typeface="微软雅黑"/>
              </a:rPr>
              <a:t>2015</a:t>
            </a:r>
          </a:p>
        </p:txBody>
      </p:sp>
      <p:sp>
        <p:nvSpPr>
          <p:cNvPr id="16" name="文本框 22"/>
          <p:cNvSpPr txBox="1"/>
          <p:nvPr/>
        </p:nvSpPr>
        <p:spPr>
          <a:xfrm>
            <a:off x="1239512" y="3630329"/>
            <a:ext cx="1889522" cy="990104"/>
          </a:xfrm>
          <a:prstGeom prst="rect">
            <a:avLst/>
          </a:prstGeom>
          <a:noFill/>
        </p:spPr>
        <p:txBody>
          <a:bodyPr bIns="49282" lIns="98565" rIns="98565" tIns="49282">
            <a:spAutoFit/>
          </a:bodyPr>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7" name="文本框 22"/>
          <p:cNvSpPr txBox="1"/>
          <p:nvPr/>
        </p:nvSpPr>
        <p:spPr>
          <a:xfrm>
            <a:off x="4032740" y="3621722"/>
            <a:ext cx="1889522" cy="990104"/>
          </a:xfrm>
          <a:prstGeom prst="rect">
            <a:avLst/>
          </a:prstGeom>
          <a:noFill/>
        </p:spPr>
        <p:txBody>
          <a:bodyPr bIns="49282" lIns="98565" rIns="98565" tIns="49282">
            <a:spAutoFit/>
          </a:bodyPr>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8" name="文本框 22"/>
          <p:cNvSpPr txBox="1"/>
          <p:nvPr/>
        </p:nvSpPr>
        <p:spPr>
          <a:xfrm>
            <a:off x="6906768" y="3621721"/>
            <a:ext cx="1889522" cy="990104"/>
          </a:xfrm>
          <a:prstGeom prst="rect">
            <a:avLst/>
          </a:prstGeom>
          <a:noFill/>
        </p:spPr>
        <p:txBody>
          <a:bodyPr bIns="49282" lIns="98565" rIns="98565" tIns="49282">
            <a:spAutoFit/>
          </a:bodyPr>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19" name="文本框 22"/>
          <p:cNvSpPr txBox="1"/>
          <p:nvPr/>
        </p:nvSpPr>
        <p:spPr>
          <a:xfrm>
            <a:off x="2712968" y="1460484"/>
            <a:ext cx="1889522" cy="990104"/>
          </a:xfrm>
          <a:prstGeom prst="rect">
            <a:avLst/>
          </a:prstGeom>
          <a:noFill/>
        </p:spPr>
        <p:txBody>
          <a:bodyPr bIns="49282" lIns="98565" rIns="98565" tIns="49282">
            <a:spAutoFit/>
          </a:bodyPr>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
        <p:nvSpPr>
          <p:cNvPr id="20" name="文本框 22"/>
          <p:cNvSpPr txBox="1"/>
          <p:nvPr/>
        </p:nvSpPr>
        <p:spPr>
          <a:xfrm>
            <a:off x="5586995" y="1460483"/>
            <a:ext cx="1889522" cy="990104"/>
          </a:xfrm>
          <a:prstGeom prst="rect">
            <a:avLst/>
          </a:prstGeom>
          <a:noFill/>
        </p:spPr>
        <p:txBody>
          <a:bodyPr bIns="49282" lIns="98565" rIns="98565" tIns="49282">
            <a:spAutoFit/>
          </a:bodyPr>
          <a:lstStyle/>
          <a:p>
            <a:pPr algn="just">
              <a:lnSpc>
                <a:spcPct val="130000"/>
              </a:lnSpc>
              <a:defRPr/>
            </a:pPr>
            <a:r>
              <a:rPr altLang="en-US" lang="zh-CN" sz="1500">
                <a:latin charset="-122" pitchFamily="34" typeface="微软雅黑"/>
                <a:ea charset="-122" panose="020b0503020204020204" pitchFamily="34" typeface="微软雅黑"/>
              </a:rPr>
              <a:t>请在此处输入您文本，或者将您文本粘贴到此处</a:t>
            </a: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000"/>
                            </p:stCondLst>
                            <p:childTnLst>
                              <p:par>
                                <p:cTn fill="hold" grpId="0" id="20" nodeType="afterEffect" presetClass="entr" presetID="23" presetSubtype="3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strVal val="4*#ppt_w"/>
                                          </p:val>
                                        </p:tav>
                                        <p:tav tm="100000">
                                          <p:val>
                                            <p:strVal val="#ppt_w"/>
                                          </p:val>
                                        </p:tav>
                                      </p:tavLst>
                                    </p:anim>
                                    <p:anim calcmode="lin" valueType="num">
                                      <p:cBhvr>
                                        <p:cTn dur="500" fill="hold" id="23"/>
                                        <p:tgtEl>
                                          <p:spTgt spid="10"/>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500" id="31"/>
                                        <p:tgtEl>
                                          <p:spTgt spid="16"/>
                                        </p:tgtEl>
                                      </p:cBhvr>
                                    </p:animEffect>
                                  </p:childTnLst>
                                </p:cTn>
                              </p:par>
                            </p:childTnLst>
                          </p:cTn>
                        </p:par>
                        <p:par>
                          <p:cTn fill="hold" id="32" nodeType="afterGroup">
                            <p:stCondLst>
                              <p:cond delay="3500"/>
                            </p:stCondLst>
                            <p:childTnLst>
                              <p:par>
                                <p:cTn fill="hold" grpId="0" id="33" nodeType="afterEffect" presetClass="entr" presetID="23" presetSubtype="32">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strVal val="4*#ppt_w"/>
                                          </p:val>
                                        </p:tav>
                                        <p:tav tm="100000">
                                          <p:val>
                                            <p:strVal val="#ppt_w"/>
                                          </p:val>
                                        </p:tav>
                                      </p:tavLst>
                                    </p:anim>
                                    <p:anim calcmode="lin" valueType="num">
                                      <p:cBhvr>
                                        <p:cTn dur="500" fill="hold" id="36"/>
                                        <p:tgtEl>
                                          <p:spTgt spid="11"/>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4000"/>
                            </p:stCondLst>
                            <p:childTnLst>
                              <p:par>
                                <p:cTn fill="hold" grpId="0" id="38" nodeType="afterEffect" presetClass="entr" presetID="22" presetSubtype="8">
                                  <p:stCondLst>
                                    <p:cond delay="0"/>
                                  </p:stCondLst>
                                  <p:childTnLst>
                                    <p:set>
                                      <p:cBhvr>
                                        <p:cTn dur="1" fill="hold" id="39">
                                          <p:stCondLst>
                                            <p:cond delay="0"/>
                                          </p:stCondLst>
                                        </p:cTn>
                                        <p:tgtEl>
                                          <p:spTgt spid="7"/>
                                        </p:tgtEl>
                                        <p:attrNameLst>
                                          <p:attrName>style.visibility</p:attrName>
                                        </p:attrNameLst>
                                      </p:cBhvr>
                                      <p:to>
                                        <p:strVal val="visible"/>
                                      </p:to>
                                    </p:set>
                                    <p:animEffect filter="wipe(left)" transition="in">
                                      <p:cBhvr>
                                        <p:cTn dur="500" id="40"/>
                                        <p:tgtEl>
                                          <p:spTgt spid="7"/>
                                        </p:tgtEl>
                                      </p:cBhvr>
                                    </p:animEffect>
                                  </p:childTnLst>
                                </p:cTn>
                              </p:par>
                            </p:childTnLst>
                          </p:cTn>
                        </p:par>
                        <p:par>
                          <p:cTn fill="hold" id="41" nodeType="afterGroup">
                            <p:stCondLst>
                              <p:cond delay="4500"/>
                            </p:stCondLst>
                            <p:childTnLst>
                              <p:par>
                                <p:cTn fill="hold" grpId="0" id="42" nodeType="afterEffect" presetClass="entr" presetID="22" presetSubtype="4">
                                  <p:stCondLst>
                                    <p:cond delay="0"/>
                                  </p:stCondLst>
                                  <p:childTnLst>
                                    <p:set>
                                      <p:cBhvr>
                                        <p:cTn dur="1" fill="hold" id="43">
                                          <p:stCondLst>
                                            <p:cond delay="0"/>
                                          </p:stCondLst>
                                        </p:cTn>
                                        <p:tgtEl>
                                          <p:spTgt spid="19"/>
                                        </p:tgtEl>
                                        <p:attrNameLst>
                                          <p:attrName>style.visibility</p:attrName>
                                        </p:attrNameLst>
                                      </p:cBhvr>
                                      <p:to>
                                        <p:strVal val="visible"/>
                                      </p:to>
                                    </p:set>
                                    <p:animEffect filter="wipe(down)" transition="in">
                                      <p:cBhvr>
                                        <p:cTn dur="500" id="44"/>
                                        <p:tgtEl>
                                          <p:spTgt spid="19"/>
                                        </p:tgtEl>
                                      </p:cBhvr>
                                    </p:animEffect>
                                  </p:childTnLst>
                                </p:cTn>
                              </p:par>
                            </p:childTnLst>
                          </p:cTn>
                        </p:par>
                        <p:par>
                          <p:cTn fill="hold" id="45" nodeType="afterGroup">
                            <p:stCondLst>
                              <p:cond delay="5000"/>
                            </p:stCondLst>
                            <p:childTnLst>
                              <p:par>
                                <p:cTn fill="hold" grpId="0" id="46" nodeType="afterEffect" presetClass="entr" presetID="23" presetSubtype="32">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p:cTn dur="500" fill="hold" id="48"/>
                                        <p:tgtEl>
                                          <p:spTgt spid="12"/>
                                        </p:tgtEl>
                                        <p:attrNameLst>
                                          <p:attrName>ppt_w</p:attrName>
                                        </p:attrNameLst>
                                      </p:cBhvr>
                                      <p:tavLst>
                                        <p:tav tm="0">
                                          <p:val>
                                            <p:strVal val="4*#ppt_w"/>
                                          </p:val>
                                        </p:tav>
                                        <p:tav tm="100000">
                                          <p:val>
                                            <p:strVal val="#ppt_w"/>
                                          </p:val>
                                        </p:tav>
                                      </p:tavLst>
                                    </p:anim>
                                    <p:anim calcmode="lin" valueType="num">
                                      <p:cBhvr>
                                        <p:cTn dur="500" fill="hold" id="49"/>
                                        <p:tgtEl>
                                          <p:spTgt spid="12"/>
                                        </p:tgtEl>
                                        <p:attrNameLst>
                                          <p:attrName>ppt_h</p:attrName>
                                        </p:attrNameLst>
                                      </p:cBhvr>
                                      <p:tavLst>
                                        <p:tav tm="0">
                                          <p:val>
                                            <p:strVal val="4*#ppt_h"/>
                                          </p:val>
                                        </p:tav>
                                        <p:tav tm="100000">
                                          <p:val>
                                            <p:strVal val="#ppt_h"/>
                                          </p:val>
                                        </p:tav>
                                      </p:tavLst>
                                    </p:anim>
                                  </p:childTnLst>
                                </p:cTn>
                              </p:par>
                            </p:childTnLst>
                          </p:cTn>
                        </p:par>
                        <p:par>
                          <p:cTn fill="hold" id="50" nodeType="afterGroup">
                            <p:stCondLst>
                              <p:cond delay="5500"/>
                            </p:stCondLst>
                            <p:childTnLst>
                              <p:par>
                                <p:cTn fill="hold" grpId="0" id="51" nodeType="afterEffect" presetClass="entr" presetID="22" presetSubtype="8">
                                  <p:stCondLst>
                                    <p:cond delay="0"/>
                                  </p:stCondLst>
                                  <p:childTnLst>
                                    <p:set>
                                      <p:cBhvr>
                                        <p:cTn dur="1" fill="hold" id="52">
                                          <p:stCondLst>
                                            <p:cond delay="0"/>
                                          </p:stCondLst>
                                        </p:cTn>
                                        <p:tgtEl>
                                          <p:spTgt spid="8"/>
                                        </p:tgtEl>
                                        <p:attrNameLst>
                                          <p:attrName>style.visibility</p:attrName>
                                        </p:attrNameLst>
                                      </p:cBhvr>
                                      <p:to>
                                        <p:strVal val="visible"/>
                                      </p:to>
                                    </p:set>
                                    <p:animEffect filter="wipe(left)" transition="in">
                                      <p:cBhvr>
                                        <p:cTn dur="500" id="53"/>
                                        <p:tgtEl>
                                          <p:spTgt spid="8"/>
                                        </p:tgtEl>
                                      </p:cBhvr>
                                    </p:animEffect>
                                  </p:childTnLst>
                                </p:cTn>
                              </p:par>
                            </p:childTnLst>
                          </p:cTn>
                        </p:par>
                        <p:par>
                          <p:cTn fill="hold" id="54" nodeType="afterGroup">
                            <p:stCondLst>
                              <p:cond delay="6000"/>
                            </p:stCondLst>
                            <p:childTnLst>
                              <p:par>
                                <p:cTn fill="hold" grpId="0" id="55" nodeType="afterEffect" presetClass="entr" presetID="22" presetSubtype="1">
                                  <p:stCondLst>
                                    <p:cond delay="0"/>
                                  </p:stCondLst>
                                  <p:childTnLst>
                                    <p:set>
                                      <p:cBhvr>
                                        <p:cTn dur="1" fill="hold" id="56">
                                          <p:stCondLst>
                                            <p:cond delay="0"/>
                                          </p:stCondLst>
                                        </p:cTn>
                                        <p:tgtEl>
                                          <p:spTgt spid="17"/>
                                        </p:tgtEl>
                                        <p:attrNameLst>
                                          <p:attrName>style.visibility</p:attrName>
                                        </p:attrNameLst>
                                      </p:cBhvr>
                                      <p:to>
                                        <p:strVal val="visible"/>
                                      </p:to>
                                    </p:set>
                                    <p:animEffect filter="wipe(up)" transition="in">
                                      <p:cBhvr>
                                        <p:cTn dur="500" id="57"/>
                                        <p:tgtEl>
                                          <p:spTgt spid="17"/>
                                        </p:tgtEl>
                                      </p:cBhvr>
                                    </p:animEffect>
                                  </p:childTnLst>
                                </p:cTn>
                              </p:par>
                            </p:childTnLst>
                          </p:cTn>
                        </p:par>
                        <p:par>
                          <p:cTn fill="hold" id="58" nodeType="afterGroup">
                            <p:stCondLst>
                              <p:cond delay="6500"/>
                            </p:stCondLst>
                            <p:childTnLst>
                              <p:par>
                                <p:cTn fill="hold" grpId="0" id="59" nodeType="afterEffect" presetClass="entr" presetID="23" presetSubtype="32">
                                  <p:stCondLst>
                                    <p:cond delay="0"/>
                                  </p:stCondLst>
                                  <p:childTnLst>
                                    <p:set>
                                      <p:cBhvr>
                                        <p:cTn dur="1" fill="hold" id="60">
                                          <p:stCondLst>
                                            <p:cond delay="0"/>
                                          </p:stCondLst>
                                        </p:cTn>
                                        <p:tgtEl>
                                          <p:spTgt spid="13"/>
                                        </p:tgtEl>
                                        <p:attrNameLst>
                                          <p:attrName>style.visibility</p:attrName>
                                        </p:attrNameLst>
                                      </p:cBhvr>
                                      <p:to>
                                        <p:strVal val="visible"/>
                                      </p:to>
                                    </p:set>
                                    <p:anim calcmode="lin" valueType="num">
                                      <p:cBhvr>
                                        <p:cTn dur="500" fill="hold" id="61"/>
                                        <p:tgtEl>
                                          <p:spTgt spid="13"/>
                                        </p:tgtEl>
                                        <p:attrNameLst>
                                          <p:attrName>ppt_w</p:attrName>
                                        </p:attrNameLst>
                                      </p:cBhvr>
                                      <p:tavLst>
                                        <p:tav tm="0">
                                          <p:val>
                                            <p:strVal val="4*#ppt_w"/>
                                          </p:val>
                                        </p:tav>
                                        <p:tav tm="100000">
                                          <p:val>
                                            <p:strVal val="#ppt_w"/>
                                          </p:val>
                                        </p:tav>
                                      </p:tavLst>
                                    </p:anim>
                                    <p:anim calcmode="lin" valueType="num">
                                      <p:cBhvr>
                                        <p:cTn dur="500" fill="hold" id="62"/>
                                        <p:tgtEl>
                                          <p:spTgt spid="13"/>
                                        </p:tgtEl>
                                        <p:attrNameLst>
                                          <p:attrName>ppt_h</p:attrName>
                                        </p:attrNameLst>
                                      </p:cBhvr>
                                      <p:tavLst>
                                        <p:tav tm="0">
                                          <p:val>
                                            <p:strVal val="4*#ppt_h"/>
                                          </p:val>
                                        </p:tav>
                                        <p:tav tm="100000">
                                          <p:val>
                                            <p:strVal val="#ppt_h"/>
                                          </p:val>
                                        </p:tav>
                                      </p:tavLst>
                                    </p:anim>
                                  </p:childTnLst>
                                </p:cTn>
                              </p:par>
                            </p:childTnLst>
                          </p:cTn>
                        </p:par>
                        <p:par>
                          <p:cTn fill="hold" id="63" nodeType="afterGroup">
                            <p:stCondLst>
                              <p:cond delay="7000"/>
                            </p:stCondLst>
                            <p:childTnLst>
                              <p:par>
                                <p:cTn fill="hold" grpId="0" id="64" nodeType="afterEffect" presetClass="entr" presetID="22" presetSubtype="8">
                                  <p:stCondLst>
                                    <p:cond delay="0"/>
                                  </p:stCondLst>
                                  <p:childTnLst>
                                    <p:set>
                                      <p:cBhvr>
                                        <p:cTn dur="1" fill="hold" id="65">
                                          <p:stCondLst>
                                            <p:cond delay="0"/>
                                          </p:stCondLst>
                                        </p:cTn>
                                        <p:tgtEl>
                                          <p:spTgt spid="9"/>
                                        </p:tgtEl>
                                        <p:attrNameLst>
                                          <p:attrName>style.visibility</p:attrName>
                                        </p:attrNameLst>
                                      </p:cBhvr>
                                      <p:to>
                                        <p:strVal val="visible"/>
                                      </p:to>
                                    </p:set>
                                    <p:animEffect filter="wipe(left)" transition="in">
                                      <p:cBhvr>
                                        <p:cTn dur="500" id="66"/>
                                        <p:tgtEl>
                                          <p:spTgt spid="9"/>
                                        </p:tgtEl>
                                      </p:cBhvr>
                                    </p:animEffect>
                                  </p:childTnLst>
                                </p:cTn>
                              </p:par>
                            </p:childTnLst>
                          </p:cTn>
                        </p:par>
                        <p:par>
                          <p:cTn fill="hold" id="67" nodeType="afterGroup">
                            <p:stCondLst>
                              <p:cond delay="7500"/>
                            </p:stCondLst>
                            <p:childTnLst>
                              <p:par>
                                <p:cTn fill="hold" grpId="0" id="68" nodeType="afterEffect" presetClass="entr" presetID="22" presetSubtype="4">
                                  <p:stCondLst>
                                    <p:cond delay="0"/>
                                  </p:stCondLst>
                                  <p:childTnLst>
                                    <p:set>
                                      <p:cBhvr>
                                        <p:cTn dur="1" fill="hold" id="69">
                                          <p:stCondLst>
                                            <p:cond delay="0"/>
                                          </p:stCondLst>
                                        </p:cTn>
                                        <p:tgtEl>
                                          <p:spTgt spid="20"/>
                                        </p:tgtEl>
                                        <p:attrNameLst>
                                          <p:attrName>style.visibility</p:attrName>
                                        </p:attrNameLst>
                                      </p:cBhvr>
                                      <p:to>
                                        <p:strVal val="visible"/>
                                      </p:to>
                                    </p:set>
                                    <p:animEffect filter="wipe(down)" transition="in">
                                      <p:cBhvr>
                                        <p:cTn dur="500" id="70"/>
                                        <p:tgtEl>
                                          <p:spTgt spid="20"/>
                                        </p:tgtEl>
                                      </p:cBhvr>
                                    </p:animEffect>
                                  </p:childTnLst>
                                </p:cTn>
                              </p:par>
                            </p:childTnLst>
                          </p:cTn>
                        </p:par>
                        <p:par>
                          <p:cTn fill="hold" id="71" nodeType="afterGroup">
                            <p:stCondLst>
                              <p:cond delay="8000"/>
                            </p:stCondLst>
                            <p:childTnLst>
                              <p:par>
                                <p:cTn fill="hold" grpId="0" id="72" nodeType="afterEffect" presetClass="entr" presetID="23" presetSubtype="32">
                                  <p:stCondLst>
                                    <p:cond delay="0"/>
                                  </p:stCondLst>
                                  <p:childTnLst>
                                    <p:set>
                                      <p:cBhvr>
                                        <p:cTn dur="1" fill="hold" id="73">
                                          <p:stCondLst>
                                            <p:cond delay="0"/>
                                          </p:stCondLst>
                                        </p:cTn>
                                        <p:tgtEl>
                                          <p:spTgt spid="14"/>
                                        </p:tgtEl>
                                        <p:attrNameLst>
                                          <p:attrName>style.visibility</p:attrName>
                                        </p:attrNameLst>
                                      </p:cBhvr>
                                      <p:to>
                                        <p:strVal val="visible"/>
                                      </p:to>
                                    </p:set>
                                    <p:anim calcmode="lin" valueType="num">
                                      <p:cBhvr>
                                        <p:cTn dur="500" fill="hold" id="74"/>
                                        <p:tgtEl>
                                          <p:spTgt spid="14"/>
                                        </p:tgtEl>
                                        <p:attrNameLst>
                                          <p:attrName>ppt_w</p:attrName>
                                        </p:attrNameLst>
                                      </p:cBhvr>
                                      <p:tavLst>
                                        <p:tav tm="0">
                                          <p:val>
                                            <p:strVal val="4*#ppt_w"/>
                                          </p:val>
                                        </p:tav>
                                        <p:tav tm="100000">
                                          <p:val>
                                            <p:strVal val="#ppt_w"/>
                                          </p:val>
                                        </p:tav>
                                      </p:tavLst>
                                    </p:anim>
                                    <p:anim calcmode="lin" valueType="num">
                                      <p:cBhvr>
                                        <p:cTn dur="500" fill="hold" id="75"/>
                                        <p:tgtEl>
                                          <p:spTgt spid="14"/>
                                        </p:tgtEl>
                                        <p:attrNameLst>
                                          <p:attrName>ppt_h</p:attrName>
                                        </p:attrNameLst>
                                      </p:cBhvr>
                                      <p:tavLst>
                                        <p:tav tm="0">
                                          <p:val>
                                            <p:strVal val="4*#ppt_h"/>
                                          </p:val>
                                        </p:tav>
                                        <p:tav tm="100000">
                                          <p:val>
                                            <p:strVal val="#ppt_h"/>
                                          </p:val>
                                        </p:tav>
                                      </p:tavLst>
                                    </p:anim>
                                  </p:childTnLst>
                                </p:cTn>
                              </p:par>
                            </p:childTnLst>
                          </p:cTn>
                        </p:par>
                        <p:par>
                          <p:cTn fill="hold" id="76" nodeType="afterGroup">
                            <p:stCondLst>
                              <p:cond delay="8500"/>
                            </p:stCondLst>
                            <p:childTnLst>
                              <p:par>
                                <p:cTn fill="hold" grpId="0" id="77" nodeType="afterEffect" presetClass="entr" presetID="22" presetSubtype="8">
                                  <p:stCondLst>
                                    <p:cond delay="0"/>
                                  </p:stCondLst>
                                  <p:childTnLst>
                                    <p:set>
                                      <p:cBhvr>
                                        <p:cTn dur="1" fill="hold" id="78">
                                          <p:stCondLst>
                                            <p:cond delay="0"/>
                                          </p:stCondLst>
                                        </p:cTn>
                                        <p:tgtEl>
                                          <p:spTgt spid="15"/>
                                        </p:tgtEl>
                                        <p:attrNameLst>
                                          <p:attrName>style.visibility</p:attrName>
                                        </p:attrNameLst>
                                      </p:cBhvr>
                                      <p:to>
                                        <p:strVal val="visible"/>
                                      </p:to>
                                    </p:set>
                                    <p:animEffect filter="wipe(left)" transition="in">
                                      <p:cBhvr>
                                        <p:cTn dur="500" id="79"/>
                                        <p:tgtEl>
                                          <p:spTgt spid="15"/>
                                        </p:tgtEl>
                                      </p:cBhvr>
                                    </p:animEffect>
                                  </p:childTnLst>
                                </p:cTn>
                              </p:par>
                            </p:childTnLst>
                          </p:cTn>
                        </p:par>
                        <p:par>
                          <p:cTn fill="hold" id="80" nodeType="afterGroup">
                            <p:stCondLst>
                              <p:cond delay="9000"/>
                            </p:stCondLst>
                            <p:childTnLst>
                              <p:par>
                                <p:cTn fill="hold" grpId="0" id="81" nodeType="afterEffect" presetClass="entr" presetID="22" presetSubtype="1">
                                  <p:stCondLst>
                                    <p:cond delay="0"/>
                                  </p:stCondLst>
                                  <p:childTnLst>
                                    <p:set>
                                      <p:cBhvr>
                                        <p:cTn dur="1" fill="hold" id="82">
                                          <p:stCondLst>
                                            <p:cond delay="0"/>
                                          </p:stCondLst>
                                        </p:cTn>
                                        <p:tgtEl>
                                          <p:spTgt spid="18"/>
                                        </p:tgtEl>
                                        <p:attrNameLst>
                                          <p:attrName>style.visibility</p:attrName>
                                        </p:attrNameLst>
                                      </p:cBhvr>
                                      <p:to>
                                        <p:strVal val="visible"/>
                                      </p:to>
                                    </p:set>
                                    <p:animEffect filter="wipe(up)" transition="in">
                                      <p:cBhvr>
                                        <p:cTn dur="500" id="8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37" name="椭圆 36"/>
          <p:cNvSpPr/>
          <p:nvPr/>
        </p:nvSpPr>
        <p:spPr>
          <a:xfrm>
            <a:off x="1601753"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8" name="椭圆 37"/>
          <p:cNvSpPr/>
          <p:nvPr/>
        </p:nvSpPr>
        <p:spPr>
          <a:xfrm>
            <a:off x="1485143"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9" name="矩形 38"/>
          <p:cNvSpPr/>
          <p:nvPr/>
        </p:nvSpPr>
        <p:spPr>
          <a:xfrm>
            <a:off x="1726210" y="2151490"/>
            <a:ext cx="1691926" cy="2079764"/>
          </a:xfrm>
          <a:prstGeom prst="rect">
            <a:avLst/>
          </a:prstGeom>
        </p:spPr>
        <p:txBody>
          <a:bodyPr bIns="49282" lIns="98565" rIns="98565" tIns="49282" wrap="square">
            <a:spAutoFit/>
          </a:bodyPr>
          <a:lstStyle/>
          <a:p>
            <a:pPr algn="ctr" lvl="0"/>
            <a:r>
              <a:rPr altLang="en-US" b="1" lang="zh-CN" sz="2600">
                <a:solidFill>
                  <a:schemeClr val="bg1"/>
                </a:solidFill>
                <a:latin charset="-122" pitchFamily="34" typeface="微软雅黑"/>
                <a:ea charset="-122" panose="020b0503020204020204" pitchFamily="34" typeface="微软雅黑"/>
              </a:rPr>
              <a:t>应用领域</a:t>
            </a:r>
          </a:p>
          <a:p>
            <a:pPr algn="ctr" lvl="0"/>
            <a:r>
              <a:rPr altLang="en-US" b="1" lang="zh-CN" sz="2600">
                <a:solidFill>
                  <a:schemeClr val="bg1"/>
                </a:solidFill>
                <a:latin charset="-122" pitchFamily="34" typeface="微软雅黑"/>
                <a:ea charset="-122" panose="020b0503020204020204" pitchFamily="34" typeface="微软雅黑"/>
              </a:rPr>
              <a:t>此处添加详细的说明文字做简要说明</a:t>
            </a:r>
          </a:p>
        </p:txBody>
      </p:sp>
      <p:sp>
        <p:nvSpPr>
          <p:cNvPr id="40" name="文本框 7"/>
          <p:cNvSpPr txBox="1">
            <a:spLocks noChangeArrowheads="1"/>
          </p:cNvSpPr>
          <p:nvPr/>
        </p:nvSpPr>
        <p:spPr bwMode="auto">
          <a:xfrm>
            <a:off x="1595672" y="396558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添加对图片的说明文字添加对图片的说明文字</a:t>
            </a:r>
          </a:p>
        </p:txBody>
      </p:sp>
      <p:sp>
        <p:nvSpPr>
          <p:cNvPr id="41" name="椭圆 40"/>
          <p:cNvSpPr/>
          <p:nvPr/>
        </p:nvSpPr>
        <p:spPr>
          <a:xfrm>
            <a:off x="4112351"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2" name="椭圆 41"/>
          <p:cNvSpPr/>
          <p:nvPr/>
        </p:nvSpPr>
        <p:spPr>
          <a:xfrm>
            <a:off x="3995740"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3" name="矩形 42"/>
          <p:cNvSpPr/>
          <p:nvPr/>
        </p:nvSpPr>
        <p:spPr>
          <a:xfrm>
            <a:off x="4236807" y="2151490"/>
            <a:ext cx="1691926" cy="2079764"/>
          </a:xfrm>
          <a:prstGeom prst="rect">
            <a:avLst/>
          </a:prstGeom>
        </p:spPr>
        <p:txBody>
          <a:bodyPr bIns="49282" lIns="98565" rIns="98565" tIns="49282" wrap="square">
            <a:spAutoFit/>
          </a:bodyPr>
          <a:lstStyle/>
          <a:p>
            <a:pPr algn="ctr" lvl="0"/>
            <a:r>
              <a:rPr altLang="en-US" b="1" lang="zh-CN" sz="2600">
                <a:solidFill>
                  <a:schemeClr val="bg1"/>
                </a:solidFill>
                <a:latin charset="-122" pitchFamily="34" typeface="微软雅黑"/>
                <a:ea charset="-122" panose="020b0503020204020204" pitchFamily="34" typeface="微软雅黑"/>
              </a:rPr>
              <a:t>商务领域</a:t>
            </a:r>
          </a:p>
          <a:p>
            <a:pPr algn="ctr" lvl="0"/>
            <a:r>
              <a:rPr altLang="en-US" b="1" lang="zh-CN" sz="2600">
                <a:solidFill>
                  <a:schemeClr val="bg1"/>
                </a:solidFill>
                <a:latin charset="-122" pitchFamily="34" typeface="微软雅黑"/>
                <a:ea charset="-122" panose="020b0503020204020204" pitchFamily="34" typeface="微软雅黑"/>
              </a:rPr>
              <a:t>此处添加详细的说明文字做简要说明</a:t>
            </a:r>
          </a:p>
        </p:txBody>
      </p:sp>
      <p:sp>
        <p:nvSpPr>
          <p:cNvPr id="44" name="文本框 7"/>
          <p:cNvSpPr txBox="1">
            <a:spLocks noChangeArrowheads="1"/>
          </p:cNvSpPr>
          <p:nvPr/>
        </p:nvSpPr>
        <p:spPr bwMode="auto">
          <a:xfrm>
            <a:off x="4106268" y="396558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添加对图片的说明文字添加对图片的说明文字</a:t>
            </a:r>
          </a:p>
        </p:txBody>
      </p:sp>
      <p:sp>
        <p:nvSpPr>
          <p:cNvPr id="45" name="椭圆 44"/>
          <p:cNvSpPr/>
          <p:nvPr/>
        </p:nvSpPr>
        <p:spPr>
          <a:xfrm>
            <a:off x="6622949"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6" name="椭圆 45"/>
          <p:cNvSpPr/>
          <p:nvPr/>
        </p:nvSpPr>
        <p:spPr>
          <a:xfrm>
            <a:off x="6506338"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7" name="矩形 46"/>
          <p:cNvSpPr/>
          <p:nvPr/>
        </p:nvSpPr>
        <p:spPr>
          <a:xfrm>
            <a:off x="6747404" y="2151490"/>
            <a:ext cx="1691926" cy="2079764"/>
          </a:xfrm>
          <a:prstGeom prst="rect">
            <a:avLst/>
          </a:prstGeom>
        </p:spPr>
        <p:txBody>
          <a:bodyPr bIns="49282" lIns="98565" rIns="98565" tIns="49282" wrap="square">
            <a:spAutoFit/>
          </a:bodyPr>
          <a:lstStyle/>
          <a:p>
            <a:pPr algn="ctr" lvl="0"/>
            <a:r>
              <a:rPr altLang="en-US" b="1" lang="zh-CN" sz="2600">
                <a:solidFill>
                  <a:schemeClr val="bg1"/>
                </a:solidFill>
                <a:latin charset="-122" pitchFamily="34" typeface="微软雅黑"/>
                <a:ea charset="-122" panose="020b0503020204020204" pitchFamily="34" typeface="微软雅黑"/>
              </a:rPr>
              <a:t>服务领域</a:t>
            </a:r>
          </a:p>
          <a:p>
            <a:pPr algn="ctr" lvl="0"/>
            <a:r>
              <a:rPr altLang="en-US" b="1" lang="zh-CN" sz="2600">
                <a:solidFill>
                  <a:schemeClr val="bg1"/>
                </a:solidFill>
                <a:latin charset="-122" pitchFamily="34" typeface="微软雅黑"/>
                <a:ea charset="-122" panose="020b0503020204020204" pitchFamily="34" typeface="微软雅黑"/>
              </a:rPr>
              <a:t>此处添加详细的说明文字做简要说明</a:t>
            </a:r>
          </a:p>
        </p:txBody>
      </p:sp>
      <p:sp>
        <p:nvSpPr>
          <p:cNvPr id="48" name="文本框 7"/>
          <p:cNvSpPr txBox="1">
            <a:spLocks noChangeArrowheads="1"/>
          </p:cNvSpPr>
          <p:nvPr/>
        </p:nvSpPr>
        <p:spPr bwMode="auto">
          <a:xfrm>
            <a:off x="6616865" y="3965584"/>
            <a:ext cx="1953006"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500">
                <a:latin charset="-122" pitchFamily="34" typeface="微软雅黑"/>
              </a:rPr>
              <a:t>添加文本信息</a:t>
            </a:r>
          </a:p>
          <a:p>
            <a:pPr algn="ctr" eaLnBrk="1" hangingPunct="1"/>
            <a:r>
              <a:rPr altLang="en-US" b="1" lang="zh-CN" sz="1500">
                <a:latin charset="-122" pitchFamily="34" typeface="微软雅黑"/>
              </a:rPr>
              <a:t>添加对图片的说明文字添加对图片的说明文字</a:t>
            </a: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21" presetSubtype="1">
                                  <p:stCondLst>
                                    <p:cond delay="0"/>
                                  </p:stCondLst>
                                  <p:childTnLst>
                                    <p:set>
                                      <p:cBhvr>
                                        <p:cTn dur="1" fill="hold" id="17">
                                          <p:stCondLst>
                                            <p:cond delay="0"/>
                                          </p:stCondLst>
                                        </p:cTn>
                                        <p:tgtEl>
                                          <p:spTgt spid="38"/>
                                        </p:tgtEl>
                                        <p:attrNameLst>
                                          <p:attrName>style.visibility</p:attrName>
                                        </p:attrNameLst>
                                      </p:cBhvr>
                                      <p:to>
                                        <p:strVal val="visible"/>
                                      </p:to>
                                    </p:set>
                                    <p:animEffect filter="wheel(1)" transition="in">
                                      <p:cBhvr>
                                        <p:cTn dur="750" id="18"/>
                                        <p:tgtEl>
                                          <p:spTgt spid="38"/>
                                        </p:tgtEl>
                                      </p:cBhvr>
                                    </p:animEffect>
                                  </p:childTnLst>
                                </p:cTn>
                              </p:par>
                            </p:childTnLst>
                          </p:cTn>
                        </p:par>
                        <p:par>
                          <p:cTn fill="hold" id="19" nodeType="afterGroup">
                            <p:stCondLst>
                              <p:cond delay="1750"/>
                            </p:stCondLst>
                            <p:childTnLst>
                              <p:par>
                                <p:cTn fill="hold" grpId="0" id="20" nodeType="afterEffect" presetClass="entr" presetID="53" presetSubtype="0">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p:cTn dur="500" fill="hold" id="22"/>
                                        <p:tgtEl>
                                          <p:spTgt spid="37"/>
                                        </p:tgtEl>
                                        <p:attrNameLst>
                                          <p:attrName>ppt_w</p:attrName>
                                        </p:attrNameLst>
                                      </p:cBhvr>
                                      <p:tavLst>
                                        <p:tav tm="0">
                                          <p:val>
                                            <p:fltVal val="0"/>
                                          </p:val>
                                        </p:tav>
                                        <p:tav tm="100000">
                                          <p:val>
                                            <p:strVal val="#ppt_w"/>
                                          </p:val>
                                        </p:tav>
                                      </p:tavLst>
                                    </p:anim>
                                    <p:anim calcmode="lin" valueType="num">
                                      <p:cBhvr>
                                        <p:cTn dur="500" fill="hold" id="23"/>
                                        <p:tgtEl>
                                          <p:spTgt spid="37"/>
                                        </p:tgtEl>
                                        <p:attrNameLst>
                                          <p:attrName>ppt_h</p:attrName>
                                        </p:attrNameLst>
                                      </p:cBhvr>
                                      <p:tavLst>
                                        <p:tav tm="0">
                                          <p:val>
                                            <p:fltVal val="0"/>
                                          </p:val>
                                        </p:tav>
                                        <p:tav tm="100000">
                                          <p:val>
                                            <p:strVal val="#ppt_h"/>
                                          </p:val>
                                        </p:tav>
                                      </p:tavLst>
                                    </p:anim>
                                    <p:animEffect filter="fade" transition="in">
                                      <p:cBhvr>
                                        <p:cTn dur="500" id="24"/>
                                        <p:tgtEl>
                                          <p:spTgt spid="37"/>
                                        </p:tgtEl>
                                      </p:cBhvr>
                                    </p:animEffect>
                                  </p:childTnLst>
                                </p:cTn>
                              </p:par>
                            </p:childTnLst>
                          </p:cTn>
                        </p:par>
                        <p:par>
                          <p:cTn fill="hold" id="25" nodeType="afterGroup">
                            <p:stCondLst>
                              <p:cond delay="2250"/>
                            </p:stCondLst>
                            <p:childTnLst>
                              <p:par>
                                <p:cTn fill="hold" grpId="0" id="26" nodeType="afterEffect" presetClass="entr" presetID="22" presetSubtype="4">
                                  <p:stCondLst>
                                    <p:cond delay="0"/>
                                  </p:stCondLst>
                                  <p:childTnLst>
                                    <p:set>
                                      <p:cBhvr>
                                        <p:cTn dur="1" fill="hold" id="27">
                                          <p:stCondLst>
                                            <p:cond delay="0"/>
                                          </p:stCondLst>
                                        </p:cTn>
                                        <p:tgtEl>
                                          <p:spTgt spid="39"/>
                                        </p:tgtEl>
                                        <p:attrNameLst>
                                          <p:attrName>style.visibility</p:attrName>
                                        </p:attrNameLst>
                                      </p:cBhvr>
                                      <p:to>
                                        <p:strVal val="visible"/>
                                      </p:to>
                                    </p:set>
                                    <p:animEffect filter="wipe(down)" transition="in">
                                      <p:cBhvr>
                                        <p:cTn dur="500" id="28"/>
                                        <p:tgtEl>
                                          <p:spTgt spid="39"/>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40"/>
                                        </p:tgtEl>
                                        <p:attrNameLst>
                                          <p:attrName>style.visibility</p:attrName>
                                        </p:attrNameLst>
                                      </p:cBhvr>
                                      <p:to>
                                        <p:strVal val="visible"/>
                                      </p:to>
                                    </p:set>
                                    <p:animEffect filter="wipe(up)" transition="in">
                                      <p:cBhvr>
                                        <p:cTn dur="500" id="31"/>
                                        <p:tgtEl>
                                          <p:spTgt spid="40"/>
                                        </p:tgtEl>
                                      </p:cBhvr>
                                    </p:animEffect>
                                  </p:childTnLst>
                                </p:cTn>
                              </p:par>
                            </p:childTnLst>
                          </p:cTn>
                        </p:par>
                        <p:par>
                          <p:cTn fill="hold" id="32" nodeType="afterGroup">
                            <p:stCondLst>
                              <p:cond delay="2750"/>
                            </p:stCondLst>
                            <p:childTnLst>
                              <p:par>
                                <p:cTn fill="hold" grpId="0" id="33" nodeType="afterEffect" presetClass="entr" presetID="21" presetSubtype="1">
                                  <p:stCondLst>
                                    <p:cond delay="0"/>
                                  </p:stCondLst>
                                  <p:childTnLst>
                                    <p:set>
                                      <p:cBhvr>
                                        <p:cTn dur="1" fill="hold" id="34">
                                          <p:stCondLst>
                                            <p:cond delay="0"/>
                                          </p:stCondLst>
                                        </p:cTn>
                                        <p:tgtEl>
                                          <p:spTgt spid="42"/>
                                        </p:tgtEl>
                                        <p:attrNameLst>
                                          <p:attrName>style.visibility</p:attrName>
                                        </p:attrNameLst>
                                      </p:cBhvr>
                                      <p:to>
                                        <p:strVal val="visible"/>
                                      </p:to>
                                    </p:set>
                                    <p:animEffect filter="wheel(1)" transition="in">
                                      <p:cBhvr>
                                        <p:cTn dur="750" id="35"/>
                                        <p:tgtEl>
                                          <p:spTgt spid="42"/>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p:cTn dur="500" fill="hold" id="39"/>
                                        <p:tgtEl>
                                          <p:spTgt spid="41"/>
                                        </p:tgtEl>
                                        <p:attrNameLst>
                                          <p:attrName>ppt_w</p:attrName>
                                        </p:attrNameLst>
                                      </p:cBhvr>
                                      <p:tavLst>
                                        <p:tav tm="0">
                                          <p:val>
                                            <p:fltVal val="0"/>
                                          </p:val>
                                        </p:tav>
                                        <p:tav tm="100000">
                                          <p:val>
                                            <p:strVal val="#ppt_w"/>
                                          </p:val>
                                        </p:tav>
                                      </p:tavLst>
                                    </p:anim>
                                    <p:anim calcmode="lin" valueType="num">
                                      <p:cBhvr>
                                        <p:cTn dur="500" fill="hold" id="40"/>
                                        <p:tgtEl>
                                          <p:spTgt spid="41"/>
                                        </p:tgtEl>
                                        <p:attrNameLst>
                                          <p:attrName>ppt_h</p:attrName>
                                        </p:attrNameLst>
                                      </p:cBhvr>
                                      <p:tavLst>
                                        <p:tav tm="0">
                                          <p:val>
                                            <p:fltVal val="0"/>
                                          </p:val>
                                        </p:tav>
                                        <p:tav tm="100000">
                                          <p:val>
                                            <p:strVal val="#ppt_h"/>
                                          </p:val>
                                        </p:tav>
                                      </p:tavLst>
                                    </p:anim>
                                    <p:animEffect filter="fade" transition="in">
                                      <p:cBhvr>
                                        <p:cTn dur="500" id="41"/>
                                        <p:tgtEl>
                                          <p:spTgt spid="41"/>
                                        </p:tgtEl>
                                      </p:cBhvr>
                                    </p:animEffect>
                                  </p:childTnLst>
                                </p:cTn>
                              </p:par>
                            </p:childTnLst>
                          </p:cTn>
                        </p:par>
                        <p:par>
                          <p:cTn fill="hold" id="42" nodeType="afterGroup">
                            <p:stCondLst>
                              <p:cond delay="4000"/>
                            </p:stCondLst>
                            <p:childTnLst>
                              <p:par>
                                <p:cTn fill="hold" grpId="0" id="43" nodeType="afterEffect" presetClass="entr" presetID="22" presetSubtype="4">
                                  <p:stCondLst>
                                    <p:cond delay="0"/>
                                  </p:stCondLst>
                                  <p:childTnLst>
                                    <p:set>
                                      <p:cBhvr>
                                        <p:cTn dur="1" fill="hold" id="44">
                                          <p:stCondLst>
                                            <p:cond delay="0"/>
                                          </p:stCondLst>
                                        </p:cTn>
                                        <p:tgtEl>
                                          <p:spTgt spid="43"/>
                                        </p:tgtEl>
                                        <p:attrNameLst>
                                          <p:attrName>style.visibility</p:attrName>
                                        </p:attrNameLst>
                                      </p:cBhvr>
                                      <p:to>
                                        <p:strVal val="visible"/>
                                      </p:to>
                                    </p:set>
                                    <p:animEffect filter="wipe(down)" transition="in">
                                      <p:cBhvr>
                                        <p:cTn dur="500" id="45"/>
                                        <p:tgtEl>
                                          <p:spTgt spid="43"/>
                                        </p:tgtEl>
                                      </p:cBhvr>
                                    </p:animEffect>
                                  </p:childTnLst>
                                </p:cTn>
                              </p:par>
                              <p:par>
                                <p:cTn fill="hold" grpId="0" id="46" nodeType="withEffect" presetClass="entr" presetID="22" presetSubtype="1">
                                  <p:stCondLst>
                                    <p:cond delay="0"/>
                                  </p:stCondLst>
                                  <p:childTnLst>
                                    <p:set>
                                      <p:cBhvr>
                                        <p:cTn dur="1" fill="hold" id="47">
                                          <p:stCondLst>
                                            <p:cond delay="0"/>
                                          </p:stCondLst>
                                        </p:cTn>
                                        <p:tgtEl>
                                          <p:spTgt spid="44"/>
                                        </p:tgtEl>
                                        <p:attrNameLst>
                                          <p:attrName>style.visibility</p:attrName>
                                        </p:attrNameLst>
                                      </p:cBhvr>
                                      <p:to>
                                        <p:strVal val="visible"/>
                                      </p:to>
                                    </p:set>
                                    <p:animEffect filter="wipe(up)" transition="in">
                                      <p:cBhvr>
                                        <p:cTn dur="500" id="48"/>
                                        <p:tgtEl>
                                          <p:spTgt spid="44"/>
                                        </p:tgtEl>
                                      </p:cBhvr>
                                    </p:animEffect>
                                  </p:childTnLst>
                                </p:cTn>
                              </p:par>
                            </p:childTnLst>
                          </p:cTn>
                        </p:par>
                        <p:par>
                          <p:cTn fill="hold" id="49" nodeType="afterGroup">
                            <p:stCondLst>
                              <p:cond delay="4500"/>
                            </p:stCondLst>
                            <p:childTnLst>
                              <p:par>
                                <p:cTn fill="hold" grpId="0" id="50" nodeType="afterEffect" presetClass="entr" presetID="21" presetSubtype="1">
                                  <p:stCondLst>
                                    <p:cond delay="0"/>
                                  </p:stCondLst>
                                  <p:childTnLst>
                                    <p:set>
                                      <p:cBhvr>
                                        <p:cTn dur="1" fill="hold" id="51">
                                          <p:stCondLst>
                                            <p:cond delay="0"/>
                                          </p:stCondLst>
                                        </p:cTn>
                                        <p:tgtEl>
                                          <p:spTgt spid="46"/>
                                        </p:tgtEl>
                                        <p:attrNameLst>
                                          <p:attrName>style.visibility</p:attrName>
                                        </p:attrNameLst>
                                      </p:cBhvr>
                                      <p:to>
                                        <p:strVal val="visible"/>
                                      </p:to>
                                    </p:set>
                                    <p:animEffect filter="wheel(1)" transition="in">
                                      <p:cBhvr>
                                        <p:cTn dur="750" id="52"/>
                                        <p:tgtEl>
                                          <p:spTgt spid="46"/>
                                        </p:tgtEl>
                                      </p:cBhvr>
                                    </p:animEffect>
                                  </p:childTnLst>
                                </p:cTn>
                              </p:par>
                            </p:childTnLst>
                          </p:cTn>
                        </p:par>
                        <p:par>
                          <p:cTn fill="hold" id="53" nodeType="afterGroup">
                            <p:stCondLst>
                              <p:cond delay="5250"/>
                            </p:stCondLst>
                            <p:childTnLst>
                              <p:par>
                                <p:cTn fill="hold" grpId="0" id="54" nodeType="afterEffect" presetClass="entr" presetID="53" presetSubtype="0">
                                  <p:stCondLst>
                                    <p:cond delay="0"/>
                                  </p:stCondLst>
                                  <p:childTnLst>
                                    <p:set>
                                      <p:cBhvr>
                                        <p:cTn dur="1" fill="hold" id="55">
                                          <p:stCondLst>
                                            <p:cond delay="0"/>
                                          </p:stCondLst>
                                        </p:cTn>
                                        <p:tgtEl>
                                          <p:spTgt spid="45"/>
                                        </p:tgtEl>
                                        <p:attrNameLst>
                                          <p:attrName>style.visibility</p:attrName>
                                        </p:attrNameLst>
                                      </p:cBhvr>
                                      <p:to>
                                        <p:strVal val="visible"/>
                                      </p:to>
                                    </p:set>
                                    <p:anim calcmode="lin" valueType="num">
                                      <p:cBhvr>
                                        <p:cTn dur="500" fill="hold" id="56"/>
                                        <p:tgtEl>
                                          <p:spTgt spid="45"/>
                                        </p:tgtEl>
                                        <p:attrNameLst>
                                          <p:attrName>ppt_w</p:attrName>
                                        </p:attrNameLst>
                                      </p:cBhvr>
                                      <p:tavLst>
                                        <p:tav tm="0">
                                          <p:val>
                                            <p:fltVal val="0"/>
                                          </p:val>
                                        </p:tav>
                                        <p:tav tm="100000">
                                          <p:val>
                                            <p:strVal val="#ppt_w"/>
                                          </p:val>
                                        </p:tav>
                                      </p:tavLst>
                                    </p:anim>
                                    <p:anim calcmode="lin" valueType="num">
                                      <p:cBhvr>
                                        <p:cTn dur="500" fill="hold" id="57"/>
                                        <p:tgtEl>
                                          <p:spTgt spid="45"/>
                                        </p:tgtEl>
                                        <p:attrNameLst>
                                          <p:attrName>ppt_h</p:attrName>
                                        </p:attrNameLst>
                                      </p:cBhvr>
                                      <p:tavLst>
                                        <p:tav tm="0">
                                          <p:val>
                                            <p:fltVal val="0"/>
                                          </p:val>
                                        </p:tav>
                                        <p:tav tm="100000">
                                          <p:val>
                                            <p:strVal val="#ppt_h"/>
                                          </p:val>
                                        </p:tav>
                                      </p:tavLst>
                                    </p:anim>
                                    <p:animEffect filter="fade" transition="in">
                                      <p:cBhvr>
                                        <p:cTn dur="500" id="58"/>
                                        <p:tgtEl>
                                          <p:spTgt spid="45"/>
                                        </p:tgtEl>
                                      </p:cBhvr>
                                    </p:animEffect>
                                  </p:childTnLst>
                                </p:cTn>
                              </p:par>
                            </p:childTnLst>
                          </p:cTn>
                        </p:par>
                        <p:par>
                          <p:cTn fill="hold" id="59" nodeType="afterGroup">
                            <p:stCondLst>
                              <p:cond delay="5750"/>
                            </p:stCondLst>
                            <p:childTnLst>
                              <p:par>
                                <p:cTn fill="hold" grpId="0" id="60" nodeType="afterEffect" presetClass="entr" presetID="22" presetSubtype="4">
                                  <p:stCondLst>
                                    <p:cond delay="0"/>
                                  </p:stCondLst>
                                  <p:childTnLst>
                                    <p:set>
                                      <p:cBhvr>
                                        <p:cTn dur="1" fill="hold" id="61">
                                          <p:stCondLst>
                                            <p:cond delay="0"/>
                                          </p:stCondLst>
                                        </p:cTn>
                                        <p:tgtEl>
                                          <p:spTgt spid="47"/>
                                        </p:tgtEl>
                                        <p:attrNameLst>
                                          <p:attrName>style.visibility</p:attrName>
                                        </p:attrNameLst>
                                      </p:cBhvr>
                                      <p:to>
                                        <p:strVal val="visible"/>
                                      </p:to>
                                    </p:set>
                                    <p:animEffect filter="wipe(down)" transition="in">
                                      <p:cBhvr>
                                        <p:cTn dur="500" id="62"/>
                                        <p:tgtEl>
                                          <p:spTgt spid="47"/>
                                        </p:tgtEl>
                                      </p:cBhvr>
                                    </p:animEffect>
                                  </p:childTnLst>
                                </p:cTn>
                              </p:par>
                              <p:par>
                                <p:cTn fill="hold" grpId="0" id="63" nodeType="withEffect" presetClass="entr" presetID="22" presetSubtype="1">
                                  <p:stCondLst>
                                    <p:cond delay="0"/>
                                  </p:stCondLst>
                                  <p:childTnLst>
                                    <p:set>
                                      <p:cBhvr>
                                        <p:cTn dur="1" fill="hold" id="64">
                                          <p:stCondLst>
                                            <p:cond delay="0"/>
                                          </p:stCondLst>
                                        </p:cTn>
                                        <p:tgtEl>
                                          <p:spTgt spid="48"/>
                                        </p:tgtEl>
                                        <p:attrNameLst>
                                          <p:attrName>style.visibility</p:attrName>
                                        </p:attrNameLst>
                                      </p:cBhvr>
                                      <p:to>
                                        <p:strVal val="visible"/>
                                      </p:to>
                                    </p:set>
                                    <p:animEffect filter="wipe(up)" transition="in">
                                      <p:cBhvr>
                                        <p:cTn dur="500" id="6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37"/>
      <p:bldP grpId="0" spid="38"/>
      <p:bldP grpId="0" spid="39"/>
      <p:bldP grpId="0" spid="40"/>
      <p:bldP grpId="0" spid="41"/>
      <p:bldP grpId="0" spid="42"/>
      <p:bldP grpId="0" spid="43"/>
      <p:bldP grpId="0" spid="44"/>
      <p:bldP grpId="0" spid="45"/>
      <p:bldP grpId="0" spid="46"/>
      <p:bldP grpId="0" spid="47"/>
      <p:bldP grpId="0" spid="4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5" name="图片 4"/>
          <p:cNvPicPr>
            <a:picLocks noChangeAspect="1"/>
          </p:cNvPicPr>
          <p:nvPr/>
        </p:nvPicPr>
        <p:blipFill>
          <a:blip r:embed="rId3">
            <a:extLst>
              <a:ext uri="{28A0092B-C50C-407E-A947-70E740481C1C}">
                <a14:useLocalDpi val="0"/>
              </a:ext>
            </a:extLst>
          </a:blip>
          <a:srcRect b="10406" l="34552" r="5689"/>
          <a:stretch>
            <a:fillRect/>
          </a:stretch>
        </p:blipFill>
        <p:spPr>
          <a:xfrm>
            <a:off x="7547195" y="1696527"/>
            <a:ext cx="1552500" cy="1552445"/>
          </a:xfrm>
          <a:prstGeom prst="ellipse">
            <a:avLst/>
          </a:prstGeom>
        </p:spPr>
      </p:pic>
      <p:pic>
        <p:nvPicPr>
          <p:cNvPr id="6" name="图片 5"/>
          <p:cNvPicPr>
            <a:picLocks noChangeAspect="1"/>
          </p:cNvPicPr>
          <p:nvPr/>
        </p:nvPicPr>
        <p:blipFill>
          <a:blip r:embed="rId4">
            <a:extLst>
              <a:ext uri="{28A0092B-C50C-407E-A947-70E740481C1C}">
                <a14:useLocalDpi val="0"/>
              </a:ext>
            </a:extLst>
          </a:blip>
          <a:srcRect l="25939" r="7361"/>
          <a:stretch>
            <a:fillRect/>
          </a:stretch>
        </p:blipFill>
        <p:spPr>
          <a:xfrm>
            <a:off x="870703" y="1696527"/>
            <a:ext cx="1552500" cy="1552445"/>
          </a:xfrm>
          <a:prstGeom prst="ellipse">
            <a:avLst/>
          </a:prstGeom>
        </p:spPr>
      </p:pic>
      <p:pic>
        <p:nvPicPr>
          <p:cNvPr id="7" name="图片 6"/>
          <p:cNvPicPr>
            <a:picLocks noChangeAspect="1"/>
          </p:cNvPicPr>
          <p:nvPr/>
        </p:nvPicPr>
        <p:blipFill>
          <a:blip r:embed="rId5">
            <a:extLst>
              <a:ext uri="{28A0092B-C50C-407E-A947-70E740481C1C}">
                <a14:useLocalDpi val="0"/>
              </a:ext>
            </a:extLst>
          </a:blip>
          <a:srcRect l="26100"/>
          <a:stretch>
            <a:fillRect/>
          </a:stretch>
        </p:blipFill>
        <p:spPr>
          <a:xfrm>
            <a:off x="3096200" y="1696527"/>
            <a:ext cx="1552500" cy="1552445"/>
          </a:xfrm>
          <a:prstGeom prst="ellipse">
            <a:avLst/>
          </a:prstGeom>
        </p:spPr>
      </p:pic>
      <p:pic>
        <p:nvPicPr>
          <p:cNvPr id="8" name="图片 7"/>
          <p:cNvPicPr>
            <a:picLocks noChangeAspect="1"/>
          </p:cNvPicPr>
          <p:nvPr/>
        </p:nvPicPr>
        <p:blipFill>
          <a:blip r:embed="rId6">
            <a:extLst>
              <a:ext uri="{28A0092B-C50C-407E-A947-70E740481C1C}">
                <a14:useLocalDpi val="0"/>
              </a:ext>
            </a:extLst>
          </a:blip>
          <a:srcRect l="33500"/>
          <a:stretch>
            <a:fillRect/>
          </a:stretch>
        </p:blipFill>
        <p:spPr>
          <a:xfrm>
            <a:off x="5321697" y="1696527"/>
            <a:ext cx="1552500" cy="1552445"/>
          </a:xfrm>
          <a:prstGeom prst="ellipse">
            <a:avLst/>
          </a:prstGeom>
        </p:spPr>
      </p:pic>
      <p:grpSp>
        <p:nvGrpSpPr>
          <p:cNvPr id="9" name="组合 8"/>
          <p:cNvGrpSpPr/>
          <p:nvPr/>
        </p:nvGrpSpPr>
        <p:grpSpPr>
          <a:xfrm>
            <a:off x="713935" y="3482034"/>
            <a:ext cx="1866039" cy="1086832"/>
            <a:chOff x="714375" y="2919239"/>
            <a:chExt cx="1420813" cy="1008112"/>
          </a:xfrm>
        </p:grpSpPr>
        <p:sp>
          <p:nvSpPr>
            <p:cNvPr id="10"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en-US" lang="zh-CN" sz="1700">
                  <a:latin typeface="Arial"/>
                </a:rPr>
                <a:t>无名氏</a:t>
              </a:r>
            </a:p>
          </p:txBody>
        </p:sp>
        <p:sp>
          <p:nvSpPr>
            <p:cNvPr id="11"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30000"/>
                </a:lnSpc>
              </a:pPr>
              <a:r>
                <a:rPr altLang="en-US" lang="zh-CN" sz="1300">
                  <a:latin charset="-122" pitchFamily="34" typeface="微软雅黑"/>
                </a:rPr>
                <a:t>单击此处添加对图片的说明文字</a:t>
              </a:r>
            </a:p>
          </p:txBody>
        </p:sp>
      </p:grpSp>
      <p:grpSp>
        <p:nvGrpSpPr>
          <p:cNvPr id="12" name="组合 11"/>
          <p:cNvGrpSpPr/>
          <p:nvPr/>
        </p:nvGrpSpPr>
        <p:grpSpPr>
          <a:xfrm>
            <a:off x="1060687" y="4607662"/>
            <a:ext cx="1172538" cy="194055"/>
            <a:chOff x="859943" y="4191950"/>
            <a:chExt cx="1087571" cy="180000"/>
          </a:xfrm>
        </p:grpSpPr>
        <p:grpSp>
          <p:nvGrpSpPr>
            <p:cNvPr id="13" name="组合 12"/>
            <p:cNvGrpSpPr>
              <a:grpSpLocks noChangeAspect="1"/>
            </p:cNvGrpSpPr>
            <p:nvPr/>
          </p:nvGrpSpPr>
          <p:grpSpPr>
            <a:xfrm>
              <a:off x="1436007" y="4191950"/>
              <a:ext cx="223475" cy="180000"/>
              <a:chOff x="3304457" y="-231998"/>
              <a:chExt cx="576064" cy="463996"/>
            </a:xfrm>
          </p:grpSpPr>
          <p:sp>
            <p:nvSpPr>
              <p:cNvPr id="23" name="圆角矩形 22"/>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4" name="KSO_Shape"/>
              <p:cNvSpPr>
                <a:spLocks noChangeAspect="1"/>
              </p:cNvSpPr>
              <p:nvPr/>
            </p:nvSpPr>
            <p:spPr>
              <a:xfrm>
                <a:off x="3430489" y="-121500"/>
                <a:ext cx="324000" cy="2430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14" name="组合 13"/>
            <p:cNvGrpSpPr>
              <a:grpSpLocks noChangeAspect="1"/>
            </p:cNvGrpSpPr>
            <p:nvPr/>
          </p:nvGrpSpPr>
          <p:grpSpPr>
            <a:xfrm>
              <a:off x="1147975" y="4191950"/>
              <a:ext cx="223475" cy="180000"/>
              <a:chOff x="2350396" y="383407"/>
              <a:chExt cx="576064" cy="463996"/>
            </a:xfrm>
          </p:grpSpPr>
          <p:sp>
            <p:nvSpPr>
              <p:cNvPr id="21" name="圆角矩形 20"/>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2" name="KSO_Shape"/>
              <p:cNvSpPr>
                <a:spLocks noChangeAspect="1"/>
              </p:cNvSpPr>
              <p:nvPr/>
            </p:nvSpPr>
            <p:spPr>
              <a:xfrm>
                <a:off x="2476428" y="507135"/>
                <a:ext cx="324000" cy="21654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15" name="组合 14"/>
            <p:cNvGrpSpPr>
              <a:grpSpLocks noChangeAspect="1"/>
            </p:cNvGrpSpPr>
            <p:nvPr/>
          </p:nvGrpSpPr>
          <p:grpSpPr>
            <a:xfrm>
              <a:off x="859943" y="4191950"/>
              <a:ext cx="223475" cy="180000"/>
              <a:chOff x="971600" y="107504"/>
              <a:chExt cx="576064" cy="463996"/>
            </a:xfrm>
          </p:grpSpPr>
          <p:sp>
            <p:nvSpPr>
              <p:cNvPr id="19" name="圆角矩形 18"/>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0" name="KSO_Shape"/>
              <p:cNvSpPr>
                <a:spLocks noChangeAspect="1"/>
              </p:cNvSpPr>
              <p:nvPr/>
            </p:nvSpPr>
            <p:spPr>
              <a:xfrm>
                <a:off x="1122742" y="177502"/>
                <a:ext cx="273780" cy="324000"/>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16" name="组合 15"/>
            <p:cNvGrpSpPr>
              <a:grpSpLocks noChangeAspect="1"/>
            </p:cNvGrpSpPr>
            <p:nvPr/>
          </p:nvGrpSpPr>
          <p:grpSpPr>
            <a:xfrm>
              <a:off x="1724039" y="4191950"/>
              <a:ext cx="223475" cy="180000"/>
              <a:chOff x="5180856" y="-282649"/>
              <a:chExt cx="576064" cy="463996"/>
            </a:xfrm>
          </p:grpSpPr>
          <p:sp>
            <p:nvSpPr>
              <p:cNvPr id="17" name="圆角矩形 16"/>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8" name="KSO_Shape"/>
              <p:cNvSpPr>
                <a:spLocks noChangeAspect="1"/>
              </p:cNvSpPr>
              <p:nvPr/>
            </p:nvSpPr>
            <p:spPr>
              <a:xfrm>
                <a:off x="5306888" y="-182411"/>
                <a:ext cx="324000" cy="26352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a charset="-122" panose="020b0503020204020204" pitchFamily="34" typeface="微软雅黑"/>
                </a:endParaRPr>
              </a:p>
            </p:txBody>
          </p:sp>
        </p:grpSp>
      </p:grpSp>
      <p:sp>
        <p:nvSpPr>
          <p:cNvPr id="25" name="椭圆 24"/>
          <p:cNvSpPr>
            <a:spLocks noChangeAspect="1"/>
          </p:cNvSpPr>
          <p:nvPr/>
        </p:nvSpPr>
        <p:spPr>
          <a:xfrm>
            <a:off x="2035035"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r>
              <a:rPr altLang="zh-CN" b="1" lang="en-US">
                <a:solidFill>
                  <a:schemeClr val="bg1"/>
                </a:solidFill>
                <a:latin charset="-122" pitchFamily="34" typeface="微软雅黑"/>
                <a:ea charset="-122" panose="020b0503020204020204" pitchFamily="34" typeface="微软雅黑"/>
              </a:rPr>
              <a:t>1</a:t>
            </a:r>
          </a:p>
        </p:txBody>
      </p:sp>
      <p:sp>
        <p:nvSpPr>
          <p:cNvPr id="26" name="椭圆 25"/>
          <p:cNvSpPr>
            <a:spLocks noChangeAspect="1"/>
          </p:cNvSpPr>
          <p:nvPr/>
        </p:nvSpPr>
        <p:spPr>
          <a:xfrm>
            <a:off x="4234672"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r>
              <a:rPr altLang="zh-CN" b="1" lang="en-US">
                <a:solidFill>
                  <a:schemeClr val="bg1"/>
                </a:solidFill>
                <a:latin charset="-122" pitchFamily="34" typeface="微软雅黑"/>
                <a:ea charset="-122" panose="020b0503020204020204" pitchFamily="34" typeface="微软雅黑"/>
              </a:rPr>
              <a:t>2</a:t>
            </a:r>
          </a:p>
        </p:txBody>
      </p:sp>
      <p:sp>
        <p:nvSpPr>
          <p:cNvPr id="27" name="椭圆 26"/>
          <p:cNvSpPr>
            <a:spLocks noChangeAspect="1"/>
          </p:cNvSpPr>
          <p:nvPr/>
        </p:nvSpPr>
        <p:spPr>
          <a:xfrm>
            <a:off x="6434309"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r>
              <a:rPr altLang="zh-CN" b="1" lang="en-US">
                <a:solidFill>
                  <a:schemeClr val="bg1"/>
                </a:solidFill>
                <a:latin charset="-122" pitchFamily="34" typeface="微软雅黑"/>
                <a:ea charset="-122" panose="020b0503020204020204" pitchFamily="34" typeface="微软雅黑"/>
              </a:rPr>
              <a:t>3</a:t>
            </a:r>
          </a:p>
        </p:txBody>
      </p:sp>
      <p:sp>
        <p:nvSpPr>
          <p:cNvPr id="28" name="椭圆 27"/>
          <p:cNvSpPr>
            <a:spLocks noChangeAspect="1"/>
          </p:cNvSpPr>
          <p:nvPr/>
        </p:nvSpPr>
        <p:spPr>
          <a:xfrm>
            <a:off x="8633945"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r>
              <a:rPr altLang="zh-CN" b="1" lang="en-US">
                <a:solidFill>
                  <a:schemeClr val="bg1"/>
                </a:solidFill>
                <a:latin charset="-122" pitchFamily="34" typeface="微软雅黑"/>
                <a:ea charset="-122" panose="020b0503020204020204" pitchFamily="34" typeface="微软雅黑"/>
              </a:rPr>
              <a:t>4</a:t>
            </a:r>
          </a:p>
        </p:txBody>
      </p:sp>
      <p:grpSp>
        <p:nvGrpSpPr>
          <p:cNvPr id="29" name="组合 28"/>
          <p:cNvGrpSpPr/>
          <p:nvPr/>
        </p:nvGrpSpPr>
        <p:grpSpPr>
          <a:xfrm>
            <a:off x="2939431" y="3482034"/>
            <a:ext cx="1866039" cy="1086832"/>
            <a:chOff x="714375" y="2919239"/>
            <a:chExt cx="1420813" cy="1008112"/>
          </a:xfrm>
        </p:grpSpPr>
        <p:sp>
          <p:nvSpPr>
            <p:cNvPr id="30"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en-US" lang="zh-CN" sz="1700">
                  <a:latin typeface="Arial"/>
                </a:rPr>
                <a:t>无名氏</a:t>
              </a:r>
            </a:p>
          </p:txBody>
        </p:sp>
        <p:sp>
          <p:nvSpPr>
            <p:cNvPr id="31"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30000"/>
                </a:lnSpc>
              </a:pPr>
              <a:r>
                <a:rPr altLang="en-US" lang="zh-CN" sz="1300">
                  <a:latin charset="-122" pitchFamily="34" typeface="微软雅黑"/>
                </a:rPr>
                <a:t>单击此处添加对图片的说明文字</a:t>
              </a:r>
            </a:p>
          </p:txBody>
        </p:sp>
      </p:grpSp>
      <p:grpSp>
        <p:nvGrpSpPr>
          <p:cNvPr id="32" name="组合 31"/>
          <p:cNvGrpSpPr/>
          <p:nvPr/>
        </p:nvGrpSpPr>
        <p:grpSpPr>
          <a:xfrm>
            <a:off x="3286184" y="4607662"/>
            <a:ext cx="1172538" cy="194055"/>
            <a:chOff x="2924172" y="4191950"/>
            <a:chExt cx="1087571" cy="180000"/>
          </a:xfrm>
        </p:grpSpPr>
        <p:grpSp>
          <p:nvGrpSpPr>
            <p:cNvPr id="33" name="组合 32"/>
            <p:cNvGrpSpPr>
              <a:grpSpLocks noChangeAspect="1"/>
            </p:cNvGrpSpPr>
            <p:nvPr/>
          </p:nvGrpSpPr>
          <p:grpSpPr>
            <a:xfrm>
              <a:off x="3500236" y="4191950"/>
              <a:ext cx="223475" cy="180000"/>
              <a:chOff x="3304457" y="-231998"/>
              <a:chExt cx="576064" cy="463996"/>
            </a:xfrm>
          </p:grpSpPr>
          <p:sp>
            <p:nvSpPr>
              <p:cNvPr id="43" name="圆角矩形 42"/>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4" name="KSO_Shape"/>
              <p:cNvSpPr>
                <a:spLocks noChangeAspect="1"/>
              </p:cNvSpPr>
              <p:nvPr/>
            </p:nvSpPr>
            <p:spPr>
              <a:xfrm>
                <a:off x="3430489" y="-121500"/>
                <a:ext cx="324000" cy="2430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34" name="组合 33"/>
            <p:cNvGrpSpPr>
              <a:grpSpLocks noChangeAspect="1"/>
            </p:cNvGrpSpPr>
            <p:nvPr/>
          </p:nvGrpSpPr>
          <p:grpSpPr>
            <a:xfrm>
              <a:off x="3212204" y="4191950"/>
              <a:ext cx="223475" cy="180000"/>
              <a:chOff x="2350396" y="383407"/>
              <a:chExt cx="576064" cy="463996"/>
            </a:xfrm>
          </p:grpSpPr>
          <p:sp>
            <p:nvSpPr>
              <p:cNvPr id="41" name="圆角矩形 40"/>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2" name="KSO_Shape"/>
              <p:cNvSpPr>
                <a:spLocks noChangeAspect="1"/>
              </p:cNvSpPr>
              <p:nvPr/>
            </p:nvSpPr>
            <p:spPr>
              <a:xfrm>
                <a:off x="2476428" y="507135"/>
                <a:ext cx="324000" cy="21654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35" name="组合 34"/>
            <p:cNvGrpSpPr>
              <a:grpSpLocks noChangeAspect="1"/>
            </p:cNvGrpSpPr>
            <p:nvPr/>
          </p:nvGrpSpPr>
          <p:grpSpPr>
            <a:xfrm>
              <a:off x="2924172" y="4191950"/>
              <a:ext cx="223475" cy="180000"/>
              <a:chOff x="971600" y="107504"/>
              <a:chExt cx="576064" cy="463996"/>
            </a:xfrm>
          </p:grpSpPr>
          <p:sp>
            <p:nvSpPr>
              <p:cNvPr id="39" name="圆角矩形 38"/>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0" name="KSO_Shape"/>
              <p:cNvSpPr>
                <a:spLocks noChangeAspect="1"/>
              </p:cNvSpPr>
              <p:nvPr/>
            </p:nvSpPr>
            <p:spPr>
              <a:xfrm>
                <a:off x="1122742" y="177502"/>
                <a:ext cx="273780" cy="324000"/>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36" name="组合 35"/>
            <p:cNvGrpSpPr>
              <a:grpSpLocks noChangeAspect="1"/>
            </p:cNvGrpSpPr>
            <p:nvPr/>
          </p:nvGrpSpPr>
          <p:grpSpPr>
            <a:xfrm>
              <a:off x="3788268" y="4191950"/>
              <a:ext cx="223475" cy="180000"/>
              <a:chOff x="5180856" y="-282649"/>
              <a:chExt cx="576064" cy="463996"/>
            </a:xfrm>
          </p:grpSpPr>
          <p:sp>
            <p:nvSpPr>
              <p:cNvPr id="37" name="圆角矩形 36"/>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38" name="KSO_Shape"/>
              <p:cNvSpPr>
                <a:spLocks noChangeAspect="1"/>
              </p:cNvSpPr>
              <p:nvPr/>
            </p:nvSpPr>
            <p:spPr>
              <a:xfrm>
                <a:off x="5306888" y="-182411"/>
                <a:ext cx="324000" cy="26352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a charset="-122" panose="020b0503020204020204" pitchFamily="34" typeface="微软雅黑"/>
                </a:endParaRPr>
              </a:p>
            </p:txBody>
          </p:sp>
        </p:grpSp>
      </p:grpSp>
      <p:grpSp>
        <p:nvGrpSpPr>
          <p:cNvPr id="45" name="组合 44"/>
          <p:cNvGrpSpPr/>
          <p:nvPr/>
        </p:nvGrpSpPr>
        <p:grpSpPr>
          <a:xfrm>
            <a:off x="5164929" y="3482034"/>
            <a:ext cx="1866039" cy="1086832"/>
            <a:chOff x="714375" y="2919239"/>
            <a:chExt cx="1420813" cy="1008112"/>
          </a:xfrm>
        </p:grpSpPr>
        <p:sp>
          <p:nvSpPr>
            <p:cNvPr id="46"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en-US" lang="zh-CN" sz="1700">
                  <a:latin typeface="Arial"/>
                </a:rPr>
                <a:t>无名氏</a:t>
              </a:r>
            </a:p>
          </p:txBody>
        </p:sp>
        <p:sp>
          <p:nvSpPr>
            <p:cNvPr id="47"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30000"/>
                </a:lnSpc>
              </a:pPr>
              <a:r>
                <a:rPr altLang="en-US" lang="zh-CN" sz="1300">
                  <a:latin charset="-122" pitchFamily="34" typeface="微软雅黑"/>
                </a:rPr>
                <a:t>单击此处添加对图片的说明文字</a:t>
              </a:r>
            </a:p>
          </p:txBody>
        </p:sp>
      </p:grpSp>
      <p:grpSp>
        <p:nvGrpSpPr>
          <p:cNvPr id="48" name="组合 47"/>
          <p:cNvGrpSpPr/>
          <p:nvPr/>
        </p:nvGrpSpPr>
        <p:grpSpPr>
          <a:xfrm>
            <a:off x="5511680" y="4607662"/>
            <a:ext cx="1172538" cy="194055"/>
            <a:chOff x="4988401" y="4191950"/>
            <a:chExt cx="1087571" cy="180000"/>
          </a:xfrm>
        </p:grpSpPr>
        <p:grpSp>
          <p:nvGrpSpPr>
            <p:cNvPr id="49" name="组合 48"/>
            <p:cNvGrpSpPr>
              <a:grpSpLocks noChangeAspect="1"/>
            </p:cNvGrpSpPr>
            <p:nvPr/>
          </p:nvGrpSpPr>
          <p:grpSpPr>
            <a:xfrm>
              <a:off x="5564465" y="4191950"/>
              <a:ext cx="223475" cy="180000"/>
              <a:chOff x="3304457" y="-231998"/>
              <a:chExt cx="576064" cy="463996"/>
            </a:xfrm>
          </p:grpSpPr>
          <p:sp>
            <p:nvSpPr>
              <p:cNvPr id="59" name="圆角矩形 58"/>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60" name="KSO_Shape"/>
              <p:cNvSpPr>
                <a:spLocks noChangeAspect="1"/>
              </p:cNvSpPr>
              <p:nvPr/>
            </p:nvSpPr>
            <p:spPr>
              <a:xfrm>
                <a:off x="3430489" y="-121500"/>
                <a:ext cx="324000" cy="2430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50" name="组合 49"/>
            <p:cNvGrpSpPr>
              <a:grpSpLocks noChangeAspect="1"/>
            </p:cNvGrpSpPr>
            <p:nvPr/>
          </p:nvGrpSpPr>
          <p:grpSpPr>
            <a:xfrm>
              <a:off x="5276433" y="4191950"/>
              <a:ext cx="223475" cy="180000"/>
              <a:chOff x="2350396" y="383407"/>
              <a:chExt cx="576064" cy="463996"/>
            </a:xfrm>
          </p:grpSpPr>
          <p:sp>
            <p:nvSpPr>
              <p:cNvPr id="57" name="圆角矩形 56"/>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58" name="KSO_Shape"/>
              <p:cNvSpPr>
                <a:spLocks noChangeAspect="1"/>
              </p:cNvSpPr>
              <p:nvPr/>
            </p:nvSpPr>
            <p:spPr>
              <a:xfrm>
                <a:off x="2476428" y="507135"/>
                <a:ext cx="324000" cy="21654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51" name="组合 50"/>
            <p:cNvGrpSpPr>
              <a:grpSpLocks noChangeAspect="1"/>
            </p:cNvGrpSpPr>
            <p:nvPr/>
          </p:nvGrpSpPr>
          <p:grpSpPr>
            <a:xfrm>
              <a:off x="4988401" y="4191950"/>
              <a:ext cx="223475" cy="180000"/>
              <a:chOff x="971600" y="107504"/>
              <a:chExt cx="576064" cy="463996"/>
            </a:xfrm>
          </p:grpSpPr>
          <p:sp>
            <p:nvSpPr>
              <p:cNvPr id="55" name="圆角矩形 54"/>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56" name="KSO_Shape"/>
              <p:cNvSpPr>
                <a:spLocks noChangeAspect="1"/>
              </p:cNvSpPr>
              <p:nvPr/>
            </p:nvSpPr>
            <p:spPr>
              <a:xfrm>
                <a:off x="1122742" y="177502"/>
                <a:ext cx="273780" cy="324000"/>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52" name="组合 51"/>
            <p:cNvGrpSpPr>
              <a:grpSpLocks noChangeAspect="1"/>
            </p:cNvGrpSpPr>
            <p:nvPr/>
          </p:nvGrpSpPr>
          <p:grpSpPr>
            <a:xfrm>
              <a:off x="5852497" y="4191950"/>
              <a:ext cx="223475" cy="180000"/>
              <a:chOff x="5180856" y="-282649"/>
              <a:chExt cx="576064" cy="463996"/>
            </a:xfrm>
          </p:grpSpPr>
          <p:sp>
            <p:nvSpPr>
              <p:cNvPr id="53" name="圆角矩形 52"/>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54" name="KSO_Shape"/>
              <p:cNvSpPr>
                <a:spLocks noChangeAspect="1"/>
              </p:cNvSpPr>
              <p:nvPr/>
            </p:nvSpPr>
            <p:spPr>
              <a:xfrm>
                <a:off x="5306888" y="-182411"/>
                <a:ext cx="324000" cy="26352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a charset="-122" panose="020b0503020204020204" pitchFamily="34" typeface="微软雅黑"/>
                </a:endParaRPr>
              </a:p>
            </p:txBody>
          </p:sp>
        </p:grpSp>
      </p:grpSp>
      <p:grpSp>
        <p:nvGrpSpPr>
          <p:cNvPr id="61" name="组合 60"/>
          <p:cNvGrpSpPr/>
          <p:nvPr/>
        </p:nvGrpSpPr>
        <p:grpSpPr>
          <a:xfrm>
            <a:off x="7390426" y="3482034"/>
            <a:ext cx="1866039" cy="1086832"/>
            <a:chOff x="714375" y="2919239"/>
            <a:chExt cx="1420813" cy="1008112"/>
          </a:xfrm>
        </p:grpSpPr>
        <p:sp>
          <p:nvSpPr>
            <p:cNvPr id="62"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en-US" lang="zh-CN" sz="1700">
                  <a:latin typeface="Arial"/>
                </a:rPr>
                <a:t>无名氏</a:t>
              </a:r>
            </a:p>
          </p:txBody>
        </p:sp>
        <p:sp>
          <p:nvSpPr>
            <p:cNvPr id="63"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30000"/>
                </a:lnSpc>
              </a:pPr>
              <a:r>
                <a:rPr altLang="en-US" lang="zh-CN" sz="1300">
                  <a:latin charset="-122" pitchFamily="34" typeface="微软雅黑"/>
                </a:rPr>
                <a:t>单击此处添加对图片的说明文字</a:t>
              </a:r>
            </a:p>
          </p:txBody>
        </p:sp>
      </p:grpSp>
      <p:grpSp>
        <p:nvGrpSpPr>
          <p:cNvPr id="64" name="组合 63"/>
          <p:cNvGrpSpPr/>
          <p:nvPr/>
        </p:nvGrpSpPr>
        <p:grpSpPr>
          <a:xfrm>
            <a:off x="7737179" y="4607662"/>
            <a:ext cx="1172538" cy="194055"/>
            <a:chOff x="7052631" y="4191950"/>
            <a:chExt cx="1087571" cy="180000"/>
          </a:xfrm>
        </p:grpSpPr>
        <p:grpSp>
          <p:nvGrpSpPr>
            <p:cNvPr id="65" name="组合 64"/>
            <p:cNvGrpSpPr>
              <a:grpSpLocks noChangeAspect="1"/>
            </p:cNvGrpSpPr>
            <p:nvPr/>
          </p:nvGrpSpPr>
          <p:grpSpPr>
            <a:xfrm>
              <a:off x="7628695" y="4191950"/>
              <a:ext cx="223475" cy="180000"/>
              <a:chOff x="3304457" y="-231998"/>
              <a:chExt cx="576064" cy="463996"/>
            </a:xfrm>
          </p:grpSpPr>
          <p:sp>
            <p:nvSpPr>
              <p:cNvPr id="75" name="圆角矩形 74"/>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76" name="KSO_Shape"/>
              <p:cNvSpPr>
                <a:spLocks noChangeAspect="1"/>
              </p:cNvSpPr>
              <p:nvPr/>
            </p:nvSpPr>
            <p:spPr>
              <a:xfrm>
                <a:off x="3430489" y="-121500"/>
                <a:ext cx="324000" cy="2430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66" name="组合 65"/>
            <p:cNvGrpSpPr>
              <a:grpSpLocks noChangeAspect="1"/>
            </p:cNvGrpSpPr>
            <p:nvPr/>
          </p:nvGrpSpPr>
          <p:grpSpPr>
            <a:xfrm>
              <a:off x="7340663" y="4191950"/>
              <a:ext cx="223475" cy="180000"/>
              <a:chOff x="2350396" y="383407"/>
              <a:chExt cx="576064" cy="463996"/>
            </a:xfrm>
          </p:grpSpPr>
          <p:sp>
            <p:nvSpPr>
              <p:cNvPr id="73" name="圆角矩形 72"/>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74" name="KSO_Shape"/>
              <p:cNvSpPr>
                <a:spLocks noChangeAspect="1"/>
              </p:cNvSpPr>
              <p:nvPr/>
            </p:nvSpPr>
            <p:spPr>
              <a:xfrm>
                <a:off x="2476428" y="507135"/>
                <a:ext cx="324000" cy="21654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67" name="组合 66"/>
            <p:cNvGrpSpPr>
              <a:grpSpLocks noChangeAspect="1"/>
            </p:cNvGrpSpPr>
            <p:nvPr/>
          </p:nvGrpSpPr>
          <p:grpSpPr>
            <a:xfrm>
              <a:off x="7052631" y="4191950"/>
              <a:ext cx="223475" cy="180000"/>
              <a:chOff x="971600" y="107504"/>
              <a:chExt cx="576064" cy="463996"/>
            </a:xfrm>
          </p:grpSpPr>
          <p:sp>
            <p:nvSpPr>
              <p:cNvPr id="71" name="圆角矩形 70"/>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72" name="KSO_Shape"/>
              <p:cNvSpPr>
                <a:spLocks noChangeAspect="1"/>
              </p:cNvSpPr>
              <p:nvPr/>
            </p:nvSpPr>
            <p:spPr>
              <a:xfrm>
                <a:off x="1122742" y="177502"/>
                <a:ext cx="273780" cy="324000"/>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68" name="组合 67"/>
            <p:cNvGrpSpPr>
              <a:grpSpLocks noChangeAspect="1"/>
            </p:cNvGrpSpPr>
            <p:nvPr/>
          </p:nvGrpSpPr>
          <p:grpSpPr>
            <a:xfrm>
              <a:off x="7916727" y="4191950"/>
              <a:ext cx="223475" cy="180000"/>
              <a:chOff x="5180856" y="-282649"/>
              <a:chExt cx="576064" cy="463996"/>
            </a:xfrm>
          </p:grpSpPr>
          <p:sp>
            <p:nvSpPr>
              <p:cNvPr id="69" name="圆角矩形 68"/>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70" name="KSO_Shape"/>
              <p:cNvSpPr>
                <a:spLocks noChangeAspect="1"/>
              </p:cNvSpPr>
              <p:nvPr/>
            </p:nvSpPr>
            <p:spPr>
              <a:xfrm>
                <a:off x="5306888" y="-182411"/>
                <a:ext cx="324000" cy="26352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ea charset="-122" panose="020b0503020204020204" pitchFamily="34" typeface="微软雅黑"/>
                </a:endParaRPr>
              </a:p>
            </p:txBody>
          </p:sp>
        </p:grpSp>
      </p:gr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52" presetSubtype="0">
                                  <p:stCondLst>
                                    <p:cond delay="0"/>
                                  </p:stCondLst>
                                  <p:childTnLst>
                                    <p:set>
                                      <p:cBhvr>
                                        <p:cTn dur="1" fill="hold" id="17">
                                          <p:stCondLst>
                                            <p:cond delay="0"/>
                                          </p:stCondLst>
                                        </p:cTn>
                                        <p:tgtEl>
                                          <p:spTgt spid="6"/>
                                        </p:tgtEl>
                                        <p:attrNameLst>
                                          <p:attrName>style.visibility</p:attrName>
                                        </p:attrNameLst>
                                      </p:cBhvr>
                                      <p:to>
                                        <p:strVal val="visible"/>
                                      </p:to>
                                    </p:set>
                                    <p:animScale>
                                      <p:cBhvr>
                                        <p:cTn decel="50000" dur="1000" fill="hold" id="18">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6"/>
                                        </p:tgtEl>
                                        <p:attrNameLst>
                                          <p:attrName>ppt_x</p:attrName>
                                          <p:attrName>ppt_y</p:attrName>
                                        </p:attrNameLst>
                                      </p:cBhvr>
                                    </p:animMotion>
                                    <p:animEffect filter="fade" transition="in">
                                      <p:cBhvr>
                                        <p:cTn dur="1000" id="20"/>
                                        <p:tgtEl>
                                          <p:spTgt spid="6"/>
                                        </p:tgtEl>
                                      </p:cBhvr>
                                    </p:animEffect>
                                  </p:childTnLst>
                                </p:cTn>
                              </p:par>
                              <p:par>
                                <p:cTn fill="hold" grpId="0" id="21" nodeType="withEffect" presetClass="entr" presetID="15" presetSubtype="0">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1000" fill="hold" id="23"/>
                                        <p:tgtEl>
                                          <p:spTgt spid="25"/>
                                        </p:tgtEl>
                                        <p:attrNameLst>
                                          <p:attrName>ppt_w</p:attrName>
                                        </p:attrNameLst>
                                      </p:cBhvr>
                                      <p:tavLst>
                                        <p:tav tm="0">
                                          <p:val>
                                            <p:fltVal val="0"/>
                                          </p:val>
                                        </p:tav>
                                        <p:tav tm="100000">
                                          <p:val>
                                            <p:strVal val="#ppt_w"/>
                                          </p:val>
                                        </p:tav>
                                      </p:tavLst>
                                    </p:anim>
                                    <p:anim calcmode="lin" valueType="num">
                                      <p:cBhvr>
                                        <p:cTn dur="1000" fill="hold" id="24"/>
                                        <p:tgtEl>
                                          <p:spTgt spid="25"/>
                                        </p:tgtEl>
                                        <p:attrNameLst>
                                          <p:attrName>ppt_h</p:attrName>
                                        </p:attrNameLst>
                                      </p:cBhvr>
                                      <p:tavLst>
                                        <p:tav tm="0">
                                          <p:val>
                                            <p:fltVal val="0"/>
                                          </p:val>
                                        </p:tav>
                                        <p:tav tm="100000">
                                          <p:val>
                                            <p:strVal val="#ppt_h"/>
                                          </p:val>
                                        </p:tav>
                                      </p:tavLst>
                                    </p:anim>
                                    <p:anim calcmode="lin" valueType="num">
                                      <p:cBhvr>
                                        <p:cTn dur="1000" fill="hold" id="25"/>
                                        <p:tgtEl>
                                          <p:spTgt spid="25"/>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25"/>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52" presetSubtype="0">
                                  <p:stCondLst>
                                    <p:cond delay="250"/>
                                  </p:stCondLst>
                                  <p:childTnLst>
                                    <p:set>
                                      <p:cBhvr>
                                        <p:cTn dur="1" fill="hold" id="28">
                                          <p:stCondLst>
                                            <p:cond delay="0"/>
                                          </p:stCondLst>
                                        </p:cTn>
                                        <p:tgtEl>
                                          <p:spTgt spid="7"/>
                                        </p:tgtEl>
                                        <p:attrNameLst>
                                          <p:attrName>style.visibility</p:attrName>
                                        </p:attrNameLst>
                                      </p:cBhvr>
                                      <p:to>
                                        <p:strVal val="visible"/>
                                      </p:to>
                                    </p:set>
                                    <p:animScale>
                                      <p:cBhvr>
                                        <p:cTn decel="50000" dur="1000" fill="hold" id="29">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7"/>
                                        </p:tgtEl>
                                        <p:attrNameLst>
                                          <p:attrName>ppt_x</p:attrName>
                                          <p:attrName>ppt_y</p:attrName>
                                        </p:attrNameLst>
                                      </p:cBhvr>
                                    </p:animMotion>
                                    <p:animEffect filter="fade" transition="in">
                                      <p:cBhvr>
                                        <p:cTn dur="1000" id="31"/>
                                        <p:tgtEl>
                                          <p:spTgt spid="7"/>
                                        </p:tgtEl>
                                      </p:cBhvr>
                                    </p:animEffect>
                                  </p:childTnLst>
                                </p:cTn>
                              </p:par>
                              <p:par>
                                <p:cTn fill="hold" grpId="0" id="32" nodeType="withEffect" presetClass="entr" presetID="15" presetSubtype="0">
                                  <p:stCondLst>
                                    <p:cond delay="250"/>
                                  </p:stCondLst>
                                  <p:childTnLst>
                                    <p:set>
                                      <p:cBhvr>
                                        <p:cTn dur="1" fill="hold" id="33">
                                          <p:stCondLst>
                                            <p:cond delay="0"/>
                                          </p:stCondLst>
                                        </p:cTn>
                                        <p:tgtEl>
                                          <p:spTgt spid="26"/>
                                        </p:tgtEl>
                                        <p:attrNameLst>
                                          <p:attrName>style.visibility</p:attrName>
                                        </p:attrNameLst>
                                      </p:cBhvr>
                                      <p:to>
                                        <p:strVal val="visible"/>
                                      </p:to>
                                    </p:set>
                                    <p:anim calcmode="lin" valueType="num">
                                      <p:cBhvr>
                                        <p:cTn dur="1000" fill="hold" id="34"/>
                                        <p:tgtEl>
                                          <p:spTgt spid="26"/>
                                        </p:tgtEl>
                                        <p:attrNameLst>
                                          <p:attrName>ppt_w</p:attrName>
                                        </p:attrNameLst>
                                      </p:cBhvr>
                                      <p:tavLst>
                                        <p:tav tm="0">
                                          <p:val>
                                            <p:fltVal val="0"/>
                                          </p:val>
                                        </p:tav>
                                        <p:tav tm="100000">
                                          <p:val>
                                            <p:strVal val="#ppt_w"/>
                                          </p:val>
                                        </p:tav>
                                      </p:tavLst>
                                    </p:anim>
                                    <p:anim calcmode="lin" valueType="num">
                                      <p:cBhvr>
                                        <p:cTn dur="1000" fill="hold" id="35"/>
                                        <p:tgtEl>
                                          <p:spTgt spid="26"/>
                                        </p:tgtEl>
                                        <p:attrNameLst>
                                          <p:attrName>ppt_h</p:attrName>
                                        </p:attrNameLst>
                                      </p:cBhvr>
                                      <p:tavLst>
                                        <p:tav tm="0">
                                          <p:val>
                                            <p:fltVal val="0"/>
                                          </p:val>
                                        </p:tav>
                                        <p:tav tm="100000">
                                          <p:val>
                                            <p:strVal val="#ppt_h"/>
                                          </p:val>
                                        </p:tav>
                                      </p:tavLst>
                                    </p:anim>
                                    <p:anim calcmode="lin" valueType="num">
                                      <p:cBhvr>
                                        <p:cTn dur="1000" fill="hold" id="36"/>
                                        <p:tgtEl>
                                          <p:spTgt spid="26"/>
                                        </p:tgtEl>
                                        <p:attrNameLst>
                                          <p:attrName>ppt_x</p:attrName>
                                        </p:attrNameLst>
                                      </p:cBhvr>
                                      <p:tavLst>
                                        <p:tav fmla="#ppt_x+(cos(-2*pi*(1-$))*-#ppt_x-sin(-2*pi*(1-$))*(1-#ppt_y))*(1-$)" tm="0">
                                          <p:val>
                                            <p:fltVal val="0"/>
                                          </p:val>
                                        </p:tav>
                                        <p:tav tm="100000">
                                          <p:val>
                                            <p:fltVal val="1"/>
                                          </p:val>
                                        </p:tav>
                                      </p:tavLst>
                                    </p:anim>
                                    <p:anim calcmode="lin" valueType="num">
                                      <p:cBhvr>
                                        <p:cTn dur="1000" fill="hold" id="37"/>
                                        <p:tgtEl>
                                          <p:spTgt spid="26"/>
                                        </p:tgtEl>
                                        <p:attrNameLst>
                                          <p:attrName>ppt_y</p:attrName>
                                        </p:attrNameLst>
                                      </p:cBhvr>
                                      <p:tavLst>
                                        <p:tav fmla="#ppt_y+(sin(-2*pi*(1-$))*-#ppt_x+cos(-2*pi*(1-$))*(1-#ppt_y))*(1-$)" tm="0">
                                          <p:val>
                                            <p:fltVal val="0"/>
                                          </p:val>
                                        </p:tav>
                                        <p:tav tm="100000">
                                          <p:val>
                                            <p:fltVal val="1"/>
                                          </p:val>
                                        </p:tav>
                                      </p:tavLst>
                                    </p:anim>
                                  </p:childTnLst>
                                </p:cTn>
                              </p:par>
                              <p:par>
                                <p:cTn fill="hold" id="38" nodeType="withEffect" presetClass="entr" presetID="52" presetSubtype="0">
                                  <p:stCondLst>
                                    <p:cond delay="500"/>
                                  </p:stCondLst>
                                  <p:childTnLst>
                                    <p:set>
                                      <p:cBhvr>
                                        <p:cTn dur="1" fill="hold" id="39">
                                          <p:stCondLst>
                                            <p:cond delay="0"/>
                                          </p:stCondLst>
                                        </p:cTn>
                                        <p:tgtEl>
                                          <p:spTgt spid="8"/>
                                        </p:tgtEl>
                                        <p:attrNameLst>
                                          <p:attrName>style.visibility</p:attrName>
                                        </p:attrNameLst>
                                      </p:cBhvr>
                                      <p:to>
                                        <p:strVal val="visible"/>
                                      </p:to>
                                    </p:set>
                                    <p:animScale>
                                      <p:cBhvr>
                                        <p:cTn decel="50000" dur="1000" fill="hold" id="40">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8"/>
                                        </p:tgtEl>
                                        <p:attrNameLst>
                                          <p:attrName>ppt_x</p:attrName>
                                          <p:attrName>ppt_y</p:attrName>
                                        </p:attrNameLst>
                                      </p:cBhvr>
                                    </p:animMotion>
                                    <p:animEffect filter="fade" transition="in">
                                      <p:cBhvr>
                                        <p:cTn dur="1000" id="42"/>
                                        <p:tgtEl>
                                          <p:spTgt spid="8"/>
                                        </p:tgtEl>
                                      </p:cBhvr>
                                    </p:animEffect>
                                  </p:childTnLst>
                                </p:cTn>
                              </p:par>
                              <p:par>
                                <p:cTn fill="hold" grpId="0" id="43" nodeType="withEffect" presetClass="entr" presetID="15" presetSubtype="0">
                                  <p:stCondLst>
                                    <p:cond delay="500"/>
                                  </p:stCondLst>
                                  <p:childTnLst>
                                    <p:set>
                                      <p:cBhvr>
                                        <p:cTn dur="1" fill="hold" id="44">
                                          <p:stCondLst>
                                            <p:cond delay="0"/>
                                          </p:stCondLst>
                                        </p:cTn>
                                        <p:tgtEl>
                                          <p:spTgt spid="27"/>
                                        </p:tgtEl>
                                        <p:attrNameLst>
                                          <p:attrName>style.visibility</p:attrName>
                                        </p:attrNameLst>
                                      </p:cBhvr>
                                      <p:to>
                                        <p:strVal val="visible"/>
                                      </p:to>
                                    </p:set>
                                    <p:anim calcmode="lin" valueType="num">
                                      <p:cBhvr>
                                        <p:cTn dur="1000" fill="hold" id="45"/>
                                        <p:tgtEl>
                                          <p:spTgt spid="27"/>
                                        </p:tgtEl>
                                        <p:attrNameLst>
                                          <p:attrName>ppt_w</p:attrName>
                                        </p:attrNameLst>
                                      </p:cBhvr>
                                      <p:tavLst>
                                        <p:tav tm="0">
                                          <p:val>
                                            <p:fltVal val="0"/>
                                          </p:val>
                                        </p:tav>
                                        <p:tav tm="100000">
                                          <p:val>
                                            <p:strVal val="#ppt_w"/>
                                          </p:val>
                                        </p:tav>
                                      </p:tavLst>
                                    </p:anim>
                                    <p:anim calcmode="lin" valueType="num">
                                      <p:cBhvr>
                                        <p:cTn dur="1000" fill="hold" id="46"/>
                                        <p:tgtEl>
                                          <p:spTgt spid="27"/>
                                        </p:tgtEl>
                                        <p:attrNameLst>
                                          <p:attrName>ppt_h</p:attrName>
                                        </p:attrNameLst>
                                      </p:cBhvr>
                                      <p:tavLst>
                                        <p:tav tm="0">
                                          <p:val>
                                            <p:fltVal val="0"/>
                                          </p:val>
                                        </p:tav>
                                        <p:tav tm="100000">
                                          <p:val>
                                            <p:strVal val="#ppt_h"/>
                                          </p:val>
                                        </p:tav>
                                      </p:tavLst>
                                    </p:anim>
                                    <p:anim calcmode="lin" valueType="num">
                                      <p:cBhvr>
                                        <p:cTn dur="1000" fill="hold" id="47"/>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48"/>
                                        <p:tgtEl>
                                          <p:spTgt spid="27"/>
                                        </p:tgtEl>
                                        <p:attrNameLst>
                                          <p:attrName>ppt_y</p:attrName>
                                        </p:attrNameLst>
                                      </p:cBhvr>
                                      <p:tavLst>
                                        <p:tav fmla="#ppt_y+(sin(-2*pi*(1-$))*-#ppt_x+cos(-2*pi*(1-$))*(1-#ppt_y))*(1-$)" tm="0">
                                          <p:val>
                                            <p:fltVal val="0"/>
                                          </p:val>
                                        </p:tav>
                                        <p:tav tm="100000">
                                          <p:val>
                                            <p:fltVal val="1"/>
                                          </p:val>
                                        </p:tav>
                                      </p:tavLst>
                                    </p:anim>
                                  </p:childTnLst>
                                </p:cTn>
                              </p:par>
                              <p:par>
                                <p:cTn fill="hold" id="49" nodeType="withEffect" presetClass="entr" presetID="52" presetSubtype="0">
                                  <p:stCondLst>
                                    <p:cond delay="750"/>
                                  </p:stCondLst>
                                  <p:childTnLst>
                                    <p:set>
                                      <p:cBhvr>
                                        <p:cTn dur="1" fill="hold" id="50">
                                          <p:stCondLst>
                                            <p:cond delay="0"/>
                                          </p:stCondLst>
                                        </p:cTn>
                                        <p:tgtEl>
                                          <p:spTgt spid="5"/>
                                        </p:tgtEl>
                                        <p:attrNameLst>
                                          <p:attrName>style.visibility</p:attrName>
                                        </p:attrNameLst>
                                      </p:cBhvr>
                                      <p:to>
                                        <p:strVal val="visible"/>
                                      </p:to>
                                    </p:set>
                                    <p:animScale>
                                      <p:cBhvr>
                                        <p:cTn decel="50000" dur="1000" fill="hold" id="51">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2">
                                          <p:stCondLst>
                                            <p:cond delay="0"/>
                                          </p:stCondLst>
                                        </p:cTn>
                                        <p:tgtEl>
                                          <p:spTgt spid="5"/>
                                        </p:tgtEl>
                                        <p:attrNameLst>
                                          <p:attrName>ppt_x</p:attrName>
                                          <p:attrName>ppt_y</p:attrName>
                                        </p:attrNameLst>
                                      </p:cBhvr>
                                    </p:animMotion>
                                    <p:animEffect filter="fade" transition="in">
                                      <p:cBhvr>
                                        <p:cTn dur="1000" id="53"/>
                                        <p:tgtEl>
                                          <p:spTgt spid="5"/>
                                        </p:tgtEl>
                                      </p:cBhvr>
                                    </p:animEffect>
                                  </p:childTnLst>
                                </p:cTn>
                              </p:par>
                              <p:par>
                                <p:cTn fill="hold" grpId="0" id="54" nodeType="withEffect" presetClass="entr" presetID="15" presetSubtype="0">
                                  <p:stCondLst>
                                    <p:cond delay="750"/>
                                  </p:stCondLst>
                                  <p:childTnLst>
                                    <p:set>
                                      <p:cBhvr>
                                        <p:cTn dur="1" fill="hold" id="55">
                                          <p:stCondLst>
                                            <p:cond delay="0"/>
                                          </p:stCondLst>
                                        </p:cTn>
                                        <p:tgtEl>
                                          <p:spTgt spid="28"/>
                                        </p:tgtEl>
                                        <p:attrNameLst>
                                          <p:attrName>style.visibility</p:attrName>
                                        </p:attrNameLst>
                                      </p:cBhvr>
                                      <p:to>
                                        <p:strVal val="visible"/>
                                      </p:to>
                                    </p:set>
                                    <p:anim calcmode="lin" valueType="num">
                                      <p:cBhvr>
                                        <p:cTn dur="1000" fill="hold" id="56"/>
                                        <p:tgtEl>
                                          <p:spTgt spid="28"/>
                                        </p:tgtEl>
                                        <p:attrNameLst>
                                          <p:attrName>ppt_w</p:attrName>
                                        </p:attrNameLst>
                                      </p:cBhvr>
                                      <p:tavLst>
                                        <p:tav tm="0">
                                          <p:val>
                                            <p:fltVal val="0"/>
                                          </p:val>
                                        </p:tav>
                                        <p:tav tm="100000">
                                          <p:val>
                                            <p:strVal val="#ppt_w"/>
                                          </p:val>
                                        </p:tav>
                                      </p:tavLst>
                                    </p:anim>
                                    <p:anim calcmode="lin" valueType="num">
                                      <p:cBhvr>
                                        <p:cTn dur="1000" fill="hold" id="57"/>
                                        <p:tgtEl>
                                          <p:spTgt spid="28"/>
                                        </p:tgtEl>
                                        <p:attrNameLst>
                                          <p:attrName>ppt_h</p:attrName>
                                        </p:attrNameLst>
                                      </p:cBhvr>
                                      <p:tavLst>
                                        <p:tav tm="0">
                                          <p:val>
                                            <p:fltVal val="0"/>
                                          </p:val>
                                        </p:tav>
                                        <p:tav tm="100000">
                                          <p:val>
                                            <p:strVal val="#ppt_h"/>
                                          </p:val>
                                        </p:tav>
                                      </p:tavLst>
                                    </p:anim>
                                    <p:anim calcmode="lin" valueType="num">
                                      <p:cBhvr>
                                        <p:cTn dur="1000" fill="hold" id="58"/>
                                        <p:tgtEl>
                                          <p:spTgt spid="28"/>
                                        </p:tgtEl>
                                        <p:attrNameLst>
                                          <p:attrName>ppt_x</p:attrName>
                                        </p:attrNameLst>
                                      </p:cBhvr>
                                      <p:tavLst>
                                        <p:tav fmla="#ppt_x+(cos(-2*pi*(1-$))*-#ppt_x-sin(-2*pi*(1-$))*(1-#ppt_y))*(1-$)" tm="0">
                                          <p:val>
                                            <p:fltVal val="0"/>
                                          </p:val>
                                        </p:tav>
                                        <p:tav tm="100000">
                                          <p:val>
                                            <p:fltVal val="1"/>
                                          </p:val>
                                        </p:tav>
                                      </p:tavLst>
                                    </p:anim>
                                    <p:anim calcmode="lin" valueType="num">
                                      <p:cBhvr>
                                        <p:cTn dur="1000" fill="hold" id="59"/>
                                        <p:tgtEl>
                                          <p:spTgt spid="28"/>
                                        </p:tgtEl>
                                        <p:attrNameLst>
                                          <p:attrName>ppt_y</p:attrName>
                                        </p:attrNameLst>
                                      </p:cBhvr>
                                      <p:tavLst>
                                        <p:tav fmla="#ppt_y+(sin(-2*pi*(1-$))*-#ppt_x+cos(-2*pi*(1-$))*(1-#ppt_y))*(1-$)" tm="0">
                                          <p:val>
                                            <p:fltVal val="0"/>
                                          </p:val>
                                        </p:tav>
                                        <p:tav tm="100000">
                                          <p:val>
                                            <p:fltVal val="1"/>
                                          </p:val>
                                        </p:tav>
                                      </p:tavLst>
                                    </p:anim>
                                  </p:childTnLst>
                                </p:cTn>
                              </p:par>
                            </p:childTnLst>
                          </p:cTn>
                        </p:par>
                        <p:par>
                          <p:cTn fill="hold" id="60" nodeType="afterGroup">
                            <p:stCondLst>
                              <p:cond delay="2750"/>
                            </p:stCondLst>
                            <p:childTnLst>
                              <p:par>
                                <p:cTn fill="hold" id="61" nodeType="afterEffect" presetClass="entr" presetID="47"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750" id="63"/>
                                        <p:tgtEl>
                                          <p:spTgt spid="9"/>
                                        </p:tgtEl>
                                      </p:cBhvr>
                                    </p:animEffect>
                                    <p:anim calcmode="lin" valueType="num">
                                      <p:cBhvr>
                                        <p:cTn dur="750" fill="hold" id="64"/>
                                        <p:tgtEl>
                                          <p:spTgt spid="9"/>
                                        </p:tgtEl>
                                        <p:attrNameLst>
                                          <p:attrName>ppt_x</p:attrName>
                                        </p:attrNameLst>
                                      </p:cBhvr>
                                      <p:tavLst>
                                        <p:tav tm="0">
                                          <p:val>
                                            <p:strVal val="#ppt_x"/>
                                          </p:val>
                                        </p:tav>
                                        <p:tav tm="100000">
                                          <p:val>
                                            <p:strVal val="#ppt_x"/>
                                          </p:val>
                                        </p:tav>
                                      </p:tavLst>
                                    </p:anim>
                                    <p:anim calcmode="lin" valueType="num">
                                      <p:cBhvr>
                                        <p:cTn dur="750" fill="hold" id="65"/>
                                        <p:tgtEl>
                                          <p:spTgt spid="9"/>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12"/>
                                        </p:tgtEl>
                                        <p:attrNameLst>
                                          <p:attrName>style.visibility</p:attrName>
                                        </p:attrNameLst>
                                      </p:cBhvr>
                                      <p:to>
                                        <p:strVal val="visible"/>
                                      </p:to>
                                    </p:set>
                                    <p:animEffect filter="fade" transition="in">
                                      <p:cBhvr>
                                        <p:cTn dur="750" id="68"/>
                                        <p:tgtEl>
                                          <p:spTgt spid="12"/>
                                        </p:tgtEl>
                                      </p:cBhvr>
                                    </p:animEffect>
                                    <p:anim calcmode="lin" valueType="num">
                                      <p:cBhvr>
                                        <p:cTn dur="750" fill="hold" id="69"/>
                                        <p:tgtEl>
                                          <p:spTgt spid="12"/>
                                        </p:tgtEl>
                                        <p:attrNameLst>
                                          <p:attrName>ppt_x</p:attrName>
                                        </p:attrNameLst>
                                      </p:cBhvr>
                                      <p:tavLst>
                                        <p:tav tm="0">
                                          <p:val>
                                            <p:strVal val="#ppt_x"/>
                                          </p:val>
                                        </p:tav>
                                        <p:tav tm="100000">
                                          <p:val>
                                            <p:strVal val="#ppt_x"/>
                                          </p:val>
                                        </p:tav>
                                      </p:tavLst>
                                    </p:anim>
                                    <p:anim calcmode="lin" valueType="num">
                                      <p:cBhvr>
                                        <p:cTn dur="750" fill="hold" id="70"/>
                                        <p:tgtEl>
                                          <p:spTgt spid="12"/>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3500"/>
                            </p:stCondLst>
                            <p:childTnLst>
                              <p:par>
                                <p:cTn fill="hold" id="72" nodeType="afterEffect" presetClass="entr" presetID="47" presetSubtype="0">
                                  <p:stCondLst>
                                    <p:cond delay="0"/>
                                  </p:stCondLst>
                                  <p:childTnLst>
                                    <p:set>
                                      <p:cBhvr>
                                        <p:cTn dur="1" fill="hold" id="73">
                                          <p:stCondLst>
                                            <p:cond delay="0"/>
                                          </p:stCondLst>
                                        </p:cTn>
                                        <p:tgtEl>
                                          <p:spTgt spid="29"/>
                                        </p:tgtEl>
                                        <p:attrNameLst>
                                          <p:attrName>style.visibility</p:attrName>
                                        </p:attrNameLst>
                                      </p:cBhvr>
                                      <p:to>
                                        <p:strVal val="visible"/>
                                      </p:to>
                                    </p:set>
                                    <p:animEffect filter="fade" transition="in">
                                      <p:cBhvr>
                                        <p:cTn dur="750" id="74"/>
                                        <p:tgtEl>
                                          <p:spTgt spid="29"/>
                                        </p:tgtEl>
                                      </p:cBhvr>
                                    </p:animEffect>
                                    <p:anim calcmode="lin" valueType="num">
                                      <p:cBhvr>
                                        <p:cTn dur="750" fill="hold" id="75"/>
                                        <p:tgtEl>
                                          <p:spTgt spid="29"/>
                                        </p:tgtEl>
                                        <p:attrNameLst>
                                          <p:attrName>ppt_x</p:attrName>
                                        </p:attrNameLst>
                                      </p:cBhvr>
                                      <p:tavLst>
                                        <p:tav tm="0">
                                          <p:val>
                                            <p:strVal val="#ppt_x"/>
                                          </p:val>
                                        </p:tav>
                                        <p:tav tm="100000">
                                          <p:val>
                                            <p:strVal val="#ppt_x"/>
                                          </p:val>
                                        </p:tav>
                                      </p:tavLst>
                                    </p:anim>
                                    <p:anim calcmode="lin" valueType="num">
                                      <p:cBhvr>
                                        <p:cTn dur="750" fill="hold" id="76"/>
                                        <p:tgtEl>
                                          <p:spTgt spid="29"/>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750" id="79"/>
                                        <p:tgtEl>
                                          <p:spTgt spid="32"/>
                                        </p:tgtEl>
                                      </p:cBhvr>
                                    </p:animEffect>
                                    <p:anim calcmode="lin" valueType="num">
                                      <p:cBhvr>
                                        <p:cTn dur="750" fill="hold" id="80"/>
                                        <p:tgtEl>
                                          <p:spTgt spid="32"/>
                                        </p:tgtEl>
                                        <p:attrNameLst>
                                          <p:attrName>ppt_x</p:attrName>
                                        </p:attrNameLst>
                                      </p:cBhvr>
                                      <p:tavLst>
                                        <p:tav tm="0">
                                          <p:val>
                                            <p:strVal val="#ppt_x"/>
                                          </p:val>
                                        </p:tav>
                                        <p:tav tm="100000">
                                          <p:val>
                                            <p:strVal val="#ppt_x"/>
                                          </p:val>
                                        </p:tav>
                                      </p:tavLst>
                                    </p:anim>
                                    <p:anim calcmode="lin" valueType="num">
                                      <p:cBhvr>
                                        <p:cTn dur="750" fill="hold" id="81"/>
                                        <p:tgtEl>
                                          <p:spTgt spid="32"/>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4250"/>
                            </p:stCondLst>
                            <p:childTnLst>
                              <p:par>
                                <p:cTn fill="hold" id="83" nodeType="afterEffect" presetClass="entr" presetID="47" presetSubtype="0">
                                  <p:stCondLst>
                                    <p:cond delay="0"/>
                                  </p:stCondLst>
                                  <p:childTnLst>
                                    <p:set>
                                      <p:cBhvr>
                                        <p:cTn dur="1" fill="hold" id="84">
                                          <p:stCondLst>
                                            <p:cond delay="0"/>
                                          </p:stCondLst>
                                        </p:cTn>
                                        <p:tgtEl>
                                          <p:spTgt spid="45"/>
                                        </p:tgtEl>
                                        <p:attrNameLst>
                                          <p:attrName>style.visibility</p:attrName>
                                        </p:attrNameLst>
                                      </p:cBhvr>
                                      <p:to>
                                        <p:strVal val="visible"/>
                                      </p:to>
                                    </p:set>
                                    <p:animEffect filter="fade" transition="in">
                                      <p:cBhvr>
                                        <p:cTn dur="750" id="85"/>
                                        <p:tgtEl>
                                          <p:spTgt spid="45"/>
                                        </p:tgtEl>
                                      </p:cBhvr>
                                    </p:animEffect>
                                    <p:anim calcmode="lin" valueType="num">
                                      <p:cBhvr>
                                        <p:cTn dur="750" fill="hold" id="86"/>
                                        <p:tgtEl>
                                          <p:spTgt spid="45"/>
                                        </p:tgtEl>
                                        <p:attrNameLst>
                                          <p:attrName>ppt_x</p:attrName>
                                        </p:attrNameLst>
                                      </p:cBhvr>
                                      <p:tavLst>
                                        <p:tav tm="0">
                                          <p:val>
                                            <p:strVal val="#ppt_x"/>
                                          </p:val>
                                        </p:tav>
                                        <p:tav tm="100000">
                                          <p:val>
                                            <p:strVal val="#ppt_x"/>
                                          </p:val>
                                        </p:tav>
                                      </p:tavLst>
                                    </p:anim>
                                    <p:anim calcmode="lin" valueType="num">
                                      <p:cBhvr>
                                        <p:cTn dur="750" fill="hold" id="87"/>
                                        <p:tgtEl>
                                          <p:spTgt spid="45"/>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0"/>
                                  </p:stCondLst>
                                  <p:childTnLst>
                                    <p:set>
                                      <p:cBhvr>
                                        <p:cTn dur="1" fill="hold" id="89">
                                          <p:stCondLst>
                                            <p:cond delay="0"/>
                                          </p:stCondLst>
                                        </p:cTn>
                                        <p:tgtEl>
                                          <p:spTgt spid="48"/>
                                        </p:tgtEl>
                                        <p:attrNameLst>
                                          <p:attrName>style.visibility</p:attrName>
                                        </p:attrNameLst>
                                      </p:cBhvr>
                                      <p:to>
                                        <p:strVal val="visible"/>
                                      </p:to>
                                    </p:set>
                                    <p:animEffect filter="fade" transition="in">
                                      <p:cBhvr>
                                        <p:cTn dur="750" id="90"/>
                                        <p:tgtEl>
                                          <p:spTgt spid="48"/>
                                        </p:tgtEl>
                                      </p:cBhvr>
                                    </p:animEffect>
                                    <p:anim calcmode="lin" valueType="num">
                                      <p:cBhvr>
                                        <p:cTn dur="750" fill="hold" id="91"/>
                                        <p:tgtEl>
                                          <p:spTgt spid="48"/>
                                        </p:tgtEl>
                                        <p:attrNameLst>
                                          <p:attrName>ppt_x</p:attrName>
                                        </p:attrNameLst>
                                      </p:cBhvr>
                                      <p:tavLst>
                                        <p:tav tm="0">
                                          <p:val>
                                            <p:strVal val="#ppt_x"/>
                                          </p:val>
                                        </p:tav>
                                        <p:tav tm="100000">
                                          <p:val>
                                            <p:strVal val="#ppt_x"/>
                                          </p:val>
                                        </p:tav>
                                      </p:tavLst>
                                    </p:anim>
                                    <p:anim calcmode="lin" valueType="num">
                                      <p:cBhvr>
                                        <p:cTn dur="750" fill="hold" id="92"/>
                                        <p:tgtEl>
                                          <p:spTgt spid="48"/>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5000"/>
                            </p:stCondLst>
                            <p:childTnLst>
                              <p:par>
                                <p:cTn fill="hold" id="94" nodeType="afterEffect" presetClass="entr" presetID="47" presetSubtype="0">
                                  <p:stCondLst>
                                    <p:cond delay="0"/>
                                  </p:stCondLst>
                                  <p:childTnLst>
                                    <p:set>
                                      <p:cBhvr>
                                        <p:cTn dur="1" fill="hold" id="95">
                                          <p:stCondLst>
                                            <p:cond delay="0"/>
                                          </p:stCondLst>
                                        </p:cTn>
                                        <p:tgtEl>
                                          <p:spTgt spid="61"/>
                                        </p:tgtEl>
                                        <p:attrNameLst>
                                          <p:attrName>style.visibility</p:attrName>
                                        </p:attrNameLst>
                                      </p:cBhvr>
                                      <p:to>
                                        <p:strVal val="visible"/>
                                      </p:to>
                                    </p:set>
                                    <p:animEffect filter="fade" transition="in">
                                      <p:cBhvr>
                                        <p:cTn dur="750" id="96"/>
                                        <p:tgtEl>
                                          <p:spTgt spid="61"/>
                                        </p:tgtEl>
                                      </p:cBhvr>
                                    </p:animEffect>
                                    <p:anim calcmode="lin" valueType="num">
                                      <p:cBhvr>
                                        <p:cTn dur="750" fill="hold" id="97"/>
                                        <p:tgtEl>
                                          <p:spTgt spid="61"/>
                                        </p:tgtEl>
                                        <p:attrNameLst>
                                          <p:attrName>ppt_x</p:attrName>
                                        </p:attrNameLst>
                                      </p:cBhvr>
                                      <p:tavLst>
                                        <p:tav tm="0">
                                          <p:val>
                                            <p:strVal val="#ppt_x"/>
                                          </p:val>
                                        </p:tav>
                                        <p:tav tm="100000">
                                          <p:val>
                                            <p:strVal val="#ppt_x"/>
                                          </p:val>
                                        </p:tav>
                                      </p:tavLst>
                                    </p:anim>
                                    <p:anim calcmode="lin" valueType="num">
                                      <p:cBhvr>
                                        <p:cTn dur="750" fill="hold" id="98"/>
                                        <p:tgtEl>
                                          <p:spTgt spid="61"/>
                                        </p:tgtEl>
                                        <p:attrNameLst>
                                          <p:attrName>ppt_y</p:attrName>
                                        </p:attrNameLst>
                                      </p:cBhvr>
                                      <p:tavLst>
                                        <p:tav tm="0">
                                          <p:val>
                                            <p:strVal val="#ppt_y-.1"/>
                                          </p:val>
                                        </p:tav>
                                        <p:tav tm="100000">
                                          <p:val>
                                            <p:strVal val="#ppt_y"/>
                                          </p:val>
                                        </p:tav>
                                      </p:tavLst>
                                    </p:anim>
                                  </p:childTnLst>
                                </p:cTn>
                              </p:par>
                              <p:par>
                                <p:cTn fill="hold" id="99" nodeType="withEffect" presetClass="entr" presetID="42" presetSubtype="0">
                                  <p:stCondLst>
                                    <p:cond delay="0"/>
                                  </p:stCondLst>
                                  <p:childTnLst>
                                    <p:set>
                                      <p:cBhvr>
                                        <p:cTn dur="1" fill="hold" id="100">
                                          <p:stCondLst>
                                            <p:cond delay="0"/>
                                          </p:stCondLst>
                                        </p:cTn>
                                        <p:tgtEl>
                                          <p:spTgt spid="64"/>
                                        </p:tgtEl>
                                        <p:attrNameLst>
                                          <p:attrName>style.visibility</p:attrName>
                                        </p:attrNameLst>
                                      </p:cBhvr>
                                      <p:to>
                                        <p:strVal val="visible"/>
                                      </p:to>
                                    </p:set>
                                    <p:animEffect filter="fade" transition="in">
                                      <p:cBhvr>
                                        <p:cTn dur="750" id="101"/>
                                        <p:tgtEl>
                                          <p:spTgt spid="64"/>
                                        </p:tgtEl>
                                      </p:cBhvr>
                                    </p:animEffect>
                                    <p:anim calcmode="lin" valueType="num">
                                      <p:cBhvr>
                                        <p:cTn dur="750" fill="hold" id="102"/>
                                        <p:tgtEl>
                                          <p:spTgt spid="64"/>
                                        </p:tgtEl>
                                        <p:attrNameLst>
                                          <p:attrName>ppt_x</p:attrName>
                                        </p:attrNameLst>
                                      </p:cBhvr>
                                      <p:tavLst>
                                        <p:tav tm="0">
                                          <p:val>
                                            <p:strVal val="#ppt_x"/>
                                          </p:val>
                                        </p:tav>
                                        <p:tav tm="100000">
                                          <p:val>
                                            <p:strVal val="#ppt_x"/>
                                          </p:val>
                                        </p:tav>
                                      </p:tavLst>
                                    </p:anim>
                                    <p:anim calcmode="lin" valueType="num">
                                      <p:cBhvr>
                                        <p:cTn dur="750" fill="hold" id="103"/>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5"/>
      <p:bldP grpId="0" spid="26"/>
      <p:bldP grpId="0" spid="27"/>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pic>
        <p:nvPicPr>
          <p:cNvPr id="17" name="图片 16"/>
          <p:cNvPicPr>
            <a:picLocks noChangeAspect="1"/>
          </p:cNvPicPr>
          <p:nvPr/>
        </p:nvPicPr>
        <p:blipFill>
          <a:blip r:embed="rId3">
            <a:extLst>
              <a:ext uri="{28A0092B-C50C-407E-A947-70E740481C1C}">
                <a14:useLocalDpi val="0"/>
              </a:ext>
            </a:extLst>
          </a:blip>
          <a:srcRect l="25939" r="7361"/>
          <a:stretch>
            <a:fillRect/>
          </a:stretch>
        </p:blipFill>
        <p:spPr>
          <a:xfrm>
            <a:off x="1255402" y="1452846"/>
            <a:ext cx="2615963" cy="2615869"/>
          </a:xfrm>
          <a:prstGeom prst="ellipse">
            <a:avLst/>
          </a:prstGeom>
        </p:spPr>
      </p:pic>
      <p:grpSp>
        <p:nvGrpSpPr>
          <p:cNvPr id="18" name="组合 17"/>
          <p:cNvGrpSpPr/>
          <p:nvPr/>
        </p:nvGrpSpPr>
        <p:grpSpPr>
          <a:xfrm>
            <a:off x="1630310" y="4169927"/>
            <a:ext cx="1866039" cy="756493"/>
            <a:chOff x="714375" y="2919239"/>
            <a:chExt cx="1420813" cy="701700"/>
          </a:xfrm>
        </p:grpSpPr>
        <p:sp>
          <p:nvSpPr>
            <p:cNvPr id="19"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en-US" lang="zh-CN" sz="1700">
                  <a:latin typeface="Arial"/>
                </a:rPr>
                <a:t>无名氏</a:t>
              </a:r>
            </a:p>
          </p:txBody>
        </p:sp>
        <p:sp>
          <p:nvSpPr>
            <p:cNvPr id="20" name="文本框 8"/>
            <p:cNvSpPr txBox="1">
              <a:spLocks noChangeArrowheads="1"/>
            </p:cNvSpPr>
            <p:nvPr/>
          </p:nvSpPr>
          <p:spPr bwMode="auto">
            <a:xfrm>
              <a:off x="797842" y="3314527"/>
              <a:ext cx="1253878" cy="30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30000"/>
                </a:lnSpc>
              </a:pPr>
              <a:r>
                <a:rPr altLang="zh-CN" lang="en-US" sz="1300">
                  <a:latin charset="-122" pitchFamily="34" typeface="微软雅黑"/>
                </a:rPr>
                <a:t>CEO&amp;企业创世人</a:t>
              </a:r>
            </a:p>
          </p:txBody>
        </p:sp>
      </p:grpSp>
      <p:grpSp>
        <p:nvGrpSpPr>
          <p:cNvPr id="21" name="组合 20"/>
          <p:cNvGrpSpPr/>
          <p:nvPr/>
        </p:nvGrpSpPr>
        <p:grpSpPr>
          <a:xfrm>
            <a:off x="1977061" y="4946236"/>
            <a:ext cx="1172538" cy="194055"/>
            <a:chOff x="1362606" y="4299942"/>
            <a:chExt cx="1087571" cy="180000"/>
          </a:xfrm>
        </p:grpSpPr>
        <p:grpSp>
          <p:nvGrpSpPr>
            <p:cNvPr id="22" name="组合 21"/>
            <p:cNvGrpSpPr>
              <a:grpSpLocks noChangeAspect="1"/>
            </p:cNvGrpSpPr>
            <p:nvPr/>
          </p:nvGrpSpPr>
          <p:grpSpPr>
            <a:xfrm>
              <a:off x="1938670" y="4299942"/>
              <a:ext cx="223475" cy="180000"/>
              <a:chOff x="3304457" y="-231998"/>
              <a:chExt cx="576064" cy="463996"/>
            </a:xfrm>
          </p:grpSpPr>
          <p:sp>
            <p:nvSpPr>
              <p:cNvPr id="32" name="圆角矩形 31"/>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3" name="KSO_Shape"/>
              <p:cNvSpPr>
                <a:spLocks noChangeAspect="1"/>
              </p:cNvSpPr>
              <p:nvPr/>
            </p:nvSpPr>
            <p:spPr>
              <a:xfrm>
                <a:off x="3430489" y="-121500"/>
                <a:ext cx="324000" cy="2430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3" name="组合 22"/>
            <p:cNvGrpSpPr>
              <a:grpSpLocks noChangeAspect="1"/>
            </p:cNvGrpSpPr>
            <p:nvPr/>
          </p:nvGrpSpPr>
          <p:grpSpPr>
            <a:xfrm>
              <a:off x="1650638" y="4299942"/>
              <a:ext cx="223475" cy="180000"/>
              <a:chOff x="2350396" y="383407"/>
              <a:chExt cx="576064" cy="463996"/>
            </a:xfrm>
          </p:grpSpPr>
          <p:sp>
            <p:nvSpPr>
              <p:cNvPr id="30" name="圆角矩形 29"/>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1" name="KSO_Shape"/>
              <p:cNvSpPr>
                <a:spLocks noChangeAspect="1"/>
              </p:cNvSpPr>
              <p:nvPr/>
            </p:nvSpPr>
            <p:spPr>
              <a:xfrm>
                <a:off x="2476428" y="507135"/>
                <a:ext cx="324000" cy="21654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4" name="组合 23"/>
            <p:cNvGrpSpPr>
              <a:grpSpLocks noChangeAspect="1"/>
            </p:cNvGrpSpPr>
            <p:nvPr/>
          </p:nvGrpSpPr>
          <p:grpSpPr>
            <a:xfrm>
              <a:off x="1362606" y="4299942"/>
              <a:ext cx="223475" cy="180000"/>
              <a:chOff x="971600" y="107504"/>
              <a:chExt cx="576064" cy="463996"/>
            </a:xfrm>
          </p:grpSpPr>
          <p:sp>
            <p:nvSpPr>
              <p:cNvPr id="28" name="圆角矩形 27"/>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9" name="KSO_Shape"/>
              <p:cNvSpPr>
                <a:spLocks noChangeAspect="1"/>
              </p:cNvSpPr>
              <p:nvPr/>
            </p:nvSpPr>
            <p:spPr>
              <a:xfrm>
                <a:off x="1122742" y="177502"/>
                <a:ext cx="273780" cy="324000"/>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5" name="组合 24"/>
            <p:cNvGrpSpPr>
              <a:grpSpLocks noChangeAspect="1"/>
            </p:cNvGrpSpPr>
            <p:nvPr/>
          </p:nvGrpSpPr>
          <p:grpSpPr>
            <a:xfrm>
              <a:off x="2226702" y="4299942"/>
              <a:ext cx="223475" cy="180000"/>
              <a:chOff x="5180856" y="-282649"/>
              <a:chExt cx="576064" cy="463996"/>
            </a:xfrm>
          </p:grpSpPr>
          <p:sp>
            <p:nvSpPr>
              <p:cNvPr id="26" name="圆角矩形 25"/>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7" name="KSO_Shape"/>
              <p:cNvSpPr>
                <a:spLocks noChangeAspect="1"/>
              </p:cNvSpPr>
              <p:nvPr/>
            </p:nvSpPr>
            <p:spPr>
              <a:xfrm>
                <a:off x="5306888" y="-182411"/>
                <a:ext cx="324000" cy="26352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a charset="-122" panose="020b0503020204020204" pitchFamily="34" typeface="微软雅黑"/>
                </a:endParaRPr>
              </a:p>
            </p:txBody>
          </p:sp>
        </p:grpSp>
      </p:grpSp>
      <p:sp>
        <p:nvSpPr>
          <p:cNvPr id="34" name="圆角矩形 33"/>
          <p:cNvSpPr/>
          <p:nvPr/>
        </p:nvSpPr>
        <p:spPr>
          <a:xfrm>
            <a:off x="4583220" y="1643205"/>
            <a:ext cx="4269375" cy="194055"/>
          </a:xfrm>
          <a:prstGeom prst="roundRect">
            <a:avLst>
              <a:gd fmla="val 50000" name="adj"/>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5" name="圆角矩形 34"/>
          <p:cNvSpPr/>
          <p:nvPr/>
        </p:nvSpPr>
        <p:spPr>
          <a:xfrm>
            <a:off x="4583220" y="3027613"/>
            <a:ext cx="4269375" cy="194055"/>
          </a:xfrm>
          <a:prstGeom prst="roundRect">
            <a:avLst>
              <a:gd fmla="val 50000" name="adj"/>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6" name="圆角矩形 35"/>
          <p:cNvSpPr/>
          <p:nvPr/>
        </p:nvSpPr>
        <p:spPr>
          <a:xfrm>
            <a:off x="4583220" y="3719815"/>
            <a:ext cx="4114125" cy="194055"/>
          </a:xfrm>
          <a:prstGeom prst="roundRect">
            <a:avLst>
              <a:gd fmla="val 50000" name="adj"/>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7" name="圆角矩形 36"/>
          <p:cNvSpPr/>
          <p:nvPr/>
        </p:nvSpPr>
        <p:spPr>
          <a:xfrm>
            <a:off x="4583220" y="2335409"/>
            <a:ext cx="4269375" cy="194055"/>
          </a:xfrm>
          <a:prstGeom prst="roundRect">
            <a:avLst>
              <a:gd fmla="val 50000" name="adj"/>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8" name="圆角矩形 37"/>
          <p:cNvSpPr/>
          <p:nvPr/>
        </p:nvSpPr>
        <p:spPr>
          <a:xfrm>
            <a:off x="4583220" y="1643205"/>
            <a:ext cx="3920063" cy="194055"/>
          </a:xfrm>
          <a:prstGeom prst="roundRect">
            <a:avLst>
              <a:gd fmla="val 50000" name="adj"/>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39" name="圆角矩形 38"/>
          <p:cNvSpPr/>
          <p:nvPr/>
        </p:nvSpPr>
        <p:spPr>
          <a:xfrm>
            <a:off x="4583218" y="2335409"/>
            <a:ext cx="3531938" cy="194055"/>
          </a:xfrm>
          <a:prstGeom prst="roundRect">
            <a:avLst>
              <a:gd fmla="val 50000" name="adj"/>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0" name="圆角矩形 39"/>
          <p:cNvSpPr/>
          <p:nvPr/>
        </p:nvSpPr>
        <p:spPr>
          <a:xfrm>
            <a:off x="4583220" y="3027613"/>
            <a:ext cx="2406375" cy="194055"/>
          </a:xfrm>
          <a:prstGeom prst="roundRect">
            <a:avLst>
              <a:gd fmla="val 50000" name="adj"/>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1" name="圆角矩形 40"/>
          <p:cNvSpPr/>
          <p:nvPr/>
        </p:nvSpPr>
        <p:spPr>
          <a:xfrm>
            <a:off x="4583218" y="3719815"/>
            <a:ext cx="3531938" cy="194055"/>
          </a:xfrm>
          <a:prstGeom prst="roundRect">
            <a:avLst>
              <a:gd fmla="val 50000" name="adj"/>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9282" lIns="98565" rIns="98565" rtlCol="0" tIns="49282"/>
          <a:lstStyle/>
          <a:p>
            <a:pPr algn="ctr"/>
            <a:endParaRPr altLang="en-US" lang="zh-CN">
              <a:solidFill>
                <a:schemeClr val="tx1"/>
              </a:solidFill>
              <a:ea charset="-122" panose="020b0503020204020204" pitchFamily="34" typeface="微软雅黑"/>
            </a:endParaRPr>
          </a:p>
        </p:txBody>
      </p:sp>
      <p:sp>
        <p:nvSpPr>
          <p:cNvPr id="42" name="TextBox 41"/>
          <p:cNvSpPr txBox="1"/>
          <p:nvPr/>
        </p:nvSpPr>
        <p:spPr>
          <a:xfrm>
            <a:off x="8853070" y="1541147"/>
            <a:ext cx="1009237" cy="357644"/>
          </a:xfrm>
          <a:prstGeom prst="rect">
            <a:avLst/>
          </a:prstGeom>
          <a:noFill/>
        </p:spPr>
        <p:txBody>
          <a:bodyPr bIns="49282" lIns="98565" rIns="98565" rtlCol="0" tIns="49282" wrap="square">
            <a:spAutoFit/>
          </a:bodyPr>
          <a:lstStyle/>
          <a:p>
            <a:r>
              <a:rPr altLang="zh-CN" lang="en-US" sz="1700">
                <a:latin charset="-122" pitchFamily="34" typeface="Arial Unicode MS"/>
                <a:ea charset="-122" pitchFamily="34" typeface="Arial Unicode MS"/>
                <a:cs charset="-122" pitchFamily="34" typeface="Arial Unicode MS"/>
              </a:rPr>
              <a:t>95%</a:t>
            </a:r>
          </a:p>
        </p:txBody>
      </p:sp>
      <p:sp>
        <p:nvSpPr>
          <p:cNvPr id="43" name="TextBox 42"/>
          <p:cNvSpPr txBox="1"/>
          <p:nvPr/>
        </p:nvSpPr>
        <p:spPr>
          <a:xfrm>
            <a:off x="8853070" y="2233350"/>
            <a:ext cx="1009237" cy="357644"/>
          </a:xfrm>
          <a:prstGeom prst="rect">
            <a:avLst/>
          </a:prstGeom>
          <a:noFill/>
        </p:spPr>
        <p:txBody>
          <a:bodyPr bIns="49282" lIns="98565" rIns="98565" rtlCol="0" tIns="49282" wrap="square">
            <a:spAutoFit/>
          </a:bodyPr>
          <a:lstStyle/>
          <a:p>
            <a:r>
              <a:rPr altLang="zh-CN" lang="en-US" sz="1700">
                <a:latin charset="-122" pitchFamily="34" typeface="Arial Unicode MS"/>
                <a:ea charset="-122" pitchFamily="34" typeface="Arial Unicode MS"/>
                <a:cs charset="-122" pitchFamily="34" typeface="Arial Unicode MS"/>
              </a:rPr>
              <a:t>90%</a:t>
            </a:r>
          </a:p>
        </p:txBody>
      </p:sp>
      <p:sp>
        <p:nvSpPr>
          <p:cNvPr id="44" name="TextBox 43"/>
          <p:cNvSpPr txBox="1"/>
          <p:nvPr/>
        </p:nvSpPr>
        <p:spPr>
          <a:xfrm>
            <a:off x="8853070" y="2925555"/>
            <a:ext cx="1009237" cy="357644"/>
          </a:xfrm>
          <a:prstGeom prst="rect">
            <a:avLst/>
          </a:prstGeom>
          <a:noFill/>
        </p:spPr>
        <p:txBody>
          <a:bodyPr bIns="49282" lIns="98565" rIns="98565" rtlCol="0" tIns="49282" wrap="square">
            <a:spAutoFit/>
          </a:bodyPr>
          <a:lstStyle/>
          <a:p>
            <a:r>
              <a:rPr altLang="zh-CN" lang="en-US" sz="1700">
                <a:latin charset="-122" pitchFamily="34" typeface="Arial Unicode MS"/>
                <a:ea charset="-122" pitchFamily="34" typeface="Arial Unicode MS"/>
                <a:cs charset="-122" pitchFamily="34" typeface="Arial Unicode MS"/>
              </a:rPr>
              <a:t>55%</a:t>
            </a:r>
          </a:p>
        </p:txBody>
      </p:sp>
      <p:sp>
        <p:nvSpPr>
          <p:cNvPr id="45" name="TextBox 44"/>
          <p:cNvSpPr txBox="1"/>
          <p:nvPr/>
        </p:nvSpPr>
        <p:spPr>
          <a:xfrm>
            <a:off x="8853070" y="3617757"/>
            <a:ext cx="1009237" cy="357644"/>
          </a:xfrm>
          <a:prstGeom prst="rect">
            <a:avLst/>
          </a:prstGeom>
          <a:noFill/>
        </p:spPr>
        <p:txBody>
          <a:bodyPr bIns="49282" lIns="98565" rIns="98565" rtlCol="0" tIns="49282" wrap="square">
            <a:spAutoFit/>
          </a:bodyPr>
          <a:lstStyle/>
          <a:p>
            <a:r>
              <a:rPr altLang="zh-CN" lang="en-US" sz="1700">
                <a:latin charset="-122" pitchFamily="34" typeface="Arial Unicode MS"/>
                <a:ea charset="-122" pitchFamily="34" typeface="Arial Unicode MS"/>
                <a:cs charset="-122" pitchFamily="34" typeface="Arial Unicode MS"/>
              </a:rPr>
              <a:t>90%</a:t>
            </a:r>
          </a:p>
        </p:txBody>
      </p:sp>
      <p:sp>
        <p:nvSpPr>
          <p:cNvPr id="46" name="TextBox 45"/>
          <p:cNvSpPr txBox="1"/>
          <p:nvPr/>
        </p:nvSpPr>
        <p:spPr>
          <a:xfrm>
            <a:off x="4583220" y="1297585"/>
            <a:ext cx="1009237" cy="357644"/>
          </a:xfrm>
          <a:prstGeom prst="rect">
            <a:avLst/>
          </a:prstGeom>
          <a:noFill/>
        </p:spPr>
        <p:txBody>
          <a:bodyPr bIns="49282" lIns="98565" rIns="98565" rtlCol="0" tIns="49282" wrap="square">
            <a:spAutoFit/>
          </a:bodyPr>
          <a:lstStyle/>
          <a:p>
            <a:r>
              <a:rPr altLang="en-US" lang="zh-CN" sz="1700">
                <a:latin charset="-122" pitchFamily="34" typeface="微软雅黑"/>
                <a:ea charset="-122" panose="020b0503020204020204" pitchFamily="34" typeface="微软雅黑"/>
              </a:rPr>
              <a:t>领导力</a:t>
            </a:r>
          </a:p>
        </p:txBody>
      </p:sp>
      <p:sp>
        <p:nvSpPr>
          <p:cNvPr id="47" name="TextBox 46"/>
          <p:cNvSpPr txBox="1"/>
          <p:nvPr/>
        </p:nvSpPr>
        <p:spPr>
          <a:xfrm>
            <a:off x="4583220" y="1972500"/>
            <a:ext cx="1319771" cy="357644"/>
          </a:xfrm>
          <a:prstGeom prst="rect">
            <a:avLst/>
          </a:prstGeom>
          <a:noFill/>
        </p:spPr>
        <p:txBody>
          <a:bodyPr bIns="49282" lIns="98565" rIns="98565" rtlCol="0" tIns="49282" wrap="square">
            <a:spAutoFit/>
          </a:bodyPr>
          <a:lstStyle/>
          <a:p>
            <a:r>
              <a:rPr altLang="en-US" lang="zh-CN" sz="1700">
                <a:latin charset="-122" pitchFamily="34" typeface="微软雅黑"/>
                <a:ea charset="-122" panose="020b0503020204020204" pitchFamily="34" typeface="微软雅黑"/>
              </a:rPr>
              <a:t>创作激情</a:t>
            </a:r>
          </a:p>
        </p:txBody>
      </p:sp>
      <p:sp>
        <p:nvSpPr>
          <p:cNvPr id="48" name="TextBox 47"/>
          <p:cNvSpPr txBox="1"/>
          <p:nvPr/>
        </p:nvSpPr>
        <p:spPr>
          <a:xfrm>
            <a:off x="4583220" y="2671777"/>
            <a:ext cx="1009237" cy="357644"/>
          </a:xfrm>
          <a:prstGeom prst="rect">
            <a:avLst/>
          </a:prstGeom>
          <a:noFill/>
        </p:spPr>
        <p:txBody>
          <a:bodyPr bIns="49282" lIns="98565" rIns="98565" rtlCol="0" tIns="49282" wrap="square">
            <a:spAutoFit/>
          </a:bodyPr>
          <a:lstStyle/>
          <a:p>
            <a:r>
              <a:rPr altLang="en-US" lang="zh-CN" sz="1700">
                <a:latin charset="-122" pitchFamily="34" typeface="微软雅黑"/>
                <a:ea charset="-122" panose="020b0503020204020204" pitchFamily="34" typeface="微软雅黑"/>
              </a:rPr>
              <a:t>运动量</a:t>
            </a:r>
          </a:p>
        </p:txBody>
      </p:sp>
      <p:sp>
        <p:nvSpPr>
          <p:cNvPr id="49" name="TextBox 48"/>
          <p:cNvSpPr txBox="1"/>
          <p:nvPr/>
        </p:nvSpPr>
        <p:spPr>
          <a:xfrm>
            <a:off x="4583220" y="3370455"/>
            <a:ext cx="1319771" cy="357644"/>
          </a:xfrm>
          <a:prstGeom prst="rect">
            <a:avLst/>
          </a:prstGeom>
          <a:noFill/>
        </p:spPr>
        <p:txBody>
          <a:bodyPr bIns="49282" lIns="98565" rIns="98565" rtlCol="0" tIns="49282" wrap="square">
            <a:spAutoFit/>
          </a:bodyPr>
          <a:lstStyle/>
          <a:p>
            <a:r>
              <a:rPr altLang="en-US" lang="zh-CN" sz="1700">
                <a:latin charset="-122" pitchFamily="34" typeface="微软雅黑"/>
                <a:ea charset="-122" panose="020b0503020204020204" pitchFamily="34" typeface="微软雅黑"/>
              </a:rPr>
              <a:t>工作热情</a:t>
            </a:r>
          </a:p>
        </p:txBody>
      </p:sp>
      <p:sp>
        <p:nvSpPr>
          <p:cNvPr id="50" name="文本框 7"/>
          <p:cNvSpPr txBox="1">
            <a:spLocks noChangeArrowheads="1"/>
          </p:cNvSpPr>
          <p:nvPr/>
        </p:nvSpPr>
        <p:spPr bwMode="auto">
          <a:xfrm>
            <a:off x="4569960" y="4210224"/>
            <a:ext cx="4438377" cy="1124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9282" lIns="98565" rIns="98565" tIns="49282"/>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700">
                <a:latin charset="-122" pitchFamily="34" typeface="微软雅黑"/>
              </a:rPr>
              <a:t>添加文本信息</a:t>
            </a:r>
          </a:p>
          <a:p>
            <a:pPr eaLnBrk="1" hangingPunct="1"/>
            <a:r>
              <a:rPr altLang="en-US" b="1" lang="zh-CN" sz="1700">
                <a:latin charset="-122" pitchFamily="34" typeface="微软雅黑"/>
              </a:rPr>
              <a:t>单击此处添加对图片的说明文字单击此处添加对图片的说明文字单击此处添加对图片的说明文字</a:t>
            </a:r>
          </a:p>
        </p:txBody>
      </p:sp>
    </p:spTree>
    <p:extLst>
      <p:ext uri="{BB962C8B-B14F-4D97-AF65-F5344CB8AC3E}">
        <p14:creationId val="133688484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1" presetSubtype="1">
                                  <p:stCondLst>
                                    <p:cond delay="0"/>
                                  </p:stCondLst>
                                  <p:childTnLst>
                                    <p:set>
                                      <p:cBhvr>
                                        <p:cTn dur="1" fill="hold" id="17">
                                          <p:stCondLst>
                                            <p:cond delay="0"/>
                                          </p:stCondLst>
                                        </p:cTn>
                                        <p:tgtEl>
                                          <p:spTgt spid="17"/>
                                        </p:tgtEl>
                                        <p:attrNameLst>
                                          <p:attrName>style.visibility</p:attrName>
                                        </p:attrNameLst>
                                      </p:cBhvr>
                                      <p:to>
                                        <p:strVal val="visible"/>
                                      </p:to>
                                    </p:set>
                                    <p:animEffect filter="wheel(1)" transition="in">
                                      <p:cBhvr>
                                        <p:cTn dur="1000" id="18"/>
                                        <p:tgtEl>
                                          <p:spTgt spid="17"/>
                                        </p:tgtEl>
                                      </p:cBhvr>
                                    </p:animEffect>
                                  </p:childTnLst>
                                </p:cTn>
                              </p:par>
                            </p:childTnLst>
                          </p:cTn>
                        </p:par>
                        <p:par>
                          <p:cTn fill="hold" id="19" nodeType="afterGroup">
                            <p:stCondLst>
                              <p:cond delay="2000"/>
                            </p:stCondLst>
                            <p:childTnLst>
                              <p:par>
                                <p:cTn fill="hold" id="20" nodeType="afterEffect" presetClass="entr" presetID="47"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750" id="22"/>
                                        <p:tgtEl>
                                          <p:spTgt spid="18"/>
                                        </p:tgtEl>
                                      </p:cBhvr>
                                    </p:animEffect>
                                    <p:anim calcmode="lin" valueType="num">
                                      <p:cBhvr>
                                        <p:cTn dur="750" fill="hold" id="23"/>
                                        <p:tgtEl>
                                          <p:spTgt spid="18"/>
                                        </p:tgtEl>
                                        <p:attrNameLst>
                                          <p:attrName>ppt_x</p:attrName>
                                        </p:attrNameLst>
                                      </p:cBhvr>
                                      <p:tavLst>
                                        <p:tav tm="0">
                                          <p:val>
                                            <p:strVal val="#ppt_x"/>
                                          </p:val>
                                        </p:tav>
                                        <p:tav tm="100000">
                                          <p:val>
                                            <p:strVal val="#ppt_x"/>
                                          </p:val>
                                        </p:tav>
                                      </p:tavLst>
                                    </p:anim>
                                    <p:anim calcmode="lin" valueType="num">
                                      <p:cBhvr>
                                        <p:cTn dur="750" fill="hold" id="24"/>
                                        <p:tgtEl>
                                          <p:spTgt spid="1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750" id="27"/>
                                        <p:tgtEl>
                                          <p:spTgt spid="21"/>
                                        </p:tgtEl>
                                      </p:cBhvr>
                                    </p:animEffect>
                                    <p:anim calcmode="lin" valueType="num">
                                      <p:cBhvr>
                                        <p:cTn dur="750" fill="hold" id="28"/>
                                        <p:tgtEl>
                                          <p:spTgt spid="21"/>
                                        </p:tgtEl>
                                        <p:attrNameLst>
                                          <p:attrName>ppt_x</p:attrName>
                                        </p:attrNameLst>
                                      </p:cBhvr>
                                      <p:tavLst>
                                        <p:tav tm="0">
                                          <p:val>
                                            <p:strVal val="#ppt_x"/>
                                          </p:val>
                                        </p:tav>
                                        <p:tav tm="100000">
                                          <p:val>
                                            <p:strVal val="#ppt_x"/>
                                          </p:val>
                                        </p:tav>
                                      </p:tavLst>
                                    </p:anim>
                                    <p:anim calcmode="lin" valueType="num">
                                      <p:cBhvr>
                                        <p:cTn dur="750" fill="hold" id="29"/>
                                        <p:tgtEl>
                                          <p:spTgt spid="21"/>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750"/>
                            </p:stCondLst>
                            <p:childTnLst>
                              <p:par>
                                <p:cTn fill="hold" grpId="0" id="31" nodeType="afterEffect" presetClass="entr" presetID="22" presetSubtype="8">
                                  <p:stCondLst>
                                    <p:cond delay="0"/>
                                  </p:stCondLst>
                                  <p:childTnLst>
                                    <p:set>
                                      <p:cBhvr>
                                        <p:cTn dur="1" fill="hold" id="32">
                                          <p:stCondLst>
                                            <p:cond delay="0"/>
                                          </p:stCondLst>
                                        </p:cTn>
                                        <p:tgtEl>
                                          <p:spTgt spid="34"/>
                                        </p:tgtEl>
                                        <p:attrNameLst>
                                          <p:attrName>style.visibility</p:attrName>
                                        </p:attrNameLst>
                                      </p:cBhvr>
                                      <p:to>
                                        <p:strVal val="visible"/>
                                      </p:to>
                                    </p:set>
                                    <p:animEffect filter="wipe(left)" transition="in">
                                      <p:cBhvr>
                                        <p:cTn dur="750" id="33"/>
                                        <p:tgtEl>
                                          <p:spTgt spid="34"/>
                                        </p:tgtEl>
                                      </p:cBhvr>
                                    </p:animEffect>
                                  </p:childTnLst>
                                </p:cTn>
                              </p:par>
                              <p:par>
                                <p:cTn fill="hold" grpId="0" id="34" nodeType="withEffect" presetClass="entr" presetID="22" presetSubtype="8">
                                  <p:stCondLst>
                                    <p:cond delay="150"/>
                                  </p:stCondLst>
                                  <p:childTnLst>
                                    <p:set>
                                      <p:cBhvr>
                                        <p:cTn dur="1" fill="hold" id="35">
                                          <p:stCondLst>
                                            <p:cond delay="0"/>
                                          </p:stCondLst>
                                        </p:cTn>
                                        <p:tgtEl>
                                          <p:spTgt spid="38"/>
                                        </p:tgtEl>
                                        <p:attrNameLst>
                                          <p:attrName>style.visibility</p:attrName>
                                        </p:attrNameLst>
                                      </p:cBhvr>
                                      <p:to>
                                        <p:strVal val="visible"/>
                                      </p:to>
                                    </p:set>
                                    <p:animEffect filter="wipe(left)" transition="in">
                                      <p:cBhvr>
                                        <p:cTn dur="750" id="36"/>
                                        <p:tgtEl>
                                          <p:spTgt spid="38"/>
                                        </p:tgtEl>
                                      </p:cBhvr>
                                    </p:animEffect>
                                  </p:childTnLst>
                                </p:cTn>
                              </p:par>
                              <p:par>
                                <p:cTn fill="hold" grpId="0" id="37" nodeType="withEffect" presetClass="entr" presetID="22" presetSubtype="8">
                                  <p:stCondLst>
                                    <p:cond delay="150"/>
                                  </p:stCondLst>
                                  <p:childTnLst>
                                    <p:set>
                                      <p:cBhvr>
                                        <p:cTn dur="1" fill="hold" id="38">
                                          <p:stCondLst>
                                            <p:cond delay="0"/>
                                          </p:stCondLst>
                                        </p:cTn>
                                        <p:tgtEl>
                                          <p:spTgt spid="46"/>
                                        </p:tgtEl>
                                        <p:attrNameLst>
                                          <p:attrName>style.visibility</p:attrName>
                                        </p:attrNameLst>
                                      </p:cBhvr>
                                      <p:to>
                                        <p:strVal val="visible"/>
                                      </p:to>
                                    </p:set>
                                    <p:animEffect filter="wipe(left)" transition="in">
                                      <p:cBhvr>
                                        <p:cTn dur="500" id="39"/>
                                        <p:tgtEl>
                                          <p:spTgt spid="46"/>
                                        </p:tgtEl>
                                      </p:cBhvr>
                                    </p:animEffect>
                                  </p:childTnLst>
                                </p:cTn>
                              </p:par>
                              <p:par>
                                <p:cTn fill="hold" grpId="0" id="40" nodeType="withEffect" presetClass="entr" presetID="22" presetSubtype="8">
                                  <p:stCondLst>
                                    <p:cond delay="15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par>
                                <p:cTn fill="hold" grpId="0" id="43" nodeType="withEffect" presetClass="entr" presetID="22" presetSubtype="8">
                                  <p:stCondLst>
                                    <p:cond delay="250"/>
                                  </p:stCondLst>
                                  <p:childTnLst>
                                    <p:set>
                                      <p:cBhvr>
                                        <p:cTn dur="1" fill="hold" id="44">
                                          <p:stCondLst>
                                            <p:cond delay="0"/>
                                          </p:stCondLst>
                                        </p:cTn>
                                        <p:tgtEl>
                                          <p:spTgt spid="37"/>
                                        </p:tgtEl>
                                        <p:attrNameLst>
                                          <p:attrName>style.visibility</p:attrName>
                                        </p:attrNameLst>
                                      </p:cBhvr>
                                      <p:to>
                                        <p:strVal val="visible"/>
                                      </p:to>
                                    </p:set>
                                    <p:animEffect filter="wipe(left)" transition="in">
                                      <p:cBhvr>
                                        <p:cTn dur="750" id="45"/>
                                        <p:tgtEl>
                                          <p:spTgt spid="37"/>
                                        </p:tgtEl>
                                      </p:cBhvr>
                                    </p:animEffect>
                                  </p:childTnLst>
                                </p:cTn>
                              </p:par>
                              <p:par>
                                <p:cTn fill="hold" grpId="0" id="46" nodeType="withEffect" presetClass="entr" presetID="22" presetSubtype="8">
                                  <p:stCondLst>
                                    <p:cond delay="40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750" id="48"/>
                                        <p:tgtEl>
                                          <p:spTgt spid="39"/>
                                        </p:tgtEl>
                                      </p:cBhvr>
                                    </p:animEffect>
                                  </p:childTnLst>
                                </p:cTn>
                              </p:par>
                              <p:par>
                                <p:cTn fill="hold" grpId="0" id="49" nodeType="withEffect" presetClass="entr" presetID="22" presetSubtype="8">
                                  <p:stCondLst>
                                    <p:cond delay="400"/>
                                  </p:stCondLst>
                                  <p:childTnLst>
                                    <p:set>
                                      <p:cBhvr>
                                        <p:cTn dur="1" fill="hold" id="50">
                                          <p:stCondLst>
                                            <p:cond delay="0"/>
                                          </p:stCondLst>
                                        </p:cTn>
                                        <p:tgtEl>
                                          <p:spTgt spid="47"/>
                                        </p:tgtEl>
                                        <p:attrNameLst>
                                          <p:attrName>style.visibility</p:attrName>
                                        </p:attrNameLst>
                                      </p:cBhvr>
                                      <p:to>
                                        <p:strVal val="visible"/>
                                      </p:to>
                                    </p:set>
                                    <p:animEffect filter="wipe(left)" transition="in">
                                      <p:cBhvr>
                                        <p:cTn dur="500" id="51"/>
                                        <p:tgtEl>
                                          <p:spTgt spid="47"/>
                                        </p:tgtEl>
                                      </p:cBhvr>
                                    </p:animEffect>
                                  </p:childTnLst>
                                </p:cTn>
                              </p:par>
                              <p:par>
                                <p:cTn fill="hold" grpId="0" id="52" nodeType="withEffect" presetClass="entr" presetID="22" presetSubtype="8">
                                  <p:stCondLst>
                                    <p:cond delay="400"/>
                                  </p:stCondLst>
                                  <p:childTnLst>
                                    <p:set>
                                      <p:cBhvr>
                                        <p:cTn dur="1" fill="hold" id="53">
                                          <p:stCondLst>
                                            <p:cond delay="0"/>
                                          </p:stCondLst>
                                        </p:cTn>
                                        <p:tgtEl>
                                          <p:spTgt spid="43"/>
                                        </p:tgtEl>
                                        <p:attrNameLst>
                                          <p:attrName>style.visibility</p:attrName>
                                        </p:attrNameLst>
                                      </p:cBhvr>
                                      <p:to>
                                        <p:strVal val="visible"/>
                                      </p:to>
                                    </p:set>
                                    <p:animEffect filter="wipe(left)" transition="in">
                                      <p:cBhvr>
                                        <p:cTn dur="500" id="54"/>
                                        <p:tgtEl>
                                          <p:spTgt spid="43"/>
                                        </p:tgtEl>
                                      </p:cBhvr>
                                    </p:animEffect>
                                  </p:childTnLst>
                                </p:cTn>
                              </p:par>
                              <p:par>
                                <p:cTn fill="hold" grpId="0" id="55" nodeType="withEffect" presetClass="entr" presetID="22" presetSubtype="8">
                                  <p:stCondLst>
                                    <p:cond delay="500"/>
                                  </p:stCondLst>
                                  <p:childTnLst>
                                    <p:set>
                                      <p:cBhvr>
                                        <p:cTn dur="1" fill="hold" id="56">
                                          <p:stCondLst>
                                            <p:cond delay="0"/>
                                          </p:stCondLst>
                                        </p:cTn>
                                        <p:tgtEl>
                                          <p:spTgt spid="35"/>
                                        </p:tgtEl>
                                        <p:attrNameLst>
                                          <p:attrName>style.visibility</p:attrName>
                                        </p:attrNameLst>
                                      </p:cBhvr>
                                      <p:to>
                                        <p:strVal val="visible"/>
                                      </p:to>
                                    </p:set>
                                    <p:animEffect filter="wipe(left)" transition="in">
                                      <p:cBhvr>
                                        <p:cTn dur="750" id="57"/>
                                        <p:tgtEl>
                                          <p:spTgt spid="35"/>
                                        </p:tgtEl>
                                      </p:cBhvr>
                                    </p:animEffect>
                                  </p:childTnLst>
                                </p:cTn>
                              </p:par>
                              <p:par>
                                <p:cTn fill="hold" grpId="0" id="58" nodeType="withEffect" presetClass="entr" presetID="22" presetSubtype="8">
                                  <p:stCondLst>
                                    <p:cond delay="650"/>
                                  </p:stCondLst>
                                  <p:childTnLst>
                                    <p:set>
                                      <p:cBhvr>
                                        <p:cTn dur="1" fill="hold" id="59">
                                          <p:stCondLst>
                                            <p:cond delay="0"/>
                                          </p:stCondLst>
                                        </p:cTn>
                                        <p:tgtEl>
                                          <p:spTgt spid="40"/>
                                        </p:tgtEl>
                                        <p:attrNameLst>
                                          <p:attrName>style.visibility</p:attrName>
                                        </p:attrNameLst>
                                      </p:cBhvr>
                                      <p:to>
                                        <p:strVal val="visible"/>
                                      </p:to>
                                    </p:set>
                                    <p:animEffect filter="wipe(left)" transition="in">
                                      <p:cBhvr>
                                        <p:cTn dur="750" id="60"/>
                                        <p:tgtEl>
                                          <p:spTgt spid="40"/>
                                        </p:tgtEl>
                                      </p:cBhvr>
                                    </p:animEffect>
                                  </p:childTnLst>
                                </p:cTn>
                              </p:par>
                              <p:par>
                                <p:cTn fill="hold" grpId="0" id="61" nodeType="withEffect" presetClass="entr" presetID="22" presetSubtype="8">
                                  <p:stCondLst>
                                    <p:cond delay="650"/>
                                  </p:stCondLst>
                                  <p:childTnLst>
                                    <p:set>
                                      <p:cBhvr>
                                        <p:cTn dur="1" fill="hold" id="62">
                                          <p:stCondLst>
                                            <p:cond delay="0"/>
                                          </p:stCondLst>
                                        </p:cTn>
                                        <p:tgtEl>
                                          <p:spTgt spid="48"/>
                                        </p:tgtEl>
                                        <p:attrNameLst>
                                          <p:attrName>style.visibility</p:attrName>
                                        </p:attrNameLst>
                                      </p:cBhvr>
                                      <p:to>
                                        <p:strVal val="visible"/>
                                      </p:to>
                                    </p:set>
                                    <p:animEffect filter="wipe(left)" transition="in">
                                      <p:cBhvr>
                                        <p:cTn dur="500" id="63"/>
                                        <p:tgtEl>
                                          <p:spTgt spid="48"/>
                                        </p:tgtEl>
                                      </p:cBhvr>
                                    </p:animEffect>
                                  </p:childTnLst>
                                </p:cTn>
                              </p:par>
                              <p:par>
                                <p:cTn fill="hold" grpId="0" id="64" nodeType="withEffect" presetClass="entr" presetID="22" presetSubtype="8">
                                  <p:stCondLst>
                                    <p:cond delay="650"/>
                                  </p:stCondLst>
                                  <p:childTnLst>
                                    <p:set>
                                      <p:cBhvr>
                                        <p:cTn dur="1" fill="hold" id="65">
                                          <p:stCondLst>
                                            <p:cond delay="0"/>
                                          </p:stCondLst>
                                        </p:cTn>
                                        <p:tgtEl>
                                          <p:spTgt spid="44"/>
                                        </p:tgtEl>
                                        <p:attrNameLst>
                                          <p:attrName>style.visibility</p:attrName>
                                        </p:attrNameLst>
                                      </p:cBhvr>
                                      <p:to>
                                        <p:strVal val="visible"/>
                                      </p:to>
                                    </p:set>
                                    <p:animEffect filter="wipe(left)" transition="in">
                                      <p:cBhvr>
                                        <p:cTn dur="500" id="66"/>
                                        <p:tgtEl>
                                          <p:spTgt spid="44"/>
                                        </p:tgtEl>
                                      </p:cBhvr>
                                    </p:animEffect>
                                  </p:childTnLst>
                                </p:cTn>
                              </p:par>
                              <p:par>
                                <p:cTn fill="hold" grpId="0" id="67" nodeType="withEffect" presetClass="entr" presetID="22" presetSubtype="8">
                                  <p:stCondLst>
                                    <p:cond delay="750"/>
                                  </p:stCondLst>
                                  <p:childTnLst>
                                    <p:set>
                                      <p:cBhvr>
                                        <p:cTn dur="1" fill="hold" id="68">
                                          <p:stCondLst>
                                            <p:cond delay="0"/>
                                          </p:stCondLst>
                                        </p:cTn>
                                        <p:tgtEl>
                                          <p:spTgt spid="36"/>
                                        </p:tgtEl>
                                        <p:attrNameLst>
                                          <p:attrName>style.visibility</p:attrName>
                                        </p:attrNameLst>
                                      </p:cBhvr>
                                      <p:to>
                                        <p:strVal val="visible"/>
                                      </p:to>
                                    </p:set>
                                    <p:animEffect filter="wipe(left)" transition="in">
                                      <p:cBhvr>
                                        <p:cTn dur="750" id="69"/>
                                        <p:tgtEl>
                                          <p:spTgt spid="36"/>
                                        </p:tgtEl>
                                      </p:cBhvr>
                                    </p:animEffect>
                                  </p:childTnLst>
                                </p:cTn>
                              </p:par>
                              <p:par>
                                <p:cTn fill="hold" grpId="0" id="70" nodeType="withEffect" presetClass="entr" presetID="22" presetSubtype="8">
                                  <p:stCondLst>
                                    <p:cond delay="900"/>
                                  </p:stCondLst>
                                  <p:childTnLst>
                                    <p:set>
                                      <p:cBhvr>
                                        <p:cTn dur="1" fill="hold" id="71">
                                          <p:stCondLst>
                                            <p:cond delay="0"/>
                                          </p:stCondLst>
                                        </p:cTn>
                                        <p:tgtEl>
                                          <p:spTgt spid="41"/>
                                        </p:tgtEl>
                                        <p:attrNameLst>
                                          <p:attrName>style.visibility</p:attrName>
                                        </p:attrNameLst>
                                      </p:cBhvr>
                                      <p:to>
                                        <p:strVal val="visible"/>
                                      </p:to>
                                    </p:set>
                                    <p:animEffect filter="wipe(left)" transition="in">
                                      <p:cBhvr>
                                        <p:cTn dur="750" id="72"/>
                                        <p:tgtEl>
                                          <p:spTgt spid="41"/>
                                        </p:tgtEl>
                                      </p:cBhvr>
                                    </p:animEffect>
                                  </p:childTnLst>
                                </p:cTn>
                              </p:par>
                              <p:par>
                                <p:cTn fill="hold" grpId="0" id="73" nodeType="withEffect" presetClass="entr" presetID="22" presetSubtype="8">
                                  <p:stCondLst>
                                    <p:cond delay="900"/>
                                  </p:stCondLst>
                                  <p:childTnLst>
                                    <p:set>
                                      <p:cBhvr>
                                        <p:cTn dur="1" fill="hold" id="74">
                                          <p:stCondLst>
                                            <p:cond delay="0"/>
                                          </p:stCondLst>
                                        </p:cTn>
                                        <p:tgtEl>
                                          <p:spTgt spid="49"/>
                                        </p:tgtEl>
                                        <p:attrNameLst>
                                          <p:attrName>style.visibility</p:attrName>
                                        </p:attrNameLst>
                                      </p:cBhvr>
                                      <p:to>
                                        <p:strVal val="visible"/>
                                      </p:to>
                                    </p:set>
                                    <p:animEffect filter="wipe(left)" transition="in">
                                      <p:cBhvr>
                                        <p:cTn dur="500" id="75"/>
                                        <p:tgtEl>
                                          <p:spTgt spid="49"/>
                                        </p:tgtEl>
                                      </p:cBhvr>
                                    </p:animEffect>
                                  </p:childTnLst>
                                </p:cTn>
                              </p:par>
                              <p:par>
                                <p:cTn fill="hold" grpId="0" id="76" nodeType="withEffect" presetClass="entr" presetID="22" presetSubtype="8">
                                  <p:stCondLst>
                                    <p:cond delay="900"/>
                                  </p:stCondLst>
                                  <p:childTnLst>
                                    <p:set>
                                      <p:cBhvr>
                                        <p:cTn dur="1" fill="hold" id="77">
                                          <p:stCondLst>
                                            <p:cond delay="0"/>
                                          </p:stCondLst>
                                        </p:cTn>
                                        <p:tgtEl>
                                          <p:spTgt spid="45"/>
                                        </p:tgtEl>
                                        <p:attrNameLst>
                                          <p:attrName>style.visibility</p:attrName>
                                        </p:attrNameLst>
                                      </p:cBhvr>
                                      <p:to>
                                        <p:strVal val="visible"/>
                                      </p:to>
                                    </p:set>
                                    <p:animEffect filter="wipe(left)" transition="in">
                                      <p:cBhvr>
                                        <p:cTn dur="500" id="78"/>
                                        <p:tgtEl>
                                          <p:spTgt spid="45"/>
                                        </p:tgtEl>
                                      </p:cBhvr>
                                    </p:animEffect>
                                  </p:childTnLst>
                                </p:cTn>
                              </p:par>
                            </p:childTnLst>
                          </p:cTn>
                        </p:par>
                        <p:par>
                          <p:cTn fill="hold" id="79" nodeType="afterGroup">
                            <p:stCondLst>
                              <p:cond delay="4400"/>
                            </p:stCondLst>
                            <p:childTnLst>
                              <p:par>
                                <p:cTn fill="hold" grpId="0" id="80" nodeType="afterEffect" presetClass="entr" presetID="22" presetSubtype="8">
                                  <p:stCondLst>
                                    <p:cond delay="0"/>
                                  </p:stCondLst>
                                  <p:childTnLst>
                                    <p:set>
                                      <p:cBhvr>
                                        <p:cTn dur="1" fill="hold" id="81">
                                          <p:stCondLst>
                                            <p:cond delay="0"/>
                                          </p:stCondLst>
                                        </p:cTn>
                                        <p:tgtEl>
                                          <p:spTgt spid="50"/>
                                        </p:tgtEl>
                                        <p:attrNameLst>
                                          <p:attrName>style.visibility</p:attrName>
                                        </p:attrNameLst>
                                      </p:cBhvr>
                                      <p:to>
                                        <p:strVal val="visible"/>
                                      </p:to>
                                    </p:set>
                                    <p:animEffect filter="wipe(left)" transition="in">
                                      <p:cBhvr>
                                        <p:cTn dur="500" id="8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4"/>
          <p:cNvSpPr txBox="1">
            <a:spLocks noChangeArrowheads="1"/>
          </p:cNvSpPr>
          <p:nvPr/>
        </p:nvSpPr>
        <p:spPr bwMode="auto">
          <a:xfrm>
            <a:off x="1191568" y="481236"/>
            <a:ext cx="2304256" cy="396240"/>
          </a:xfrm>
          <a:prstGeom prst="rect">
            <a:avLst/>
          </a:prstGeom>
          <a:noFill/>
          <a:ln w="9525">
            <a:noFill/>
            <a:miter lim="800000"/>
          </a:ln>
        </p:spPr>
        <p:txBody>
          <a:bodyPr wrap="square">
            <a:spAutoFit/>
          </a:bodyPr>
          <a:lstStyle/>
          <a:p>
            <a:pPr lvl="0">
              <a:defRPr/>
            </a:pPr>
            <a:r>
              <a:rPr altLang="en-US" b="1" kern="0" lang="zh-CN" sz="2000">
                <a:solidFill>
                  <a:schemeClr val="tx2">
                    <a:lumMod val="75000"/>
                  </a:schemeClr>
                </a:solidFill>
                <a:latin charset="-122" pitchFamily="34" typeface="微软雅黑"/>
                <a:ea charset="-122" panose="020b0503020204020204" pitchFamily="34" typeface="微软雅黑"/>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51" name="组合 50"/>
          <p:cNvGrpSpPr/>
          <p:nvPr/>
        </p:nvGrpSpPr>
        <p:grpSpPr>
          <a:xfrm>
            <a:off x="1191568" y="2553346"/>
            <a:ext cx="4308564" cy="600141"/>
            <a:chOff x="892721" y="2787931"/>
            <a:chExt cx="4823002" cy="671797"/>
          </a:xfrm>
        </p:grpSpPr>
        <p:sp>
          <p:nvSpPr>
            <p:cNvPr id="52" name="矩形 51"/>
            <p:cNvSpPr/>
            <p:nvPr/>
          </p:nvSpPr>
          <p:spPr>
            <a:xfrm>
              <a:off x="960517" y="3163892"/>
              <a:ext cx="4755206"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53" name="矩形 52"/>
            <p:cNvSpPr/>
            <p:nvPr/>
          </p:nvSpPr>
          <p:spPr>
            <a:xfrm>
              <a:off x="960517" y="3163893"/>
              <a:ext cx="2377603"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54" name="文本框 12"/>
            <p:cNvSpPr txBox="1"/>
            <p:nvPr/>
          </p:nvSpPr>
          <p:spPr>
            <a:xfrm>
              <a:off x="892721" y="2787931"/>
              <a:ext cx="1297383" cy="375312"/>
            </a:xfrm>
            <a:prstGeom prst="rect">
              <a:avLst/>
            </a:prstGeom>
            <a:noFill/>
          </p:spPr>
          <p:txBody>
            <a:bodyPr rtlCol="0" wrap="square">
              <a:spAutoFit/>
            </a:bodyPr>
            <a:lstStyle/>
            <a:p>
              <a:r>
                <a:rPr altLang="en-US" lang="zh-CN" sz="1600">
                  <a:solidFill>
                    <a:srgbClr val="6E6C67"/>
                  </a:solidFill>
                  <a:latin charset="-122" pitchFamily="34" typeface="微软雅黑"/>
                  <a:ea charset="-122" panose="020b0503020204020204" pitchFamily="34" typeface="微软雅黑"/>
                </a:rPr>
                <a:t>第二季度</a:t>
              </a:r>
            </a:p>
          </p:txBody>
        </p:sp>
      </p:grpSp>
      <p:grpSp>
        <p:nvGrpSpPr>
          <p:cNvPr id="55" name="组合 54"/>
          <p:cNvGrpSpPr/>
          <p:nvPr/>
        </p:nvGrpSpPr>
        <p:grpSpPr>
          <a:xfrm>
            <a:off x="1191568" y="3352660"/>
            <a:ext cx="4308566" cy="599164"/>
            <a:chOff x="892721" y="3773469"/>
            <a:chExt cx="4823017" cy="670705"/>
          </a:xfrm>
        </p:grpSpPr>
        <p:sp>
          <p:nvSpPr>
            <p:cNvPr id="56" name="矩形 55"/>
            <p:cNvSpPr/>
            <p:nvPr/>
          </p:nvSpPr>
          <p:spPr>
            <a:xfrm>
              <a:off x="960519" y="4148339"/>
              <a:ext cx="475521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57" name="文本框 13"/>
            <p:cNvSpPr txBox="1"/>
            <p:nvPr/>
          </p:nvSpPr>
          <p:spPr>
            <a:xfrm>
              <a:off x="892721" y="3773470"/>
              <a:ext cx="1297383" cy="375313"/>
            </a:xfrm>
            <a:prstGeom prst="rect">
              <a:avLst/>
            </a:prstGeom>
            <a:noFill/>
          </p:spPr>
          <p:txBody>
            <a:bodyPr rtlCol="0" wrap="square">
              <a:spAutoFit/>
            </a:bodyPr>
            <a:lstStyle/>
            <a:p>
              <a:r>
                <a:rPr altLang="en-US" lang="zh-CN" sz="1600">
                  <a:solidFill>
                    <a:srgbClr val="6E6C67"/>
                  </a:solidFill>
                  <a:latin charset="-122" pitchFamily="34" typeface="微软雅黑"/>
                  <a:ea charset="-122" panose="020b0503020204020204" pitchFamily="34" typeface="微软雅黑"/>
                </a:rPr>
                <a:t>第三季度</a:t>
              </a:r>
            </a:p>
          </p:txBody>
        </p:sp>
        <p:sp>
          <p:nvSpPr>
            <p:cNvPr id="58" name="矩形 57"/>
            <p:cNvSpPr/>
            <p:nvPr/>
          </p:nvSpPr>
          <p:spPr>
            <a:xfrm>
              <a:off x="960517" y="4148339"/>
              <a:ext cx="3128684"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grpSp>
      <p:grpSp>
        <p:nvGrpSpPr>
          <p:cNvPr id="59" name="组合 58"/>
          <p:cNvGrpSpPr/>
          <p:nvPr/>
        </p:nvGrpSpPr>
        <p:grpSpPr>
          <a:xfrm>
            <a:off x="1191568" y="4103808"/>
            <a:ext cx="4308566" cy="631950"/>
            <a:chOff x="892721" y="4726501"/>
            <a:chExt cx="4823007" cy="707404"/>
          </a:xfrm>
        </p:grpSpPr>
        <p:sp>
          <p:nvSpPr>
            <p:cNvPr id="60" name="矩形 59"/>
            <p:cNvSpPr/>
            <p:nvPr/>
          </p:nvSpPr>
          <p:spPr>
            <a:xfrm>
              <a:off x="960519" y="5138070"/>
              <a:ext cx="475520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61" name="文本框 14"/>
            <p:cNvSpPr txBox="1"/>
            <p:nvPr/>
          </p:nvSpPr>
          <p:spPr>
            <a:xfrm>
              <a:off x="892721" y="4726502"/>
              <a:ext cx="1632138" cy="375312"/>
            </a:xfrm>
            <a:prstGeom prst="rect">
              <a:avLst/>
            </a:prstGeom>
            <a:noFill/>
          </p:spPr>
          <p:txBody>
            <a:bodyPr rtlCol="0" wrap="square">
              <a:spAutoFit/>
            </a:bodyPr>
            <a:lstStyle/>
            <a:p>
              <a:r>
                <a:rPr altLang="en-US" lang="zh-CN" sz="1600">
                  <a:solidFill>
                    <a:schemeClr val="tx1">
                      <a:lumMod val="75000"/>
                      <a:lumOff val="25000"/>
                    </a:schemeClr>
                  </a:solidFill>
                  <a:latin charset="-122" pitchFamily="34" typeface="微软雅黑"/>
                  <a:ea charset="-122" panose="020b0503020204020204" pitchFamily="34" typeface="微软雅黑"/>
                </a:rPr>
                <a:t>第四季度</a:t>
              </a:r>
            </a:p>
          </p:txBody>
        </p:sp>
        <p:sp>
          <p:nvSpPr>
            <p:cNvPr id="62" name="矩形 61"/>
            <p:cNvSpPr/>
            <p:nvPr/>
          </p:nvSpPr>
          <p:spPr>
            <a:xfrm>
              <a:off x="960516" y="5138070"/>
              <a:ext cx="3989540"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grpSp>
      <p:grpSp>
        <p:nvGrpSpPr>
          <p:cNvPr id="63" name="组合 62"/>
          <p:cNvGrpSpPr/>
          <p:nvPr/>
        </p:nvGrpSpPr>
        <p:grpSpPr>
          <a:xfrm>
            <a:off x="1191569" y="1777382"/>
            <a:ext cx="4308565" cy="600631"/>
            <a:chOff x="892721" y="1795773"/>
            <a:chExt cx="4823001" cy="672345"/>
          </a:xfrm>
        </p:grpSpPr>
        <p:sp>
          <p:nvSpPr>
            <p:cNvPr id="64" name="矩形 63"/>
            <p:cNvSpPr/>
            <p:nvPr/>
          </p:nvSpPr>
          <p:spPr>
            <a:xfrm>
              <a:off x="960517" y="2174748"/>
              <a:ext cx="4755205" cy="2933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65" name="矩形 64"/>
            <p:cNvSpPr/>
            <p:nvPr/>
          </p:nvSpPr>
          <p:spPr>
            <a:xfrm>
              <a:off x="960517" y="2172284"/>
              <a:ext cx="3738283" cy="295834"/>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anose="020b0503020204020204" pitchFamily="34" typeface="微软雅黑"/>
              </a:endParaRPr>
            </a:p>
          </p:txBody>
        </p:sp>
        <p:sp>
          <p:nvSpPr>
            <p:cNvPr id="66" name="文本框 11"/>
            <p:cNvSpPr txBox="1"/>
            <p:nvPr/>
          </p:nvSpPr>
          <p:spPr>
            <a:xfrm>
              <a:off x="892721" y="1795773"/>
              <a:ext cx="1297383" cy="375312"/>
            </a:xfrm>
            <a:prstGeom prst="rect">
              <a:avLst/>
            </a:prstGeom>
            <a:noFill/>
          </p:spPr>
          <p:txBody>
            <a:bodyPr rtlCol="0" wrap="square">
              <a:spAutoFit/>
            </a:bodyPr>
            <a:lstStyle/>
            <a:p>
              <a:r>
                <a:rPr altLang="en-US" lang="zh-CN" sz="1600">
                  <a:solidFill>
                    <a:srgbClr val="6E6C67"/>
                  </a:solidFill>
                  <a:latin charset="-122" pitchFamily="34" typeface="微软雅黑"/>
                  <a:ea charset="-122" panose="020b0503020204020204" pitchFamily="34" typeface="微软雅黑"/>
                </a:rPr>
                <a:t>第一季度</a:t>
              </a:r>
            </a:p>
          </p:txBody>
        </p:sp>
      </p:grpSp>
      <p:sp>
        <p:nvSpPr>
          <p:cNvPr id="67" name="圆角矩形标注 66"/>
          <p:cNvSpPr/>
          <p:nvPr/>
        </p:nvSpPr>
        <p:spPr>
          <a:xfrm rot="21600000">
            <a:off x="4398015" y="1777382"/>
            <a:ext cx="696393" cy="228471"/>
          </a:xfrm>
          <a:prstGeom prst="wedgeRoundRectCallout">
            <a:avLst>
              <a:gd fmla="val -21633" name="adj1"/>
              <a:gd fmla="val 78997" name="adj2"/>
              <a:gd fmla="val 1666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anose="020b0503020204020204" pitchFamily="34" typeface="微软雅黑"/>
              </a:rPr>
              <a:t>80%</a:t>
            </a:r>
          </a:p>
        </p:txBody>
      </p:sp>
      <p:sp>
        <p:nvSpPr>
          <p:cNvPr id="68" name="圆角矩形标注 67"/>
          <p:cNvSpPr/>
          <p:nvPr/>
        </p:nvSpPr>
        <p:spPr>
          <a:xfrm rot="21600000">
            <a:off x="3175318" y="2553346"/>
            <a:ext cx="696393" cy="228471"/>
          </a:xfrm>
          <a:prstGeom prst="wedgeRoundRectCallout">
            <a:avLst>
              <a:gd fmla="val -21633" name="adj1"/>
              <a:gd fmla="val 78997" name="adj2"/>
              <a:gd fmla="val 1666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anose="020b0503020204020204" pitchFamily="34" typeface="微软雅黑"/>
              </a:rPr>
              <a:t>50%</a:t>
            </a:r>
          </a:p>
        </p:txBody>
      </p:sp>
      <p:sp>
        <p:nvSpPr>
          <p:cNvPr id="69" name="圆角矩形标注 68"/>
          <p:cNvSpPr/>
          <p:nvPr/>
        </p:nvSpPr>
        <p:spPr>
          <a:xfrm rot="21600000">
            <a:off x="3868465" y="3352661"/>
            <a:ext cx="696393" cy="228471"/>
          </a:xfrm>
          <a:prstGeom prst="wedgeRoundRectCallout">
            <a:avLst>
              <a:gd fmla="val -21633" name="adj1"/>
              <a:gd fmla="val 78997" name="adj2"/>
              <a:gd fmla="val 1666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anose="020b0503020204020204" pitchFamily="34" typeface="微软雅黑"/>
              </a:rPr>
              <a:t>65%</a:t>
            </a:r>
          </a:p>
        </p:txBody>
      </p:sp>
      <p:sp>
        <p:nvSpPr>
          <p:cNvPr id="70" name="圆角矩形标注 69"/>
          <p:cNvSpPr/>
          <p:nvPr/>
        </p:nvSpPr>
        <p:spPr>
          <a:xfrm rot="21600000">
            <a:off x="4639165" y="4147248"/>
            <a:ext cx="696393" cy="228471"/>
          </a:xfrm>
          <a:prstGeom prst="wedgeRoundRectCallout">
            <a:avLst>
              <a:gd fmla="val -21633" name="adj1"/>
              <a:gd fmla="val 78997" name="adj2"/>
              <a:gd fmla="val 16667" name="adj3"/>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anose="020b0503020204020204" pitchFamily="34" typeface="微软雅黑"/>
              </a:rPr>
              <a:t>90%</a:t>
            </a:r>
          </a:p>
        </p:txBody>
      </p:sp>
      <p:sp>
        <p:nvSpPr>
          <p:cNvPr id="71" name="左大括号 70"/>
          <p:cNvSpPr/>
          <p:nvPr/>
        </p:nvSpPr>
        <p:spPr>
          <a:xfrm>
            <a:off x="6343669" y="1940254"/>
            <a:ext cx="288000" cy="3024000"/>
          </a:xfrm>
          <a:prstGeom prst="leftBrace">
            <a:avLst>
              <a:gd fmla="val 19041" name="adj1"/>
              <a:gd fmla="val 50000" name="adj2"/>
            </a:avLst>
          </a:prstGeom>
          <a:ln>
            <a:solidFill>
              <a:srgbClr val="052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72" name="文本框 7"/>
          <p:cNvSpPr txBox="1">
            <a:spLocks noChangeArrowheads="1"/>
          </p:cNvSpPr>
          <p:nvPr/>
        </p:nvSpPr>
        <p:spPr bwMode="auto">
          <a:xfrm>
            <a:off x="6631701" y="1886768"/>
            <a:ext cx="2304256"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en-US" b="1" lang="zh-CN" sz="1400">
                <a:solidFill>
                  <a:schemeClr val="tx1">
                    <a:lumMod val="85000"/>
                    <a:lumOff val="15000"/>
                  </a:schemeClr>
                </a:solidFill>
                <a:latin charset="-122" pitchFamily="34" typeface="微软雅黑"/>
              </a:rPr>
              <a:t>第一季度情况</a:t>
            </a:r>
          </a:p>
          <a:p>
            <a:pPr eaLnBrk="1" hangingPunct="1">
              <a:lnSpc>
                <a:spcPct val="120000"/>
              </a:lnSpc>
            </a:pPr>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73" name="文本框 7"/>
          <p:cNvSpPr txBox="1">
            <a:spLocks noChangeArrowheads="1"/>
          </p:cNvSpPr>
          <p:nvPr/>
        </p:nvSpPr>
        <p:spPr bwMode="auto">
          <a:xfrm>
            <a:off x="6631701" y="2654853"/>
            <a:ext cx="2304256"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第二季度情况</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74" name="文本框 7"/>
          <p:cNvSpPr txBox="1">
            <a:spLocks noChangeArrowheads="1"/>
          </p:cNvSpPr>
          <p:nvPr/>
        </p:nvSpPr>
        <p:spPr bwMode="auto">
          <a:xfrm>
            <a:off x="6631701" y="3422938"/>
            <a:ext cx="2304256"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第三季度情况</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a:t>
            </a:r>
          </a:p>
        </p:txBody>
      </p:sp>
      <p:sp>
        <p:nvSpPr>
          <p:cNvPr id="75" name="文本框 7"/>
          <p:cNvSpPr txBox="1">
            <a:spLocks noChangeArrowheads="1"/>
          </p:cNvSpPr>
          <p:nvPr/>
        </p:nvSpPr>
        <p:spPr bwMode="auto">
          <a:xfrm>
            <a:off x="6631701" y="4191024"/>
            <a:ext cx="2304256"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itchFamily="34" typeface="微软雅黑"/>
              </a:rPr>
              <a:t>第四季度情况</a:t>
            </a:r>
          </a:p>
          <a:p>
            <a:pPr>
              <a:lnSpc>
                <a:spcPct val="120000"/>
              </a:lnSpc>
            </a:pPr>
            <a:r>
              <a:rPr altLang="en-US" b="1" lang="zh-CN" sz="1400">
                <a:solidFill>
                  <a:schemeClr val="tx1">
                    <a:lumMod val="85000"/>
                    <a:lumOff val="15000"/>
                  </a:schemeClr>
                </a:solidFill>
                <a:latin charset="-122" pitchFamily="34" typeface="微软雅黑"/>
              </a:rPr>
              <a:t>添加说明文字添加说明文字添加说明文字。</a:t>
            </a:r>
          </a:p>
        </p:txBody>
      </p:sp>
    </p:spTree>
    <p:extLst>
      <p:ext uri="{BB962C8B-B14F-4D97-AF65-F5344CB8AC3E}">
        <p14:creationId val="347077096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box(out)" transition="in">
                                      <p:cBhvr>
                                        <p:cTn dur="500" id="7"/>
                                        <p:tgtEl>
                                          <p:spTgt spid="3"/>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4"/>
                                        </p:tgtEl>
                                        <p:attrNameLst>
                                          <p:attrName>style.visibility</p:attrName>
                                        </p:attrNameLst>
                                      </p:cBhvr>
                                      <p:to>
                                        <p:strVal val="visible"/>
                                      </p:to>
                                    </p:set>
                                    <p:animEffect filter="box(out)" transition="in">
                                      <p:cBhvr>
                                        <p:cTn dur="500" id="10"/>
                                        <p:tgtEl>
                                          <p:spTgt spid="4"/>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63"/>
                                        </p:tgtEl>
                                        <p:attrNameLst>
                                          <p:attrName>style.visibility</p:attrName>
                                        </p:attrNameLst>
                                      </p:cBhvr>
                                      <p:to>
                                        <p:strVal val="visible"/>
                                      </p:to>
                                    </p:set>
                                    <p:anim calcmode="lin" valueType="num">
                                      <p:cBhvr additive="base">
                                        <p:cTn dur="500" fill="hold" id="18"/>
                                        <p:tgtEl>
                                          <p:spTgt spid="63"/>
                                        </p:tgtEl>
                                        <p:attrNameLst>
                                          <p:attrName>ppt_x</p:attrName>
                                        </p:attrNameLst>
                                      </p:cBhvr>
                                      <p:tavLst>
                                        <p:tav tm="0">
                                          <p:val>
                                            <p:strVal val="0-#ppt_w/2"/>
                                          </p:val>
                                        </p:tav>
                                        <p:tav tm="100000">
                                          <p:val>
                                            <p:strVal val="#ppt_x"/>
                                          </p:val>
                                        </p:tav>
                                      </p:tavLst>
                                    </p:anim>
                                    <p:anim calcmode="lin" valueType="num">
                                      <p:cBhvr additive="base">
                                        <p:cTn dur="500" fill="hold" id="19"/>
                                        <p:tgtEl>
                                          <p:spTgt spid="6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500" fill="hold" id="23"/>
                                        <p:tgtEl>
                                          <p:spTgt spid="51"/>
                                        </p:tgtEl>
                                        <p:attrNameLst>
                                          <p:attrName>ppt_x</p:attrName>
                                        </p:attrNameLst>
                                      </p:cBhvr>
                                      <p:tavLst>
                                        <p:tav tm="0">
                                          <p:val>
                                            <p:strVal val="0-#ppt_w/2"/>
                                          </p:val>
                                        </p:tav>
                                        <p:tav tm="100000">
                                          <p:val>
                                            <p:strVal val="#ppt_x"/>
                                          </p:val>
                                        </p:tav>
                                      </p:tavLst>
                                    </p:anim>
                                    <p:anim calcmode="lin" valueType="num">
                                      <p:cBhvr additive="base">
                                        <p:cTn dur="500" fill="hold" id="24"/>
                                        <p:tgtEl>
                                          <p:spTgt spid="5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55"/>
                                        </p:tgtEl>
                                        <p:attrNameLst>
                                          <p:attrName>style.visibility</p:attrName>
                                        </p:attrNameLst>
                                      </p:cBhvr>
                                      <p:to>
                                        <p:strVal val="visible"/>
                                      </p:to>
                                    </p:set>
                                    <p:anim calcmode="lin" valueType="num">
                                      <p:cBhvr additive="base">
                                        <p:cTn dur="500" fill="hold" id="28"/>
                                        <p:tgtEl>
                                          <p:spTgt spid="55"/>
                                        </p:tgtEl>
                                        <p:attrNameLst>
                                          <p:attrName>ppt_x</p:attrName>
                                        </p:attrNameLst>
                                      </p:cBhvr>
                                      <p:tavLst>
                                        <p:tav tm="0">
                                          <p:val>
                                            <p:strVal val="0-#ppt_w/2"/>
                                          </p:val>
                                        </p:tav>
                                        <p:tav tm="100000">
                                          <p:val>
                                            <p:strVal val="#ppt_x"/>
                                          </p:val>
                                        </p:tav>
                                      </p:tavLst>
                                    </p:anim>
                                    <p:anim calcmode="lin" valueType="num">
                                      <p:cBhvr additive="base">
                                        <p:cTn dur="500" fill="hold" id="29"/>
                                        <p:tgtEl>
                                          <p:spTgt spid="5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8">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fill="hold" id="33"/>
                                        <p:tgtEl>
                                          <p:spTgt spid="59"/>
                                        </p:tgtEl>
                                        <p:attrNameLst>
                                          <p:attrName>ppt_x</p:attrName>
                                        </p:attrNameLst>
                                      </p:cBhvr>
                                      <p:tavLst>
                                        <p:tav tm="0">
                                          <p:val>
                                            <p:strVal val="0-#ppt_w/2"/>
                                          </p:val>
                                        </p:tav>
                                        <p:tav tm="100000">
                                          <p:val>
                                            <p:strVal val="#ppt_x"/>
                                          </p:val>
                                        </p:tav>
                                      </p:tavLst>
                                    </p:anim>
                                    <p:anim calcmode="lin" valueType="num">
                                      <p:cBhvr additive="base">
                                        <p:cTn dur="500" fill="hold" id="34"/>
                                        <p:tgtEl>
                                          <p:spTgt spid="5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47" presetSubtype="0">
                                  <p:stCondLst>
                                    <p:cond delay="0"/>
                                  </p:stCondLst>
                                  <p:childTnLst>
                                    <p:set>
                                      <p:cBhvr>
                                        <p:cTn dur="1" fill="hold" id="37">
                                          <p:stCondLst>
                                            <p:cond delay="0"/>
                                          </p:stCondLst>
                                        </p:cTn>
                                        <p:tgtEl>
                                          <p:spTgt spid="67"/>
                                        </p:tgtEl>
                                        <p:attrNameLst>
                                          <p:attrName>style.visibility</p:attrName>
                                        </p:attrNameLst>
                                      </p:cBhvr>
                                      <p:to>
                                        <p:strVal val="visible"/>
                                      </p:to>
                                    </p:set>
                                    <p:animEffect filter="fade" transition="in">
                                      <p:cBhvr>
                                        <p:cTn dur="1000" id="38"/>
                                        <p:tgtEl>
                                          <p:spTgt spid="67"/>
                                        </p:tgtEl>
                                      </p:cBhvr>
                                    </p:animEffect>
                                    <p:anim calcmode="lin" valueType="num">
                                      <p:cBhvr>
                                        <p:cTn dur="1000" fill="hold" id="39"/>
                                        <p:tgtEl>
                                          <p:spTgt spid="67"/>
                                        </p:tgtEl>
                                        <p:attrNameLst>
                                          <p:attrName>ppt_x</p:attrName>
                                        </p:attrNameLst>
                                      </p:cBhvr>
                                      <p:tavLst>
                                        <p:tav tm="0">
                                          <p:val>
                                            <p:strVal val="#ppt_x"/>
                                          </p:val>
                                        </p:tav>
                                        <p:tav tm="100000">
                                          <p:val>
                                            <p:strVal val="#ppt_x"/>
                                          </p:val>
                                        </p:tav>
                                      </p:tavLst>
                                    </p:anim>
                                    <p:anim calcmode="lin" valueType="num">
                                      <p:cBhvr>
                                        <p:cTn dur="1000" fill="hold" id="40"/>
                                        <p:tgtEl>
                                          <p:spTgt spid="67"/>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500"/>
                                  </p:stCondLst>
                                  <p:childTnLst>
                                    <p:set>
                                      <p:cBhvr>
                                        <p:cTn dur="1" fill="hold" id="42">
                                          <p:stCondLst>
                                            <p:cond delay="0"/>
                                          </p:stCondLst>
                                        </p:cTn>
                                        <p:tgtEl>
                                          <p:spTgt spid="68"/>
                                        </p:tgtEl>
                                        <p:attrNameLst>
                                          <p:attrName>style.visibility</p:attrName>
                                        </p:attrNameLst>
                                      </p:cBhvr>
                                      <p:to>
                                        <p:strVal val="visible"/>
                                      </p:to>
                                    </p:set>
                                    <p:animEffect filter="fade" transition="in">
                                      <p:cBhvr>
                                        <p:cTn dur="1000" id="43"/>
                                        <p:tgtEl>
                                          <p:spTgt spid="68"/>
                                        </p:tgtEl>
                                      </p:cBhvr>
                                    </p:animEffect>
                                    <p:anim calcmode="lin" valueType="num">
                                      <p:cBhvr>
                                        <p:cTn dur="1000" fill="hold" id="44"/>
                                        <p:tgtEl>
                                          <p:spTgt spid="68"/>
                                        </p:tgtEl>
                                        <p:attrNameLst>
                                          <p:attrName>ppt_x</p:attrName>
                                        </p:attrNameLst>
                                      </p:cBhvr>
                                      <p:tavLst>
                                        <p:tav tm="0">
                                          <p:val>
                                            <p:strVal val="#ppt_x"/>
                                          </p:val>
                                        </p:tav>
                                        <p:tav tm="100000">
                                          <p:val>
                                            <p:strVal val="#ppt_x"/>
                                          </p:val>
                                        </p:tav>
                                      </p:tavLst>
                                    </p:anim>
                                    <p:anim calcmode="lin" valueType="num">
                                      <p:cBhvr>
                                        <p:cTn dur="1000" fill="hold" id="45"/>
                                        <p:tgtEl>
                                          <p:spTgt spid="68"/>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1000"/>
                                  </p:stCondLst>
                                  <p:childTnLst>
                                    <p:set>
                                      <p:cBhvr>
                                        <p:cTn dur="1" fill="hold" id="47">
                                          <p:stCondLst>
                                            <p:cond delay="0"/>
                                          </p:stCondLst>
                                        </p:cTn>
                                        <p:tgtEl>
                                          <p:spTgt spid="69"/>
                                        </p:tgtEl>
                                        <p:attrNameLst>
                                          <p:attrName>style.visibility</p:attrName>
                                        </p:attrNameLst>
                                      </p:cBhvr>
                                      <p:to>
                                        <p:strVal val="visible"/>
                                      </p:to>
                                    </p:set>
                                    <p:animEffect filter="fade" transition="in">
                                      <p:cBhvr>
                                        <p:cTn dur="1000" id="48"/>
                                        <p:tgtEl>
                                          <p:spTgt spid="69"/>
                                        </p:tgtEl>
                                      </p:cBhvr>
                                    </p:animEffect>
                                    <p:anim calcmode="lin" valueType="num">
                                      <p:cBhvr>
                                        <p:cTn dur="1000" fill="hold" id="49"/>
                                        <p:tgtEl>
                                          <p:spTgt spid="69"/>
                                        </p:tgtEl>
                                        <p:attrNameLst>
                                          <p:attrName>ppt_x</p:attrName>
                                        </p:attrNameLst>
                                      </p:cBhvr>
                                      <p:tavLst>
                                        <p:tav tm="0">
                                          <p:val>
                                            <p:strVal val="#ppt_x"/>
                                          </p:val>
                                        </p:tav>
                                        <p:tav tm="100000">
                                          <p:val>
                                            <p:strVal val="#ppt_x"/>
                                          </p:val>
                                        </p:tav>
                                      </p:tavLst>
                                    </p:anim>
                                    <p:anim calcmode="lin" valueType="num">
                                      <p:cBhvr>
                                        <p:cTn dur="1000" fill="hold" id="50"/>
                                        <p:tgtEl>
                                          <p:spTgt spid="69"/>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1500"/>
                                  </p:stCondLst>
                                  <p:childTnLst>
                                    <p:set>
                                      <p:cBhvr>
                                        <p:cTn dur="1" fill="hold" id="52">
                                          <p:stCondLst>
                                            <p:cond delay="0"/>
                                          </p:stCondLst>
                                        </p:cTn>
                                        <p:tgtEl>
                                          <p:spTgt spid="70"/>
                                        </p:tgtEl>
                                        <p:attrNameLst>
                                          <p:attrName>style.visibility</p:attrName>
                                        </p:attrNameLst>
                                      </p:cBhvr>
                                      <p:to>
                                        <p:strVal val="visible"/>
                                      </p:to>
                                    </p:set>
                                    <p:animEffect filter="fade" transition="in">
                                      <p:cBhvr>
                                        <p:cTn dur="1000" id="53"/>
                                        <p:tgtEl>
                                          <p:spTgt spid="70"/>
                                        </p:tgtEl>
                                      </p:cBhvr>
                                    </p:animEffect>
                                    <p:anim calcmode="lin" valueType="num">
                                      <p:cBhvr>
                                        <p:cTn dur="1000" fill="hold" id="54"/>
                                        <p:tgtEl>
                                          <p:spTgt spid="70"/>
                                        </p:tgtEl>
                                        <p:attrNameLst>
                                          <p:attrName>ppt_x</p:attrName>
                                        </p:attrNameLst>
                                      </p:cBhvr>
                                      <p:tavLst>
                                        <p:tav tm="0">
                                          <p:val>
                                            <p:strVal val="#ppt_x"/>
                                          </p:val>
                                        </p:tav>
                                        <p:tav tm="100000">
                                          <p:val>
                                            <p:strVal val="#ppt_x"/>
                                          </p:val>
                                        </p:tav>
                                      </p:tavLst>
                                    </p:anim>
                                    <p:anim calcmode="lin" valueType="num">
                                      <p:cBhvr>
                                        <p:cTn dur="1000" fill="hold" id="55"/>
                                        <p:tgtEl>
                                          <p:spTgt spid="70"/>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500"/>
                            </p:stCondLst>
                            <p:childTnLst>
                              <p:par>
                                <p:cTn fill="hold" grpId="0" id="57" nodeType="afterEffect" presetClass="entr" presetID="16" presetSubtype="42">
                                  <p:stCondLst>
                                    <p:cond delay="0"/>
                                  </p:stCondLst>
                                  <p:childTnLst>
                                    <p:set>
                                      <p:cBhvr>
                                        <p:cTn dur="1" fill="hold" id="58">
                                          <p:stCondLst>
                                            <p:cond delay="0"/>
                                          </p:stCondLst>
                                        </p:cTn>
                                        <p:tgtEl>
                                          <p:spTgt spid="71"/>
                                        </p:tgtEl>
                                        <p:attrNameLst>
                                          <p:attrName>style.visibility</p:attrName>
                                        </p:attrNameLst>
                                      </p:cBhvr>
                                      <p:to>
                                        <p:strVal val="visible"/>
                                      </p:to>
                                    </p:set>
                                    <p:animEffect filter="barn(outHorizontal)" transition="in">
                                      <p:cBhvr>
                                        <p:cTn dur="1000" id="59"/>
                                        <p:tgtEl>
                                          <p:spTgt spid="71"/>
                                        </p:tgtEl>
                                      </p:cBhvr>
                                    </p:animEffect>
                                  </p:childTnLst>
                                </p:cTn>
                              </p:par>
                            </p:childTnLst>
                          </p:cTn>
                        </p:par>
                        <p:par>
                          <p:cTn fill="hold" id="60" nodeType="afterGroup">
                            <p:stCondLst>
                              <p:cond delay="6500"/>
                            </p:stCondLst>
                            <p:childTnLst>
                              <p:par>
                                <p:cTn fill="hold" grpId="0" id="61" nodeType="afterEffect" presetClass="entr" presetID="22" presetSubtype="8">
                                  <p:stCondLst>
                                    <p:cond delay="0"/>
                                  </p:stCondLst>
                                  <p:childTnLst>
                                    <p:set>
                                      <p:cBhvr>
                                        <p:cTn dur="1" fill="hold" id="62">
                                          <p:stCondLst>
                                            <p:cond delay="0"/>
                                          </p:stCondLst>
                                        </p:cTn>
                                        <p:tgtEl>
                                          <p:spTgt spid="72"/>
                                        </p:tgtEl>
                                        <p:attrNameLst>
                                          <p:attrName>style.visibility</p:attrName>
                                        </p:attrNameLst>
                                      </p:cBhvr>
                                      <p:to>
                                        <p:strVal val="visible"/>
                                      </p:to>
                                    </p:set>
                                    <p:animEffect filter="wipe(left)" transition="in">
                                      <p:cBhvr>
                                        <p:cTn dur="750" id="63"/>
                                        <p:tgtEl>
                                          <p:spTgt spid="72"/>
                                        </p:tgtEl>
                                      </p:cBhvr>
                                    </p:animEffect>
                                  </p:childTnLst>
                                </p:cTn>
                              </p:par>
                            </p:childTnLst>
                          </p:cTn>
                        </p:par>
                        <p:par>
                          <p:cTn fill="hold" id="64" nodeType="afterGroup">
                            <p:stCondLst>
                              <p:cond delay="7250"/>
                            </p:stCondLst>
                            <p:childTnLst>
                              <p:par>
                                <p:cTn fill="hold" grpId="0" id="65" nodeType="afterEffect" presetClass="entr" presetID="22" presetSubtype="8">
                                  <p:stCondLst>
                                    <p:cond delay="0"/>
                                  </p:stCondLst>
                                  <p:childTnLst>
                                    <p:set>
                                      <p:cBhvr>
                                        <p:cTn dur="1" fill="hold" id="66">
                                          <p:stCondLst>
                                            <p:cond delay="0"/>
                                          </p:stCondLst>
                                        </p:cTn>
                                        <p:tgtEl>
                                          <p:spTgt spid="73"/>
                                        </p:tgtEl>
                                        <p:attrNameLst>
                                          <p:attrName>style.visibility</p:attrName>
                                        </p:attrNameLst>
                                      </p:cBhvr>
                                      <p:to>
                                        <p:strVal val="visible"/>
                                      </p:to>
                                    </p:set>
                                    <p:animEffect filter="wipe(left)" transition="in">
                                      <p:cBhvr>
                                        <p:cTn dur="750" id="67"/>
                                        <p:tgtEl>
                                          <p:spTgt spid="73"/>
                                        </p:tgtEl>
                                      </p:cBhvr>
                                    </p:animEffect>
                                  </p:childTnLst>
                                </p:cTn>
                              </p:par>
                            </p:childTnLst>
                          </p:cTn>
                        </p:par>
                        <p:par>
                          <p:cTn fill="hold" id="68" nodeType="afterGroup">
                            <p:stCondLst>
                              <p:cond delay="8000"/>
                            </p:stCondLst>
                            <p:childTnLst>
                              <p:par>
                                <p:cTn fill="hold" grpId="0" id="69" nodeType="afterEffect" presetClass="entr" presetID="22" presetSubtype="8">
                                  <p:stCondLst>
                                    <p:cond delay="0"/>
                                  </p:stCondLst>
                                  <p:childTnLst>
                                    <p:set>
                                      <p:cBhvr>
                                        <p:cTn dur="1" fill="hold" id="70">
                                          <p:stCondLst>
                                            <p:cond delay="0"/>
                                          </p:stCondLst>
                                        </p:cTn>
                                        <p:tgtEl>
                                          <p:spTgt spid="74"/>
                                        </p:tgtEl>
                                        <p:attrNameLst>
                                          <p:attrName>style.visibility</p:attrName>
                                        </p:attrNameLst>
                                      </p:cBhvr>
                                      <p:to>
                                        <p:strVal val="visible"/>
                                      </p:to>
                                    </p:set>
                                    <p:animEffect filter="wipe(left)" transition="in">
                                      <p:cBhvr>
                                        <p:cTn dur="750" id="71"/>
                                        <p:tgtEl>
                                          <p:spTgt spid="74"/>
                                        </p:tgtEl>
                                      </p:cBhvr>
                                    </p:animEffect>
                                  </p:childTnLst>
                                </p:cTn>
                              </p:par>
                            </p:childTnLst>
                          </p:cTn>
                        </p:par>
                        <p:par>
                          <p:cTn fill="hold" id="72" nodeType="afterGroup">
                            <p:stCondLst>
                              <p:cond delay="8750"/>
                            </p:stCondLst>
                            <p:childTnLst>
                              <p:par>
                                <p:cTn fill="hold" grpId="0" id="73" nodeType="afterEffect" presetClass="entr" presetID="22" presetSubtype="8">
                                  <p:stCondLst>
                                    <p:cond delay="0"/>
                                  </p:stCondLst>
                                  <p:childTnLst>
                                    <p:set>
                                      <p:cBhvr>
                                        <p:cTn dur="1" fill="hold" id="74">
                                          <p:stCondLst>
                                            <p:cond delay="0"/>
                                          </p:stCondLst>
                                        </p:cTn>
                                        <p:tgtEl>
                                          <p:spTgt spid="75"/>
                                        </p:tgtEl>
                                        <p:attrNameLst>
                                          <p:attrName>style.visibility</p:attrName>
                                        </p:attrNameLst>
                                      </p:cBhvr>
                                      <p:to>
                                        <p:strVal val="visible"/>
                                      </p:to>
                                    </p:set>
                                    <p:animEffect filter="wipe(left)" transition="in">
                                      <p:cBhvr>
                                        <p:cTn dur="750" id="7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7"/>
      <p:bldP grpId="0" spid="68"/>
      <p:bldP grpId="0" spid="69"/>
      <p:bldP grpId="0" spid="70"/>
      <p:bldP grpId="0" spid="71"/>
      <p:bldP grpId="0" spid="72"/>
      <p:bldP grpId="0" spid="73"/>
      <p:bldP grpId="0" spid="74"/>
      <p:bldP grpId="0" spid="7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361</Paragraphs>
  <Slides>37</Slides>
  <Notes>37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37</vt:i4>
      </vt:variant>
    </vt:vector>
  </HeadingPairs>
  <TitlesOfParts>
    <vt:vector baseType="lpstr" size="51">
      <vt:lpstr>Arial</vt:lpstr>
      <vt:lpstr>Calibri</vt:lpstr>
      <vt:lpstr>微软雅黑</vt:lpstr>
      <vt:lpstr>Calibri Light</vt:lpstr>
      <vt:lpstr>Adobe Gothic Std B</vt:lpstr>
      <vt:lpstr>宋体</vt:lpstr>
      <vt:lpstr>幼圆</vt:lpstr>
      <vt:lpstr>Arial Narrow</vt:lpstr>
      <vt:lpstr>Arial Unicode MS</vt:lpstr>
      <vt:lpstr>Impact</vt:lpstr>
      <vt:lpstr>华文中宋</vt:lpstr>
      <vt:lpstr>Wingdings</vt:lpstr>
      <vt:lpstr>HanWangWCL10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2021-08-22T11:51:37Z</dcterms:created>
  <cp:lastPrinted>2021-08-22T11:51:37Z</cp:lastPrinted>
  <dcterms:modified xsi:type="dcterms:W3CDTF">2021-08-22T05:37:48Z</dcterms:modified>
  <cp:revision>1</cp:revision>
</cp:coreProperties>
</file>