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1" r:id="rId25"/>
    <p:sldId id="282" r:id="rId26"/>
    <p:sldId id="283" r:id="rId27"/>
    <p:sldId id="284" r:id="rId28"/>
    <p:sldId id="285" r:id="rId29"/>
    <p:sldId id="288"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1118" userDrawn="1">
          <p15:clr>
            <a:srgbClr val="A4A3A4"/>
          </p15:clr>
        </p15:guide>
        <p15:guide id="3" pos="1504" userDrawn="1">
          <p15:clr>
            <a:srgbClr val="A4A3A4"/>
          </p15:clr>
        </p15:guide>
        <p15:guide id="4"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62" autoAdjust="0"/>
    <p:restoredTop sz="94660"/>
  </p:normalViewPr>
  <p:slideViewPr>
    <p:cSldViewPr snapToGrid="0" showGuides="1">
      <p:cViewPr varScale="1">
        <p:scale>
          <a:sx n="85" d="100"/>
          <a:sy n="85" d="100"/>
        </p:scale>
        <p:origin x="96" y="162"/>
      </p:cViewPr>
      <p:guideLst>
        <p:guide orient="horz" pos="2183"/>
        <p:guide pos="1118"/>
        <p:guide pos="1504"/>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37"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10430-E336-462C-948D-B141FAF0B9F3}"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83C92-011B-4FD0-87DD-E6CE42527E81}" type="slidenum">
              <a:rPr lang="zh-CN" altLang="en-US" smtClean="0"/>
              <a:t>‹#›</a:t>
            </a:fld>
            <a:endParaRPr lang="zh-CN" altLang="en-US"/>
          </a:p>
        </p:txBody>
      </p:sp>
    </p:spTree>
    <p:extLst>
      <p:ext uri="{BB962C8B-B14F-4D97-AF65-F5344CB8AC3E}">
        <p14:creationId val="187567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865705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202565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860594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168855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332553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382633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660207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373368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907491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873397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21025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997756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018011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580577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852947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54378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124888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294113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026112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671470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439903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912246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435359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558419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432607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664023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212338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9ACF24-9AF1-4C7E-8B5A-A05D6A12687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595784-3666-4A5E-A6BA-D7026A277E65}" type="slidenum">
              <a:rPr lang="zh-CN" altLang="en-US" smtClean="0"/>
              <a:t>‹#›</a:t>
            </a:fld>
            <a:endParaRPr lang="zh-CN" altLang="en-US"/>
          </a:p>
        </p:txBody>
      </p:sp>
    </p:spTree>
    <p:extLst>
      <p:ext uri="{BB962C8B-B14F-4D97-AF65-F5344CB8AC3E}">
        <p14:creationId val="128712991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9ACF24-9AF1-4C7E-8B5A-A05D6A12687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595784-3666-4A5E-A6BA-D7026A277E65}" type="slidenum">
              <a:rPr lang="zh-CN" altLang="en-US" smtClean="0"/>
              <a:t>‹#›</a:t>
            </a:fld>
            <a:endParaRPr lang="zh-CN" altLang="en-US"/>
          </a:p>
        </p:txBody>
      </p:sp>
    </p:spTree>
    <p:extLst>
      <p:ext uri="{BB962C8B-B14F-4D97-AF65-F5344CB8AC3E}">
        <p14:creationId val="89918687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9ACF24-9AF1-4C7E-8B5A-A05D6A12687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595784-3666-4A5E-A6BA-D7026A277E65}" type="slidenum">
              <a:rPr lang="zh-CN" altLang="en-US" smtClean="0"/>
              <a:t>‹#›</a:t>
            </a:fld>
            <a:endParaRPr lang="zh-CN" altLang="en-US"/>
          </a:p>
        </p:txBody>
      </p:sp>
    </p:spTree>
    <p:extLst>
      <p:ext uri="{BB962C8B-B14F-4D97-AF65-F5344CB8AC3E}">
        <p14:creationId val="221086561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067643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6873229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8338224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125791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221768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130006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668263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611156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9ACF24-9AF1-4C7E-8B5A-A05D6A12687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595784-3666-4A5E-A6BA-D7026A277E65}" type="slidenum">
              <a:rPr lang="zh-CN" altLang="en-US" smtClean="0"/>
              <a:t>‹#›</a:t>
            </a:fld>
            <a:endParaRPr lang="zh-CN" altLang="en-US"/>
          </a:p>
        </p:txBody>
      </p:sp>
    </p:spTree>
    <p:extLst>
      <p:ext uri="{BB962C8B-B14F-4D97-AF65-F5344CB8AC3E}">
        <p14:creationId val="124335776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209791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079006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4163724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9ACF24-9AF1-4C7E-8B5A-A05D6A12687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595784-3666-4A5E-A6BA-D7026A277E65}" type="slidenum">
              <a:rPr lang="zh-CN" altLang="en-US" smtClean="0"/>
              <a:t>‹#›</a:t>
            </a:fld>
            <a:endParaRPr lang="zh-CN" altLang="en-US"/>
          </a:p>
        </p:txBody>
      </p:sp>
    </p:spTree>
    <p:extLst>
      <p:ext uri="{BB962C8B-B14F-4D97-AF65-F5344CB8AC3E}">
        <p14:creationId val="302653942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79ACF24-9AF1-4C7E-8B5A-A05D6A12687B}"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595784-3666-4A5E-A6BA-D7026A277E65}" type="slidenum">
              <a:rPr lang="zh-CN" altLang="en-US" smtClean="0"/>
              <a:t>‹#›</a:t>
            </a:fld>
            <a:endParaRPr lang="zh-CN" altLang="en-US"/>
          </a:p>
        </p:txBody>
      </p:sp>
    </p:spTree>
    <p:extLst>
      <p:ext uri="{BB962C8B-B14F-4D97-AF65-F5344CB8AC3E}">
        <p14:creationId val="196608695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79ACF24-9AF1-4C7E-8B5A-A05D6A12687B}" type="datetimeFigureOut">
              <a:rPr lang="zh-CN" altLang="en-US" smtClean="0"/>
              <a:t>2018/6/5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595784-3666-4A5E-A6BA-D7026A277E65}" type="slidenum">
              <a:rPr lang="zh-CN" altLang="en-US" smtClean="0"/>
              <a:t>‹#›</a:t>
            </a:fld>
            <a:endParaRPr lang="zh-CN" altLang="en-US"/>
          </a:p>
        </p:txBody>
      </p:sp>
    </p:spTree>
    <p:extLst>
      <p:ext uri="{BB962C8B-B14F-4D97-AF65-F5344CB8AC3E}">
        <p14:creationId val="126032072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9ACF24-9AF1-4C7E-8B5A-A05D6A12687B}" type="datetimeFigureOut">
              <a:rPr lang="zh-CN" altLang="en-US" smtClean="0"/>
              <a:t>2018/6/5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595784-3666-4A5E-A6BA-D7026A277E65}" type="slidenum">
              <a:rPr lang="zh-CN" altLang="en-US" smtClean="0"/>
              <a:t>‹#›</a:t>
            </a:fld>
            <a:endParaRPr lang="zh-CN" altLang="en-US"/>
          </a:p>
        </p:txBody>
      </p:sp>
    </p:spTree>
    <p:extLst>
      <p:ext uri="{BB962C8B-B14F-4D97-AF65-F5344CB8AC3E}">
        <p14:creationId val="84192173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79ACF24-9AF1-4C7E-8B5A-A05D6A12687B}" type="datetimeFigureOut">
              <a:rPr lang="zh-CN" altLang="en-US" smtClean="0"/>
              <a:t>2018/6/5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595784-3666-4A5E-A6BA-D7026A277E65}" type="slidenum">
              <a:rPr lang="zh-CN" altLang="en-US" smtClean="0"/>
              <a:t>‹#›</a:t>
            </a:fld>
            <a:endParaRPr lang="zh-CN" altLang="en-US"/>
          </a:p>
        </p:txBody>
      </p:sp>
    </p:spTree>
    <p:extLst>
      <p:ext uri="{BB962C8B-B14F-4D97-AF65-F5344CB8AC3E}">
        <p14:creationId val="82889949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9ACF24-9AF1-4C7E-8B5A-A05D6A12687B}"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595784-3666-4A5E-A6BA-D7026A277E65}" type="slidenum">
              <a:rPr lang="zh-CN" altLang="en-US" smtClean="0"/>
              <a:t>‹#›</a:t>
            </a:fld>
            <a:endParaRPr lang="zh-CN" altLang="en-US"/>
          </a:p>
        </p:txBody>
      </p:sp>
    </p:spTree>
    <p:extLst>
      <p:ext uri="{BB962C8B-B14F-4D97-AF65-F5344CB8AC3E}">
        <p14:creationId val="299392383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9ACF24-9AF1-4C7E-8B5A-A05D6A12687B}"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595784-3666-4A5E-A6BA-D7026A277E65}" type="slidenum">
              <a:rPr lang="zh-CN" altLang="en-US" smtClean="0"/>
              <a:t>‹#›</a:t>
            </a:fld>
            <a:endParaRPr lang="zh-CN" altLang="en-US"/>
          </a:p>
        </p:txBody>
      </p:sp>
    </p:spTree>
    <p:extLst>
      <p:ext uri="{BB962C8B-B14F-4D97-AF65-F5344CB8AC3E}">
        <p14:creationId val="117107429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8" name="矩形 7"/>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ACF24-9AF1-4C7E-8B5A-A05D6A12687B}" type="datetimeFigureOut">
              <a:rPr lang="zh-CN" altLang="en-US" smtClean="0"/>
              <a:t>2018/6/5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95784-3666-4A5E-A6BA-D7026A277E65}" type="slidenum">
              <a:rPr lang="zh-CN" altLang="en-US" smtClean="0"/>
              <a:t>‹#›</a:t>
            </a:fld>
            <a:endParaRPr lang="zh-CN" altLang="en-US"/>
          </a:p>
        </p:txBody>
      </p:sp>
      <p:sp>
        <p:nvSpPr>
          <p:cNvPr id="7" name="矩形 6"/>
          <p:cNvSpPr/>
          <p:nvPr userDrawn="1"/>
        </p:nvSpPr>
        <p:spPr>
          <a:xfrm>
            <a:off x="10205338" y="630279"/>
            <a:ext cx="1096775" cy="553998"/>
          </a:xfrm>
          <a:prstGeom prst="rect">
            <a:avLst/>
          </a:prstGeom>
        </p:spPr>
        <p:txBody>
          <a:bodyPr wrap="none">
            <a:spAutoFit/>
          </a:bodyPr>
          <a:lstStyle/>
          <a:p>
            <a:pPr>
              <a:defRPr/>
            </a:pPr>
            <a:r>
              <a:rPr lang="en-US" altLang="zh-CN" sz="3000">
                <a:solidFill>
                  <a:schemeClr val="accent1">
                    <a:lumMod val="75000"/>
                  </a:schemeClr>
                </a:solidFill>
                <a:latin typeface="Bauhaus 93" panose="04030905020b02020c02" pitchFamily="82" charset="0"/>
              </a:rPr>
              <a:t>l</a:t>
            </a:r>
            <a:r>
              <a:rPr lang="id-ID" altLang="zh-CN" sz="3000">
                <a:solidFill>
                  <a:schemeClr val="accent6">
                    <a:lumMod val="60000"/>
                    <a:lumOff val="40000"/>
                  </a:schemeClr>
                </a:solidFill>
                <a:latin typeface="Bauhaus 93" panose="04030905020b02020c02" pitchFamily="82" charset="0"/>
              </a:rPr>
              <a:t>O</a:t>
            </a:r>
            <a:r>
              <a:rPr lang="en-US" altLang="zh-CN" sz="3000">
                <a:solidFill>
                  <a:schemeClr val="accent4"/>
                </a:solidFill>
                <a:latin typeface="Bauhaus 93" panose="04030905020b02020c02" pitchFamily="82" charset="0"/>
              </a:rPr>
              <a:t>g</a:t>
            </a:r>
            <a:r>
              <a:rPr lang="id-ID" altLang="zh-CN" sz="3000">
                <a:solidFill>
                  <a:schemeClr val="accent3"/>
                </a:solidFill>
                <a:latin typeface="Bauhaus 93" panose="04030905020b02020c02" pitchFamily="82" charset="0"/>
              </a:rPr>
              <a:t>O</a:t>
            </a:r>
            <a:endParaRPr lang="en-US" altLang="zh-CN" sz="3000">
              <a:solidFill>
                <a:schemeClr val="bg1">
                  <a:lumMod val="65000"/>
                </a:schemeClr>
              </a:solidFill>
            </a:endParaRPr>
          </a:p>
        </p:txBody>
      </p:sp>
    </p:spTree>
    <p:extLst>
      <p:ext uri="{BB962C8B-B14F-4D97-AF65-F5344CB8AC3E}">
        <p14:creationId val="3791697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6684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2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22.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2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2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2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27.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30.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3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0" name="图片 39"/>
          <p:cNvPicPr>
            <a:picLocks noChangeAspect="1"/>
          </p:cNvPicPr>
          <p:nvPr/>
        </p:nvPicPr>
        <p:blipFill>
          <a:blip r:embed="rId3">
            <a:extLst>
              <a:ext uri="{28A0092B-C50C-407E-A947-70E740481C1C}">
                <a14:useLocalDpi val="0"/>
              </a:ext>
            </a:extLst>
          </a:blip>
          <a:srcRect b="28347" l="818" r="10331" t="22575"/>
          <a:stretch>
            <a:fillRect/>
          </a:stretch>
        </p:blipFill>
        <p:spPr>
          <a:xfrm flipV="1" rot="10800000">
            <a:off x="-19050" y="-18834"/>
            <a:ext cx="12344400" cy="6876833"/>
          </a:xfrm>
          <a:prstGeom prst="rect">
            <a:avLst/>
          </a:prstGeom>
        </p:spPr>
      </p:pic>
      <p:sp>
        <p:nvSpPr>
          <p:cNvPr id="28" name="文本框 27"/>
          <p:cNvSpPr txBox="1"/>
          <p:nvPr/>
        </p:nvSpPr>
        <p:spPr>
          <a:xfrm>
            <a:off x="1947635" y="1299012"/>
            <a:ext cx="2095817" cy="1158240"/>
          </a:xfrm>
          <a:prstGeom prst="rect">
            <a:avLst/>
          </a:prstGeom>
          <a:noFill/>
        </p:spPr>
        <p:txBody>
          <a:bodyPr rtlCol="0" wrap="none">
            <a:spAutoFit/>
          </a:bodyPr>
          <a:lstStyle/>
          <a:p>
            <a:r>
              <a:rPr altLang="zh-CN" lang="en-US" smtClean="0" spc="600" sz="7000">
                <a:solidFill>
                  <a:schemeClr val="tx1">
                    <a:lumMod val="65000"/>
                    <a:lumOff val="35000"/>
                  </a:schemeClr>
                </a:solidFill>
                <a:latin charset="0" panose="020b0806030902050204" pitchFamily="34" typeface="Impact"/>
              </a:rPr>
              <a:t>2017</a:t>
            </a:r>
          </a:p>
        </p:txBody>
      </p:sp>
      <p:sp>
        <p:nvSpPr>
          <p:cNvPr id="29" name="矩形 28"/>
          <p:cNvSpPr/>
          <p:nvPr/>
        </p:nvSpPr>
        <p:spPr>
          <a:xfrm>
            <a:off x="2003879" y="3339138"/>
            <a:ext cx="6237605" cy="548640"/>
          </a:xfrm>
          <a:prstGeom prst="rect">
            <a:avLst/>
          </a:prstGeom>
        </p:spPr>
        <p:txBody>
          <a:bodyPr wrap="none">
            <a:spAutoFit/>
          </a:bodyPr>
          <a:lstStyle/>
          <a:p>
            <a:r>
              <a:rPr altLang="en-US" b="1" lang="zh-CN" spc="300" sz="1500">
                <a:solidFill>
                  <a:schemeClr val="tx1">
                    <a:lumMod val="50000"/>
                    <a:lumOff val="50000"/>
                  </a:schemeClr>
                </a:solidFill>
                <a:latin charset="-122" panose="020b0503020204020204" pitchFamily="34" typeface="微软雅黑"/>
                <a:ea charset="-122" panose="020b0503020204020204" pitchFamily="34" typeface="微软雅黑"/>
              </a:rPr>
              <a:t>公司篇/ 人员篇/ 制度篇/ 规划篇</a:t>
            </a:r>
          </a:p>
          <a:p>
            <a:r>
              <a:rPr altLang="en-US" b="1" lang="zh-CN" spc="300" sz="1500">
                <a:solidFill>
                  <a:schemeClr val="tx1">
                    <a:lumMod val="50000"/>
                    <a:lumOff val="50000"/>
                  </a:schemeClr>
                </a:solidFill>
                <a:latin charset="-122" panose="020b0503020204020204" pitchFamily="34" typeface="微软雅黑"/>
                <a:ea charset="-122" panose="020b0503020204020204" pitchFamily="34" typeface="微软雅黑"/>
              </a:rPr>
              <a:t>COMPANY/PAPER/ARTICLE/PLANNING SYSTEM</a:t>
            </a:r>
          </a:p>
        </p:txBody>
      </p:sp>
      <p:sp>
        <p:nvSpPr>
          <p:cNvPr id="30" name="矩形 29"/>
          <p:cNvSpPr/>
          <p:nvPr/>
        </p:nvSpPr>
        <p:spPr>
          <a:xfrm>
            <a:off x="1925401" y="2401964"/>
            <a:ext cx="9816655" cy="1082040"/>
          </a:xfrm>
          <a:prstGeom prst="rect">
            <a:avLst/>
          </a:prstGeom>
        </p:spPr>
        <p:txBody>
          <a:bodyPr wrap="square">
            <a:spAutoFit/>
          </a:bodyPr>
          <a:lstStyle/>
          <a:p>
            <a:r>
              <a:rPr altLang="en-US" lang="zh-CN" spc="600" sz="6500">
                <a:solidFill>
                  <a:srgbClr val="0070C0"/>
                </a:solidFill>
                <a:latin charset="-122" panose="02000000000000000000" pitchFamily="2" typeface="方正正大黑简体"/>
                <a:ea charset="-122" panose="02000000000000000000" pitchFamily="2" typeface="方正正大黑简体"/>
              </a:rPr>
              <a:t>入职培训与团队建设</a:t>
            </a:r>
          </a:p>
        </p:txBody>
      </p:sp>
      <p:grpSp>
        <p:nvGrpSpPr>
          <p:cNvPr id="31" name="组合 30"/>
          <p:cNvGrpSpPr/>
          <p:nvPr/>
        </p:nvGrpSpPr>
        <p:grpSpPr>
          <a:xfrm>
            <a:off x="2061935" y="4267522"/>
            <a:ext cx="1579745" cy="441385"/>
            <a:chOff x="1771650" y="4944851"/>
            <a:chExt cx="1579745" cy="441385"/>
          </a:xfrm>
        </p:grpSpPr>
        <p:sp>
          <p:nvSpPr>
            <p:cNvPr id="32" name="矩形 31"/>
            <p:cNvSpPr/>
            <p:nvPr/>
          </p:nvSpPr>
          <p:spPr>
            <a:xfrm>
              <a:off x="1771650" y="4944851"/>
              <a:ext cx="1579745" cy="4413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文本框 32"/>
            <p:cNvSpPr txBox="1"/>
            <p:nvPr/>
          </p:nvSpPr>
          <p:spPr>
            <a:xfrm>
              <a:off x="1847245" y="5000591"/>
              <a:ext cx="1402080" cy="335280"/>
            </a:xfrm>
            <a:prstGeom prst="rect">
              <a:avLst/>
            </a:prstGeom>
            <a:noFill/>
          </p:spPr>
          <p:txBody>
            <a:bodyPr rtlCol="0" wrap="none">
              <a:spAutoFit/>
            </a:bodyPr>
            <a:lstStyle/>
            <a:p>
              <a:r>
                <a:rPr altLang="en-US" lang="zh-CN" sz="1600">
                  <a:solidFill>
                    <a:schemeClr val="bg1"/>
                  </a:solidFill>
                  <a:latin charset="-122" panose="020b0503020204020204" pitchFamily="34" typeface="微软雅黑"/>
                  <a:ea charset="-122" panose="020b0503020204020204" pitchFamily="34" typeface="微软雅黑"/>
                </a:rPr>
                <a:t>培训师：小优</a:t>
              </a:r>
            </a:p>
          </p:txBody>
        </p:sp>
      </p:grpSp>
      <p:sp>
        <p:nvSpPr>
          <p:cNvPr id="34" name="矩形 33"/>
          <p:cNvSpPr/>
          <p:nvPr/>
        </p:nvSpPr>
        <p:spPr>
          <a:xfrm>
            <a:off x="3987742" y="1469833"/>
            <a:ext cx="3765867" cy="853440"/>
          </a:xfrm>
          <a:prstGeom prst="rect">
            <a:avLst/>
          </a:prstGeom>
        </p:spPr>
        <p:txBody>
          <a:bodyPr wrap="none">
            <a:spAutoFit/>
          </a:bodyPr>
          <a:lstStyle/>
          <a:p>
            <a:r>
              <a:rPr altLang="zh-CN" i="0" lang="en-US" spc="300" sz="2500">
                <a:solidFill>
                  <a:schemeClr val="tx1">
                    <a:lumMod val="65000"/>
                    <a:lumOff val="35000"/>
                  </a:schemeClr>
                </a:solidFill>
                <a:effectLst/>
                <a:latin charset="-122" panose="03000509000000000000" pitchFamily="65" typeface="方正中等线_GBK"/>
                <a:ea charset="-122" panose="03000509000000000000" pitchFamily="65" typeface="方正中等线_GBK"/>
              </a:rPr>
              <a:t>TEAM BUILDING</a:t>
            </a:r>
          </a:p>
          <a:p>
            <a:r>
              <a:rPr altLang="zh-CN" i="0" lang="en-US" spc="300" sz="2500">
                <a:solidFill>
                  <a:schemeClr val="tx1">
                    <a:lumMod val="65000"/>
                    <a:lumOff val="35000"/>
                  </a:schemeClr>
                </a:solidFill>
                <a:effectLst/>
                <a:latin charset="-122" panose="03000509000000000000" pitchFamily="65" typeface="方正中等线_GBK"/>
                <a:ea charset="-122" panose="03000509000000000000" pitchFamily="65" typeface="方正中等线_GBK"/>
              </a:rPr>
              <a:t>AND ORIENTATION</a:t>
            </a:r>
          </a:p>
        </p:txBody>
      </p:sp>
      <p:sp>
        <p:nvSpPr>
          <p:cNvPr id="37" name="矩形 36"/>
          <p:cNvSpPr/>
          <p:nvPr/>
        </p:nvSpPr>
        <p:spPr>
          <a:xfrm>
            <a:off x="10417129" y="383774"/>
            <a:ext cx="1706880" cy="548640"/>
          </a:xfrm>
          <a:prstGeom prst="rect">
            <a:avLst/>
          </a:prstGeom>
        </p:spPr>
        <p:txBody>
          <a:bodyPr wrap="none">
            <a:spAutoFit/>
          </a:bodyPr>
          <a:lstStyle/>
          <a:p>
            <a:pPr>
              <a:defRPr/>
            </a:pPr>
            <a:r>
              <a:rPr altLang="zh-CN" lang="en-US" sz="3000">
                <a:solidFill>
                  <a:schemeClr val="accent1">
                    <a:lumMod val="75000"/>
                  </a:schemeClr>
                </a:solidFill>
                <a:latin charset="0" panose="04030905020b02020c02" pitchFamily="82" typeface="Bauhaus 93"/>
              </a:rPr>
              <a:t>lOgO</a:t>
            </a:r>
          </a:p>
        </p:txBody>
      </p:sp>
      <p:sp>
        <p:nvSpPr>
          <p:cNvPr id="38" name="TextBox 65"/>
          <p:cNvSpPr txBox="1"/>
          <p:nvPr/>
        </p:nvSpPr>
        <p:spPr>
          <a:xfrm>
            <a:off x="8774399" y="8332409"/>
            <a:ext cx="849630" cy="358597"/>
          </a:xfrm>
          <a:prstGeom prst="rect">
            <a:avLst/>
          </a:prstGeom>
          <a:noFill/>
        </p:spPr>
        <p:txBody>
          <a:bodyPr rtlCol="0" wrap="none">
            <a:spAutoFit/>
          </a:bodyPr>
          <a:lstStyle/>
          <a:p>
            <a:r>
              <a:rPr altLang="en-US" lang="zh-CN" sz="1753"/>
              <a:t>延时符</a:t>
            </a:r>
          </a:p>
        </p:txBody>
      </p:sp>
    </p:spTree>
    <p:extLst>
      <p:ext uri="{BB962C8B-B14F-4D97-AF65-F5344CB8AC3E}">
        <p14:creationId val="89571798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8">
                                            <p:txEl>
                                              <p:pRg end="0" st="0"/>
                                            </p:txEl>
                                          </p:spTgt>
                                        </p:tgtEl>
                                        <p:attrNameLst>
                                          <p:attrName>style.visibility</p:attrName>
                                        </p:attrNameLst>
                                      </p:cBhvr>
                                      <p:to>
                                        <p:strVal val="visible"/>
                                      </p:to>
                                    </p:set>
                                    <p:animEffect filter="wipe(down)" transition="in">
                                      <p:cBhvr>
                                        <p:cTn dur="500" id="7"/>
                                        <p:tgtEl>
                                          <p:spTgt spid="28">
                                            <p:txEl>
                                              <p:pRg end="0" st="0"/>
                                            </p:txEl>
                                          </p:spTgt>
                                        </p:tgtEl>
                                      </p:cBhvr>
                                    </p:animEffect>
                                  </p:childTnLst>
                                </p:cTn>
                              </p:par>
                            </p:childTnLst>
                          </p:cTn>
                        </p:par>
                        <p:par>
                          <p:cTn fill="hold" id="8" nodeType="afterGroup">
                            <p:stCondLst>
                              <p:cond delay="500"/>
                            </p:stCondLst>
                            <p:childTnLst>
                              <p:par>
                                <p:cTn fill="hold" id="9" nodeType="afterEffect" presetClass="entr" presetID="41" presetSubtype="0">
                                  <p:stCondLst>
                                    <p:cond delay="0"/>
                                  </p:stCondLst>
                                  <p:iterate type="lt">
                                    <p:tmPct val="10000"/>
                                  </p:iterate>
                                  <p:childTnLst>
                                    <p:set>
                                      <p:cBhvr>
                                        <p:cTn dur="1" fill="hold" id="10">
                                          <p:stCondLst>
                                            <p:cond delay="0"/>
                                          </p:stCondLst>
                                        </p:cTn>
                                        <p:tgtEl>
                                          <p:spTgt spid="30">
                                            <p:txEl>
                                              <p:pRg end="0" st="0"/>
                                            </p:txEl>
                                          </p:spTgt>
                                        </p:tgtEl>
                                        <p:attrNameLst>
                                          <p:attrName>style.visibility</p:attrName>
                                        </p:attrNameLst>
                                      </p:cBhvr>
                                      <p:to>
                                        <p:strVal val="visible"/>
                                      </p:to>
                                    </p:set>
                                    <p:anim calcmode="lin" valueType="num">
                                      <p:cBhvr>
                                        <p:cTn dur="500" fill="hold" id="11"/>
                                        <p:tgtEl>
                                          <p:spTgt spid="30">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30">
                                            <p:txEl>
                                              <p:pRg end="0" st="0"/>
                                            </p:txEl>
                                          </p:spTgt>
                                        </p:tgtEl>
                                        <p:attrNameLst>
                                          <p:attrName>ppt_y</p:attrName>
                                        </p:attrNameLst>
                                      </p:cBhvr>
                                      <p:tavLst>
                                        <p:tav tm="0">
                                          <p:val>
                                            <p:strVal val="#ppt_y"/>
                                          </p:val>
                                        </p:tav>
                                        <p:tav tm="100000">
                                          <p:val>
                                            <p:strVal val="#ppt_y"/>
                                          </p:val>
                                        </p:tav>
                                      </p:tavLst>
                                    </p:anim>
                                    <p:anim calcmode="lin" valueType="num">
                                      <p:cBhvr>
                                        <p:cTn dur="500" fill="hold" id="13"/>
                                        <p:tgtEl>
                                          <p:spTgt spid="30">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30">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30">
                                            <p:txEl>
                                              <p:pRg end="0" st="0"/>
                                            </p:txEl>
                                          </p:spTgt>
                                        </p:tgtEl>
                                      </p:cBhvr>
                                    </p:animEffect>
                                  </p:childTnLst>
                                </p:cTn>
                              </p:par>
                            </p:childTnLst>
                          </p:cTn>
                        </p:par>
                        <p:par>
                          <p:cTn fill="hold" id="16" nodeType="afterGroup">
                            <p:stCondLst>
                              <p:cond delay="1000"/>
                            </p:stCondLst>
                            <p:childTnLst>
                              <p:par>
                                <p:cTn fill="hold" grpId="0" id="17" nodeType="afterEffect" presetClass="entr" presetID="10" presetSubtype="0">
                                  <p:stCondLst>
                                    <p:cond delay="0"/>
                                  </p:stCondLst>
                                  <p:childTnLst>
                                    <p:set>
                                      <p:cBhvr>
                                        <p:cTn dur="1" fill="hold" id="18">
                                          <p:stCondLst>
                                            <p:cond delay="0"/>
                                          </p:stCondLst>
                                        </p:cTn>
                                        <p:tgtEl>
                                          <p:spTgt spid="29"/>
                                        </p:tgtEl>
                                        <p:attrNameLst>
                                          <p:attrName>style.visibility</p:attrName>
                                        </p:attrNameLst>
                                      </p:cBhvr>
                                      <p:to>
                                        <p:strVal val="visible"/>
                                      </p:to>
                                    </p:set>
                                    <p:animEffect filter="fade" transition="in">
                                      <p:cBhvr>
                                        <p:cTn dur="500" id="19"/>
                                        <p:tgtEl>
                                          <p:spTgt spid="29"/>
                                        </p:tgtEl>
                                      </p:cBhvr>
                                    </p:animEffect>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31"/>
                                        </p:tgtEl>
                                        <p:attrNameLst>
                                          <p:attrName>style.visibility</p:attrName>
                                        </p:attrNameLst>
                                      </p:cBhvr>
                                      <p:to>
                                        <p:strVal val="visible"/>
                                      </p:to>
                                    </p:set>
                                    <p:animEffect filter="wipe(left)" transition="in">
                                      <p:cBhvr>
                                        <p:cTn dur="500" id="23"/>
                                        <p:tgtEl>
                                          <p:spTgt spid="31"/>
                                        </p:tgtEl>
                                      </p:cBhvr>
                                    </p:animEffect>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34"/>
                                        </p:tgtEl>
                                        <p:attrNameLst>
                                          <p:attrName>style.visibility</p:attrName>
                                        </p:attrNameLst>
                                      </p:cBhvr>
                                      <p:to>
                                        <p:strVal val="visible"/>
                                      </p:to>
                                    </p:set>
                                    <p:animEffect filter="fade" transition="in">
                                      <p:cBhvr>
                                        <p:cTn dur="500" id="27"/>
                                        <p:tgtEl>
                                          <p:spTgt spid="34"/>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38"/>
                                        </p:tgtEl>
                                        <p:attrNameLst>
                                          <p:attrName>style.visibility</p:attrName>
                                        </p:attrNameLst>
                                      </p:cBhvr>
                                      <p:to>
                                        <p:strVal val="visible"/>
                                      </p:to>
                                    </p:set>
                                    <p:animEffect filter="fade" transition="in">
                                      <p:cBhvr>
                                        <p:cTn dur="1750" id="31"/>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4"/>
      <p:bldP grpId="0" spid="3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24036" y="0"/>
            <a:ext cx="12229931" cy="6877050"/>
          </a:xfrm>
          <a:prstGeom prst="rect">
            <a:avLst/>
          </a:prstGeom>
        </p:spPr>
      </p:pic>
      <p:grpSp>
        <p:nvGrpSpPr>
          <p:cNvPr id="19" name="组合 18"/>
          <p:cNvGrpSpPr/>
          <p:nvPr/>
        </p:nvGrpSpPr>
        <p:grpSpPr>
          <a:xfrm>
            <a:off x="1249688" y="1630981"/>
            <a:ext cx="9692625" cy="3329339"/>
            <a:chOff x="1249688" y="1630981"/>
            <a:chExt cx="9692625" cy="3329339"/>
          </a:xfrm>
        </p:grpSpPr>
        <p:sp>
          <p:nvSpPr>
            <p:cNvPr id="11" name="矩形 10"/>
            <p:cNvSpPr/>
            <p:nvPr/>
          </p:nvSpPr>
          <p:spPr>
            <a:xfrm>
              <a:off x="1315909" y="1630981"/>
              <a:ext cx="9626404" cy="3313113"/>
            </a:xfrm>
            <a:prstGeom prst="rect">
              <a:avLst/>
            </a:prstGeom>
            <a:solidFill>
              <a:schemeClr val="bg1"/>
            </a:solidFill>
            <a:ln>
              <a:noFill/>
            </a:ln>
            <a:effectLst>
              <a:outerShdw algn="t" blurRad="139700" dir="3900000" dist="635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spc="300" sz="4000">
                <a:solidFill>
                  <a:srgbClr val="0070C0"/>
                </a:solidFill>
                <a:latin charset="-122" panose="020b0503020204020204" pitchFamily="34" typeface="微软雅黑"/>
                <a:ea charset="-122" panose="020b0503020204020204" pitchFamily="34" typeface="微软雅黑"/>
                <a:cs charset="0" pitchFamily="34" typeface="PT Sans"/>
              </a:endParaRPr>
            </a:p>
          </p:txBody>
        </p:sp>
        <p:sp>
          <p:nvSpPr>
            <p:cNvPr id="7" name="矩形 5"/>
            <p:cNvSpPr/>
            <p:nvPr/>
          </p:nvSpPr>
          <p:spPr>
            <a:xfrm flipH="1">
              <a:off x="1249688" y="1640089"/>
              <a:ext cx="2478556" cy="3320231"/>
            </a:xfrm>
            <a:custGeom>
              <a:gdLst>
                <a:gd fmla="*/ 0 w 2643319" name="connsiteX0"/>
                <a:gd fmla="*/ 0 h 6878879" name="connsiteY0"/>
                <a:gd fmla="*/ 2643319 w 2643319" name="connsiteX1"/>
                <a:gd fmla="*/ 13156 h 6878879" name="connsiteY1"/>
                <a:gd fmla="*/ 2591064 w 2643319" name="connsiteX2"/>
                <a:gd fmla="*/ 6878879 h 6878879" name="connsiteY2"/>
                <a:gd fmla="*/ 955301 w 2643319" name="connsiteX3"/>
                <a:gd fmla="*/ 6845262 h 6878879" name="connsiteY3"/>
                <a:gd fmla="*/ 0 w 2643319" name="connsiteX4"/>
                <a:gd fmla="*/ 0 h 687887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78879" w="2643319">
                  <a:moveTo>
                    <a:pt x="0" y="0"/>
                  </a:moveTo>
                  <a:lnTo>
                    <a:pt x="2643319" y="13156"/>
                  </a:lnTo>
                  <a:lnTo>
                    <a:pt x="2591064" y="6878879"/>
                  </a:lnTo>
                  <a:lnTo>
                    <a:pt x="955301" y="6845262"/>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文本框 9"/>
          <p:cNvSpPr txBox="1"/>
          <p:nvPr/>
        </p:nvSpPr>
        <p:spPr>
          <a:xfrm>
            <a:off x="1436458" y="2471929"/>
            <a:ext cx="1654492" cy="1615440"/>
          </a:xfrm>
          <a:prstGeom prst="rect">
            <a:avLst/>
          </a:prstGeom>
          <a:noFill/>
        </p:spPr>
        <p:txBody>
          <a:bodyPr rtlCol="0" wrap="none">
            <a:spAutoFit/>
          </a:bodyPr>
          <a:lstStyle/>
          <a:p>
            <a:r>
              <a:rPr altLang="zh-CN" lang="en-US" spc="600" sz="10000">
                <a:solidFill>
                  <a:schemeClr val="bg1"/>
                </a:solidFill>
                <a:latin charset="0" panose="020b0806030902050204" pitchFamily="34" typeface="Impact"/>
              </a:rPr>
              <a:t>02</a:t>
            </a:r>
          </a:p>
        </p:txBody>
      </p:sp>
      <p:grpSp>
        <p:nvGrpSpPr>
          <p:cNvPr id="20" name="组合 19"/>
          <p:cNvGrpSpPr/>
          <p:nvPr/>
        </p:nvGrpSpPr>
        <p:grpSpPr>
          <a:xfrm>
            <a:off x="4891314" y="1751694"/>
            <a:ext cx="5919954" cy="2078061"/>
            <a:chOff x="4891314" y="1751694"/>
            <a:chExt cx="5919954" cy="2078061"/>
          </a:xfrm>
        </p:grpSpPr>
        <p:grpSp>
          <p:nvGrpSpPr>
            <p:cNvPr id="17" name="组合 16"/>
            <p:cNvGrpSpPr/>
            <p:nvPr/>
          </p:nvGrpSpPr>
          <p:grpSpPr>
            <a:xfrm>
              <a:off x="4891314" y="2783315"/>
              <a:ext cx="3229546" cy="1046440"/>
              <a:chOff x="4891314" y="3025151"/>
              <a:chExt cx="3229546" cy="1046440"/>
            </a:xfrm>
          </p:grpSpPr>
          <p:sp>
            <p:nvSpPr>
              <p:cNvPr id="9" name="矩形 8"/>
              <p:cNvSpPr/>
              <p:nvPr/>
            </p:nvSpPr>
            <p:spPr>
              <a:xfrm>
                <a:off x="4929478" y="3733037"/>
                <a:ext cx="3191383" cy="335280"/>
              </a:xfrm>
              <a:prstGeom prst="rect">
                <a:avLst/>
              </a:prstGeom>
            </p:spPr>
            <p:txBody>
              <a:bodyPr wrap="square">
                <a:spAutoFit/>
              </a:bodyPr>
              <a:lstStyle/>
              <a:p>
                <a:r>
                  <a:rPr altLang="zh-CN" i="0" lang="en-US" spc="300" sz="1600">
                    <a:solidFill>
                      <a:schemeClr val="bg1">
                        <a:lumMod val="65000"/>
                      </a:schemeClr>
                    </a:solidFill>
                    <a:effectLst/>
                    <a:latin charset="-122" panose="020b0503020204020204" pitchFamily="34" typeface="微软雅黑"/>
                    <a:ea charset="-122" panose="020b0503020204020204" pitchFamily="34" typeface="微软雅黑"/>
                  </a:rPr>
                  <a:t>RESEARCHERS REPORT</a:t>
                </a:r>
              </a:p>
            </p:txBody>
          </p:sp>
          <p:sp>
            <p:nvSpPr>
              <p:cNvPr id="16" name="矩形 15"/>
              <p:cNvSpPr/>
              <p:nvPr/>
            </p:nvSpPr>
            <p:spPr>
              <a:xfrm>
                <a:off x="4900206" y="3025151"/>
                <a:ext cx="1821180" cy="701040"/>
              </a:xfrm>
              <a:prstGeom prst="rect">
                <a:avLst/>
              </a:prstGeom>
            </p:spPr>
            <p:txBody>
              <a:bodyPr wrap="none">
                <a:spAutoFit/>
              </a:bodyPr>
              <a:lstStyle/>
              <a:p>
                <a:pPr algn="ctr"/>
                <a:r>
                  <a:rPr altLang="en-US" b="1" lang="zh-CN" spc="300" sz="4000">
                    <a:solidFill>
                      <a:srgbClr val="0070C0"/>
                    </a:solidFill>
                    <a:latin charset="-122" panose="020b0503020204020204" pitchFamily="34" typeface="微软雅黑"/>
                    <a:ea charset="-122" panose="020b0503020204020204" pitchFamily="34" typeface="微软雅黑"/>
                    <a:cs charset="0" pitchFamily="34" typeface="PT Sans"/>
                  </a:rPr>
                  <a:t>人员篇</a:t>
                </a:r>
              </a:p>
            </p:txBody>
          </p:sp>
        </p:grpSp>
        <p:sp>
          <p:nvSpPr>
            <p:cNvPr id="18" name="矩形 17"/>
            <p:cNvSpPr/>
            <p:nvPr/>
          </p:nvSpPr>
          <p:spPr>
            <a:xfrm>
              <a:off x="9714494" y="1751694"/>
              <a:ext cx="1706880" cy="548640"/>
            </a:xfrm>
            <a:prstGeom prst="rect">
              <a:avLst/>
            </a:prstGeom>
          </p:spPr>
          <p:txBody>
            <a:bodyPr wrap="none">
              <a:spAutoFit/>
            </a:bodyPr>
            <a:lstStyle/>
            <a:p>
              <a:pPr>
                <a:defRPr/>
              </a:pPr>
              <a:r>
                <a:rPr altLang="zh-CN" lang="en-US" sz="3000">
                  <a:solidFill>
                    <a:schemeClr val="accent1">
                      <a:lumMod val="75000"/>
                    </a:schemeClr>
                  </a:solidFill>
                  <a:latin charset="0" panose="04030905020b02020c02" pitchFamily="82" typeface="Bauhaus 93"/>
                </a:rPr>
                <a:t>lOgO</a:t>
              </a:r>
            </a:p>
          </p:txBody>
        </p:sp>
      </p:grpSp>
    </p:spTree>
    <p:extLst>
      <p:ext uri="{BB962C8B-B14F-4D97-AF65-F5344CB8AC3E}">
        <p14:creationId val="2467215032"/>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0">
                                            <p:txEl>
                                              <p:pRg end="0" st="0"/>
                                            </p:txEl>
                                          </p:spTgt>
                                        </p:tgtEl>
                                        <p:attrNameLst>
                                          <p:attrName>style.visibility</p:attrName>
                                        </p:attrNameLst>
                                      </p:cBhvr>
                                      <p:to>
                                        <p:strVal val="visible"/>
                                      </p:to>
                                    </p:set>
                                    <p:animEffect filter="wipe(left)" transition="in">
                                      <p:cBhvr>
                                        <p:cTn dur="500" id="13"/>
                                        <p:tgtEl>
                                          <p:spTgt spid="10">
                                            <p:txEl>
                                              <p:pRg end="0" st="0"/>
                                            </p:txEl>
                                          </p:spTgt>
                                        </p:tgtEl>
                                      </p:cBhvr>
                                    </p:animEffect>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500" id="17"/>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239051" y="-8479"/>
            <a:ext cx="3949572" cy="6847075"/>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7953180" y="-10780"/>
            <a:ext cx="4237149" cy="6858000"/>
          </a:xfrm>
          <a:prstGeom prst="rect">
            <a:avLst/>
          </a:prstGeom>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3711834" y="-10780"/>
            <a:ext cx="4241346" cy="6885321"/>
          </a:xfrm>
          <a:prstGeom prst="rect">
            <a:avLst/>
          </a:prstGeom>
        </p:spPr>
      </p:pic>
      <p:sp>
        <p:nvSpPr>
          <p:cNvPr id="6" name="矩形 5"/>
          <p:cNvSpPr/>
          <p:nvPr/>
        </p:nvSpPr>
        <p:spPr>
          <a:xfrm>
            <a:off x="-210765" y="4972050"/>
            <a:ext cx="12382837" cy="1885950"/>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607710" y="5516375"/>
            <a:ext cx="2269998" cy="812926"/>
            <a:chOff x="607710" y="5516375"/>
            <a:chExt cx="2269998" cy="812926"/>
          </a:xfrm>
        </p:grpSpPr>
        <p:sp>
          <p:nvSpPr>
            <p:cNvPr id="12" name="文本框 11"/>
            <p:cNvSpPr txBox="1"/>
            <p:nvPr/>
          </p:nvSpPr>
          <p:spPr bwMode="auto">
            <a:xfrm>
              <a:off x="616604" y="5954583"/>
              <a:ext cx="2261104" cy="384048"/>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tx1"/>
                  </a:solidFill>
                  <a:latin charset="0" panose="020b0806030902050204" pitchFamily="34" typeface="Impact"/>
                  <a:sym charset="-122" panose="020b0503020204020204" pitchFamily="34" typeface="微软雅黑"/>
                </a:rPr>
                <a:t>在此录入图表的描述说明，在此录入图表的描述说明。</a:t>
              </a:r>
            </a:p>
          </p:txBody>
        </p:sp>
        <p:sp>
          <p:nvSpPr>
            <p:cNvPr id="13" name="文本框 24"/>
            <p:cNvSpPr txBox="1">
              <a:spLocks noChangeArrowheads="1"/>
            </p:cNvSpPr>
            <p:nvPr/>
          </p:nvSpPr>
          <p:spPr bwMode="auto">
            <a:xfrm>
              <a:off x="607710" y="5516375"/>
              <a:ext cx="194171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a:solidFill>
                    <a:schemeClr val="bg1"/>
                  </a:solidFill>
                  <a:latin charset="-122" panose="020b0503020204020204" pitchFamily="34" typeface="微软雅黑"/>
                  <a:ea charset="-122" panose="020b0503020204020204" pitchFamily="34" typeface="微软雅黑"/>
                  <a:cs typeface="Lato Regular"/>
                </a:rPr>
                <a:t>张三  董事长</a:t>
              </a:r>
            </a:p>
          </p:txBody>
        </p:sp>
      </p:grpSp>
      <p:grpSp>
        <p:nvGrpSpPr>
          <p:cNvPr id="19" name="组合 18"/>
          <p:cNvGrpSpPr/>
          <p:nvPr/>
        </p:nvGrpSpPr>
        <p:grpSpPr>
          <a:xfrm>
            <a:off x="4853115" y="5516375"/>
            <a:ext cx="2269998" cy="812926"/>
            <a:chOff x="607710" y="5516375"/>
            <a:chExt cx="2269998" cy="812926"/>
          </a:xfrm>
        </p:grpSpPr>
        <p:sp>
          <p:nvSpPr>
            <p:cNvPr id="20" name="文本框 19"/>
            <p:cNvSpPr txBox="1"/>
            <p:nvPr/>
          </p:nvSpPr>
          <p:spPr bwMode="auto">
            <a:xfrm>
              <a:off x="616604" y="5954583"/>
              <a:ext cx="2261104" cy="384048"/>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tx1"/>
                  </a:solidFill>
                  <a:latin charset="0" panose="020b0806030902050204" pitchFamily="34" typeface="Impact"/>
                  <a:sym charset="-122" panose="020b0503020204020204" pitchFamily="34" typeface="微软雅黑"/>
                </a:rPr>
                <a:t>在此录入图表的描述说明，在此录入图表的描述说明。</a:t>
              </a:r>
            </a:p>
          </p:txBody>
        </p:sp>
        <p:sp>
          <p:nvSpPr>
            <p:cNvPr id="21" name="文本框 24"/>
            <p:cNvSpPr txBox="1">
              <a:spLocks noChangeArrowheads="1"/>
            </p:cNvSpPr>
            <p:nvPr/>
          </p:nvSpPr>
          <p:spPr bwMode="auto">
            <a:xfrm>
              <a:off x="607709" y="5516375"/>
              <a:ext cx="194171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a:solidFill>
                    <a:schemeClr val="bg1"/>
                  </a:solidFill>
                  <a:latin charset="-122" panose="020b0503020204020204" pitchFamily="34" typeface="微软雅黑"/>
                  <a:ea charset="-122" panose="020b0503020204020204" pitchFamily="34" typeface="微软雅黑"/>
                  <a:cs typeface="Lato Regular"/>
                </a:rPr>
                <a:t>张三  董事长</a:t>
              </a:r>
            </a:p>
          </p:txBody>
        </p:sp>
      </p:grpSp>
      <p:grpSp>
        <p:nvGrpSpPr>
          <p:cNvPr id="23" name="组合 22"/>
          <p:cNvGrpSpPr/>
          <p:nvPr/>
        </p:nvGrpSpPr>
        <p:grpSpPr>
          <a:xfrm>
            <a:off x="9077208" y="5516375"/>
            <a:ext cx="2269998" cy="812926"/>
            <a:chOff x="607710" y="5516375"/>
            <a:chExt cx="2269998" cy="812926"/>
          </a:xfrm>
        </p:grpSpPr>
        <p:sp>
          <p:nvSpPr>
            <p:cNvPr id="24" name="文本框 23"/>
            <p:cNvSpPr txBox="1"/>
            <p:nvPr/>
          </p:nvSpPr>
          <p:spPr bwMode="auto">
            <a:xfrm>
              <a:off x="616605" y="5954583"/>
              <a:ext cx="2261104" cy="384048"/>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tx1"/>
                  </a:solidFill>
                  <a:latin charset="0" panose="020b0806030902050204" pitchFamily="34" typeface="Impact"/>
                  <a:sym charset="-122" panose="020b0503020204020204" pitchFamily="34" typeface="微软雅黑"/>
                </a:rPr>
                <a:t>在此录入图表的描述说明，在此录入图表的描述说明。</a:t>
              </a:r>
            </a:p>
          </p:txBody>
        </p:sp>
        <p:sp>
          <p:nvSpPr>
            <p:cNvPr id="25" name="文本框 24"/>
            <p:cNvSpPr txBox="1">
              <a:spLocks noChangeArrowheads="1"/>
            </p:cNvSpPr>
            <p:nvPr/>
          </p:nvSpPr>
          <p:spPr bwMode="auto">
            <a:xfrm>
              <a:off x="607711" y="5516375"/>
              <a:ext cx="194171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a:solidFill>
                    <a:schemeClr val="bg1"/>
                  </a:solidFill>
                  <a:latin charset="-122" panose="020b0503020204020204" pitchFamily="34" typeface="微软雅黑"/>
                  <a:ea charset="-122" panose="020b0503020204020204" pitchFamily="34" typeface="微软雅黑"/>
                  <a:cs typeface="Lato Regular"/>
                </a:rPr>
                <a:t>张三  董事长</a:t>
              </a:r>
            </a:p>
          </p:txBody>
        </p:sp>
      </p:grpSp>
      <p:grpSp>
        <p:nvGrpSpPr>
          <p:cNvPr id="8" name="组合 7"/>
          <p:cNvGrpSpPr/>
          <p:nvPr/>
        </p:nvGrpSpPr>
        <p:grpSpPr>
          <a:xfrm>
            <a:off x="549769" y="4695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公司管理层</a:t>
              </a:r>
            </a:p>
          </p:txBody>
        </p:sp>
        <p:sp>
          <p:nvSpPr>
            <p:cNvPr id="10" name="Text Box 7"/>
            <p:cNvSpPr txBox="1">
              <a:spLocks noChangeArrowheads="1"/>
            </p:cNvSpPr>
            <p:nvPr/>
          </p:nvSpPr>
          <p:spPr bwMode="auto">
            <a:xfrm>
              <a:off x="1639288" y="1052709"/>
              <a:ext cx="2545715"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COMPANY MANAGEMENT</a:t>
              </a:r>
            </a:p>
          </p:txBody>
        </p:sp>
      </p:grpSp>
      <p:sp>
        <p:nvSpPr>
          <p:cNvPr id="11" name="矩形 10"/>
          <p:cNvSpPr/>
          <p:nvPr/>
        </p:nvSpPr>
        <p:spPr>
          <a:xfrm>
            <a:off x="247650" y="4520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54285549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6"/>
                                        </p:tgtEl>
                                        <p:attrNameLst>
                                          <p:attrName>style.visibility</p:attrName>
                                        </p:attrNameLst>
                                      </p:cBhvr>
                                      <p:to>
                                        <p:strVal val="visible"/>
                                      </p:to>
                                    </p:set>
                                    <p:animEffect filter="wipe(down)"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18"/>
                                        </p:tgtEl>
                                        <p:attrNameLst>
                                          <p:attrName>style.visibility</p:attrName>
                                        </p:attrNameLst>
                                      </p:cBhvr>
                                      <p:to>
                                        <p:strVal val="visible"/>
                                      </p:to>
                                    </p:set>
                                    <p:animEffect filter="fade" transition="in">
                                      <p:cBhvr>
                                        <p:cTn dur="1000" id="19"/>
                                        <p:tgtEl>
                                          <p:spTgt spid="18"/>
                                        </p:tgtEl>
                                      </p:cBhvr>
                                    </p:animEffect>
                                    <p:anim calcmode="lin" valueType="num">
                                      <p:cBhvr>
                                        <p:cTn dur="1000" fill="hold" id="20"/>
                                        <p:tgtEl>
                                          <p:spTgt spid="18"/>
                                        </p:tgtEl>
                                        <p:attrNameLst>
                                          <p:attrName>ppt_x</p:attrName>
                                        </p:attrNameLst>
                                      </p:cBhvr>
                                      <p:tavLst>
                                        <p:tav tm="0">
                                          <p:val>
                                            <p:strVal val="#ppt_x"/>
                                          </p:val>
                                        </p:tav>
                                        <p:tav tm="100000">
                                          <p:val>
                                            <p:strVal val="#ppt_x"/>
                                          </p:val>
                                        </p:tav>
                                      </p:tavLst>
                                    </p:anim>
                                    <p:anim calcmode="lin" valueType="num">
                                      <p:cBhvr>
                                        <p:cTn dur="1000" fill="hold" id="21"/>
                                        <p:tgtEl>
                                          <p:spTgt spid="18"/>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9"/>
                                        </p:tgtEl>
                                        <p:attrNameLst>
                                          <p:attrName>style.visibility</p:attrName>
                                        </p:attrNameLst>
                                      </p:cBhvr>
                                      <p:to>
                                        <p:strVal val="visible"/>
                                      </p:to>
                                    </p:set>
                                    <p:animEffect filter="fade" transition="in">
                                      <p:cBhvr>
                                        <p:cTn dur="1000" id="25"/>
                                        <p:tgtEl>
                                          <p:spTgt spid="19"/>
                                        </p:tgtEl>
                                      </p:cBhvr>
                                    </p:animEffect>
                                    <p:anim calcmode="lin" valueType="num">
                                      <p:cBhvr>
                                        <p:cTn dur="1000" fill="hold" id="26"/>
                                        <p:tgtEl>
                                          <p:spTgt spid="19"/>
                                        </p:tgtEl>
                                        <p:attrNameLst>
                                          <p:attrName>ppt_x</p:attrName>
                                        </p:attrNameLst>
                                      </p:cBhvr>
                                      <p:tavLst>
                                        <p:tav tm="0">
                                          <p:val>
                                            <p:strVal val="#ppt_x"/>
                                          </p:val>
                                        </p:tav>
                                        <p:tav tm="100000">
                                          <p:val>
                                            <p:strVal val="#ppt_x"/>
                                          </p:val>
                                        </p:tav>
                                      </p:tavLst>
                                    </p:anim>
                                    <p:anim calcmode="lin" valueType="num">
                                      <p:cBhvr>
                                        <p:cTn dur="1000" fill="hold" id="27"/>
                                        <p:tgtEl>
                                          <p:spTgt spid="19"/>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3500"/>
                            </p:stCondLst>
                            <p:childTnLst>
                              <p:par>
                                <p:cTn fill="hold" id="29" nodeType="afterEffect" presetClass="entr" presetID="42" presetSubtype="0">
                                  <p:stCondLst>
                                    <p:cond delay="0"/>
                                  </p:stCondLst>
                                  <p:childTnLst>
                                    <p:set>
                                      <p:cBhvr>
                                        <p:cTn dur="1" fill="hold" id="30">
                                          <p:stCondLst>
                                            <p:cond delay="0"/>
                                          </p:stCondLst>
                                        </p:cTn>
                                        <p:tgtEl>
                                          <p:spTgt spid="23"/>
                                        </p:tgtEl>
                                        <p:attrNameLst>
                                          <p:attrName>style.visibility</p:attrName>
                                        </p:attrNameLst>
                                      </p:cBhvr>
                                      <p:to>
                                        <p:strVal val="visible"/>
                                      </p:to>
                                    </p:set>
                                    <p:animEffect filter="fade" transition="in">
                                      <p:cBhvr>
                                        <p:cTn dur="1000" id="31"/>
                                        <p:tgtEl>
                                          <p:spTgt spid="23"/>
                                        </p:tgtEl>
                                      </p:cBhvr>
                                    </p:animEffect>
                                    <p:anim calcmode="lin" valueType="num">
                                      <p:cBhvr>
                                        <p:cTn dur="1000" fill="hold" id="32"/>
                                        <p:tgtEl>
                                          <p:spTgt spid="23"/>
                                        </p:tgtEl>
                                        <p:attrNameLst>
                                          <p:attrName>ppt_x</p:attrName>
                                        </p:attrNameLst>
                                      </p:cBhvr>
                                      <p:tavLst>
                                        <p:tav tm="0">
                                          <p:val>
                                            <p:strVal val="#ppt_x"/>
                                          </p:val>
                                        </p:tav>
                                        <p:tav tm="100000">
                                          <p:val>
                                            <p:strVal val="#ppt_x"/>
                                          </p:val>
                                        </p:tav>
                                      </p:tavLst>
                                    </p:anim>
                                    <p:anim calcmode="lin" valueType="num">
                                      <p:cBhvr>
                                        <p:cTn dur="1000" fill="hold" id="33"/>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员工风采</a:t>
              </a:r>
            </a:p>
          </p:txBody>
        </p:sp>
        <p:sp>
          <p:nvSpPr>
            <p:cNvPr id="10" name="Text Box 7"/>
            <p:cNvSpPr txBox="1">
              <a:spLocks noChangeArrowheads="1"/>
            </p:cNvSpPr>
            <p:nvPr/>
          </p:nvSpPr>
          <p:spPr bwMode="auto">
            <a:xfrm>
              <a:off x="1639288" y="1052709"/>
              <a:ext cx="1650365"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STAFF PRESENCE</a:t>
              </a:r>
            </a:p>
          </p:txBody>
        </p:sp>
      </p:grpSp>
      <p:sp>
        <p:nvSpPr>
          <p:cNvPr id="11" name="矩形 10"/>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Rectangle 6"/>
          <p:cNvSpPr>
            <a:spLocks noChangeArrowheads="1"/>
          </p:cNvSpPr>
          <p:nvPr/>
        </p:nvSpPr>
        <p:spPr bwMode="auto">
          <a:xfrm>
            <a:off x="992413" y="3322411"/>
            <a:ext cx="1076325" cy="1082675"/>
          </a:xfrm>
          <a:prstGeom prst="rect">
            <a:avLst/>
          </a:prstGeom>
          <a:blipFill>
            <a:blip r:embed="rId3"/>
            <a:stretch>
              <a:fillRect/>
            </a:stretch>
          </a:blipFill>
          <a:ln>
            <a:noFill/>
          </a:ln>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12" name="Rectangle 9"/>
          <p:cNvSpPr>
            <a:spLocks noChangeArrowheads="1"/>
          </p:cNvSpPr>
          <p:nvPr/>
        </p:nvSpPr>
        <p:spPr bwMode="auto">
          <a:xfrm>
            <a:off x="3529239" y="2058760"/>
            <a:ext cx="1076325" cy="1081088"/>
          </a:xfrm>
          <a:prstGeom prst="rect">
            <a:avLst/>
          </a:prstGeom>
          <a:blipFill>
            <a:blip r:embed="rId4"/>
            <a:stretch>
              <a:fillRect/>
            </a:stretch>
          </a:blipFill>
          <a:ln>
            <a:noFill/>
          </a:ln>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13" name="Rectangle 11"/>
          <p:cNvSpPr>
            <a:spLocks noChangeArrowheads="1"/>
          </p:cNvSpPr>
          <p:nvPr/>
        </p:nvSpPr>
        <p:spPr bwMode="auto">
          <a:xfrm>
            <a:off x="6066064" y="2058760"/>
            <a:ext cx="1079500" cy="1081088"/>
          </a:xfrm>
          <a:prstGeom prst="rect">
            <a:avLst/>
          </a:prstGeom>
          <a:blipFill>
            <a:blip r:embed="rId5"/>
            <a:stretch>
              <a:fillRect/>
            </a:stretch>
          </a:blipFill>
          <a:ln>
            <a:noFill/>
          </a:ln>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14" name="Rectangle 12"/>
          <p:cNvSpPr>
            <a:spLocks noChangeArrowheads="1"/>
          </p:cNvSpPr>
          <p:nvPr/>
        </p:nvSpPr>
        <p:spPr bwMode="auto">
          <a:xfrm>
            <a:off x="4797652" y="3309712"/>
            <a:ext cx="1076325" cy="1077913"/>
          </a:xfrm>
          <a:prstGeom prst="rect">
            <a:avLst/>
          </a:prstGeom>
          <a:blipFill>
            <a:blip r:embed="rId3"/>
            <a:stretch>
              <a:fillRect/>
            </a:stretch>
          </a:blipFill>
          <a:ln>
            <a:noFill/>
          </a:ln>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15" name="Rectangle 15"/>
          <p:cNvSpPr>
            <a:spLocks noChangeArrowheads="1"/>
          </p:cNvSpPr>
          <p:nvPr/>
        </p:nvSpPr>
        <p:spPr bwMode="auto">
          <a:xfrm>
            <a:off x="6066064" y="4557486"/>
            <a:ext cx="1079500" cy="1081088"/>
          </a:xfrm>
          <a:prstGeom prst="rect">
            <a:avLst/>
          </a:prstGeom>
          <a:blipFill>
            <a:blip r:embed="rId5"/>
            <a:stretch>
              <a:fillRect/>
            </a:stretch>
          </a:blipFill>
          <a:ln>
            <a:noFill/>
          </a:ln>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16" name="Rectangle 18"/>
          <p:cNvSpPr>
            <a:spLocks noChangeArrowheads="1"/>
          </p:cNvSpPr>
          <p:nvPr/>
        </p:nvSpPr>
        <p:spPr bwMode="auto">
          <a:xfrm>
            <a:off x="2260826" y="3343048"/>
            <a:ext cx="2344739" cy="2319339"/>
          </a:xfrm>
          <a:prstGeom prst="rect">
            <a:avLst/>
          </a:prstGeom>
          <a:blipFill dpi="0" rotWithShape="1">
            <a:blip r:embed="rId6">
              <a:extLst>
                <a:ext uri="{28A0092B-C50C-407E-A947-70E740481C1C}">
                  <a14:useLocalDpi val="0"/>
                </a:ext>
              </a:extLst>
            </a:blip>
            <a:stretch>
              <a:fillRect/>
            </a:stretch>
          </a:blipFill>
          <a:ln>
            <a:noFill/>
          </a:ln>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grpSp>
        <p:nvGrpSpPr>
          <p:cNvPr id="18" name="组合 17"/>
          <p:cNvGrpSpPr/>
          <p:nvPr/>
        </p:nvGrpSpPr>
        <p:grpSpPr>
          <a:xfrm>
            <a:off x="6066064" y="3309712"/>
            <a:ext cx="1079500" cy="1077913"/>
            <a:chOff x="6851650" y="3394075"/>
            <a:chExt cx="1079500" cy="1077913"/>
          </a:xfrm>
        </p:grpSpPr>
        <p:sp>
          <p:nvSpPr>
            <p:cNvPr id="48" name="Rectangle 13"/>
            <p:cNvSpPr>
              <a:spLocks noChangeArrowheads="1"/>
            </p:cNvSpPr>
            <p:nvPr/>
          </p:nvSpPr>
          <p:spPr bwMode="auto">
            <a:xfrm>
              <a:off x="6851650" y="3394075"/>
              <a:ext cx="1079500" cy="1077913"/>
            </a:xfrm>
            <a:prstGeom prst="rect">
              <a:avLst/>
            </a:prstGeom>
            <a:solidFill>
              <a:schemeClr val="tx2"/>
            </a:solidFill>
            <a:ln>
              <a:noFill/>
            </a:ln>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49" name="Freeform 70"/>
            <p:cNvSpPr/>
            <p:nvPr/>
          </p:nvSpPr>
          <p:spPr bwMode="auto">
            <a:xfrm>
              <a:off x="7064375" y="3649663"/>
              <a:ext cx="574675" cy="546100"/>
            </a:xfrm>
            <a:custGeom>
              <a:gdLst>
                <a:gd fmla="*/ 82 w 173" name="T0"/>
                <a:gd fmla="*/ 5 h 164" name="T1"/>
                <a:gd fmla="*/ 92 w 173" name="T2"/>
                <a:gd fmla="*/ 5 h 164" name="T3"/>
                <a:gd fmla="*/ 110 w 173" name="T4"/>
                <a:gd fmla="*/ 42 h 164" name="T5"/>
                <a:gd fmla="*/ 125 w 173" name="T6"/>
                <a:gd fmla="*/ 53 h 164" name="T7"/>
                <a:gd fmla="*/ 166 w 173" name="T8"/>
                <a:gd fmla="*/ 59 h 164" name="T9"/>
                <a:gd fmla="*/ 169 w 173" name="T10"/>
                <a:gd fmla="*/ 68 h 164" name="T11"/>
                <a:gd fmla="*/ 140 w 173" name="T12"/>
                <a:gd fmla="*/ 97 h 164" name="T13"/>
                <a:gd fmla="*/ 134 w 173" name="T14"/>
                <a:gd fmla="*/ 115 h 164" name="T15"/>
                <a:gd fmla="*/ 140 w 173" name="T16"/>
                <a:gd fmla="*/ 155 h 164" name="T17"/>
                <a:gd fmla="*/ 132 w 173" name="T18"/>
                <a:gd fmla="*/ 161 h 164" name="T19"/>
                <a:gd fmla="*/ 97 w 173" name="T20"/>
                <a:gd fmla="*/ 142 h 164" name="T21"/>
                <a:gd fmla="*/ 77 w 173" name="T22"/>
                <a:gd fmla="*/ 142 h 164" name="T23"/>
                <a:gd fmla="*/ 41 w 173" name="T24"/>
                <a:gd fmla="*/ 161 h 164" name="T25"/>
                <a:gd fmla="*/ 33 w 173" name="T26"/>
                <a:gd fmla="*/ 155 h 164" name="T27"/>
                <a:gd fmla="*/ 40 w 173" name="T28"/>
                <a:gd fmla="*/ 115 h 164" name="T29"/>
                <a:gd fmla="*/ 34 w 173" name="T30"/>
                <a:gd fmla="*/ 97 h 164" name="T31"/>
                <a:gd fmla="*/ 5 w 173" name="T32"/>
                <a:gd fmla="*/ 68 h 164" name="T33"/>
                <a:gd fmla="*/ 8 w 173" name="T34"/>
                <a:gd fmla="*/ 59 h 164" name="T35"/>
                <a:gd fmla="*/ 48 w 173" name="T36"/>
                <a:gd fmla="*/ 53 h 164" name="T37"/>
                <a:gd fmla="*/ 64 w 173" name="T38"/>
                <a:gd fmla="*/ 42 h 164" name="T39"/>
                <a:gd fmla="*/ 82 w 173" name="T40"/>
                <a:gd fmla="*/ 5 h 16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4" w="173">
                  <a:moveTo>
                    <a:pt x="82" y="5"/>
                  </a:moveTo>
                  <a:cubicBezTo>
                    <a:pt x="85" y="0"/>
                    <a:pt x="89" y="0"/>
                    <a:pt x="92" y="5"/>
                  </a:cubicBezTo>
                  <a:cubicBezTo>
                    <a:pt x="110" y="42"/>
                    <a:pt x="110" y="42"/>
                    <a:pt x="110" y="42"/>
                  </a:cubicBezTo>
                  <a:cubicBezTo>
                    <a:pt x="112" y="47"/>
                    <a:pt x="119" y="52"/>
                    <a:pt x="125" y="53"/>
                  </a:cubicBezTo>
                  <a:cubicBezTo>
                    <a:pt x="166" y="59"/>
                    <a:pt x="166" y="59"/>
                    <a:pt x="166" y="59"/>
                  </a:cubicBezTo>
                  <a:cubicBezTo>
                    <a:pt x="172" y="60"/>
                    <a:pt x="173" y="64"/>
                    <a:pt x="169" y="68"/>
                  </a:cubicBezTo>
                  <a:cubicBezTo>
                    <a:pt x="140" y="97"/>
                    <a:pt x="140" y="97"/>
                    <a:pt x="140" y="97"/>
                  </a:cubicBezTo>
                  <a:cubicBezTo>
                    <a:pt x="135" y="101"/>
                    <a:pt x="133" y="109"/>
                    <a:pt x="134" y="115"/>
                  </a:cubicBezTo>
                  <a:cubicBezTo>
                    <a:pt x="140" y="155"/>
                    <a:pt x="140" y="155"/>
                    <a:pt x="140" y="155"/>
                  </a:cubicBezTo>
                  <a:cubicBezTo>
                    <a:pt x="141" y="161"/>
                    <a:pt x="138" y="164"/>
                    <a:pt x="132" y="161"/>
                  </a:cubicBezTo>
                  <a:cubicBezTo>
                    <a:pt x="97" y="142"/>
                    <a:pt x="97" y="142"/>
                    <a:pt x="97" y="142"/>
                  </a:cubicBezTo>
                  <a:cubicBezTo>
                    <a:pt x="91" y="139"/>
                    <a:pt x="82" y="139"/>
                    <a:pt x="77" y="142"/>
                  </a:cubicBezTo>
                  <a:cubicBezTo>
                    <a:pt x="41" y="161"/>
                    <a:pt x="41" y="161"/>
                    <a:pt x="41" y="161"/>
                  </a:cubicBezTo>
                  <a:cubicBezTo>
                    <a:pt x="36" y="164"/>
                    <a:pt x="32" y="161"/>
                    <a:pt x="33" y="155"/>
                  </a:cubicBezTo>
                  <a:cubicBezTo>
                    <a:pt x="40" y="115"/>
                    <a:pt x="40" y="115"/>
                    <a:pt x="40" y="115"/>
                  </a:cubicBezTo>
                  <a:cubicBezTo>
                    <a:pt x="41" y="109"/>
                    <a:pt x="38" y="101"/>
                    <a:pt x="34" y="97"/>
                  </a:cubicBezTo>
                  <a:cubicBezTo>
                    <a:pt x="5" y="68"/>
                    <a:pt x="5" y="68"/>
                    <a:pt x="5" y="68"/>
                  </a:cubicBezTo>
                  <a:cubicBezTo>
                    <a:pt x="0" y="64"/>
                    <a:pt x="2" y="60"/>
                    <a:pt x="8" y="59"/>
                  </a:cubicBezTo>
                  <a:cubicBezTo>
                    <a:pt x="48" y="53"/>
                    <a:pt x="48" y="53"/>
                    <a:pt x="48" y="53"/>
                  </a:cubicBezTo>
                  <a:cubicBezTo>
                    <a:pt x="54" y="52"/>
                    <a:pt x="61" y="47"/>
                    <a:pt x="64" y="42"/>
                  </a:cubicBezTo>
                  <a:lnTo>
                    <a:pt x="82" y="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grpSp>
      <p:grpSp>
        <p:nvGrpSpPr>
          <p:cNvPr id="19" name="组合 18"/>
          <p:cNvGrpSpPr/>
          <p:nvPr/>
        </p:nvGrpSpPr>
        <p:grpSpPr>
          <a:xfrm>
            <a:off x="2260827" y="2058760"/>
            <a:ext cx="1076325" cy="1081088"/>
            <a:chOff x="3046413" y="2143125"/>
            <a:chExt cx="1076325" cy="1081088"/>
          </a:xfrm>
        </p:grpSpPr>
        <p:sp>
          <p:nvSpPr>
            <p:cNvPr id="44" name="Rectangle 8"/>
            <p:cNvSpPr>
              <a:spLocks noChangeArrowheads="1"/>
            </p:cNvSpPr>
            <p:nvPr/>
          </p:nvSpPr>
          <p:spPr bwMode="auto">
            <a:xfrm>
              <a:off x="3046413" y="2143125"/>
              <a:ext cx="1076325" cy="1081088"/>
            </a:xfrm>
            <a:prstGeom prst="rect">
              <a:avLst/>
            </a:prstGeom>
            <a:solidFill>
              <a:schemeClr val="accent2"/>
            </a:solidFill>
            <a:ln>
              <a:noFill/>
            </a:ln>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grpSp>
          <p:nvGrpSpPr>
            <p:cNvPr id="45" name="组合 44"/>
            <p:cNvGrpSpPr/>
            <p:nvPr/>
          </p:nvGrpSpPr>
          <p:grpSpPr>
            <a:xfrm>
              <a:off x="3428547" y="2329135"/>
              <a:ext cx="316138" cy="678226"/>
              <a:chOff x="3421063" y="2346325"/>
              <a:chExt cx="273050" cy="585788"/>
            </a:xfrm>
          </p:grpSpPr>
          <p:sp>
            <p:nvSpPr>
              <p:cNvPr id="46" name="Oval 71"/>
              <p:cNvSpPr>
                <a:spLocks noChangeArrowheads="1"/>
              </p:cNvSpPr>
              <p:nvPr/>
            </p:nvSpPr>
            <p:spPr bwMode="auto">
              <a:xfrm>
                <a:off x="3514725" y="2346325"/>
                <a:ext cx="85725" cy="8890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47" name="Freeform 72"/>
              <p:cNvSpPr/>
              <p:nvPr/>
            </p:nvSpPr>
            <p:spPr bwMode="auto">
              <a:xfrm>
                <a:off x="3421063" y="2452688"/>
                <a:ext cx="273050" cy="479425"/>
              </a:xfrm>
              <a:custGeom>
                <a:gdLst>
                  <a:gd fmla="*/ 81 w 82" name="T0"/>
                  <a:gd fmla="*/ 53 h 144" name="T1"/>
                  <a:gd fmla="*/ 67 w 82" name="T2"/>
                  <a:gd fmla="*/ 9 h 144" name="T3"/>
                  <a:gd fmla="*/ 57 w 82" name="T4"/>
                  <a:gd fmla="*/ 0 h 144" name="T5"/>
                  <a:gd fmla="*/ 25 w 82" name="T6"/>
                  <a:gd fmla="*/ 0 h 144" name="T7"/>
                  <a:gd fmla="*/ 17 w 82" name="T8"/>
                  <a:gd fmla="*/ 4 h 144" name="T9"/>
                  <a:gd fmla="*/ 16 w 82" name="T10"/>
                  <a:gd fmla="*/ 6 h 144" name="T11"/>
                  <a:gd fmla="*/ 16 w 82" name="T12"/>
                  <a:gd fmla="*/ 6 h 144" name="T13"/>
                  <a:gd fmla="*/ 16 w 82" name="T14"/>
                  <a:gd fmla="*/ 7 h 144" name="T15"/>
                  <a:gd fmla="*/ 1 w 82" name="T16"/>
                  <a:gd fmla="*/ 53 h 144" name="T17"/>
                  <a:gd fmla="*/ 5 w 82" name="T18"/>
                  <a:gd fmla="*/ 61 h 144" name="T19"/>
                  <a:gd fmla="*/ 12 w 82" name="T20"/>
                  <a:gd fmla="*/ 57 h 144" name="T21"/>
                  <a:gd fmla="*/ 24 w 82" name="T22"/>
                  <a:gd fmla="*/ 20 h 144" name="T23"/>
                  <a:gd fmla="*/ 25 w 82" name="T24"/>
                  <a:gd fmla="*/ 20 h 144" name="T25"/>
                  <a:gd fmla="*/ 26 w 82" name="T26"/>
                  <a:gd fmla="*/ 20 h 144" name="T27"/>
                  <a:gd fmla="*/ 8 w 82" name="T28"/>
                  <a:gd fmla="*/ 86 h 144" name="T29"/>
                  <a:gd fmla="*/ 26 w 82" name="T30"/>
                  <a:gd fmla="*/ 86 h 144" name="T31"/>
                  <a:gd fmla="*/ 26 w 82" name="T32"/>
                  <a:gd fmla="*/ 138 h 144" name="T33"/>
                  <a:gd fmla="*/ 33 w 82" name="T34"/>
                  <a:gd fmla="*/ 144 h 144" name="T35"/>
                  <a:gd fmla="*/ 40 w 82" name="T36"/>
                  <a:gd fmla="*/ 138 h 144" name="T37"/>
                  <a:gd fmla="*/ 40 w 82" name="T38"/>
                  <a:gd fmla="*/ 86 h 144" name="T39"/>
                  <a:gd fmla="*/ 43 w 82" name="T40"/>
                  <a:gd fmla="*/ 86 h 144" name="T41"/>
                  <a:gd fmla="*/ 43 w 82" name="T42"/>
                  <a:gd fmla="*/ 138 h 144" name="T43"/>
                  <a:gd fmla="*/ 50 w 82" name="T44"/>
                  <a:gd fmla="*/ 144 h 144" name="T45"/>
                  <a:gd fmla="*/ 57 w 82" name="T46"/>
                  <a:gd fmla="*/ 138 h 144" name="T47"/>
                  <a:gd fmla="*/ 57 w 82" name="T48"/>
                  <a:gd fmla="*/ 86 h 144" name="T49"/>
                  <a:gd fmla="*/ 74 w 82" name="T50"/>
                  <a:gd fmla="*/ 86 h 144" name="T51"/>
                  <a:gd fmla="*/ 56 w 82" name="T52"/>
                  <a:gd fmla="*/ 20 h 144" name="T53"/>
                  <a:gd fmla="*/ 57 w 82" name="T54"/>
                  <a:gd fmla="*/ 20 h 144" name="T55"/>
                  <a:gd fmla="*/ 58 w 82" name="T56"/>
                  <a:gd fmla="*/ 20 h 144" name="T57"/>
                  <a:gd fmla="*/ 70 w 82" name="T58"/>
                  <a:gd fmla="*/ 57 h 144" name="T59"/>
                  <a:gd fmla="*/ 78 w 82" name="T60"/>
                  <a:gd fmla="*/ 61 h 144" name="T61"/>
                  <a:gd fmla="*/ 81 w 82" name="T62"/>
                  <a:gd fmla="*/ 53 h 14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4" w="82">
                    <a:moveTo>
                      <a:pt x="81" y="53"/>
                    </a:moveTo>
                    <a:cubicBezTo>
                      <a:pt x="67" y="9"/>
                      <a:pt x="67" y="9"/>
                      <a:pt x="67" y="9"/>
                    </a:cubicBezTo>
                    <a:cubicBezTo>
                      <a:pt x="66" y="4"/>
                      <a:pt x="62" y="0"/>
                      <a:pt x="57" y="0"/>
                    </a:cubicBezTo>
                    <a:cubicBezTo>
                      <a:pt x="25" y="0"/>
                      <a:pt x="25" y="0"/>
                      <a:pt x="25" y="0"/>
                    </a:cubicBezTo>
                    <a:cubicBezTo>
                      <a:pt x="21" y="0"/>
                      <a:pt x="18" y="2"/>
                      <a:pt x="17" y="4"/>
                    </a:cubicBezTo>
                    <a:cubicBezTo>
                      <a:pt x="16" y="5"/>
                      <a:pt x="16" y="6"/>
                      <a:pt x="16" y="6"/>
                    </a:cubicBezTo>
                    <a:cubicBezTo>
                      <a:pt x="16" y="6"/>
                      <a:pt x="16" y="6"/>
                      <a:pt x="16" y="6"/>
                    </a:cubicBezTo>
                    <a:cubicBezTo>
                      <a:pt x="16" y="7"/>
                      <a:pt x="16" y="7"/>
                      <a:pt x="16" y="7"/>
                    </a:cubicBezTo>
                    <a:cubicBezTo>
                      <a:pt x="1" y="53"/>
                      <a:pt x="1" y="53"/>
                      <a:pt x="1" y="53"/>
                    </a:cubicBezTo>
                    <a:cubicBezTo>
                      <a:pt x="0" y="56"/>
                      <a:pt x="2" y="60"/>
                      <a:pt x="5" y="61"/>
                    </a:cubicBezTo>
                    <a:cubicBezTo>
                      <a:pt x="8" y="62"/>
                      <a:pt x="11" y="60"/>
                      <a:pt x="12" y="57"/>
                    </a:cubicBezTo>
                    <a:cubicBezTo>
                      <a:pt x="24" y="20"/>
                      <a:pt x="24" y="20"/>
                      <a:pt x="24" y="20"/>
                    </a:cubicBezTo>
                    <a:cubicBezTo>
                      <a:pt x="24" y="20"/>
                      <a:pt x="24" y="20"/>
                      <a:pt x="25" y="20"/>
                    </a:cubicBezTo>
                    <a:cubicBezTo>
                      <a:pt x="26" y="20"/>
                      <a:pt x="26" y="20"/>
                      <a:pt x="26" y="20"/>
                    </a:cubicBezTo>
                    <a:cubicBezTo>
                      <a:pt x="8" y="86"/>
                      <a:pt x="8" y="86"/>
                      <a:pt x="8" y="86"/>
                    </a:cubicBezTo>
                    <a:cubicBezTo>
                      <a:pt x="26" y="86"/>
                      <a:pt x="26" y="86"/>
                      <a:pt x="26" y="86"/>
                    </a:cubicBezTo>
                    <a:cubicBezTo>
                      <a:pt x="26" y="138"/>
                      <a:pt x="26" y="138"/>
                      <a:pt x="26" y="138"/>
                    </a:cubicBezTo>
                    <a:cubicBezTo>
                      <a:pt x="26" y="141"/>
                      <a:pt x="29" y="144"/>
                      <a:pt x="33" y="144"/>
                    </a:cubicBezTo>
                    <a:cubicBezTo>
                      <a:pt x="37" y="144"/>
                      <a:pt x="40" y="141"/>
                      <a:pt x="40" y="138"/>
                    </a:cubicBezTo>
                    <a:cubicBezTo>
                      <a:pt x="40" y="86"/>
                      <a:pt x="40" y="86"/>
                      <a:pt x="40" y="86"/>
                    </a:cubicBezTo>
                    <a:cubicBezTo>
                      <a:pt x="43" y="86"/>
                      <a:pt x="43" y="86"/>
                      <a:pt x="43" y="86"/>
                    </a:cubicBezTo>
                    <a:cubicBezTo>
                      <a:pt x="43" y="138"/>
                      <a:pt x="43" y="138"/>
                      <a:pt x="43" y="138"/>
                    </a:cubicBezTo>
                    <a:cubicBezTo>
                      <a:pt x="43" y="141"/>
                      <a:pt x="46" y="144"/>
                      <a:pt x="50" y="144"/>
                    </a:cubicBezTo>
                    <a:cubicBezTo>
                      <a:pt x="54" y="144"/>
                      <a:pt x="57" y="141"/>
                      <a:pt x="57" y="138"/>
                    </a:cubicBezTo>
                    <a:cubicBezTo>
                      <a:pt x="57" y="86"/>
                      <a:pt x="57" y="86"/>
                      <a:pt x="57" y="86"/>
                    </a:cubicBezTo>
                    <a:cubicBezTo>
                      <a:pt x="74" y="86"/>
                      <a:pt x="74" y="86"/>
                      <a:pt x="74" y="86"/>
                    </a:cubicBezTo>
                    <a:cubicBezTo>
                      <a:pt x="56" y="20"/>
                      <a:pt x="56" y="20"/>
                      <a:pt x="56" y="20"/>
                    </a:cubicBezTo>
                    <a:cubicBezTo>
                      <a:pt x="57" y="20"/>
                      <a:pt x="57" y="20"/>
                      <a:pt x="57" y="20"/>
                    </a:cubicBezTo>
                    <a:cubicBezTo>
                      <a:pt x="58" y="20"/>
                      <a:pt x="58" y="20"/>
                      <a:pt x="58" y="20"/>
                    </a:cubicBezTo>
                    <a:cubicBezTo>
                      <a:pt x="70" y="57"/>
                      <a:pt x="70" y="57"/>
                      <a:pt x="70" y="57"/>
                    </a:cubicBezTo>
                    <a:cubicBezTo>
                      <a:pt x="72" y="60"/>
                      <a:pt x="75" y="62"/>
                      <a:pt x="78" y="61"/>
                    </a:cubicBezTo>
                    <a:cubicBezTo>
                      <a:pt x="81" y="60"/>
                      <a:pt x="82" y="56"/>
                      <a:pt x="81" y="5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grpSp>
      </p:grpSp>
      <p:grpSp>
        <p:nvGrpSpPr>
          <p:cNvPr id="20" name="组合 19"/>
          <p:cNvGrpSpPr/>
          <p:nvPr/>
        </p:nvGrpSpPr>
        <p:grpSpPr>
          <a:xfrm>
            <a:off x="992413" y="4587648"/>
            <a:ext cx="1076325" cy="1081088"/>
            <a:chOff x="1778000" y="4672013"/>
            <a:chExt cx="1076325" cy="1081088"/>
          </a:xfrm>
        </p:grpSpPr>
        <p:sp>
          <p:nvSpPr>
            <p:cNvPr id="39" name="Rectangle 5"/>
            <p:cNvSpPr>
              <a:spLocks noChangeArrowheads="1"/>
            </p:cNvSpPr>
            <p:nvPr/>
          </p:nvSpPr>
          <p:spPr bwMode="auto">
            <a:xfrm>
              <a:off x="1778000" y="4672013"/>
              <a:ext cx="1076325" cy="1081088"/>
            </a:xfrm>
            <a:prstGeom prst="rect">
              <a:avLst/>
            </a:prstGeom>
            <a:solidFill>
              <a:schemeClr val="tx2"/>
            </a:solidFill>
            <a:ln>
              <a:noFill/>
            </a:ln>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grpSp>
          <p:nvGrpSpPr>
            <p:cNvPr id="40" name="组合 39"/>
            <p:cNvGrpSpPr/>
            <p:nvPr/>
          </p:nvGrpSpPr>
          <p:grpSpPr>
            <a:xfrm>
              <a:off x="2102701" y="4931003"/>
              <a:ext cx="426922" cy="542698"/>
              <a:chOff x="2079625" y="4960938"/>
              <a:chExt cx="468313" cy="595313"/>
            </a:xfrm>
          </p:grpSpPr>
          <p:sp>
            <p:nvSpPr>
              <p:cNvPr id="41" name="Freeform 73"/>
              <p:cNvSpPr/>
              <p:nvPr/>
            </p:nvSpPr>
            <p:spPr bwMode="auto">
              <a:xfrm>
                <a:off x="2130425" y="5110163"/>
                <a:ext cx="368300" cy="446088"/>
              </a:xfrm>
              <a:custGeom>
                <a:gdLst>
                  <a:gd fmla="*/ 0 w 111" name="T0"/>
                  <a:gd fmla="*/ 0 h 134" name="T1"/>
                  <a:gd fmla="*/ 0 w 111" name="T2"/>
                  <a:gd fmla="*/ 23 h 134" name="T3"/>
                  <a:gd fmla="*/ 0 w 111" name="T4"/>
                  <a:gd fmla="*/ 36 h 134" name="T5"/>
                  <a:gd fmla="*/ 0 w 111" name="T6"/>
                  <a:gd fmla="*/ 121 h 134" name="T7"/>
                  <a:gd fmla="*/ 13 w 111" name="T8"/>
                  <a:gd fmla="*/ 134 h 134" name="T9"/>
                  <a:gd fmla="*/ 98 w 111" name="T10"/>
                  <a:gd fmla="*/ 134 h 134" name="T11"/>
                  <a:gd fmla="*/ 111 w 111" name="T12"/>
                  <a:gd fmla="*/ 121 h 134" name="T13"/>
                  <a:gd fmla="*/ 111 w 111" name="T14"/>
                  <a:gd fmla="*/ 36 h 134" name="T15"/>
                  <a:gd fmla="*/ 111 w 111" name="T16"/>
                  <a:gd fmla="*/ 23 h 134" name="T17"/>
                  <a:gd fmla="*/ 111 w 111" name="T18"/>
                  <a:gd fmla="*/ 0 h 134" name="T19"/>
                  <a:gd fmla="*/ 0 w 111" name="T20"/>
                  <a:gd fmla="*/ 0 h 13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4" w="110">
                    <a:moveTo>
                      <a:pt x="0" y="0"/>
                    </a:moveTo>
                    <a:cubicBezTo>
                      <a:pt x="0" y="23"/>
                      <a:pt x="0" y="23"/>
                      <a:pt x="0" y="23"/>
                    </a:cubicBezTo>
                    <a:cubicBezTo>
                      <a:pt x="0" y="36"/>
                      <a:pt x="0" y="36"/>
                      <a:pt x="0" y="36"/>
                    </a:cubicBezTo>
                    <a:cubicBezTo>
                      <a:pt x="0" y="121"/>
                      <a:pt x="0" y="121"/>
                      <a:pt x="0" y="121"/>
                    </a:cubicBezTo>
                    <a:cubicBezTo>
                      <a:pt x="0" y="128"/>
                      <a:pt x="6" y="134"/>
                      <a:pt x="13" y="134"/>
                    </a:cubicBezTo>
                    <a:cubicBezTo>
                      <a:pt x="98" y="134"/>
                      <a:pt x="98" y="134"/>
                      <a:pt x="98" y="134"/>
                    </a:cubicBezTo>
                    <a:cubicBezTo>
                      <a:pt x="105" y="134"/>
                      <a:pt x="111" y="128"/>
                      <a:pt x="111" y="121"/>
                    </a:cubicBezTo>
                    <a:cubicBezTo>
                      <a:pt x="111" y="36"/>
                      <a:pt x="111" y="36"/>
                      <a:pt x="111" y="36"/>
                    </a:cubicBezTo>
                    <a:cubicBezTo>
                      <a:pt x="111" y="23"/>
                      <a:pt x="111" y="23"/>
                      <a:pt x="111" y="23"/>
                    </a:cubicBezTo>
                    <a:cubicBezTo>
                      <a:pt x="111" y="0"/>
                      <a:pt x="111" y="0"/>
                      <a:pt x="111" y="0"/>
                    </a:cubicBez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42" name="Freeform 74"/>
              <p:cNvSpPr/>
              <p:nvPr/>
            </p:nvSpPr>
            <p:spPr bwMode="auto">
              <a:xfrm>
                <a:off x="2079625" y="5018088"/>
                <a:ext cx="468313" cy="60325"/>
              </a:xfrm>
              <a:custGeom>
                <a:gdLst>
                  <a:gd fmla="*/ 141 w 141" name="T0"/>
                  <a:gd fmla="*/ 18 h 18" name="T1"/>
                  <a:gd fmla="*/ 141 w 141" name="T2"/>
                  <a:gd fmla="*/ 13 h 18" name="T3"/>
                  <a:gd fmla="*/ 128 w 141" name="T4"/>
                  <a:gd fmla="*/ 0 h 18" name="T5"/>
                  <a:gd fmla="*/ 13 w 141" name="T6"/>
                  <a:gd fmla="*/ 0 h 18" name="T7"/>
                  <a:gd fmla="*/ 0 w 141" name="T8"/>
                  <a:gd fmla="*/ 13 h 18" name="T9"/>
                  <a:gd fmla="*/ 0 w 141" name="T10"/>
                  <a:gd fmla="*/ 18 h 18" name="T11"/>
                  <a:gd fmla="*/ 141 w 141" name="T12"/>
                  <a:gd fmla="*/ 18 h 18" name="T13"/>
                </a:gdLst>
                <a:cxnLst>
                  <a:cxn ang="0">
                    <a:pos x="T0" y="T1"/>
                  </a:cxn>
                  <a:cxn ang="0">
                    <a:pos x="T2" y="T3"/>
                  </a:cxn>
                  <a:cxn ang="0">
                    <a:pos x="T4" y="T5"/>
                  </a:cxn>
                  <a:cxn ang="0">
                    <a:pos x="T6" y="T7"/>
                  </a:cxn>
                  <a:cxn ang="0">
                    <a:pos x="T8" y="T9"/>
                  </a:cxn>
                  <a:cxn ang="0">
                    <a:pos x="T10" y="T11"/>
                  </a:cxn>
                  <a:cxn ang="0">
                    <a:pos x="T12" y="T13"/>
                  </a:cxn>
                </a:cxnLst>
                <a:rect b="b" l="0" r="r" t="0"/>
                <a:pathLst>
                  <a:path h="18" w="141">
                    <a:moveTo>
                      <a:pt x="141" y="18"/>
                    </a:moveTo>
                    <a:cubicBezTo>
                      <a:pt x="141" y="13"/>
                      <a:pt x="141" y="13"/>
                      <a:pt x="141" y="13"/>
                    </a:cubicBezTo>
                    <a:cubicBezTo>
                      <a:pt x="141" y="5"/>
                      <a:pt x="135" y="0"/>
                      <a:pt x="128" y="0"/>
                    </a:cubicBezTo>
                    <a:cubicBezTo>
                      <a:pt x="13" y="0"/>
                      <a:pt x="13" y="0"/>
                      <a:pt x="13" y="0"/>
                    </a:cubicBezTo>
                    <a:cubicBezTo>
                      <a:pt x="6" y="0"/>
                      <a:pt x="0" y="5"/>
                      <a:pt x="0" y="13"/>
                    </a:cubicBezTo>
                    <a:cubicBezTo>
                      <a:pt x="0" y="18"/>
                      <a:pt x="0" y="18"/>
                      <a:pt x="0" y="18"/>
                    </a:cubicBezTo>
                    <a:lnTo>
                      <a:pt x="141" y="1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43" name="Freeform 75"/>
              <p:cNvSpPr/>
              <p:nvPr/>
            </p:nvSpPr>
            <p:spPr bwMode="auto">
              <a:xfrm>
                <a:off x="2246313" y="4960938"/>
                <a:ext cx="136525" cy="30163"/>
              </a:xfrm>
              <a:custGeom>
                <a:gdLst>
                  <a:gd fmla="*/ 41 w 41" name="T0"/>
                  <a:gd fmla="*/ 9 h 9" name="T1"/>
                  <a:gd fmla="*/ 41 w 41" name="T2"/>
                  <a:gd fmla="*/ 7 h 9" name="T3"/>
                  <a:gd fmla="*/ 37 w 41" name="T4"/>
                  <a:gd fmla="*/ 0 h 9" name="T5"/>
                  <a:gd fmla="*/ 4 w 41" name="T6"/>
                  <a:gd fmla="*/ 0 h 9" name="T7"/>
                  <a:gd fmla="*/ 0 w 41" name="T8"/>
                  <a:gd fmla="*/ 7 h 9" name="T9"/>
                  <a:gd fmla="*/ 0 w 41" name="T10"/>
                  <a:gd fmla="*/ 9 h 9" name="T11"/>
                  <a:gd fmla="*/ 41 w 41" name="T12"/>
                  <a:gd fmla="*/ 9 h 9" name="T13"/>
                </a:gdLst>
                <a:cxnLst>
                  <a:cxn ang="0">
                    <a:pos x="T0" y="T1"/>
                  </a:cxn>
                  <a:cxn ang="0">
                    <a:pos x="T2" y="T3"/>
                  </a:cxn>
                  <a:cxn ang="0">
                    <a:pos x="T4" y="T5"/>
                  </a:cxn>
                  <a:cxn ang="0">
                    <a:pos x="T6" y="T7"/>
                  </a:cxn>
                  <a:cxn ang="0">
                    <a:pos x="T8" y="T9"/>
                  </a:cxn>
                  <a:cxn ang="0">
                    <a:pos x="T10" y="T11"/>
                  </a:cxn>
                  <a:cxn ang="0">
                    <a:pos x="T12" y="T13"/>
                  </a:cxn>
                </a:cxnLst>
                <a:rect b="b" l="0" r="r" t="0"/>
                <a:pathLst>
                  <a:path h="9" w="41">
                    <a:moveTo>
                      <a:pt x="41" y="9"/>
                    </a:moveTo>
                    <a:cubicBezTo>
                      <a:pt x="41" y="7"/>
                      <a:pt x="41" y="7"/>
                      <a:pt x="41" y="7"/>
                    </a:cubicBezTo>
                    <a:cubicBezTo>
                      <a:pt x="41" y="3"/>
                      <a:pt x="39" y="0"/>
                      <a:pt x="37" y="0"/>
                    </a:cubicBezTo>
                    <a:cubicBezTo>
                      <a:pt x="4" y="0"/>
                      <a:pt x="4" y="0"/>
                      <a:pt x="4" y="0"/>
                    </a:cubicBezTo>
                    <a:cubicBezTo>
                      <a:pt x="2" y="0"/>
                      <a:pt x="0" y="3"/>
                      <a:pt x="0" y="7"/>
                    </a:cubicBezTo>
                    <a:cubicBezTo>
                      <a:pt x="0" y="9"/>
                      <a:pt x="0" y="9"/>
                      <a:pt x="0" y="9"/>
                    </a:cubicBezTo>
                    <a:lnTo>
                      <a:pt x="41" y="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grpSp>
      </p:grpSp>
      <p:grpSp>
        <p:nvGrpSpPr>
          <p:cNvPr id="21" name="组合 20"/>
          <p:cNvGrpSpPr/>
          <p:nvPr/>
        </p:nvGrpSpPr>
        <p:grpSpPr>
          <a:xfrm>
            <a:off x="4797652" y="4557486"/>
            <a:ext cx="1076325" cy="1081088"/>
            <a:chOff x="5583238" y="4641850"/>
            <a:chExt cx="1076325" cy="1081088"/>
          </a:xfrm>
        </p:grpSpPr>
        <p:sp>
          <p:nvSpPr>
            <p:cNvPr id="34" name="Rectangle 14"/>
            <p:cNvSpPr>
              <a:spLocks noChangeArrowheads="1"/>
            </p:cNvSpPr>
            <p:nvPr/>
          </p:nvSpPr>
          <p:spPr bwMode="auto">
            <a:xfrm>
              <a:off x="5583238" y="4641850"/>
              <a:ext cx="1076325" cy="1081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itchFamily="50" typeface="造字工房悦圆演示版常规体"/>
                <a:ea charset="-122" pitchFamily="50" typeface="造字工房悦圆演示版常规体"/>
              </a:endParaRPr>
            </a:p>
          </p:txBody>
        </p:sp>
        <p:sp>
          <p:nvSpPr>
            <p:cNvPr id="35" name="Freeform 77"/>
            <p:cNvSpPr>
              <a:spLocks noEditPoints="1"/>
            </p:cNvSpPr>
            <p:nvPr/>
          </p:nvSpPr>
          <p:spPr bwMode="auto">
            <a:xfrm>
              <a:off x="5792788" y="4945063"/>
              <a:ext cx="684213" cy="528638"/>
            </a:xfrm>
            <a:custGeom>
              <a:gdLst>
                <a:gd fmla="*/ 431 w 431" name="T0"/>
                <a:gd fmla="*/ 333 h 333" name="T1"/>
                <a:gd fmla="*/ 0 w 431" name="T2"/>
                <a:gd fmla="*/ 333 h 333" name="T3"/>
                <a:gd fmla="*/ 0 w 431" name="T4"/>
                <a:gd fmla="*/ 0 h 333" name="T5"/>
                <a:gd fmla="*/ 431 w 431" name="T6"/>
                <a:gd fmla="*/ 0 h 333" name="T7"/>
                <a:gd fmla="*/ 431 w 431" name="T8"/>
                <a:gd fmla="*/ 333 h 333" name="T9"/>
                <a:gd fmla="*/ 31 w 431" name="T10"/>
                <a:gd fmla="*/ 301 h 333" name="T11"/>
                <a:gd fmla="*/ 401 w 431" name="T12"/>
                <a:gd fmla="*/ 301 h 333" name="T13"/>
                <a:gd fmla="*/ 401 w 431" name="T14"/>
                <a:gd fmla="*/ 31 h 333" name="T15"/>
                <a:gd fmla="*/ 31 w 431" name="T16"/>
                <a:gd fmla="*/ 31 h 333" name="T17"/>
                <a:gd fmla="*/ 31 w 431" name="T18"/>
                <a:gd fmla="*/ 301 h 33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3" w="431">
                  <a:moveTo>
                    <a:pt x="431" y="333"/>
                  </a:moveTo>
                  <a:lnTo>
                    <a:pt x="0" y="333"/>
                  </a:lnTo>
                  <a:lnTo>
                    <a:pt x="0" y="0"/>
                  </a:lnTo>
                  <a:lnTo>
                    <a:pt x="431" y="0"/>
                  </a:lnTo>
                  <a:lnTo>
                    <a:pt x="431" y="333"/>
                  </a:lnTo>
                  <a:close/>
                  <a:moveTo>
                    <a:pt x="31" y="301"/>
                  </a:moveTo>
                  <a:lnTo>
                    <a:pt x="401" y="301"/>
                  </a:lnTo>
                  <a:lnTo>
                    <a:pt x="401" y="31"/>
                  </a:lnTo>
                  <a:lnTo>
                    <a:pt x="31" y="31"/>
                  </a:lnTo>
                  <a:lnTo>
                    <a:pt x="31" y="301"/>
                  </a:ln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itchFamily="50" typeface="造字工房悦圆演示版常规体"/>
                <a:ea charset="-122" pitchFamily="50" typeface="造字工房悦圆演示版常规体"/>
              </a:endParaRPr>
            </a:p>
          </p:txBody>
        </p:sp>
        <p:sp>
          <p:nvSpPr>
            <p:cNvPr id="36" name="Freeform 78"/>
            <p:cNvSpPr/>
            <p:nvPr/>
          </p:nvSpPr>
          <p:spPr bwMode="auto">
            <a:xfrm>
              <a:off x="5921375" y="5249863"/>
              <a:ext cx="300038" cy="144463"/>
            </a:xfrm>
            <a:custGeom>
              <a:gdLst>
                <a:gd fmla="*/ 95 w 189" name="T0"/>
                <a:gd fmla="*/ 0 h 91" name="T1"/>
                <a:gd fmla="*/ 141 w 189" name="T2"/>
                <a:gd fmla="*/ 44 h 91" name="T3"/>
                <a:gd fmla="*/ 189 w 189" name="T4"/>
                <a:gd fmla="*/ 91 h 91" name="T5"/>
                <a:gd fmla="*/ 95 w 189" name="T6"/>
                <a:gd fmla="*/ 91 h 91" name="T7"/>
                <a:gd fmla="*/ 0 w 189" name="T8"/>
                <a:gd fmla="*/ 91 h 91" name="T9"/>
                <a:gd fmla="*/ 46 w 189" name="T10"/>
                <a:gd fmla="*/ 44 h 91" name="T11"/>
                <a:gd fmla="*/ 95 w 189" name="T12"/>
                <a:gd fmla="*/ 0 h 91" name="T13"/>
              </a:gdLst>
              <a:cxnLst>
                <a:cxn ang="0">
                  <a:pos x="T0" y="T1"/>
                </a:cxn>
                <a:cxn ang="0">
                  <a:pos x="T2" y="T3"/>
                </a:cxn>
                <a:cxn ang="0">
                  <a:pos x="T4" y="T5"/>
                </a:cxn>
                <a:cxn ang="0">
                  <a:pos x="T6" y="T7"/>
                </a:cxn>
                <a:cxn ang="0">
                  <a:pos x="T8" y="T9"/>
                </a:cxn>
                <a:cxn ang="0">
                  <a:pos x="T10" y="T11"/>
                </a:cxn>
                <a:cxn ang="0">
                  <a:pos x="T12" y="T13"/>
                </a:cxn>
              </a:cxnLst>
              <a:rect b="b" l="0" r="r" t="0"/>
              <a:pathLst>
                <a:path h="91" w="189">
                  <a:moveTo>
                    <a:pt x="95" y="0"/>
                  </a:moveTo>
                  <a:lnTo>
                    <a:pt x="141" y="44"/>
                  </a:lnTo>
                  <a:lnTo>
                    <a:pt x="189" y="91"/>
                  </a:lnTo>
                  <a:lnTo>
                    <a:pt x="95" y="91"/>
                  </a:lnTo>
                  <a:lnTo>
                    <a:pt x="0" y="91"/>
                  </a:lnTo>
                  <a:lnTo>
                    <a:pt x="46" y="44"/>
                  </a:lnTo>
                  <a:lnTo>
                    <a:pt x="95" y="0"/>
                  </a:ln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itchFamily="50" typeface="造字工房悦圆演示版常规体"/>
                <a:ea charset="-122" pitchFamily="50" typeface="造字工房悦圆演示版常规体"/>
              </a:endParaRPr>
            </a:p>
          </p:txBody>
        </p:sp>
        <p:sp>
          <p:nvSpPr>
            <p:cNvPr id="37" name="Freeform 79"/>
            <p:cNvSpPr/>
            <p:nvPr/>
          </p:nvSpPr>
          <p:spPr bwMode="auto">
            <a:xfrm>
              <a:off x="6072188" y="5167313"/>
              <a:ext cx="298450" cy="227013"/>
            </a:xfrm>
            <a:custGeom>
              <a:gdLst>
                <a:gd fmla="*/ 94 w 188" name="T0"/>
                <a:gd fmla="*/ 0 h 143" name="T1"/>
                <a:gd fmla="*/ 140 w 188" name="T2"/>
                <a:gd fmla="*/ 71 h 143" name="T3"/>
                <a:gd fmla="*/ 188 w 188" name="T4"/>
                <a:gd fmla="*/ 143 h 143" name="T5"/>
                <a:gd fmla="*/ 94 w 188" name="T6"/>
                <a:gd fmla="*/ 143 h 143" name="T7"/>
                <a:gd fmla="*/ 0 w 188" name="T8"/>
                <a:gd fmla="*/ 143 h 143" name="T9"/>
                <a:gd fmla="*/ 46 w 188" name="T10"/>
                <a:gd fmla="*/ 71 h 143" name="T11"/>
                <a:gd fmla="*/ 94 w 188" name="T12"/>
                <a:gd fmla="*/ 0 h 143" name="T13"/>
              </a:gdLst>
              <a:cxnLst>
                <a:cxn ang="0">
                  <a:pos x="T0" y="T1"/>
                </a:cxn>
                <a:cxn ang="0">
                  <a:pos x="T2" y="T3"/>
                </a:cxn>
                <a:cxn ang="0">
                  <a:pos x="T4" y="T5"/>
                </a:cxn>
                <a:cxn ang="0">
                  <a:pos x="T6" y="T7"/>
                </a:cxn>
                <a:cxn ang="0">
                  <a:pos x="T8" y="T9"/>
                </a:cxn>
                <a:cxn ang="0">
                  <a:pos x="T10" y="T11"/>
                </a:cxn>
                <a:cxn ang="0">
                  <a:pos x="T12" y="T13"/>
                </a:cxn>
              </a:cxnLst>
              <a:rect b="b" l="0" r="r" t="0"/>
              <a:pathLst>
                <a:path h="143" w="188">
                  <a:moveTo>
                    <a:pt x="94" y="0"/>
                  </a:moveTo>
                  <a:lnTo>
                    <a:pt x="140" y="71"/>
                  </a:lnTo>
                  <a:lnTo>
                    <a:pt x="188" y="143"/>
                  </a:lnTo>
                  <a:lnTo>
                    <a:pt x="94" y="143"/>
                  </a:lnTo>
                  <a:lnTo>
                    <a:pt x="0" y="143"/>
                  </a:lnTo>
                  <a:lnTo>
                    <a:pt x="46" y="71"/>
                  </a:lnTo>
                  <a:lnTo>
                    <a:pt x="94" y="0"/>
                  </a:ln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itchFamily="50" typeface="造字工房悦圆演示版常规体"/>
                <a:ea charset="-122" pitchFamily="50" typeface="造字工房悦圆演示版常规体"/>
              </a:endParaRPr>
            </a:p>
          </p:txBody>
        </p:sp>
        <p:sp>
          <p:nvSpPr>
            <p:cNvPr id="38" name="Oval 80"/>
            <p:cNvSpPr>
              <a:spLocks noChangeArrowheads="1"/>
            </p:cNvSpPr>
            <p:nvPr/>
          </p:nvSpPr>
          <p:spPr bwMode="auto">
            <a:xfrm>
              <a:off x="5957888" y="5048250"/>
              <a:ext cx="127000" cy="125413"/>
            </a:xfrm>
            <a:prstGeom prst="ellipse">
              <a:avLst/>
            </a:pr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itchFamily="50" typeface="造字工房悦圆演示版常规体"/>
                <a:ea charset="-122" pitchFamily="50" typeface="造字工房悦圆演示版常规体"/>
              </a:endParaRPr>
            </a:p>
          </p:txBody>
        </p:sp>
      </p:grpSp>
      <p:grpSp>
        <p:nvGrpSpPr>
          <p:cNvPr id="22" name="组合 21"/>
          <p:cNvGrpSpPr/>
          <p:nvPr/>
        </p:nvGrpSpPr>
        <p:grpSpPr>
          <a:xfrm>
            <a:off x="992413" y="2058760"/>
            <a:ext cx="1076325" cy="1081088"/>
            <a:chOff x="1778000" y="2143125"/>
            <a:chExt cx="1076325" cy="1081088"/>
          </a:xfrm>
        </p:grpSpPr>
        <p:sp>
          <p:nvSpPr>
            <p:cNvPr id="32" name="Rectangle 7"/>
            <p:cNvSpPr>
              <a:spLocks noChangeArrowheads="1"/>
            </p:cNvSpPr>
            <p:nvPr/>
          </p:nvSpPr>
          <p:spPr bwMode="auto">
            <a:xfrm>
              <a:off x="1778000" y="2143125"/>
              <a:ext cx="1076325" cy="1081088"/>
            </a:xfrm>
            <a:prstGeom prst="rect">
              <a:avLst/>
            </a:prstGeom>
            <a:solidFill>
              <a:srgbClr val="0070C0"/>
            </a:solidFill>
            <a:ln>
              <a:noFill/>
            </a:ln>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33" name="Freeform 9"/>
            <p:cNvSpPr>
              <a:spLocks noEditPoints="1"/>
            </p:cNvSpPr>
            <p:nvPr/>
          </p:nvSpPr>
          <p:spPr bwMode="auto">
            <a:xfrm>
              <a:off x="1987032" y="2340217"/>
              <a:ext cx="662308" cy="726144"/>
            </a:xfrm>
            <a:custGeom>
              <a:gdLst>
                <a:gd fmla="*/ 2210 w 2210" name="T0"/>
                <a:gd fmla="*/ 1381 h 2427" name="T1"/>
                <a:gd fmla="*/ 2210 w 2210" name="T2"/>
                <a:gd fmla="*/ 1372 h 2427" name="T3"/>
                <a:gd fmla="*/ 2204 w 2210" name="T4"/>
                <a:gd fmla="*/ 1305 h 2427" name="T5"/>
                <a:gd fmla="*/ 1459 w 2210" name="T6"/>
                <a:gd fmla="*/ 266 h 2427" name="T7"/>
                <a:gd fmla="*/ 1378 w 2210" name="T8"/>
                <a:gd fmla="*/ 314 h 2427" name="T9"/>
                <a:gd fmla="*/ 2076 w 2210" name="T10"/>
                <a:gd fmla="*/ 1120 h 2427" name="T11"/>
                <a:gd fmla="*/ 1634 w 2210" name="T12"/>
                <a:gd fmla="*/ 1209 h 2427" name="T13"/>
                <a:gd fmla="*/ 1111 w 2210" name="T14"/>
                <a:gd fmla="*/ 1209 h 2427" name="T15"/>
                <a:gd fmla="*/ 588 w 2210" name="T16"/>
                <a:gd fmla="*/ 1209 h 2427" name="T17"/>
                <a:gd fmla="*/ 125 w 2210" name="T18"/>
                <a:gd fmla="*/ 1137 h 2427" name="T19"/>
                <a:gd fmla="*/ 1102 w 2210" name="T20"/>
                <a:gd fmla="*/ 316 h 2427" name="T21"/>
                <a:gd fmla="*/ 1157 w 2210" name="T22"/>
                <a:gd fmla="*/ 53 h 2427" name="T23"/>
                <a:gd fmla="*/ 1047 w 2210" name="T24"/>
                <a:gd fmla="*/ 53 h 2427" name="T25"/>
                <a:gd fmla="*/ 1 w 2210" name="T26"/>
                <a:gd fmla="*/ 1305 h 2427" name="T27"/>
                <a:gd fmla="*/ 0 w 2210" name="T28"/>
                <a:gd fmla="*/ 1381 h 2427" name="T29"/>
                <a:gd fmla="*/ 115 w 2210" name="T30"/>
                <a:gd fmla="*/ 1388 h 2427" name="T31"/>
                <a:gd fmla="*/ 326 w 2210" name="T32"/>
                <a:gd fmla="*/ 1163 h 2427" name="T33"/>
                <a:gd fmla="*/ 535 w 2210" name="T34"/>
                <a:gd fmla="*/ 1384 h 2427" name="T35"/>
                <a:gd fmla="*/ 535 w 2210" name="T36"/>
                <a:gd fmla="*/ 1387 h 2427" name="T37"/>
                <a:gd fmla="*/ 535 w 2210" name="T38"/>
                <a:gd fmla="*/ 1388 h 2427" name="T39"/>
                <a:gd fmla="*/ 641 w 2210" name="T40"/>
                <a:gd fmla="*/ 1388 h 2427" name="T41"/>
                <a:gd fmla="*/ 641 w 2210" name="T42"/>
                <a:gd fmla="*/ 1387 h 2427" name="T43"/>
                <a:gd fmla="*/ 640 w 2210" name="T44"/>
                <a:gd fmla="*/ 1383 h 2427" name="T45"/>
                <a:gd fmla="*/ 850 w 2210" name="T46"/>
                <a:gd fmla="*/ 1163 h 2427" name="T47"/>
                <a:gd fmla="*/ 1054 w 2210" name="T48"/>
                <a:gd fmla="*/ 2030 h 2427" name="T49"/>
                <a:gd fmla="*/ 827 w 2210" name="T50"/>
                <a:gd fmla="*/ 2317 h 2427" name="T51"/>
                <a:gd fmla="*/ 524 w 2210" name="T52"/>
                <a:gd fmla="*/ 2014 h 2427" name="T53"/>
                <a:gd fmla="*/ 827 w 2210" name="T54"/>
                <a:gd fmla="*/ 2427 h 2427" name="T55"/>
                <a:gd fmla="*/ 1164 w 2210" name="T56"/>
                <a:gd fmla="*/ 2042 h 2427" name="T57"/>
                <a:gd fmla="*/ 1373 w 2210" name="T58"/>
                <a:gd fmla="*/ 1163 h 2427" name="T59"/>
                <a:gd fmla="*/ 1582 w 2210" name="T60"/>
                <a:gd fmla="*/ 1383 h 2427" name="T61"/>
                <a:gd fmla="*/ 1582 w 2210" name="T62"/>
                <a:gd fmla="*/ 1387 h 2427" name="T63"/>
                <a:gd fmla="*/ 1582 w 2210" name="T64"/>
                <a:gd fmla="*/ 1388 h 2427" name="T65"/>
                <a:gd fmla="*/ 1687 w 2210" name="T66"/>
                <a:gd fmla="*/ 1388 h 2427" name="T67"/>
                <a:gd fmla="*/ 1687 w 2210" name="T68"/>
                <a:gd fmla="*/ 1387 h 2427" name="T69"/>
                <a:gd fmla="*/ 1687 w 2210" name="T70"/>
                <a:gd fmla="*/ 1384 h 2427" name="T71"/>
                <a:gd fmla="*/ 1896 w 2210" name="T72"/>
                <a:gd fmla="*/ 1163 h 2427" name="T73"/>
                <a:gd fmla="*/ 2100 w 2210" name="T74"/>
                <a:gd fmla="*/ 1381 h 2427" name="T75"/>
                <a:gd fmla="*/ 2100 w 2210" name="T76"/>
                <a:gd fmla="*/ 1381 h 2427" name="T77"/>
                <a:gd fmla="*/ 2210 w 2210" name="T78"/>
                <a:gd fmla="*/ 1388 h 2427" name="T79"/>
                <a:gd fmla="*/ 2210 w 2210" name="T80"/>
                <a:gd fmla="*/ 1383 h 2427" name="T81"/>
                <a:gd fmla="*/ 2210 w 2210" name="T82"/>
                <a:gd fmla="*/ 1381 h 242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427" w="2210">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rgbClr val="FFFFFF"/>
            </a:solidFill>
            <a:ln>
              <a:noFill/>
            </a:ln>
          </p:spPr>
          <p:txBody>
            <a:bodyPr anchor="t" anchorCtr="0" bIns="60960" compatLnSpc="1" lIns="121920" numCol="1" rIns="121920" tIns="6096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grpSp>
      <p:grpSp>
        <p:nvGrpSpPr>
          <p:cNvPr id="23" name="组合 22"/>
          <p:cNvGrpSpPr/>
          <p:nvPr/>
        </p:nvGrpSpPr>
        <p:grpSpPr>
          <a:xfrm>
            <a:off x="4797652" y="2058760"/>
            <a:ext cx="1076325" cy="1081088"/>
            <a:chOff x="5583238" y="2143125"/>
            <a:chExt cx="1076325" cy="1081088"/>
          </a:xfrm>
        </p:grpSpPr>
        <p:sp>
          <p:nvSpPr>
            <p:cNvPr id="30" name="Rectangle 10"/>
            <p:cNvSpPr>
              <a:spLocks noChangeArrowheads="1"/>
            </p:cNvSpPr>
            <p:nvPr/>
          </p:nvSpPr>
          <p:spPr bwMode="auto">
            <a:xfrm>
              <a:off x="5583238" y="2143125"/>
              <a:ext cx="1076325" cy="1081088"/>
            </a:xfrm>
            <a:prstGeom prst="rect">
              <a:avLst/>
            </a:prstGeom>
            <a:solidFill>
              <a:schemeClr val="accent2"/>
            </a:solidFill>
            <a:ln>
              <a:noFill/>
            </a:ln>
          </p:spPr>
          <p:txBody>
            <a:bodyPr anchor="t" anchorCtr="0" bIns="45720" compatLnSpc="1" lIns="91440" numCol="1" rIns="91440" tIns="4572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31" name="Freeform 5"/>
            <p:cNvSpPr>
              <a:spLocks noEditPoints="1"/>
            </p:cNvSpPr>
            <p:nvPr/>
          </p:nvSpPr>
          <p:spPr bwMode="auto">
            <a:xfrm>
              <a:off x="5826464" y="2431148"/>
              <a:ext cx="580762" cy="544282"/>
            </a:xfrm>
            <a:custGeom>
              <a:gdLst>
                <a:gd fmla="*/ 2926 w 2950" name="T0"/>
                <a:gd fmla="*/ 825 h 2765" name="T1"/>
                <a:gd fmla="*/ 2401 w 2950" name="T2"/>
                <a:gd fmla="*/ 45 h 2765" name="T3"/>
                <a:gd fmla="*/ 2316 w 2950" name="T4"/>
                <a:gd fmla="*/ 0 h 2765" name="T5"/>
                <a:gd fmla="*/ 635 w 2950" name="T6"/>
                <a:gd fmla="*/ 0 h 2765" name="T7"/>
                <a:gd fmla="*/ 550 w 2950" name="T8"/>
                <a:gd fmla="*/ 45 h 2765" name="T9"/>
                <a:gd fmla="*/ 25 w 2950" name="T10"/>
                <a:gd fmla="*/ 825 h 2765" name="T11"/>
                <a:gd fmla="*/ 28 w 2950" name="T12"/>
                <a:gd fmla="*/ 944 h 2765" name="T13"/>
                <a:gd fmla="*/ 1394 w 2950" name="T14"/>
                <a:gd fmla="*/ 2725 h 2765" name="T15"/>
                <a:gd fmla="*/ 1475 w 2950" name="T16"/>
                <a:gd fmla="*/ 2765 h 2765" name="T17"/>
                <a:gd fmla="*/ 1556 w 2950" name="T18"/>
                <a:gd fmla="*/ 2725 h 2765" name="T19"/>
                <a:gd fmla="*/ 2922 w 2950" name="T20"/>
                <a:gd fmla="*/ 944 h 2765" name="T21"/>
                <a:gd fmla="*/ 2926 w 2950" name="T22"/>
                <a:gd fmla="*/ 825 h 2765" name="T23"/>
                <a:gd fmla="*/ 1882 w 2950" name="T24"/>
                <a:gd fmla="*/ 943 h 2765" name="T25"/>
                <a:gd fmla="*/ 1475 w 2950" name="T26"/>
                <a:gd fmla="*/ 2430 h 2765" name="T27"/>
                <a:gd fmla="*/ 1069 w 2950" name="T28"/>
                <a:gd fmla="*/ 943 h 2765" name="T29"/>
                <a:gd fmla="*/ 1882 w 2950" name="T30"/>
                <a:gd fmla="*/ 943 h 2765" name="T31"/>
                <a:gd fmla="*/ 1099 w 2950" name="T32"/>
                <a:gd fmla="*/ 820 h 2765" name="T33"/>
                <a:gd fmla="*/ 1475 w 2950" name="T34"/>
                <a:gd fmla="*/ 218 h 2765" name="T35"/>
                <a:gd fmla="*/ 1851 w 2950" name="T36"/>
                <a:gd fmla="*/ 820 h 2765" name="T37"/>
                <a:gd fmla="*/ 1099 w 2950" name="T38"/>
                <a:gd fmla="*/ 820 h 2765" name="T39"/>
                <a:gd fmla="*/ 1612 w 2950" name="T40"/>
                <a:gd fmla="*/ 205 h 2765" name="T41"/>
                <a:gd fmla="*/ 2202 w 2950" name="T42"/>
                <a:gd fmla="*/ 205 h 2765" name="T43"/>
                <a:gd fmla="*/ 1954 w 2950" name="T44"/>
                <a:gd fmla="*/ 752 h 2765" name="T45"/>
                <a:gd fmla="*/ 1612 w 2950" name="T46"/>
                <a:gd fmla="*/ 205 h 2765" name="T47"/>
                <a:gd fmla="*/ 997 w 2950" name="T48"/>
                <a:gd fmla="*/ 752 h 2765" name="T49"/>
                <a:gd fmla="*/ 749 w 2950" name="T50"/>
                <a:gd fmla="*/ 205 h 2765" name="T51"/>
                <a:gd fmla="*/ 1339 w 2950" name="T52"/>
                <a:gd fmla="*/ 205 h 2765" name="T53"/>
                <a:gd fmla="*/ 997 w 2950" name="T54"/>
                <a:gd fmla="*/ 752 h 2765" name="T55"/>
                <a:gd fmla="*/ 1305 w 2950" name="T56"/>
                <a:gd fmla="*/ 2272 h 2765" name="T57"/>
                <a:gd fmla="*/ 285 w 2950" name="T58"/>
                <a:gd fmla="*/ 943 h 2765" name="T59"/>
                <a:gd fmla="*/ 941 w 2950" name="T60"/>
                <a:gd fmla="*/ 943 h 2765" name="T61"/>
                <a:gd fmla="*/ 1305 w 2950" name="T62"/>
                <a:gd fmla="*/ 2272 h 2765" name="T63"/>
                <a:gd fmla="*/ 2009 w 2950" name="T64"/>
                <a:gd fmla="*/ 943 h 2765" name="T65"/>
                <a:gd fmla="*/ 2665 w 2950" name="T66"/>
                <a:gd fmla="*/ 943 h 2765" name="T67"/>
                <a:gd fmla="*/ 1646 w 2950" name="T68"/>
                <a:gd fmla="*/ 2272 h 2765" name="T69"/>
                <a:gd fmla="*/ 2009 w 2950" name="T70"/>
                <a:gd fmla="*/ 943 h 2765" name="T71"/>
                <a:gd fmla="*/ 2676 w 2950" name="T72"/>
                <a:gd fmla="*/ 820 h 2765" name="T73"/>
                <a:gd fmla="*/ 2058 w 2950" name="T74"/>
                <a:gd fmla="*/ 820 h 2765" name="T75"/>
                <a:gd fmla="*/ 2306 w 2950" name="T76"/>
                <a:gd fmla="*/ 272 h 2765" name="T77"/>
                <a:gd fmla="*/ 2676 w 2950" name="T78"/>
                <a:gd fmla="*/ 820 h 2765" name="T79"/>
                <a:gd fmla="*/ 644 w 2950" name="T80"/>
                <a:gd fmla="*/ 272 h 2765" name="T81"/>
                <a:gd fmla="*/ 893 w 2950" name="T82"/>
                <a:gd fmla="*/ 820 h 2765" name="T83"/>
                <a:gd fmla="*/ 274 w 2950" name="T84"/>
                <a:gd fmla="*/ 820 h 2765" name="T85"/>
                <a:gd fmla="*/ 644 w 2950" name="T86"/>
                <a:gd fmla="*/ 272 h 2765" name="T87"/>
                <a:gd fmla="*/ 644 w 2950" name="T88"/>
                <a:gd fmla="*/ 272 h 2765" name="T89"/>
                <a:gd fmla="*/ 644 w 2950" name="T90"/>
                <a:gd fmla="*/ 272 h 276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765" w="2950">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rgbClr val="FFFFFF"/>
            </a:solidFill>
            <a:ln>
              <a:noFill/>
            </a:ln>
          </p:spPr>
          <p:txBody>
            <a:bodyPr anchor="t" anchorCtr="0" bIns="60960" compatLnSpc="1" lIns="121920" numCol="1" rIns="121920" tIns="6096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grpSp>
      <p:sp>
        <p:nvSpPr>
          <p:cNvPr id="50" name="TextBox 28"/>
          <p:cNvSpPr txBox="1"/>
          <p:nvPr/>
        </p:nvSpPr>
        <p:spPr>
          <a:xfrm>
            <a:off x="8332791" y="2795063"/>
            <a:ext cx="1046480" cy="304800"/>
          </a:xfrm>
          <a:prstGeom prst="rect">
            <a:avLst/>
          </a:prstGeom>
          <a:solidFill>
            <a:srgbClr val="0070C0"/>
          </a:solidFill>
        </p:spPr>
        <p:txBody>
          <a:bodyPr wrap="none">
            <a:spAutoFit/>
          </a:bodyPr>
          <a:lstStyle/>
          <a:p>
            <a:pPr>
              <a:defRPr/>
            </a:pPr>
            <a:r>
              <a:rPr altLang="en-US" b="1" lang="zh-CN" spc="300" sz="1400">
                <a:solidFill>
                  <a:schemeClr val="bg1"/>
                </a:solidFill>
                <a:latin charset="-122" panose="02010609060101010101" pitchFamily="49" typeface="黑体"/>
                <a:ea charset="-122" panose="02010609060101010101" pitchFamily="49" typeface="黑体"/>
                <a:cs charset="0" pitchFamily="34" typeface="Open Sans"/>
              </a:rPr>
              <a:t>员工队伍</a:t>
            </a:r>
          </a:p>
        </p:txBody>
      </p:sp>
      <p:sp>
        <p:nvSpPr>
          <p:cNvPr id="51" name="Rectangle 29"/>
          <p:cNvSpPr/>
          <p:nvPr/>
        </p:nvSpPr>
        <p:spPr>
          <a:xfrm>
            <a:off x="8231191" y="3333679"/>
            <a:ext cx="2736850" cy="1737360"/>
          </a:xfrm>
          <a:prstGeom prst="rect">
            <a:avLst/>
          </a:prstGeom>
        </p:spPr>
        <p:txBody>
          <a:bodyPr>
            <a:spAutoFit/>
          </a:bodyPr>
          <a:lstStyle/>
          <a:p>
            <a:r>
              <a:rPr altLang="en-US" lang="zh-CN" spc="300" sz="900">
                <a:solidFill>
                  <a:schemeClr val="bg1">
                    <a:lumMod val="50000"/>
                  </a:schemeClr>
                </a:solidFill>
                <a:latin charset="-122" panose="020b0502040204020203" pitchFamily="34" typeface="微软雅黑 Light"/>
                <a:ea charset="-122" panose="020b0502040204020203" pitchFamily="34" typeface="微软雅黑 Light"/>
                <a:cs typeface="微软雅黑 Light"/>
              </a:rPr>
              <a:t>点击输入简要文字内容，文字内容需概括精炼，不用多余的文字修饰，言简意赅的说明分项内容。</a:t>
            </a:r>
          </a:p>
          <a:p>
            <a:endParaRPr altLang="en-US" lang="zh-CN" spc="300" sz="900">
              <a:solidFill>
                <a:schemeClr val="bg1">
                  <a:lumMod val="50000"/>
                </a:schemeClr>
              </a:solidFill>
              <a:latin charset="-122" panose="020b0502040204020203" pitchFamily="34" typeface="微软雅黑 Light"/>
              <a:ea charset="-122" panose="020b0502040204020203" pitchFamily="34" typeface="微软雅黑 Light"/>
              <a:cs typeface="微软雅黑 Light"/>
            </a:endParaRPr>
          </a:p>
          <a:p>
            <a:r>
              <a:rPr altLang="en-US" lang="zh-CN" spc="300" sz="900">
                <a:solidFill>
                  <a:schemeClr val="bg1">
                    <a:lumMod val="50000"/>
                  </a:schemeClr>
                </a:solidFill>
                <a:latin charset="-122" panose="020b0502040204020203" pitchFamily="34" typeface="微软雅黑 Light"/>
                <a:ea charset="-122" panose="020b0502040204020203" pitchFamily="34" typeface="微软雅黑 Light"/>
                <a:cs typeface="微软雅黑 Light"/>
              </a:rPr>
              <a:t>点击输入简要文字内容，文字内容需概括精炼，不用多余的文字修饰，言简意赅的说明分项内容。</a:t>
            </a:r>
          </a:p>
          <a:p>
            <a:endParaRPr altLang="en-US" lang="zh-CN" spc="300" sz="900">
              <a:solidFill>
                <a:schemeClr val="bg1">
                  <a:lumMod val="50000"/>
                </a:schemeClr>
              </a:solidFill>
              <a:latin charset="-122" panose="020b0502040204020203" pitchFamily="34" typeface="微软雅黑 Light"/>
              <a:ea charset="-122" panose="020b0502040204020203" pitchFamily="34" typeface="微软雅黑 Light"/>
              <a:cs typeface="微软雅黑 Light"/>
            </a:endParaRPr>
          </a:p>
          <a:p>
            <a:endParaRPr altLang="en-US" lang="zh-CN" spc="300" sz="900">
              <a:solidFill>
                <a:schemeClr val="bg1">
                  <a:lumMod val="50000"/>
                </a:schemeClr>
              </a:solidFill>
              <a:latin charset="-122" panose="020b0502040204020203" pitchFamily="34" typeface="微软雅黑 Light"/>
              <a:ea charset="-122" panose="020b0502040204020203" pitchFamily="34" typeface="微软雅黑 Light"/>
              <a:cs typeface="微软雅黑 Light"/>
            </a:endParaRPr>
          </a:p>
          <a:p>
            <a:r>
              <a:rPr altLang="en-US" lang="zh-CN" spc="300" sz="900">
                <a:solidFill>
                  <a:schemeClr val="bg1">
                    <a:lumMod val="50000"/>
                  </a:schemeClr>
                </a:solidFill>
                <a:latin charset="-122" panose="020b0502040204020203" pitchFamily="34" typeface="微软雅黑 Light"/>
                <a:ea charset="-122" panose="020b0502040204020203" pitchFamily="34" typeface="微软雅黑 Light"/>
                <a:cs typeface="微软雅黑 Light"/>
              </a:rPr>
              <a:t>点击输入简要文字内容，文字内容需概括精炼，不用多余的文字修饰，言简意赅的说明分项内容。</a:t>
            </a:r>
          </a:p>
        </p:txBody>
      </p:sp>
    </p:spTree>
    <p:extLst>
      <p:ext uri="{BB962C8B-B14F-4D97-AF65-F5344CB8AC3E}">
        <p14:creationId val="1470944460"/>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50"/>
                                        </p:tgtEl>
                                        <p:attrNameLst>
                                          <p:attrName>style.visibility</p:attrName>
                                        </p:attrNameLst>
                                      </p:cBhvr>
                                      <p:to>
                                        <p:strVal val="visible"/>
                                      </p:to>
                                    </p:set>
                                    <p:animEffect filter="fade" transition="in">
                                      <p:cBhvr>
                                        <p:cTn dur="1000" id="15"/>
                                        <p:tgtEl>
                                          <p:spTgt spid="50"/>
                                        </p:tgtEl>
                                      </p:cBhvr>
                                    </p:animEffect>
                                    <p:anim calcmode="lin" valueType="num">
                                      <p:cBhvr>
                                        <p:cTn dur="1000" fill="hold" id="16"/>
                                        <p:tgtEl>
                                          <p:spTgt spid="50"/>
                                        </p:tgtEl>
                                        <p:attrNameLst>
                                          <p:attrName>ppt_x</p:attrName>
                                        </p:attrNameLst>
                                      </p:cBhvr>
                                      <p:tavLst>
                                        <p:tav tm="0">
                                          <p:val>
                                            <p:strVal val="#ppt_x"/>
                                          </p:val>
                                        </p:tav>
                                        <p:tav tm="100000">
                                          <p:val>
                                            <p:strVal val="#ppt_x"/>
                                          </p:val>
                                        </p:tav>
                                      </p:tavLst>
                                    </p:anim>
                                    <p:anim calcmode="lin" valueType="num">
                                      <p:cBhvr>
                                        <p:cTn dur="1000" fill="hold" id="17"/>
                                        <p:tgtEl>
                                          <p:spTgt spid="50"/>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22" presetSubtype="1">
                                  <p:stCondLst>
                                    <p:cond delay="0"/>
                                  </p:stCondLst>
                                  <p:childTnLst>
                                    <p:set>
                                      <p:cBhvr>
                                        <p:cTn dur="1" fill="hold" id="20">
                                          <p:stCondLst>
                                            <p:cond delay="0"/>
                                          </p:stCondLst>
                                        </p:cTn>
                                        <p:tgtEl>
                                          <p:spTgt spid="51"/>
                                        </p:tgtEl>
                                        <p:attrNameLst>
                                          <p:attrName>style.visibility</p:attrName>
                                        </p:attrNameLst>
                                      </p:cBhvr>
                                      <p:to>
                                        <p:strVal val="visible"/>
                                      </p:to>
                                    </p:set>
                                    <p:animEffect filter="wipe(up)" transition="in">
                                      <p:cBhvr>
                                        <p:cTn dur="500" id="21"/>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50"/>
      <p:bldP grpId="0" spid="5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年会采风</a:t>
              </a:r>
            </a:p>
          </p:txBody>
        </p:sp>
        <p:sp>
          <p:nvSpPr>
            <p:cNvPr id="10" name="Text Box 7"/>
            <p:cNvSpPr txBox="1">
              <a:spLocks noChangeArrowheads="1"/>
            </p:cNvSpPr>
            <p:nvPr/>
          </p:nvSpPr>
          <p:spPr bwMode="auto">
            <a:xfrm>
              <a:off x="1639288" y="1052709"/>
              <a:ext cx="3147377" cy="274320"/>
            </a:xfrm>
            <a:prstGeom prst="rect">
              <a:avLst/>
            </a:prstGeom>
            <a:noFill/>
            <a:ln w="9525">
              <a:noFill/>
              <a:miter lim="800000"/>
            </a:ln>
          </p:spPr>
          <p:txBody>
            <a:bodyPr bIns="22860" lIns="45720" rIns="45720" tIns="22860" wrap="none">
              <a:spAutoFit/>
            </a:bodyPr>
            <a:lstStyle/>
            <a:p>
              <a:pPr defTabSz="1088232"/>
              <a:r>
                <a:rPr lang="en-US"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ANNUAL MEETING OF THE TOUR</a:t>
              </a:r>
            </a:p>
          </p:txBody>
        </p:sp>
      </p:grpSp>
      <p:sp>
        <p:nvSpPr>
          <p:cNvPr id="11" name="矩形 10"/>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3"/>
          <a:stretch>
            <a:fillRect/>
          </a:stretch>
        </p:blipFill>
        <p:spPr>
          <a:xfrm>
            <a:off x="641949" y="1713418"/>
            <a:ext cx="8035002" cy="4517672"/>
          </a:xfrm>
          <a:prstGeom prst="rect">
            <a:avLst/>
          </a:prstGeom>
        </p:spPr>
      </p:pic>
      <p:sp>
        <p:nvSpPr>
          <p:cNvPr id="7" name="矩形 6"/>
          <p:cNvSpPr/>
          <p:nvPr/>
        </p:nvSpPr>
        <p:spPr>
          <a:xfrm>
            <a:off x="8676951" y="1833261"/>
            <a:ext cx="3116779" cy="43978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圆演示版常规体"/>
              <a:ea charset="-122" pitchFamily="50" typeface="造字工房悦圆演示版常规体"/>
            </a:endParaRPr>
          </a:p>
        </p:txBody>
      </p:sp>
      <p:sp>
        <p:nvSpPr>
          <p:cNvPr id="12" name="Rectangle 29"/>
          <p:cNvSpPr/>
          <p:nvPr/>
        </p:nvSpPr>
        <p:spPr>
          <a:xfrm>
            <a:off x="8999262" y="2798801"/>
            <a:ext cx="2472155" cy="2377440"/>
          </a:xfrm>
          <a:prstGeom prst="rect">
            <a:avLst/>
          </a:prstGeom>
        </p:spPr>
        <p:txBody>
          <a:bodyPr wrap="square">
            <a:spAutoFit/>
          </a:bodyPr>
          <a:lstStyle/>
          <a:p>
            <a:r>
              <a:rPr altLang="en-US" lang="zh-CN" spc="300" sz="1000">
                <a:solidFill>
                  <a:schemeClr val="bg1"/>
                </a:solidFill>
                <a:latin charset="-122" panose="020b0502040204020203" pitchFamily="34" typeface="微软雅黑 Light"/>
                <a:ea charset="-122" panose="020b0502040204020203" pitchFamily="34" typeface="微软雅黑 Light"/>
                <a:cs typeface="微软雅黑 Light"/>
              </a:rPr>
              <a:t>点击输入简要文字内容，文字内容需概括精炼，不用多余的文字修饰，言简意赅的说明分项内容。</a:t>
            </a:r>
          </a:p>
          <a:p>
            <a:endParaRPr altLang="en-US" lang="zh-CN" spc="300" sz="1000">
              <a:solidFill>
                <a:schemeClr val="bg1"/>
              </a:solidFill>
              <a:latin charset="-122" panose="020b0502040204020203" pitchFamily="34" typeface="微软雅黑 Light"/>
              <a:ea charset="-122" panose="020b0502040204020203" pitchFamily="34" typeface="微软雅黑 Light"/>
              <a:cs typeface="微软雅黑 Light"/>
            </a:endParaRPr>
          </a:p>
          <a:p>
            <a:r>
              <a:rPr altLang="en-US" lang="zh-CN" spc="300" sz="1000">
                <a:solidFill>
                  <a:schemeClr val="bg1"/>
                </a:solidFill>
                <a:latin charset="-122" panose="020b0502040204020203" pitchFamily="34" typeface="微软雅黑 Light"/>
                <a:ea charset="-122" panose="020b0502040204020203" pitchFamily="34" typeface="微软雅黑 Light"/>
                <a:cs typeface="微软雅黑 Light"/>
              </a:rPr>
              <a:t>点击输入简要文字内容，文字内容需概括精炼，不用多余的文字修饰，言简意赅的说明分项内容。</a:t>
            </a:r>
          </a:p>
          <a:p>
            <a:endParaRPr altLang="en-US" lang="zh-CN" spc="300" sz="1000">
              <a:solidFill>
                <a:schemeClr val="bg1"/>
              </a:solidFill>
              <a:latin charset="-122" panose="020b0502040204020203" pitchFamily="34" typeface="微软雅黑 Light"/>
              <a:ea charset="-122" panose="020b0502040204020203" pitchFamily="34" typeface="微软雅黑 Light"/>
              <a:cs typeface="微软雅黑 Light"/>
            </a:endParaRPr>
          </a:p>
          <a:p>
            <a:endParaRPr altLang="en-US" lang="zh-CN" spc="300" sz="1000">
              <a:solidFill>
                <a:schemeClr val="bg1"/>
              </a:solidFill>
              <a:latin charset="-122" panose="020b0502040204020203" pitchFamily="34" typeface="微软雅黑 Light"/>
              <a:ea charset="-122" panose="020b0502040204020203" pitchFamily="34" typeface="微软雅黑 Light"/>
              <a:cs typeface="微软雅黑 Light"/>
            </a:endParaRPr>
          </a:p>
          <a:p>
            <a:r>
              <a:rPr altLang="en-US" lang="zh-CN" spc="300" sz="1000">
                <a:solidFill>
                  <a:schemeClr val="bg1"/>
                </a:solidFill>
                <a:latin charset="-122" panose="020b0502040204020203" pitchFamily="34" typeface="微软雅黑 Light"/>
                <a:ea charset="-122" panose="020b0502040204020203" pitchFamily="34" typeface="微软雅黑 Light"/>
                <a:cs typeface="微软雅黑 Light"/>
              </a:rPr>
              <a:t>点击输入简要文字内容，文字内容需概括精炼，不用多余的文字修饰，言简意赅的说明分项内容。</a:t>
            </a:r>
          </a:p>
        </p:txBody>
      </p:sp>
    </p:spTree>
    <p:extLst>
      <p:ext uri="{BB962C8B-B14F-4D97-AF65-F5344CB8AC3E}">
        <p14:creationId val="4153727910"/>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2"/>
                                        </p:tgtEl>
                                        <p:attrNameLst>
                                          <p:attrName>style.visibility</p:attrName>
                                        </p:attrNameLst>
                                      </p:cBhvr>
                                      <p:to>
                                        <p:strVal val="visible"/>
                                      </p:to>
                                    </p:set>
                                    <p:animEffect filter="fade" transition="in">
                                      <p:cBhvr>
                                        <p:cTn dur="500" id="15"/>
                                        <p:tgtEl>
                                          <p:spTgt spid="12"/>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22" presetSubtype="8">
                                  <p:stCondLst>
                                    <p:cond delay="0"/>
                                  </p:stCondLst>
                                  <p:childTnLst>
                                    <p:set>
                                      <p:cBhvr>
                                        <p:cTn dur="1" fill="hold" id="24">
                                          <p:stCondLst>
                                            <p:cond delay="0"/>
                                          </p:stCondLst>
                                        </p:cTn>
                                        <p:tgtEl>
                                          <p:spTgt spid="7"/>
                                        </p:tgtEl>
                                        <p:attrNameLst>
                                          <p:attrName>style.visibility</p:attrName>
                                        </p:attrNameLst>
                                      </p:cBhvr>
                                      <p:to>
                                        <p:strVal val="visible"/>
                                      </p:to>
                                    </p:set>
                                    <p:animEffect filter="wipe(left)" transition="in">
                                      <p:cBhvr>
                                        <p:cTn dur="500" id="2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7"/>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活动采风</a:t>
              </a:r>
            </a:p>
          </p:txBody>
        </p:sp>
        <p:sp>
          <p:nvSpPr>
            <p:cNvPr id="10" name="Text Box 7"/>
            <p:cNvSpPr txBox="1">
              <a:spLocks noChangeArrowheads="1"/>
            </p:cNvSpPr>
            <p:nvPr/>
          </p:nvSpPr>
          <p:spPr bwMode="auto">
            <a:xfrm>
              <a:off x="1639288" y="1052709"/>
              <a:ext cx="1669415"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TOUR ACTIVITIES</a:t>
              </a:r>
            </a:p>
          </p:txBody>
        </p:sp>
      </p:grpSp>
      <p:sp>
        <p:nvSpPr>
          <p:cNvPr id="11" name="矩形 10"/>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3"/>
          <a:srcRect b="30908"/>
          <a:stretch>
            <a:fillRect/>
          </a:stretch>
        </p:blipFill>
        <p:spPr>
          <a:xfrm>
            <a:off x="0" y="1484276"/>
            <a:ext cx="12190975" cy="4812202"/>
          </a:xfrm>
          <a:prstGeom prst="rect">
            <a:avLst/>
          </a:prstGeom>
        </p:spPr>
      </p:pic>
      <p:sp>
        <p:nvSpPr>
          <p:cNvPr id="7" name="矩形 6"/>
          <p:cNvSpPr/>
          <p:nvPr/>
        </p:nvSpPr>
        <p:spPr>
          <a:xfrm>
            <a:off x="8620254" y="1484276"/>
            <a:ext cx="3570721" cy="250715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6097942" y="4058105"/>
            <a:ext cx="3348927" cy="223837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Rectangle 29"/>
          <p:cNvSpPr/>
          <p:nvPr/>
        </p:nvSpPr>
        <p:spPr>
          <a:xfrm>
            <a:off x="6248403" y="4669461"/>
            <a:ext cx="3903302" cy="1005840"/>
          </a:xfrm>
          <a:prstGeom prst="rect">
            <a:avLst/>
          </a:prstGeom>
        </p:spPr>
        <p:txBody>
          <a:bodyPr wrap="square">
            <a:spAutoFit/>
          </a:bodyPr>
          <a:lstStyle/>
          <a:p>
            <a:r>
              <a:rPr altLang="en-US" b="1" lang="zh-CN" spc="300" sz="3000">
                <a:solidFill>
                  <a:schemeClr val="bg1"/>
                </a:solidFill>
                <a:latin charset="-122" panose="020b0503020204020204" pitchFamily="34" typeface="微软雅黑"/>
                <a:ea charset="-122" panose="020b0503020204020204" pitchFamily="34" typeface="微软雅黑"/>
              </a:rPr>
              <a:t>插入标题</a:t>
            </a:r>
          </a:p>
          <a:p>
            <a:r>
              <a:rPr altLang="en-US" b="1" lang="zh-CN" spc="300" sz="3000">
                <a:solidFill>
                  <a:schemeClr val="bg1"/>
                </a:solidFill>
                <a:latin charset="-122" panose="020b0503020204020204" pitchFamily="34" typeface="微软雅黑"/>
                <a:ea charset="-122" panose="020b0503020204020204" pitchFamily="34" typeface="微软雅黑"/>
              </a:rPr>
              <a:t>INSERT HETITLE</a:t>
            </a:r>
          </a:p>
        </p:txBody>
      </p:sp>
      <p:sp>
        <p:nvSpPr>
          <p:cNvPr id="16" name="Rectangle 29"/>
          <p:cNvSpPr/>
          <p:nvPr/>
        </p:nvSpPr>
        <p:spPr>
          <a:xfrm>
            <a:off x="8940798" y="2318998"/>
            <a:ext cx="3903302" cy="1005840"/>
          </a:xfrm>
          <a:prstGeom prst="rect">
            <a:avLst/>
          </a:prstGeom>
        </p:spPr>
        <p:txBody>
          <a:bodyPr wrap="square">
            <a:spAutoFit/>
          </a:bodyPr>
          <a:lstStyle/>
          <a:p>
            <a:r>
              <a:rPr altLang="en-US" b="1" lang="zh-CN" spc="300" sz="3000">
                <a:solidFill>
                  <a:schemeClr val="bg1"/>
                </a:solidFill>
                <a:latin charset="-122" panose="020b0503020204020204" pitchFamily="34" typeface="微软雅黑"/>
                <a:ea charset="-122" panose="020b0503020204020204" pitchFamily="34" typeface="微软雅黑"/>
              </a:rPr>
              <a:t>插入标题</a:t>
            </a:r>
          </a:p>
          <a:p>
            <a:r>
              <a:rPr altLang="en-US" b="1" lang="zh-CN" spc="300" sz="3000">
                <a:solidFill>
                  <a:schemeClr val="bg1"/>
                </a:solidFill>
                <a:latin charset="-122" panose="020b0503020204020204" pitchFamily="34" typeface="微软雅黑"/>
                <a:ea charset="-122" panose="020b0503020204020204" pitchFamily="34" typeface="微软雅黑"/>
              </a:rPr>
              <a:t>INSERT HETITLE</a:t>
            </a:r>
          </a:p>
        </p:txBody>
      </p:sp>
    </p:spTree>
    <p:extLst>
      <p:ext uri="{BB962C8B-B14F-4D97-AF65-F5344CB8AC3E}">
        <p14:creationId val="224044362"/>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4"/>
                                        </p:tgtEl>
                                        <p:attrNameLst>
                                          <p:attrName>style.visibility</p:attrName>
                                        </p:attrNameLst>
                                      </p:cBhvr>
                                      <p:to>
                                        <p:strVal val="visible"/>
                                      </p:to>
                                    </p:set>
                                    <p:animEffect filter="wipe(left)" transition="in">
                                      <p:cBhvr>
                                        <p:cTn dur="500" id="15"/>
                                        <p:tgtEl>
                                          <p:spTgt spid="14"/>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6"/>
                                        </p:tgtEl>
                                        <p:attrNameLst>
                                          <p:attrName>style.visibility</p:attrName>
                                        </p:attrNameLst>
                                      </p:cBhvr>
                                      <p:to>
                                        <p:strVal val="visible"/>
                                      </p:to>
                                    </p:set>
                                    <p:animEffect filter="wipe(left)" transition="in">
                                      <p:cBhvr>
                                        <p:cTn dur="500" id="19"/>
                                        <p:tgtEl>
                                          <p:spTgt spid="6"/>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7"/>
                                        </p:tgtEl>
                                        <p:attrNameLst>
                                          <p:attrName>style.visibility</p:attrName>
                                        </p:attrNameLst>
                                      </p:cBhvr>
                                      <p:to>
                                        <p:strVal val="visible"/>
                                      </p:to>
                                    </p:set>
                                    <p:animEffect filter="wipe(down)" transition="in">
                                      <p:cBhvr>
                                        <p:cTn dur="500" id="23"/>
                                        <p:tgtEl>
                                          <p:spTgt spid="7"/>
                                        </p:tgtEl>
                                      </p:cBhvr>
                                    </p:animEffect>
                                  </p:childTnLst>
                                </p:cTn>
                              </p:par>
                            </p:childTnLst>
                          </p:cTn>
                        </p:par>
                        <p:par>
                          <p:cTn fill="hold" id="24" nodeType="afterGroup">
                            <p:stCondLst>
                              <p:cond delay="2500"/>
                            </p:stCondLst>
                            <p:childTnLst>
                              <p:par>
                                <p:cTn fill="hold" grpId="0" id="25" nodeType="afterEffect" presetClass="entr" presetID="22" presetSubtype="2">
                                  <p:stCondLst>
                                    <p:cond delay="0"/>
                                  </p:stCondLst>
                                  <p:childTnLst>
                                    <p:set>
                                      <p:cBhvr>
                                        <p:cTn dur="1" fill="hold" id="26">
                                          <p:stCondLst>
                                            <p:cond delay="0"/>
                                          </p:stCondLst>
                                        </p:cTn>
                                        <p:tgtEl>
                                          <p:spTgt spid="12"/>
                                        </p:tgtEl>
                                        <p:attrNameLst>
                                          <p:attrName>style.visibility</p:attrName>
                                        </p:attrNameLst>
                                      </p:cBhvr>
                                      <p:to>
                                        <p:strVal val="visible"/>
                                      </p:to>
                                    </p:set>
                                    <p:animEffect filter="wipe(right)" transition="in">
                                      <p:cBhvr>
                                        <p:cTn dur="500" id="27"/>
                                        <p:tgtEl>
                                          <p:spTgt spid="12"/>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16"/>
                                        </p:tgtEl>
                                        <p:attrNameLst>
                                          <p:attrName>style.visibility</p:attrName>
                                        </p:attrNameLst>
                                      </p:cBhvr>
                                      <p:to>
                                        <p:strVal val="visible"/>
                                      </p:to>
                                    </p:set>
                                    <p:animEffect filter="wipe(left)" transition="in">
                                      <p:cBhvr>
                                        <p:cTn dur="500" id="31"/>
                                        <p:tgtEl>
                                          <p:spTgt spid="16"/>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22" presetSubtype="8">
                                  <p:stCondLst>
                                    <p:cond delay="0"/>
                                  </p:stCondLst>
                                  <p:childTnLst>
                                    <p:set>
                                      <p:cBhvr>
                                        <p:cTn dur="1" fill="hold" id="35">
                                          <p:stCondLst>
                                            <p:cond delay="0"/>
                                          </p:stCondLst>
                                        </p:cTn>
                                        <p:tgtEl>
                                          <p:spTgt spid="14">
                                            <p:txEl>
                                              <p:pRg end="0" st="0"/>
                                            </p:txEl>
                                          </p:spTgt>
                                        </p:tgtEl>
                                        <p:attrNameLst>
                                          <p:attrName>style.visibility</p:attrName>
                                        </p:attrNameLst>
                                      </p:cBhvr>
                                      <p:to>
                                        <p:strVal val="visible"/>
                                      </p:to>
                                    </p:set>
                                    <p:animEffect filter="wipe(left)" transition="in">
                                      <p:cBhvr>
                                        <p:cTn dur="500" id="36"/>
                                        <p:tgtEl>
                                          <p:spTgt spid="14">
                                            <p:txEl>
                                              <p:pRg end="0" st="0"/>
                                            </p:txEl>
                                          </p:spTgt>
                                        </p:tgtEl>
                                      </p:cBhvr>
                                    </p:animEffect>
                                  </p:childTnLst>
                                </p:cTn>
                              </p:par>
                              <p:par>
                                <p:cTn fill="hold" id="37" nodeType="withEffect" presetClass="entr" presetID="22" presetSubtype="8">
                                  <p:stCondLst>
                                    <p:cond delay="0"/>
                                  </p:stCondLst>
                                  <p:childTnLst>
                                    <p:set>
                                      <p:cBhvr>
                                        <p:cTn dur="1" fill="hold" id="38">
                                          <p:stCondLst>
                                            <p:cond delay="0"/>
                                          </p:stCondLst>
                                        </p:cTn>
                                        <p:tgtEl>
                                          <p:spTgt spid="14">
                                            <p:txEl>
                                              <p:pRg end="1" st="1"/>
                                            </p:txEl>
                                          </p:spTgt>
                                        </p:tgtEl>
                                        <p:attrNameLst>
                                          <p:attrName>style.visibility</p:attrName>
                                        </p:attrNameLst>
                                      </p:cBhvr>
                                      <p:to>
                                        <p:strVal val="visible"/>
                                      </p:to>
                                    </p:set>
                                    <p:animEffect filter="wipe(left)" transition="in">
                                      <p:cBhvr>
                                        <p:cTn dur="500" id="39"/>
                                        <p:tgtEl>
                                          <p:spTgt spid="14">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7"/>
      <p:bldP grpId="0" spid="12"/>
      <p:bldP grpId="0" spid="14"/>
      <p:bldP grpId="0" spid="1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19051" y="-18669"/>
            <a:ext cx="12211051" cy="6876288"/>
          </a:xfrm>
          <a:prstGeom prst="rect">
            <a:avLst/>
          </a:prstGeom>
        </p:spPr>
      </p:pic>
      <p:grpSp>
        <p:nvGrpSpPr>
          <p:cNvPr id="19" name="组合 18"/>
          <p:cNvGrpSpPr/>
          <p:nvPr/>
        </p:nvGrpSpPr>
        <p:grpSpPr>
          <a:xfrm>
            <a:off x="1298684" y="1614689"/>
            <a:ext cx="9643629" cy="3335755"/>
            <a:chOff x="1298684" y="1614689"/>
            <a:chExt cx="9643629" cy="3335755"/>
          </a:xfrm>
        </p:grpSpPr>
        <p:sp>
          <p:nvSpPr>
            <p:cNvPr id="11" name="矩形 10"/>
            <p:cNvSpPr/>
            <p:nvPr/>
          </p:nvSpPr>
          <p:spPr>
            <a:xfrm>
              <a:off x="1315909" y="1630981"/>
              <a:ext cx="9626404" cy="3313113"/>
            </a:xfrm>
            <a:prstGeom prst="rect">
              <a:avLst/>
            </a:prstGeom>
            <a:solidFill>
              <a:schemeClr val="bg1"/>
            </a:solidFill>
            <a:ln>
              <a:noFill/>
            </a:ln>
            <a:effectLst>
              <a:outerShdw algn="t" blurRad="139700" dir="3900000" dist="635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spc="300" sz="4000">
                <a:solidFill>
                  <a:srgbClr val="0070C0"/>
                </a:solidFill>
                <a:latin charset="-122" panose="020b0503020204020204" pitchFamily="34" typeface="微软雅黑"/>
                <a:ea charset="-122" panose="020b0503020204020204" pitchFamily="34" typeface="微软雅黑"/>
                <a:cs charset="0" pitchFamily="34" typeface="PT Sans"/>
              </a:endParaRPr>
            </a:p>
          </p:txBody>
        </p:sp>
        <p:sp>
          <p:nvSpPr>
            <p:cNvPr id="7" name="矩形 5"/>
            <p:cNvSpPr/>
            <p:nvPr/>
          </p:nvSpPr>
          <p:spPr>
            <a:xfrm flipH="1">
              <a:off x="1298684" y="1614689"/>
              <a:ext cx="2454959" cy="3335755"/>
            </a:xfrm>
            <a:custGeom>
              <a:gdLst>
                <a:gd fmla="*/ 0 w 2618153" name="connsiteX0"/>
                <a:gd fmla="*/ 39468 h 6911042" name="connsiteY0"/>
                <a:gd fmla="*/ 2609458 w 2618153" name="connsiteX1"/>
                <a:gd fmla="*/ 0 h 6911042" name="connsiteY1"/>
                <a:gd fmla="*/ 2618153 w 2618153" name="connsiteX2"/>
                <a:gd fmla="*/ 6905191 h 6911042" name="connsiteY2"/>
                <a:gd fmla="*/ 1029794 w 2618153" name="connsiteX3"/>
                <a:gd fmla="*/ 6911042 h 6911042" name="connsiteY3"/>
                <a:gd fmla="*/ 0 w 2618153" name="connsiteX4"/>
                <a:gd fmla="*/ 39468 h 691104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11042" w="2618153">
                  <a:moveTo>
                    <a:pt x="0" y="39468"/>
                  </a:moveTo>
                  <a:lnTo>
                    <a:pt x="2609458" y="0"/>
                  </a:lnTo>
                  <a:cubicBezTo>
                    <a:pt x="2612356" y="2288574"/>
                    <a:pt x="2615255" y="4616617"/>
                    <a:pt x="2618153" y="6905191"/>
                  </a:cubicBezTo>
                  <a:lnTo>
                    <a:pt x="1029794" y="6911042"/>
                  </a:lnTo>
                  <a:lnTo>
                    <a:pt x="0" y="3946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文本框 9"/>
          <p:cNvSpPr txBox="1"/>
          <p:nvPr/>
        </p:nvSpPr>
        <p:spPr>
          <a:xfrm>
            <a:off x="1436458" y="2471929"/>
            <a:ext cx="1689417" cy="1615440"/>
          </a:xfrm>
          <a:prstGeom prst="rect">
            <a:avLst/>
          </a:prstGeom>
          <a:noFill/>
        </p:spPr>
        <p:txBody>
          <a:bodyPr rtlCol="0" wrap="none">
            <a:spAutoFit/>
          </a:bodyPr>
          <a:lstStyle/>
          <a:p>
            <a:r>
              <a:rPr altLang="zh-CN" lang="en-US" spc="600" sz="10000">
                <a:solidFill>
                  <a:schemeClr val="bg1"/>
                </a:solidFill>
                <a:latin charset="0" panose="020b0806030902050204" pitchFamily="34" typeface="Impact"/>
              </a:rPr>
              <a:t>03</a:t>
            </a:r>
          </a:p>
        </p:txBody>
      </p:sp>
      <p:grpSp>
        <p:nvGrpSpPr>
          <p:cNvPr id="20" name="组合 19"/>
          <p:cNvGrpSpPr/>
          <p:nvPr/>
        </p:nvGrpSpPr>
        <p:grpSpPr>
          <a:xfrm>
            <a:off x="4891314" y="1751694"/>
            <a:ext cx="5919954" cy="2078061"/>
            <a:chOff x="4891314" y="1751694"/>
            <a:chExt cx="5919954" cy="2078061"/>
          </a:xfrm>
        </p:grpSpPr>
        <p:grpSp>
          <p:nvGrpSpPr>
            <p:cNvPr id="17" name="组合 16"/>
            <p:cNvGrpSpPr/>
            <p:nvPr/>
          </p:nvGrpSpPr>
          <p:grpSpPr>
            <a:xfrm>
              <a:off x="4891314" y="2783315"/>
              <a:ext cx="3229546" cy="1046440"/>
              <a:chOff x="4891314" y="3025151"/>
              <a:chExt cx="3229546" cy="1046440"/>
            </a:xfrm>
          </p:grpSpPr>
          <p:sp>
            <p:nvSpPr>
              <p:cNvPr id="9" name="矩形 8"/>
              <p:cNvSpPr/>
              <p:nvPr/>
            </p:nvSpPr>
            <p:spPr>
              <a:xfrm>
                <a:off x="4929478" y="3733037"/>
                <a:ext cx="3191383" cy="335280"/>
              </a:xfrm>
              <a:prstGeom prst="rect">
                <a:avLst/>
              </a:prstGeom>
            </p:spPr>
            <p:txBody>
              <a:bodyPr wrap="square">
                <a:spAutoFit/>
              </a:bodyPr>
              <a:lstStyle/>
              <a:p>
                <a:r>
                  <a:rPr altLang="zh-CN" i="0" lang="en-US" spc="300" sz="1600">
                    <a:solidFill>
                      <a:schemeClr val="bg1">
                        <a:lumMod val="65000"/>
                      </a:schemeClr>
                    </a:solidFill>
                    <a:effectLst/>
                    <a:latin charset="-122" panose="020b0503020204020204" pitchFamily="34" typeface="微软雅黑"/>
                    <a:ea charset="-122" panose="020b0503020204020204" pitchFamily="34" typeface="微软雅黑"/>
                  </a:rPr>
                  <a:t>SYSTEM OF POST</a:t>
                </a:r>
              </a:p>
            </p:txBody>
          </p:sp>
          <p:sp>
            <p:nvSpPr>
              <p:cNvPr id="16" name="矩形 15"/>
              <p:cNvSpPr/>
              <p:nvPr/>
            </p:nvSpPr>
            <p:spPr>
              <a:xfrm>
                <a:off x="4900206" y="3025151"/>
                <a:ext cx="1821180" cy="701040"/>
              </a:xfrm>
              <a:prstGeom prst="rect">
                <a:avLst/>
              </a:prstGeom>
            </p:spPr>
            <p:txBody>
              <a:bodyPr wrap="none">
                <a:spAutoFit/>
              </a:bodyPr>
              <a:lstStyle/>
              <a:p>
                <a:pPr algn="ctr"/>
                <a:r>
                  <a:rPr altLang="en-US" b="1" lang="zh-CN" spc="300" sz="4000">
                    <a:solidFill>
                      <a:srgbClr val="0070C0"/>
                    </a:solidFill>
                    <a:latin charset="-122" panose="020b0503020204020204" pitchFamily="34" typeface="微软雅黑"/>
                    <a:ea charset="-122" panose="020b0503020204020204" pitchFamily="34" typeface="微软雅黑"/>
                    <a:cs charset="0" pitchFamily="34" typeface="PT Sans"/>
                  </a:rPr>
                  <a:t>制度篇</a:t>
                </a:r>
              </a:p>
            </p:txBody>
          </p:sp>
        </p:grpSp>
        <p:sp>
          <p:nvSpPr>
            <p:cNvPr id="18" name="矩形 17"/>
            <p:cNvSpPr/>
            <p:nvPr/>
          </p:nvSpPr>
          <p:spPr>
            <a:xfrm>
              <a:off x="9714494" y="1751694"/>
              <a:ext cx="1706880" cy="548640"/>
            </a:xfrm>
            <a:prstGeom prst="rect">
              <a:avLst/>
            </a:prstGeom>
          </p:spPr>
          <p:txBody>
            <a:bodyPr wrap="none">
              <a:spAutoFit/>
            </a:bodyPr>
            <a:lstStyle/>
            <a:p>
              <a:pPr>
                <a:defRPr/>
              </a:pPr>
              <a:r>
                <a:rPr altLang="zh-CN" lang="en-US" sz="3000">
                  <a:solidFill>
                    <a:schemeClr val="accent1">
                      <a:lumMod val="75000"/>
                    </a:schemeClr>
                  </a:solidFill>
                  <a:latin charset="0" panose="04030905020b02020c02" pitchFamily="82" typeface="Bauhaus 93"/>
                </a:rPr>
                <a:t>lOgO</a:t>
              </a:r>
            </a:p>
          </p:txBody>
        </p:sp>
      </p:grpSp>
    </p:spTree>
    <p:extLst>
      <p:ext uri="{BB962C8B-B14F-4D97-AF65-F5344CB8AC3E}">
        <p14:creationId val="3892330784"/>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0">
                                            <p:txEl>
                                              <p:pRg end="0" st="0"/>
                                            </p:txEl>
                                          </p:spTgt>
                                        </p:tgtEl>
                                        <p:attrNameLst>
                                          <p:attrName>style.visibility</p:attrName>
                                        </p:attrNameLst>
                                      </p:cBhvr>
                                      <p:to>
                                        <p:strVal val="visible"/>
                                      </p:to>
                                    </p:set>
                                    <p:animEffect filter="wipe(left)" transition="in">
                                      <p:cBhvr>
                                        <p:cTn dur="500" id="13"/>
                                        <p:tgtEl>
                                          <p:spTgt spid="10">
                                            <p:txEl>
                                              <p:pRg end="0" st="0"/>
                                            </p:txEl>
                                          </p:spTgt>
                                        </p:tgtEl>
                                      </p:cBhvr>
                                    </p:animEffect>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500" id="17"/>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考勤管理</a:t>
              </a:r>
            </a:p>
          </p:txBody>
        </p:sp>
        <p:sp>
          <p:nvSpPr>
            <p:cNvPr id="10" name="Text Box 7"/>
            <p:cNvSpPr txBox="1">
              <a:spLocks noChangeArrowheads="1"/>
            </p:cNvSpPr>
            <p:nvPr/>
          </p:nvSpPr>
          <p:spPr bwMode="auto">
            <a:xfrm>
              <a:off x="1639288" y="1052709"/>
              <a:ext cx="2836228"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ATTENDANCE MANAGEMENT</a:t>
              </a:r>
            </a:p>
          </p:txBody>
        </p:sp>
      </p:grpSp>
      <p:sp>
        <p:nvSpPr>
          <p:cNvPr id="11" name="矩形 10"/>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214665" y="1973487"/>
            <a:ext cx="3960133" cy="5806440"/>
          </a:xfrm>
          <a:prstGeom prst="rect">
            <a:avLst/>
          </a:prstGeom>
        </p:spPr>
        <p:txBody>
          <a:bodyPr wrap="square">
            <a:spAutoFit/>
          </a:bodyPr>
          <a:lstStyle/>
          <a:p>
            <a:pPr algn="just"/>
            <a:r>
              <a:rPr altLang="en-US" b="1" lang="zh-CN" spc="300" sz="1500">
                <a:solidFill>
                  <a:srgbClr val="0070C0"/>
                </a:solidFill>
                <a:latin charset="-122" panose="020b0503020204020204" pitchFamily="34" typeface="微软雅黑"/>
                <a:ea charset="-122" panose="020b0503020204020204" pitchFamily="34" typeface="微软雅黑"/>
              </a:rPr>
              <a:t>第一条</a:t>
            </a:r>
          </a:p>
          <a:p>
            <a:pPr algn="just"/>
            <a:r>
              <a:rPr altLang="en-US" b="1" lang="zh-CN" spc="300" sz="1500">
                <a:solidFill>
                  <a:srgbClr val="0070C0"/>
                </a:solidFill>
                <a:latin charset="-122" panose="020b0503020204020204" pitchFamily="34" typeface="微软雅黑"/>
                <a:ea charset="-122" panose="020b0503020204020204" pitchFamily="34" typeface="微软雅黑"/>
              </a:rPr>
              <a:t>为维护正常的工作秩序，强化全体职工的纪律观念，结合公司实际情况，制定本制度。</a:t>
            </a:r>
          </a:p>
          <a:p>
            <a:pPr algn="just"/>
            <a:r>
              <a:rPr altLang="en-US" b="1" lang="zh-CN" spc="300" sz="1500">
                <a:solidFill>
                  <a:srgbClr val="0070C0"/>
                </a:solidFill>
                <a:latin charset="-122" panose="020b0503020204020204" pitchFamily="34" typeface="微软雅黑"/>
                <a:ea charset="-122" panose="020b0503020204020204" pitchFamily="34" typeface="微软雅黑"/>
              </a:rPr>
              <a:t> </a:t>
            </a:r>
          </a:p>
          <a:p>
            <a:pPr algn="just"/>
            <a:r>
              <a:rPr altLang="en-US" b="1" lang="zh-CN" spc="300" sz="1500">
                <a:solidFill>
                  <a:srgbClr val="0070C0"/>
                </a:solidFill>
                <a:latin charset="-122" panose="020b0503020204020204" pitchFamily="34" typeface="微软雅黑"/>
                <a:ea charset="-122" panose="020b0503020204020204" pitchFamily="34" typeface="微软雅黑"/>
              </a:rPr>
              <a:t>第二条 </a:t>
            </a:r>
          </a:p>
          <a:p>
            <a:pPr algn="just"/>
            <a:r>
              <a:rPr altLang="en-US" b="1" lang="zh-CN" spc="300" sz="1500">
                <a:solidFill>
                  <a:srgbClr val="0070C0"/>
                </a:solidFill>
                <a:latin charset="-122" panose="020b0503020204020204" pitchFamily="34" typeface="微软雅黑"/>
                <a:ea charset="-122" panose="020b0503020204020204" pitchFamily="34" typeface="微软雅黑"/>
              </a:rPr>
              <a:t>考勤制度是加强公司劳动纪律，维护正常的生产秩序和工作秩序，提高劳动生产效率，搞好企业管理的一项重要工作。全体员工要提高认识，自觉地、认真地执行考勤制度。 </a:t>
            </a:r>
          </a:p>
          <a:p>
            <a:pPr algn="just"/>
            <a:endParaRPr altLang="en-US" b="1" lang="zh-CN" spc="300" sz="1500">
              <a:solidFill>
                <a:srgbClr val="0070C0"/>
              </a:solidFill>
              <a:latin charset="-122" panose="020b0503020204020204" pitchFamily="34" typeface="微软雅黑"/>
              <a:ea charset="-122" panose="020b0503020204020204" pitchFamily="34" typeface="微软雅黑"/>
            </a:endParaRPr>
          </a:p>
          <a:p>
            <a:pPr algn="just"/>
            <a:r>
              <a:rPr altLang="en-US" b="1" lang="zh-CN" spc="300" sz="1500">
                <a:solidFill>
                  <a:srgbClr val="0070C0"/>
                </a:solidFill>
                <a:latin charset="-122" panose="020b0503020204020204" pitchFamily="34" typeface="微软雅黑"/>
                <a:ea charset="-122" panose="020b0503020204020204" pitchFamily="34" typeface="微软雅黑"/>
              </a:rPr>
              <a:t>第三条 </a:t>
            </a:r>
          </a:p>
          <a:p>
            <a:pPr algn="just"/>
            <a:r>
              <a:rPr altLang="en-US" b="1" lang="zh-CN" spc="300" sz="1500">
                <a:solidFill>
                  <a:srgbClr val="0070C0"/>
                </a:solidFill>
                <a:latin charset="-122" panose="020b0503020204020204" pitchFamily="34" typeface="微软雅黑"/>
                <a:ea charset="-122" panose="020b0503020204020204" pitchFamily="34" typeface="微软雅黑"/>
              </a:rPr>
              <a:t>公司的考勤管理由人力资源部负责实施。 </a:t>
            </a:r>
          </a:p>
          <a:p>
            <a:pPr algn="just"/>
            <a:endParaRPr altLang="en-US" b="1" lang="zh-CN" spc="300" sz="1500">
              <a:solidFill>
                <a:srgbClr val="0070C0"/>
              </a:solidFill>
              <a:latin charset="-122" panose="020b0503020204020204" pitchFamily="34" typeface="微软雅黑"/>
              <a:ea charset="-122" panose="020b0503020204020204" pitchFamily="34" typeface="微软雅黑"/>
            </a:endParaRPr>
          </a:p>
          <a:p>
            <a:pPr algn="just"/>
            <a:r>
              <a:rPr altLang="en-US" b="1" lang="zh-CN" spc="300" sz="1500">
                <a:solidFill>
                  <a:srgbClr val="0070C0"/>
                </a:solidFill>
                <a:latin charset="-122" panose="020b0503020204020204" pitchFamily="34" typeface="微软雅黑"/>
                <a:ea charset="-122" panose="020b0503020204020204" pitchFamily="34" typeface="微软雅黑"/>
              </a:rPr>
              <a:t>第四条 </a:t>
            </a:r>
          </a:p>
          <a:p>
            <a:pPr algn="just"/>
            <a:r>
              <a:rPr altLang="en-US" b="1" lang="zh-CN" spc="300" sz="1500">
                <a:solidFill>
                  <a:srgbClr val="0070C0"/>
                </a:solidFill>
                <a:latin charset="-122" panose="020b0503020204020204" pitchFamily="34" typeface="微软雅黑"/>
                <a:ea charset="-122" panose="020b0503020204020204" pitchFamily="34" typeface="微软雅黑"/>
              </a:rPr>
              <a:t>各部门经理、主管对本部门人员的考勤工作负有监督的义务。 </a:t>
            </a:r>
          </a:p>
          <a:p>
            <a:pPr algn="just"/>
            <a:endParaRPr altLang="en-US" b="1" lang="zh-CN" spc="300" sz="1500">
              <a:solidFill>
                <a:srgbClr val="0070C0"/>
              </a:solidFill>
              <a:latin charset="-122" panose="020b0503020204020204" pitchFamily="34" typeface="微软雅黑"/>
              <a:ea charset="-122" panose="020b0503020204020204" pitchFamily="34" typeface="微软雅黑"/>
            </a:endParaRPr>
          </a:p>
          <a:p>
            <a:pPr algn="just"/>
            <a:r>
              <a:rPr altLang="en-US" b="1" lang="zh-CN" spc="300" sz="1500">
                <a:solidFill>
                  <a:srgbClr val="0070C0"/>
                </a:solidFill>
                <a:latin charset="-122" panose="020b0503020204020204" pitchFamily="34" typeface="微软雅黑"/>
                <a:ea charset="-122" panose="020b0503020204020204" pitchFamily="34" typeface="微软雅黑"/>
              </a:rPr>
              <a:t>第五条 </a:t>
            </a:r>
          </a:p>
          <a:p>
            <a:pPr algn="just"/>
            <a:r>
              <a:rPr altLang="en-US" b="1" lang="zh-CN" spc="300" sz="1500">
                <a:solidFill>
                  <a:srgbClr val="0070C0"/>
                </a:solidFill>
                <a:latin charset="-122" panose="020b0503020204020204" pitchFamily="34" typeface="微软雅黑"/>
                <a:ea charset="-122" panose="020b0503020204020204" pitchFamily="34" typeface="微软雅黑"/>
              </a:rPr>
              <a:t>公司考勤实行打卡制度，员工上、下班均需打卡（共计每日2次）。员工应亲自打卡，不得帮助他人打卡和接受他人帮助打卡。</a:t>
            </a:r>
          </a:p>
        </p:txBody>
      </p:sp>
      <p:sp>
        <p:nvSpPr>
          <p:cNvPr id="7" name="矩形 6"/>
          <p:cNvSpPr/>
          <p:nvPr/>
        </p:nvSpPr>
        <p:spPr>
          <a:xfrm>
            <a:off x="5866001" y="1973487"/>
            <a:ext cx="5243014" cy="4434840"/>
          </a:xfrm>
          <a:prstGeom prst="rect">
            <a:avLst/>
          </a:prstGeom>
        </p:spPr>
        <p:txBody>
          <a:bodyPr wrap="square">
            <a:spAutoFit/>
          </a:bodyPr>
          <a:lstStyle/>
          <a:p>
            <a:pPr algn="just"/>
            <a:r>
              <a:rPr altLang="en-US" b="1" lang="zh-CN" sz="1500">
                <a:solidFill>
                  <a:srgbClr val="0070C0"/>
                </a:solidFill>
                <a:latin charset="-122" panose="020b0503020204020204" pitchFamily="34" typeface="微软雅黑"/>
                <a:ea charset="-122" panose="020b0503020204020204" pitchFamily="34" typeface="微软雅黑"/>
              </a:rPr>
              <a:t>第六条 </a:t>
            </a:r>
          </a:p>
          <a:p>
            <a:pPr algn="just"/>
            <a:endParaRPr altLang="en-US" b="1" lang="zh-CN" sz="1500">
              <a:solidFill>
                <a:srgbClr val="0070C0"/>
              </a:solidFill>
              <a:latin charset="-122" panose="020b0503020204020204" pitchFamily="34" typeface="微软雅黑"/>
              <a:ea charset="-122" panose="020b0503020204020204" pitchFamily="34" typeface="微软雅黑"/>
            </a:endParaRPr>
          </a:p>
          <a:p>
            <a:pPr algn="just"/>
            <a:r>
              <a:rPr altLang="en-US" b="1" lang="zh-CN" sz="1500">
                <a:solidFill>
                  <a:srgbClr val="0070C0"/>
                </a:solidFill>
                <a:latin charset="-122" panose="020b0503020204020204" pitchFamily="34" typeface="微软雅黑"/>
                <a:ea charset="-122" panose="020b0503020204020204" pitchFamily="34" typeface="微软雅黑"/>
              </a:rPr>
              <a:t>考勤记录作为年度个人工作考评的参考依据。 </a:t>
            </a:r>
          </a:p>
          <a:p>
            <a:pPr algn="just"/>
            <a:endParaRPr altLang="en-US" b="1" lang="zh-CN" sz="1500">
              <a:solidFill>
                <a:srgbClr val="0070C0"/>
              </a:solidFill>
              <a:latin charset="-122" panose="020b0503020204020204" pitchFamily="34" typeface="微软雅黑"/>
              <a:ea charset="-122" panose="020b0503020204020204" pitchFamily="34" typeface="微软雅黑"/>
            </a:endParaRPr>
          </a:p>
          <a:p>
            <a:pPr algn="just"/>
            <a:r>
              <a:rPr altLang="en-US" b="1" lang="zh-CN" sz="1500">
                <a:solidFill>
                  <a:srgbClr val="0070C0"/>
                </a:solidFill>
                <a:latin charset="-122" panose="020b0503020204020204" pitchFamily="34" typeface="微软雅黑"/>
                <a:ea charset="-122" panose="020b0503020204020204" pitchFamily="34" typeface="微软雅黑"/>
              </a:rPr>
              <a:t>第七条 工作时间</a:t>
            </a:r>
          </a:p>
          <a:p>
            <a:pPr algn="just"/>
            <a:r>
              <a:rPr altLang="en-US" b="1" lang="zh-CN" sz="1500">
                <a:solidFill>
                  <a:srgbClr val="0070C0"/>
                </a:solidFill>
                <a:latin charset="-122" panose="020b0503020204020204" pitchFamily="34" typeface="微软雅黑"/>
                <a:ea charset="-122" panose="020b0503020204020204" pitchFamily="34" typeface="微软雅黑"/>
              </a:rPr>
              <a:t>1、本企业全体员工每日工作时间一律以八小时为标准。 </a:t>
            </a:r>
          </a:p>
          <a:p>
            <a:pPr algn="just"/>
            <a:r>
              <a:rPr altLang="en-US" b="1" lang="zh-CN" sz="1500">
                <a:solidFill>
                  <a:srgbClr val="0070C0"/>
                </a:solidFill>
                <a:latin charset="-122" panose="020b0503020204020204" pitchFamily="34" typeface="微软雅黑"/>
                <a:ea charset="-122" panose="020b0503020204020204" pitchFamily="34" typeface="微软雅黑"/>
              </a:rPr>
              <a:t>2、上午上班时间为8时30分，下班时间为12时；下午上班时间为13时，下班时间为17时30分。</a:t>
            </a:r>
          </a:p>
          <a:p>
            <a:pPr algn="just"/>
            <a:r>
              <a:rPr altLang="en-US" b="1" lang="zh-CN" sz="1500">
                <a:solidFill>
                  <a:srgbClr val="0070C0"/>
                </a:solidFill>
                <a:latin charset="-122" panose="020b0503020204020204" pitchFamily="34" typeface="微软雅黑"/>
                <a:ea charset="-122" panose="020b0503020204020204" pitchFamily="34" typeface="微软雅黑"/>
              </a:rPr>
              <a:t> </a:t>
            </a:r>
          </a:p>
          <a:p>
            <a:pPr algn="just"/>
            <a:r>
              <a:rPr altLang="en-US" b="1" lang="zh-CN" sz="1500">
                <a:solidFill>
                  <a:srgbClr val="0070C0"/>
                </a:solidFill>
                <a:latin charset="-122" panose="020b0503020204020204" pitchFamily="34" typeface="微软雅黑"/>
                <a:ea charset="-122" panose="020b0503020204020204" pitchFamily="34" typeface="微软雅黑"/>
              </a:rPr>
              <a:t>第八条 迟到、早退 </a:t>
            </a:r>
          </a:p>
          <a:p>
            <a:pPr algn="just"/>
            <a:endParaRPr altLang="en-US" b="1" lang="zh-CN" sz="1500">
              <a:solidFill>
                <a:srgbClr val="0070C0"/>
              </a:solidFill>
              <a:latin charset="-122" panose="020b0503020204020204" pitchFamily="34" typeface="微软雅黑"/>
              <a:ea charset="-122" panose="020b0503020204020204" pitchFamily="34" typeface="微软雅黑"/>
            </a:endParaRPr>
          </a:p>
          <a:p>
            <a:pPr algn="just"/>
            <a:r>
              <a:rPr altLang="en-US" b="1" lang="zh-CN" sz="1500">
                <a:solidFill>
                  <a:srgbClr val="0070C0"/>
                </a:solidFill>
                <a:latin charset="-122" panose="020b0503020204020204" pitchFamily="34" typeface="微软雅黑"/>
                <a:ea charset="-122" panose="020b0503020204020204" pitchFamily="34" typeface="微软雅黑"/>
              </a:rPr>
              <a:t>1、班15分钟以后到达，视为迟到，下班15分钟以前离开，视为早退。 </a:t>
            </a:r>
          </a:p>
          <a:p>
            <a:pPr algn="just"/>
            <a:r>
              <a:rPr altLang="en-US" b="1" lang="zh-CN" sz="1500">
                <a:solidFill>
                  <a:srgbClr val="0070C0"/>
                </a:solidFill>
                <a:latin charset="-122" panose="020b0503020204020204" pitchFamily="34" typeface="微软雅黑"/>
                <a:ea charset="-122" panose="020b0503020204020204" pitchFamily="34" typeface="微软雅黑"/>
              </a:rPr>
              <a:t>2、以月为计算单位，第一次迟到早退扣款10元，第二次迟到早退扣款20元；第三次迟到早退扣款30元，累计增加。 </a:t>
            </a:r>
          </a:p>
          <a:p>
            <a:pPr algn="just"/>
            <a:r>
              <a:rPr altLang="en-US" b="1" lang="zh-CN" sz="1500">
                <a:solidFill>
                  <a:srgbClr val="0070C0"/>
                </a:solidFill>
                <a:latin charset="-122" panose="020b0503020204020204" pitchFamily="34" typeface="微软雅黑"/>
                <a:ea charset="-122" panose="020b0503020204020204" pitchFamily="34" typeface="微软雅黑"/>
              </a:rPr>
              <a:t>3、迟到早退情节严重屡教不改者，将给予通报批评、扣除绩效工资、直至解除劳动合同处理。 </a:t>
            </a:r>
          </a:p>
          <a:p>
            <a:pPr algn="just"/>
            <a:r>
              <a:rPr altLang="en-US" b="1" lang="zh-CN" sz="1500">
                <a:solidFill>
                  <a:srgbClr val="0070C0"/>
                </a:solidFill>
                <a:latin charset="-122" panose="020b0503020204020204" pitchFamily="34" typeface="微软雅黑"/>
                <a:ea charset="-122" panose="020b0503020204020204" pitchFamily="34" typeface="微软雅黑"/>
              </a:rPr>
              <a:t>4、遇到恶劣天气、交通事故等特殊情况，属实的，经公司领导批准可不按迟到早退处理。</a:t>
            </a:r>
          </a:p>
        </p:txBody>
      </p:sp>
    </p:spTree>
    <p:extLst>
      <p:ext uri="{BB962C8B-B14F-4D97-AF65-F5344CB8AC3E}">
        <p14:creationId val="335201460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6"/>
      <p:bldP grpId="0" spid="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0" y="0"/>
            <a:ext cx="12192000" cy="41590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291588" y="1673942"/>
            <a:ext cx="11608824" cy="4970206"/>
          </a:xfrm>
          <a:prstGeom prst="rect">
            <a:avLst/>
          </a:prstGeom>
          <a:solidFill>
            <a:schemeClr val="bg1"/>
          </a:solidFill>
          <a:ln>
            <a:noFill/>
          </a:ln>
          <a:effectLst>
            <a:outerShdw algn="t" blurRad="139700" dir="3900000" dist="635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pc="300" sz="2500">
              <a:solidFill>
                <a:srgbClr val="0070C0"/>
              </a:solidFill>
              <a:latin charset="-122" panose="020b0503020204020204" pitchFamily="34" typeface="微软雅黑"/>
              <a:ea charset="-122" panose="020b0503020204020204" pitchFamily="34" typeface="微软雅黑"/>
              <a:cs charset="0" pitchFamily="34" typeface="PT Sans"/>
            </a:endParaRPr>
          </a:p>
        </p:txBody>
      </p:sp>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solidFill>
                    <a:schemeClr val="bg1"/>
                  </a:solidFill>
                  <a:latin charset="-122" panose="020b0503020204020204" pitchFamily="34" typeface="微软雅黑"/>
                  <a:ea charset="-122" panose="020b0503020204020204" pitchFamily="34" typeface="微软雅黑"/>
                </a:rPr>
                <a:t>请假流程</a:t>
              </a:r>
            </a:p>
          </p:txBody>
        </p:sp>
        <p:sp>
          <p:nvSpPr>
            <p:cNvPr id="10" name="Text Box 7"/>
            <p:cNvSpPr txBox="1">
              <a:spLocks noChangeArrowheads="1"/>
            </p:cNvSpPr>
            <p:nvPr/>
          </p:nvSpPr>
          <p:spPr bwMode="auto">
            <a:xfrm>
              <a:off x="1639288" y="1052709"/>
              <a:ext cx="2040890" cy="274320"/>
            </a:xfrm>
            <a:prstGeom prst="rect">
              <a:avLst/>
            </a:prstGeom>
            <a:noFill/>
            <a:ln w="9525">
              <a:noFill/>
              <a:miter lim="800000"/>
            </a:ln>
          </p:spPr>
          <p:txBody>
            <a:bodyPr bIns="22860" lIns="45720" rIns="45720" tIns="22860" wrap="none">
              <a:spAutoFit/>
            </a:bodyPr>
            <a:lstStyle/>
            <a:p>
              <a:pPr defTabSz="1088232"/>
              <a:r>
                <a:rPr lang="en-CA" sz="1500">
                  <a:solidFill>
                    <a:schemeClr val="bg1"/>
                  </a:solidFill>
                  <a:latin charset="-122" panose="020b0503020204020204" pitchFamily="34" typeface="微软雅黑"/>
                  <a:ea charset="-122" panose="020b0503020204020204" pitchFamily="34" typeface="微软雅黑"/>
                  <a:cs charset="0" pitchFamily="34" typeface="Open Sans"/>
                </a:rPr>
                <a:t>LEAVE THE PROCESS </a:t>
              </a:r>
            </a:p>
          </p:txBody>
        </p:sp>
      </p:grpSp>
      <p:sp>
        <p:nvSpPr>
          <p:cNvPr id="11" name="矩形 10"/>
          <p:cNvSpPr/>
          <p:nvPr/>
        </p:nvSpPr>
        <p:spPr>
          <a:xfrm>
            <a:off x="1104900" y="490104"/>
            <a:ext cx="10976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a:off x="569774" y="1807200"/>
            <a:ext cx="11052452" cy="4703689"/>
          </a:xfrm>
          <a:prstGeom prst="rect">
            <a:avLst/>
          </a:prstGeom>
        </p:spPr>
      </p:pic>
    </p:spTree>
    <p:extLst>
      <p:ext uri="{BB962C8B-B14F-4D97-AF65-F5344CB8AC3E}">
        <p14:creationId val="3977462973"/>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6"/>
                                        </p:tgtEl>
                                        <p:attrNameLst>
                                          <p:attrName>style.visibility</p:attrName>
                                        </p:attrNameLst>
                                      </p:cBhvr>
                                      <p:to>
                                        <p:strVal val="visible"/>
                                      </p:to>
                                    </p:set>
                                    <p:animEffect filter="wipe(left)" transition="in">
                                      <p:cBhvr>
                                        <p:cTn dur="1000" id="1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5625702" y="0"/>
            <a:ext cx="6565392" cy="6858000"/>
          </a:xfrm>
          <a:prstGeom prst="rect">
            <a:avLst/>
          </a:prstGeom>
        </p:spPr>
      </p:pic>
      <p:sp>
        <p:nvSpPr>
          <p:cNvPr id="4" name="矩形 3"/>
          <p:cNvSpPr/>
          <p:nvPr/>
        </p:nvSpPr>
        <p:spPr>
          <a:xfrm flipH="1">
            <a:off x="-2" y="0"/>
            <a:ext cx="8443200" cy="6858000"/>
          </a:xfrm>
          <a:custGeom>
            <a:gdLst>
              <a:gd fmla="*/ 0 w 8495228" name="connsiteX0"/>
              <a:gd fmla="*/ 0 h 6858000" name="connsiteY0"/>
              <a:gd fmla="*/ 8495228 w 8495228" name="connsiteX1"/>
              <a:gd fmla="*/ 0 h 6858000" name="connsiteY1"/>
              <a:gd fmla="*/ 8495228 w 8495228" name="connsiteX2"/>
              <a:gd fmla="*/ 6858000 h 6858000" name="connsiteY2"/>
              <a:gd fmla="*/ 3143250 w 8495228" name="connsiteX3"/>
              <a:gd fmla="*/ 6838950 h 6858000" name="connsiteY3"/>
              <a:gd fmla="*/ 0 w 8495228" name="connsiteX4"/>
              <a:gd fmla="*/ 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8495228">
                <a:moveTo>
                  <a:pt x="0" y="0"/>
                </a:moveTo>
                <a:lnTo>
                  <a:pt x="8495228" y="0"/>
                </a:lnTo>
                <a:lnTo>
                  <a:pt x="8495228" y="6858000"/>
                </a:lnTo>
                <a:lnTo>
                  <a:pt x="3143250" y="6838950"/>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试用期管理 </a:t>
              </a:r>
            </a:p>
          </p:txBody>
        </p:sp>
        <p:sp>
          <p:nvSpPr>
            <p:cNvPr id="10" name="Text Box 7"/>
            <p:cNvSpPr txBox="1">
              <a:spLocks noChangeArrowheads="1"/>
            </p:cNvSpPr>
            <p:nvPr/>
          </p:nvSpPr>
          <p:spPr bwMode="auto">
            <a:xfrm>
              <a:off x="1639288" y="1052709"/>
              <a:ext cx="3439478"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PROBATION PERIOD MANAGEMENT</a:t>
              </a:r>
            </a:p>
          </p:txBody>
        </p:sp>
      </p:grpSp>
      <p:sp>
        <p:nvSpPr>
          <p:cNvPr id="11" name="矩形 10"/>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1469789" y="1978883"/>
            <a:ext cx="2261104" cy="3967103"/>
            <a:chOff x="1469789" y="1978883"/>
            <a:chExt cx="2261104" cy="3967103"/>
          </a:xfrm>
        </p:grpSpPr>
        <p:sp>
          <p:nvSpPr>
            <p:cNvPr id="13" name="文本框 12"/>
            <p:cNvSpPr txBox="1"/>
            <p:nvPr/>
          </p:nvSpPr>
          <p:spPr bwMode="auto">
            <a:xfrm>
              <a:off x="1469789" y="2276732"/>
              <a:ext cx="2261104" cy="749808"/>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12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14" name="文本框 24"/>
            <p:cNvSpPr txBox="1">
              <a:spLocks noChangeArrowheads="1"/>
            </p:cNvSpPr>
            <p:nvPr/>
          </p:nvSpPr>
          <p:spPr bwMode="auto">
            <a:xfrm>
              <a:off x="1475409" y="1978883"/>
              <a:ext cx="194171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pc="300">
                  <a:latin charset="-122" panose="020b0503020204020204" pitchFamily="34" typeface="微软雅黑"/>
                  <a:ea charset="-122" panose="020b0503020204020204" pitchFamily="34" typeface="微软雅黑"/>
                  <a:cs typeface="Lato Regular"/>
                </a:rPr>
                <a:t>在此添加标题</a:t>
              </a:r>
            </a:p>
          </p:txBody>
        </p:sp>
        <p:sp>
          <p:nvSpPr>
            <p:cNvPr id="19" name="文本框 18"/>
            <p:cNvSpPr txBox="1"/>
            <p:nvPr/>
          </p:nvSpPr>
          <p:spPr bwMode="auto">
            <a:xfrm>
              <a:off x="1469789" y="3732794"/>
              <a:ext cx="2261104" cy="749808"/>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12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20" name="文本框 24"/>
            <p:cNvSpPr txBox="1">
              <a:spLocks noChangeArrowheads="1"/>
            </p:cNvSpPr>
            <p:nvPr/>
          </p:nvSpPr>
          <p:spPr bwMode="auto">
            <a:xfrm>
              <a:off x="1475409" y="3434945"/>
              <a:ext cx="194171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pc="300">
                  <a:latin charset="-122" panose="020b0503020204020204" pitchFamily="34" typeface="微软雅黑"/>
                  <a:ea charset="-122" panose="020b0503020204020204" pitchFamily="34" typeface="微软雅黑"/>
                  <a:cs typeface="Lato Regular"/>
                </a:rPr>
                <a:t>在此添加标题</a:t>
              </a:r>
            </a:p>
          </p:txBody>
        </p:sp>
        <p:sp>
          <p:nvSpPr>
            <p:cNvPr id="21" name="文本框 20"/>
            <p:cNvSpPr txBox="1"/>
            <p:nvPr/>
          </p:nvSpPr>
          <p:spPr bwMode="auto">
            <a:xfrm>
              <a:off x="1469789" y="5188856"/>
              <a:ext cx="2261104" cy="749808"/>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12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22" name="文本框 24"/>
            <p:cNvSpPr txBox="1">
              <a:spLocks noChangeArrowheads="1"/>
            </p:cNvSpPr>
            <p:nvPr/>
          </p:nvSpPr>
          <p:spPr bwMode="auto">
            <a:xfrm>
              <a:off x="1475409" y="4891007"/>
              <a:ext cx="1941719"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pc="300">
                  <a:latin charset="-122" panose="020b0503020204020204" pitchFamily="34" typeface="微软雅黑"/>
                  <a:ea charset="-122" panose="020b0503020204020204" pitchFamily="34" typeface="微软雅黑"/>
                  <a:cs typeface="Lato Regular"/>
                </a:rPr>
                <a:t>在此添加标题</a:t>
              </a:r>
            </a:p>
          </p:txBody>
        </p:sp>
      </p:grpSp>
    </p:spTree>
    <p:extLst>
      <p:ext uri="{BB962C8B-B14F-4D97-AF65-F5344CB8AC3E}">
        <p14:creationId val="4127321251"/>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6"/>
                                        </p:tgtEl>
                                        <p:attrNameLst>
                                          <p:attrName>style.visibility</p:attrName>
                                        </p:attrNameLst>
                                      </p:cBhvr>
                                      <p:to>
                                        <p:strVal val="visible"/>
                                      </p:to>
                                    </p:set>
                                    <p:animEffect filter="wipe(left)" transition="in">
                                      <p:cBhvr>
                                        <p:cTn dur="500" id="15"/>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39066" y="891"/>
            <a:ext cx="12231066" cy="3877845"/>
          </a:xfrm>
          <a:prstGeom prst="rect">
            <a:avLst/>
          </a:prstGeom>
        </p:spPr>
      </p:pic>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转正条件</a:t>
              </a:r>
            </a:p>
          </p:txBody>
        </p:sp>
        <p:sp>
          <p:nvSpPr>
            <p:cNvPr id="10" name="Text Box 7"/>
            <p:cNvSpPr txBox="1">
              <a:spLocks noChangeArrowheads="1"/>
            </p:cNvSpPr>
            <p:nvPr/>
          </p:nvSpPr>
          <p:spPr bwMode="auto">
            <a:xfrm>
              <a:off x="1639288" y="1052709"/>
              <a:ext cx="2207578"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POSITIVE CONDITIONS</a:t>
              </a:r>
            </a:p>
          </p:txBody>
        </p:sp>
      </p:grpSp>
      <p:sp>
        <p:nvSpPr>
          <p:cNvPr id="11" name="矩形 10"/>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Group 14"/>
          <p:cNvGrpSpPr/>
          <p:nvPr/>
        </p:nvGrpSpPr>
        <p:grpSpPr>
          <a:xfrm>
            <a:off x="1141611" y="4500528"/>
            <a:ext cx="3213624" cy="1792659"/>
            <a:chOff x="2828745" y="1643564"/>
            <a:chExt cx="2410406" cy="1345003"/>
          </a:xfrm>
        </p:grpSpPr>
        <p:sp>
          <p:nvSpPr>
            <p:cNvPr id="7" name="Title 20"/>
            <p:cNvSpPr txBox="1"/>
            <p:nvPr/>
          </p:nvSpPr>
          <p:spPr bwMode="auto">
            <a:xfrm>
              <a:off x="2849438" y="1645583"/>
              <a:ext cx="650761" cy="4115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defTabSz="457200">
                <a:defRPr sz="4300">
                  <a:solidFill>
                    <a:schemeClr val="tx1"/>
                  </a:solidFill>
                  <a:latin charset="0" panose="020f0502020204030204" pitchFamily="34" typeface="Calibri"/>
                  <a:ea charset="-128" panose="020b0600070205080204" pitchFamily="34" typeface="ＭＳ Ｐゴシック"/>
                </a:defRPr>
              </a:lvl1pPr>
              <a:lvl2pPr defTabSz="457200" indent="-285750" marL="742950">
                <a:defRPr sz="4300">
                  <a:solidFill>
                    <a:schemeClr val="tx1"/>
                  </a:solidFill>
                  <a:latin charset="0" panose="020f0502020204030204" pitchFamily="34" typeface="Calibri"/>
                  <a:ea charset="-128" panose="020b0600070205080204" pitchFamily="34" typeface="ＭＳ Ｐゴシック"/>
                </a:defRPr>
              </a:lvl2pPr>
              <a:lvl3pPr defTabSz="457200" indent="-228600" marL="1143000">
                <a:defRPr sz="4300">
                  <a:solidFill>
                    <a:schemeClr val="tx1"/>
                  </a:solidFill>
                  <a:latin charset="0" panose="020f0502020204030204" pitchFamily="34" typeface="Calibri"/>
                  <a:ea charset="-128" panose="020b0600070205080204" pitchFamily="34" typeface="ＭＳ Ｐゴシック"/>
                </a:defRPr>
              </a:lvl3pPr>
              <a:lvl4pPr defTabSz="457200" indent="-228600" marL="1600200">
                <a:defRPr sz="4300">
                  <a:solidFill>
                    <a:schemeClr val="tx1"/>
                  </a:solidFill>
                  <a:latin charset="0" panose="020f0502020204030204" pitchFamily="34" typeface="Calibri"/>
                  <a:ea charset="-128" panose="020b0600070205080204" pitchFamily="34" typeface="ＭＳ Ｐゴシック"/>
                </a:defRPr>
              </a:lvl4pPr>
              <a:lvl5pPr defTabSz="457200" indent="-228600" marL="2057400">
                <a:defRPr sz="4300">
                  <a:solidFill>
                    <a:schemeClr val="tx1"/>
                  </a:solidFill>
                  <a:latin charset="0" panose="020f0502020204030204" pitchFamily="34" typeface="Calibri"/>
                  <a:ea charset="-128" panose="020b0600070205080204" pitchFamily="34" typeface="ＭＳ Ｐゴシック"/>
                </a:defRPr>
              </a:lvl5pPr>
              <a:lvl6pPr defTabSz="45720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45720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45720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45720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pPr algn="ctr"/>
              <a:r>
                <a:rPr altLang="zh-CN" lang="en-US" sz="2999">
                  <a:solidFill>
                    <a:srgbClr val="0070C0"/>
                  </a:solidFill>
                  <a:latin charset="0" panose="020b0806030902050204" pitchFamily="34" typeface="Impact"/>
                  <a:ea charset="-122" panose="020b0503020204020204" pitchFamily="34" typeface="微软雅黑"/>
                  <a:cs charset="0" panose="020b0306030504020204" pitchFamily="34" typeface="Open Sans Light"/>
                </a:rPr>
                <a:t>01 </a:t>
              </a:r>
            </a:p>
          </p:txBody>
        </p:sp>
        <p:sp>
          <p:nvSpPr>
            <p:cNvPr id="12" name="Title 20"/>
            <p:cNvSpPr txBox="1"/>
            <p:nvPr/>
          </p:nvSpPr>
          <p:spPr bwMode="auto">
            <a:xfrm>
              <a:off x="3374567" y="1761180"/>
              <a:ext cx="1864585" cy="2401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tIns="0">
              <a:spAutoFit/>
            </a:bodyPr>
            <a:lstStyle>
              <a:lvl1pPr defTabSz="457200">
                <a:defRPr sz="4300">
                  <a:solidFill>
                    <a:schemeClr val="tx1"/>
                  </a:solidFill>
                  <a:latin charset="0" panose="020f0502020204030204" pitchFamily="34" typeface="Calibri"/>
                  <a:ea charset="-128" panose="020b0600070205080204" pitchFamily="34" typeface="ＭＳ Ｐゴシック"/>
                </a:defRPr>
              </a:lvl1pPr>
              <a:lvl2pPr defTabSz="457200" indent="-285750" marL="742950">
                <a:defRPr sz="4300">
                  <a:solidFill>
                    <a:schemeClr val="tx1"/>
                  </a:solidFill>
                  <a:latin charset="0" panose="020f0502020204030204" pitchFamily="34" typeface="Calibri"/>
                  <a:ea charset="-128" panose="020b0600070205080204" pitchFamily="34" typeface="ＭＳ Ｐゴシック"/>
                </a:defRPr>
              </a:lvl2pPr>
              <a:lvl3pPr defTabSz="457200" indent="-228600" marL="1143000">
                <a:defRPr sz="4300">
                  <a:solidFill>
                    <a:schemeClr val="tx1"/>
                  </a:solidFill>
                  <a:latin charset="0" panose="020f0502020204030204" pitchFamily="34" typeface="Calibri"/>
                  <a:ea charset="-128" panose="020b0600070205080204" pitchFamily="34" typeface="ＭＳ Ｐゴシック"/>
                </a:defRPr>
              </a:lvl3pPr>
              <a:lvl4pPr defTabSz="457200" indent="-228600" marL="1600200">
                <a:defRPr sz="4300">
                  <a:solidFill>
                    <a:schemeClr val="tx1"/>
                  </a:solidFill>
                  <a:latin charset="0" panose="020f0502020204030204" pitchFamily="34" typeface="Calibri"/>
                  <a:ea charset="-128" panose="020b0600070205080204" pitchFamily="34" typeface="ＭＳ Ｐゴシック"/>
                </a:defRPr>
              </a:lvl4pPr>
              <a:lvl5pPr defTabSz="457200" indent="-228600" marL="2057400">
                <a:defRPr sz="4300">
                  <a:solidFill>
                    <a:schemeClr val="tx1"/>
                  </a:solidFill>
                  <a:latin charset="0" panose="020f0502020204030204" pitchFamily="34" typeface="Calibri"/>
                  <a:ea charset="-128" panose="020b0600070205080204" pitchFamily="34" typeface="ＭＳ Ｐゴシック"/>
                </a:defRPr>
              </a:lvl5pPr>
              <a:lvl6pPr defTabSz="45720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45720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45720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45720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r>
                <a:rPr altLang="en-US" b="1" lang="zh-CN" spc="300" sz="1800">
                  <a:solidFill>
                    <a:schemeClr val="tx1">
                      <a:lumMod val="85000"/>
                      <a:lumOff val="15000"/>
                    </a:schemeClr>
                  </a:solidFill>
                  <a:latin charset="0" panose="020b0806030902050204" pitchFamily="34" typeface="Impact"/>
                  <a:ea charset="-122" panose="020b0503020204020204" pitchFamily="34" typeface="微软雅黑"/>
                  <a:cs charset="0" panose="020b0306030504020204" pitchFamily="34" typeface="Open Sans Light"/>
                </a:rPr>
                <a:t>提交转正申请</a:t>
              </a:r>
            </a:p>
          </p:txBody>
        </p:sp>
        <p:sp>
          <p:nvSpPr>
            <p:cNvPr id="13" name="Title 20"/>
            <p:cNvSpPr txBox="1"/>
            <p:nvPr/>
          </p:nvSpPr>
          <p:spPr bwMode="auto">
            <a:xfrm>
              <a:off x="2828745" y="2241707"/>
              <a:ext cx="1992021" cy="7432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rIns="0" tIns="0" wrap="square">
              <a:spAutoFit/>
            </a:bodyPr>
            <a:lstStyle>
              <a:lvl1pPr defTabSz="457200">
                <a:defRPr sz="4300">
                  <a:solidFill>
                    <a:schemeClr val="tx1"/>
                  </a:solidFill>
                  <a:latin charset="0" panose="020f0502020204030204" pitchFamily="34" typeface="Calibri"/>
                  <a:ea charset="-128" panose="020b0600070205080204" pitchFamily="34" typeface="ＭＳ Ｐゴシック"/>
                </a:defRPr>
              </a:lvl1pPr>
              <a:lvl2pPr defTabSz="457200" indent="-285750" marL="742950">
                <a:defRPr sz="4300">
                  <a:solidFill>
                    <a:schemeClr val="tx1"/>
                  </a:solidFill>
                  <a:latin charset="0" panose="020f0502020204030204" pitchFamily="34" typeface="Calibri"/>
                  <a:ea charset="-128" panose="020b0600070205080204" pitchFamily="34" typeface="ＭＳ Ｐゴシック"/>
                </a:defRPr>
              </a:lvl2pPr>
              <a:lvl3pPr defTabSz="457200" indent="-228600" marL="1143000">
                <a:defRPr sz="4300">
                  <a:solidFill>
                    <a:schemeClr val="tx1"/>
                  </a:solidFill>
                  <a:latin charset="0" panose="020f0502020204030204" pitchFamily="34" typeface="Calibri"/>
                  <a:ea charset="-128" panose="020b0600070205080204" pitchFamily="34" typeface="ＭＳ Ｐゴシック"/>
                </a:defRPr>
              </a:lvl3pPr>
              <a:lvl4pPr defTabSz="457200" indent="-228600" marL="1600200">
                <a:defRPr sz="4300">
                  <a:solidFill>
                    <a:schemeClr val="tx1"/>
                  </a:solidFill>
                  <a:latin charset="0" panose="020f0502020204030204" pitchFamily="34" typeface="Calibri"/>
                  <a:ea charset="-128" panose="020b0600070205080204" pitchFamily="34" typeface="ＭＳ Ｐゴシック"/>
                </a:defRPr>
              </a:lvl4pPr>
              <a:lvl5pPr defTabSz="457200" indent="-228600" marL="2057400">
                <a:defRPr sz="4300">
                  <a:solidFill>
                    <a:schemeClr val="tx1"/>
                  </a:solidFill>
                  <a:latin charset="0" panose="020f0502020204030204" pitchFamily="34" typeface="Calibri"/>
                  <a:ea charset="-128" panose="020b0600070205080204" pitchFamily="34" typeface="ＭＳ Ｐゴシック"/>
                </a:defRPr>
              </a:lvl5pPr>
              <a:lvl6pPr defTabSz="45720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45720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45720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45720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pPr algn="just">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cs charset="0" panose="020b0306030504020204" pitchFamily="34" typeface="Open Sans Light"/>
                </a:rPr>
                <a:t>员工职后有一定时间的试用期，一般为1—3个月，试用期结束前10天，员工提出转正申请，经公司考核合格后，方可转正。</a:t>
              </a:r>
            </a:p>
            <a:p>
              <a:pPr algn="just">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cs charset="0" panose="020b0306030504020204" pitchFamily="34" typeface="Open Sans Light"/>
                </a:rPr>
                <a:t>员工可申请提前转正，经过人力资源部测评，得分少于95分的，不予以转正。</a:t>
              </a:r>
            </a:p>
          </p:txBody>
        </p:sp>
      </p:grpSp>
      <p:grpSp>
        <p:nvGrpSpPr>
          <p:cNvPr id="14" name="Group 54"/>
          <p:cNvGrpSpPr/>
          <p:nvPr/>
        </p:nvGrpSpPr>
        <p:grpSpPr>
          <a:xfrm>
            <a:off x="4452700" y="4501524"/>
            <a:ext cx="3489567" cy="1774076"/>
            <a:chOff x="2606680" y="1643612"/>
            <a:chExt cx="2616723" cy="1330684"/>
          </a:xfrm>
        </p:grpSpPr>
        <p:sp>
          <p:nvSpPr>
            <p:cNvPr id="15" name="Title 20"/>
            <p:cNvSpPr txBox="1"/>
            <p:nvPr/>
          </p:nvSpPr>
          <p:spPr bwMode="auto">
            <a:xfrm>
              <a:off x="2827670" y="1645631"/>
              <a:ext cx="650761" cy="4114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defTabSz="457200">
                <a:defRPr sz="4300">
                  <a:solidFill>
                    <a:schemeClr val="tx1"/>
                  </a:solidFill>
                  <a:latin charset="0" panose="020f0502020204030204" pitchFamily="34" typeface="Calibri"/>
                  <a:ea charset="-128" panose="020b0600070205080204" pitchFamily="34" typeface="ＭＳ Ｐゴシック"/>
                </a:defRPr>
              </a:lvl1pPr>
              <a:lvl2pPr defTabSz="457200" indent="-285750" marL="742950">
                <a:defRPr sz="4300">
                  <a:solidFill>
                    <a:schemeClr val="tx1"/>
                  </a:solidFill>
                  <a:latin charset="0" panose="020f0502020204030204" pitchFamily="34" typeface="Calibri"/>
                  <a:ea charset="-128" panose="020b0600070205080204" pitchFamily="34" typeface="ＭＳ Ｐゴシック"/>
                </a:defRPr>
              </a:lvl2pPr>
              <a:lvl3pPr defTabSz="457200" indent="-228600" marL="1143000">
                <a:defRPr sz="4300">
                  <a:solidFill>
                    <a:schemeClr val="tx1"/>
                  </a:solidFill>
                  <a:latin charset="0" panose="020f0502020204030204" pitchFamily="34" typeface="Calibri"/>
                  <a:ea charset="-128" panose="020b0600070205080204" pitchFamily="34" typeface="ＭＳ Ｐゴシック"/>
                </a:defRPr>
              </a:lvl3pPr>
              <a:lvl4pPr defTabSz="457200" indent="-228600" marL="1600200">
                <a:defRPr sz="4300">
                  <a:solidFill>
                    <a:schemeClr val="tx1"/>
                  </a:solidFill>
                  <a:latin charset="0" panose="020f0502020204030204" pitchFamily="34" typeface="Calibri"/>
                  <a:ea charset="-128" panose="020b0600070205080204" pitchFamily="34" typeface="ＭＳ Ｐゴシック"/>
                </a:defRPr>
              </a:lvl4pPr>
              <a:lvl5pPr defTabSz="457200" indent="-228600" marL="2057400">
                <a:defRPr sz="4300">
                  <a:solidFill>
                    <a:schemeClr val="tx1"/>
                  </a:solidFill>
                  <a:latin charset="0" panose="020f0502020204030204" pitchFamily="34" typeface="Calibri"/>
                  <a:ea charset="-128" panose="020b0600070205080204" pitchFamily="34" typeface="ＭＳ Ｐゴシック"/>
                </a:defRPr>
              </a:lvl5pPr>
              <a:lvl6pPr defTabSz="45720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45720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45720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45720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pPr algn="ctr"/>
              <a:r>
                <a:rPr altLang="zh-CN" lang="en-US" sz="2999">
                  <a:solidFill>
                    <a:srgbClr val="0070C0"/>
                  </a:solidFill>
                  <a:latin charset="0" panose="020b0806030902050204" pitchFamily="34" typeface="Impact"/>
                  <a:ea charset="-122" panose="020b0503020204020204" pitchFamily="34" typeface="微软雅黑"/>
                  <a:cs charset="0" panose="020b0306030504020204" pitchFamily="34" typeface="Open Sans Light"/>
                </a:rPr>
                <a:t>02 </a:t>
              </a:r>
            </a:p>
          </p:txBody>
        </p:sp>
        <p:sp>
          <p:nvSpPr>
            <p:cNvPr id="16" name="Title 20"/>
            <p:cNvSpPr txBox="1"/>
            <p:nvPr/>
          </p:nvSpPr>
          <p:spPr bwMode="auto">
            <a:xfrm>
              <a:off x="3358818" y="1761418"/>
              <a:ext cx="1864585" cy="2400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tIns="0">
              <a:spAutoFit/>
            </a:bodyPr>
            <a:lstStyle>
              <a:lvl1pPr defTabSz="457200">
                <a:defRPr sz="4300">
                  <a:solidFill>
                    <a:schemeClr val="tx1"/>
                  </a:solidFill>
                  <a:latin charset="0" panose="020f0502020204030204" pitchFamily="34" typeface="Calibri"/>
                  <a:ea charset="-128" panose="020b0600070205080204" pitchFamily="34" typeface="ＭＳ Ｐゴシック"/>
                </a:defRPr>
              </a:lvl1pPr>
              <a:lvl2pPr defTabSz="457200" indent="-285750" marL="742950">
                <a:defRPr sz="4300">
                  <a:solidFill>
                    <a:schemeClr val="tx1"/>
                  </a:solidFill>
                  <a:latin charset="0" panose="020f0502020204030204" pitchFamily="34" typeface="Calibri"/>
                  <a:ea charset="-128" panose="020b0600070205080204" pitchFamily="34" typeface="ＭＳ Ｐゴシック"/>
                </a:defRPr>
              </a:lvl2pPr>
              <a:lvl3pPr defTabSz="457200" indent="-228600" marL="1143000">
                <a:defRPr sz="4300">
                  <a:solidFill>
                    <a:schemeClr val="tx1"/>
                  </a:solidFill>
                  <a:latin charset="0" panose="020f0502020204030204" pitchFamily="34" typeface="Calibri"/>
                  <a:ea charset="-128" panose="020b0600070205080204" pitchFamily="34" typeface="ＭＳ Ｐゴシック"/>
                </a:defRPr>
              </a:lvl3pPr>
              <a:lvl4pPr defTabSz="457200" indent="-228600" marL="1600200">
                <a:defRPr sz="4300">
                  <a:solidFill>
                    <a:schemeClr val="tx1"/>
                  </a:solidFill>
                  <a:latin charset="0" panose="020f0502020204030204" pitchFamily="34" typeface="Calibri"/>
                  <a:ea charset="-128" panose="020b0600070205080204" pitchFamily="34" typeface="ＭＳ Ｐゴシック"/>
                </a:defRPr>
              </a:lvl4pPr>
              <a:lvl5pPr defTabSz="457200" indent="-228600" marL="2057400">
                <a:defRPr sz="4300">
                  <a:solidFill>
                    <a:schemeClr val="tx1"/>
                  </a:solidFill>
                  <a:latin charset="0" panose="020f0502020204030204" pitchFamily="34" typeface="Calibri"/>
                  <a:ea charset="-128" panose="020b0600070205080204" pitchFamily="34" typeface="ＭＳ Ｐゴシック"/>
                </a:defRPr>
              </a:lvl5pPr>
              <a:lvl6pPr defTabSz="45720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45720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45720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45720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r>
                <a:rPr altLang="en-US" b="1" lang="zh-CN" spc="300" sz="1800">
                  <a:solidFill>
                    <a:schemeClr val="tx1">
                      <a:lumMod val="85000"/>
                      <a:lumOff val="15000"/>
                    </a:schemeClr>
                  </a:solidFill>
                  <a:latin charset="0" panose="020b0806030902050204" pitchFamily="34" typeface="Impact"/>
                  <a:ea charset="-122" panose="020b0503020204020204" pitchFamily="34" typeface="微软雅黑"/>
                  <a:cs charset="0" panose="020b0306030504020204" pitchFamily="34" typeface="Open Sans Light"/>
                </a:rPr>
                <a:t>转正测评</a:t>
              </a:r>
            </a:p>
          </p:txBody>
        </p:sp>
        <p:sp>
          <p:nvSpPr>
            <p:cNvPr id="17" name="Title 20"/>
            <p:cNvSpPr txBox="1"/>
            <p:nvPr/>
          </p:nvSpPr>
          <p:spPr bwMode="auto">
            <a:xfrm>
              <a:off x="2606680" y="2227647"/>
              <a:ext cx="1992852" cy="7430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rIns="0" tIns="0" wrap="square">
              <a:spAutoFit/>
            </a:bodyPr>
            <a:lstStyle>
              <a:lvl1pPr defTabSz="457200">
                <a:defRPr sz="4300">
                  <a:solidFill>
                    <a:schemeClr val="tx1"/>
                  </a:solidFill>
                  <a:latin charset="0" panose="020f0502020204030204" pitchFamily="34" typeface="Calibri"/>
                  <a:ea charset="-128" panose="020b0600070205080204" pitchFamily="34" typeface="ＭＳ Ｐゴシック"/>
                </a:defRPr>
              </a:lvl1pPr>
              <a:lvl2pPr defTabSz="457200" indent="-285750" marL="742950">
                <a:defRPr sz="4300">
                  <a:solidFill>
                    <a:schemeClr val="tx1"/>
                  </a:solidFill>
                  <a:latin charset="0" panose="020f0502020204030204" pitchFamily="34" typeface="Calibri"/>
                  <a:ea charset="-128" panose="020b0600070205080204" pitchFamily="34" typeface="ＭＳ Ｐゴシック"/>
                </a:defRPr>
              </a:lvl2pPr>
              <a:lvl3pPr defTabSz="457200" indent="-228600" marL="1143000">
                <a:defRPr sz="4300">
                  <a:solidFill>
                    <a:schemeClr val="tx1"/>
                  </a:solidFill>
                  <a:latin charset="0" panose="020f0502020204030204" pitchFamily="34" typeface="Calibri"/>
                  <a:ea charset="-128" panose="020b0600070205080204" pitchFamily="34" typeface="ＭＳ Ｐゴシック"/>
                </a:defRPr>
              </a:lvl3pPr>
              <a:lvl4pPr defTabSz="457200" indent="-228600" marL="1600200">
                <a:defRPr sz="4300">
                  <a:solidFill>
                    <a:schemeClr val="tx1"/>
                  </a:solidFill>
                  <a:latin charset="0" panose="020f0502020204030204" pitchFamily="34" typeface="Calibri"/>
                  <a:ea charset="-128" panose="020b0600070205080204" pitchFamily="34" typeface="ＭＳ Ｐゴシック"/>
                </a:defRPr>
              </a:lvl4pPr>
              <a:lvl5pPr defTabSz="457200" indent="-228600" marL="2057400">
                <a:defRPr sz="4300">
                  <a:solidFill>
                    <a:schemeClr val="tx1"/>
                  </a:solidFill>
                  <a:latin charset="0" panose="020f0502020204030204" pitchFamily="34" typeface="Calibri"/>
                  <a:ea charset="-128" panose="020b0600070205080204" pitchFamily="34" typeface="ＭＳ Ｐゴシック"/>
                </a:defRPr>
              </a:lvl5pPr>
              <a:lvl6pPr defTabSz="45720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45720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45720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45720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pPr algn="just">
                <a:lnSpc>
                  <a:spcPct val="130000"/>
                </a:lnSpc>
              </a:pPr>
              <a:r>
                <a:rPr altLang="en-US" lang="zh-CN" sz="1000">
                  <a:solidFill>
                    <a:schemeClr val="tx1">
                      <a:lumMod val="50000"/>
                      <a:lumOff val="50000"/>
                    </a:schemeClr>
                  </a:solidFill>
                  <a:latin charset="-122" panose="020b0503020204020204" pitchFamily="34" typeface="微软雅黑"/>
                  <a:ea charset="-122" panose="020b0503020204020204" pitchFamily="34" typeface="微软雅黑"/>
                  <a:cs charset="0" panose="020b0306030504020204" pitchFamily="34" typeface="Open Sans Light"/>
                </a:rPr>
                <a:t>试用期结束申请转正者，人力资源部对其进行360度测评，得分低于80分者不予以转正，人力资源部将对其做相应调整，延长试用期、调岗或劝退处理。得分80分以上者予以转正，并缴纳社会保险。</a:t>
              </a:r>
            </a:p>
          </p:txBody>
        </p:sp>
      </p:grpSp>
      <p:grpSp>
        <p:nvGrpSpPr>
          <p:cNvPr id="18" name="Group 58"/>
          <p:cNvGrpSpPr/>
          <p:nvPr/>
        </p:nvGrpSpPr>
        <p:grpSpPr>
          <a:xfrm>
            <a:off x="8096951" y="4489149"/>
            <a:ext cx="3591671" cy="1523960"/>
            <a:chOff x="2751135" y="1447858"/>
            <a:chExt cx="2693965" cy="1143238"/>
          </a:xfrm>
        </p:grpSpPr>
        <p:sp>
          <p:nvSpPr>
            <p:cNvPr id="19" name="Title 20"/>
            <p:cNvSpPr txBox="1"/>
            <p:nvPr/>
          </p:nvSpPr>
          <p:spPr bwMode="auto">
            <a:xfrm>
              <a:off x="3006202" y="1449877"/>
              <a:ext cx="650761" cy="4114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defTabSz="457200">
                <a:defRPr sz="4300">
                  <a:solidFill>
                    <a:schemeClr val="tx1"/>
                  </a:solidFill>
                  <a:latin charset="0" panose="020f0502020204030204" pitchFamily="34" typeface="Calibri"/>
                  <a:ea charset="-128" panose="020b0600070205080204" pitchFamily="34" typeface="ＭＳ Ｐゴシック"/>
                </a:defRPr>
              </a:lvl1pPr>
              <a:lvl2pPr defTabSz="457200" indent="-285750" marL="742950">
                <a:defRPr sz="4300">
                  <a:solidFill>
                    <a:schemeClr val="tx1"/>
                  </a:solidFill>
                  <a:latin charset="0" panose="020f0502020204030204" pitchFamily="34" typeface="Calibri"/>
                  <a:ea charset="-128" panose="020b0600070205080204" pitchFamily="34" typeface="ＭＳ Ｐゴシック"/>
                </a:defRPr>
              </a:lvl2pPr>
              <a:lvl3pPr defTabSz="457200" indent="-228600" marL="1143000">
                <a:defRPr sz="4300">
                  <a:solidFill>
                    <a:schemeClr val="tx1"/>
                  </a:solidFill>
                  <a:latin charset="0" panose="020f0502020204030204" pitchFamily="34" typeface="Calibri"/>
                  <a:ea charset="-128" panose="020b0600070205080204" pitchFamily="34" typeface="ＭＳ Ｐゴシック"/>
                </a:defRPr>
              </a:lvl3pPr>
              <a:lvl4pPr defTabSz="457200" indent="-228600" marL="1600200">
                <a:defRPr sz="4300">
                  <a:solidFill>
                    <a:schemeClr val="tx1"/>
                  </a:solidFill>
                  <a:latin charset="0" panose="020f0502020204030204" pitchFamily="34" typeface="Calibri"/>
                  <a:ea charset="-128" panose="020b0600070205080204" pitchFamily="34" typeface="ＭＳ Ｐゴシック"/>
                </a:defRPr>
              </a:lvl4pPr>
              <a:lvl5pPr defTabSz="457200" indent="-228600" marL="2057400">
                <a:defRPr sz="4300">
                  <a:solidFill>
                    <a:schemeClr val="tx1"/>
                  </a:solidFill>
                  <a:latin charset="0" panose="020f0502020204030204" pitchFamily="34" typeface="Calibri"/>
                  <a:ea charset="-128" panose="020b0600070205080204" pitchFamily="34" typeface="ＭＳ Ｐゴシック"/>
                </a:defRPr>
              </a:lvl5pPr>
              <a:lvl6pPr defTabSz="45720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45720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45720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45720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pPr algn="ctr"/>
              <a:r>
                <a:rPr altLang="zh-CN" lang="en-US" sz="2999">
                  <a:solidFill>
                    <a:srgbClr val="0070C0"/>
                  </a:solidFill>
                  <a:latin charset="0" panose="020b0806030902050204" pitchFamily="34" typeface="Impact"/>
                  <a:ea charset="-122" panose="020b0503020204020204" pitchFamily="34" typeface="微软雅黑"/>
                  <a:cs charset="0" panose="020b0306030504020204" pitchFamily="34" typeface="Open Sans Light"/>
                </a:rPr>
                <a:t>03 </a:t>
              </a:r>
            </a:p>
          </p:txBody>
        </p:sp>
        <p:sp>
          <p:nvSpPr>
            <p:cNvPr id="20" name="Title 20"/>
            <p:cNvSpPr txBox="1"/>
            <p:nvPr/>
          </p:nvSpPr>
          <p:spPr bwMode="auto">
            <a:xfrm>
              <a:off x="3580515" y="1575546"/>
              <a:ext cx="1864585" cy="2400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tIns="0">
              <a:spAutoFit/>
            </a:bodyPr>
            <a:lstStyle>
              <a:lvl1pPr defTabSz="457200">
                <a:defRPr sz="4300">
                  <a:solidFill>
                    <a:schemeClr val="tx1"/>
                  </a:solidFill>
                  <a:latin charset="0" panose="020f0502020204030204" pitchFamily="34" typeface="Calibri"/>
                  <a:ea charset="-128" panose="020b0600070205080204" pitchFamily="34" typeface="ＭＳ Ｐゴシック"/>
                </a:defRPr>
              </a:lvl1pPr>
              <a:lvl2pPr defTabSz="457200" indent="-285750" marL="742950">
                <a:defRPr sz="4300">
                  <a:solidFill>
                    <a:schemeClr val="tx1"/>
                  </a:solidFill>
                  <a:latin charset="0" panose="020f0502020204030204" pitchFamily="34" typeface="Calibri"/>
                  <a:ea charset="-128" panose="020b0600070205080204" pitchFamily="34" typeface="ＭＳ Ｐゴシック"/>
                </a:defRPr>
              </a:lvl2pPr>
              <a:lvl3pPr defTabSz="457200" indent="-228600" marL="1143000">
                <a:defRPr sz="4300">
                  <a:solidFill>
                    <a:schemeClr val="tx1"/>
                  </a:solidFill>
                  <a:latin charset="0" panose="020f0502020204030204" pitchFamily="34" typeface="Calibri"/>
                  <a:ea charset="-128" panose="020b0600070205080204" pitchFamily="34" typeface="ＭＳ Ｐゴシック"/>
                </a:defRPr>
              </a:lvl3pPr>
              <a:lvl4pPr defTabSz="457200" indent="-228600" marL="1600200">
                <a:defRPr sz="4300">
                  <a:solidFill>
                    <a:schemeClr val="tx1"/>
                  </a:solidFill>
                  <a:latin charset="0" panose="020f0502020204030204" pitchFamily="34" typeface="Calibri"/>
                  <a:ea charset="-128" panose="020b0600070205080204" pitchFamily="34" typeface="ＭＳ Ｐゴシック"/>
                </a:defRPr>
              </a:lvl4pPr>
              <a:lvl5pPr defTabSz="457200" indent="-228600" marL="2057400">
                <a:defRPr sz="4300">
                  <a:solidFill>
                    <a:schemeClr val="tx1"/>
                  </a:solidFill>
                  <a:latin charset="0" panose="020f0502020204030204" pitchFamily="34" typeface="Calibri"/>
                  <a:ea charset="-128" panose="020b0600070205080204" pitchFamily="34" typeface="ＭＳ Ｐゴシック"/>
                </a:defRPr>
              </a:lvl5pPr>
              <a:lvl6pPr defTabSz="45720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45720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45720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45720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r>
                <a:rPr altLang="en-US" b="1" lang="zh-CN" spc="300" sz="1800">
                  <a:solidFill>
                    <a:schemeClr val="tx1">
                      <a:lumMod val="85000"/>
                      <a:lumOff val="15000"/>
                    </a:schemeClr>
                  </a:solidFill>
                  <a:latin charset="0" panose="020b0806030902050204" pitchFamily="34" typeface="Impact"/>
                  <a:ea charset="-122" panose="020b0503020204020204" pitchFamily="34" typeface="微软雅黑"/>
                  <a:cs charset="0" panose="020b0306030504020204" pitchFamily="34" typeface="Open Sans Light"/>
                </a:rPr>
                <a:t>转正待遇</a:t>
              </a:r>
            </a:p>
          </p:txBody>
        </p:sp>
        <p:sp>
          <p:nvSpPr>
            <p:cNvPr id="21" name="Title 20"/>
            <p:cNvSpPr txBox="1"/>
            <p:nvPr/>
          </p:nvSpPr>
          <p:spPr bwMode="auto">
            <a:xfrm>
              <a:off x="2751135" y="2053434"/>
              <a:ext cx="2102219" cy="5350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rIns="0" tIns="0" wrap="square">
              <a:spAutoFit/>
            </a:bodyPr>
            <a:lstStyle>
              <a:lvl1pPr defTabSz="457200">
                <a:defRPr sz="4300">
                  <a:solidFill>
                    <a:schemeClr val="tx1"/>
                  </a:solidFill>
                  <a:latin charset="0" panose="020f0502020204030204" pitchFamily="34" typeface="Calibri"/>
                  <a:ea charset="-128" panose="020b0600070205080204" pitchFamily="34" typeface="ＭＳ Ｐゴシック"/>
                </a:defRPr>
              </a:lvl1pPr>
              <a:lvl2pPr defTabSz="457200" indent="-285750" marL="742950">
                <a:defRPr sz="4300">
                  <a:solidFill>
                    <a:schemeClr val="tx1"/>
                  </a:solidFill>
                  <a:latin charset="0" panose="020f0502020204030204" pitchFamily="34" typeface="Calibri"/>
                  <a:ea charset="-128" panose="020b0600070205080204" pitchFamily="34" typeface="ＭＳ Ｐゴシック"/>
                </a:defRPr>
              </a:lvl2pPr>
              <a:lvl3pPr defTabSz="457200" indent="-228600" marL="1143000">
                <a:defRPr sz="4300">
                  <a:solidFill>
                    <a:schemeClr val="tx1"/>
                  </a:solidFill>
                  <a:latin charset="0" panose="020f0502020204030204" pitchFamily="34" typeface="Calibri"/>
                  <a:ea charset="-128" panose="020b0600070205080204" pitchFamily="34" typeface="ＭＳ Ｐゴシック"/>
                </a:defRPr>
              </a:lvl3pPr>
              <a:lvl4pPr defTabSz="457200" indent="-228600" marL="1600200">
                <a:defRPr sz="4300">
                  <a:solidFill>
                    <a:schemeClr val="tx1"/>
                  </a:solidFill>
                  <a:latin charset="0" panose="020f0502020204030204" pitchFamily="34" typeface="Calibri"/>
                  <a:ea charset="-128" panose="020b0600070205080204" pitchFamily="34" typeface="ＭＳ Ｐゴシック"/>
                </a:defRPr>
              </a:lvl4pPr>
              <a:lvl5pPr defTabSz="457200" indent="-228600" marL="2057400">
                <a:defRPr sz="4300">
                  <a:solidFill>
                    <a:schemeClr val="tx1"/>
                  </a:solidFill>
                  <a:latin charset="0" panose="020f0502020204030204" pitchFamily="34" typeface="Calibri"/>
                  <a:ea charset="-128" panose="020b0600070205080204" pitchFamily="34" typeface="ＭＳ Ｐゴシック"/>
                </a:defRPr>
              </a:lvl5pPr>
              <a:lvl6pPr defTabSz="457200"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457200"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457200"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457200"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pPr>
                <a:lnSpc>
                  <a:spcPct val="13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cs charset="0" panose="020b0306030504020204" pitchFamily="34" typeface="Open Sans Light"/>
                </a:rPr>
                <a:t>转正后员工享受各项正式员工待遇并根据公司规定进行相应考核作为工资发放及晋升依据。</a:t>
              </a:r>
            </a:p>
          </p:txBody>
        </p:sp>
      </p:grpSp>
    </p:spTree>
    <p:extLst>
      <p:ext uri="{BB962C8B-B14F-4D97-AF65-F5344CB8AC3E}">
        <p14:creationId val="412876113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14"/>
                                        </p:tgtEl>
                                        <p:attrNameLst>
                                          <p:attrName>style.visibility</p:attrName>
                                        </p:attrNameLst>
                                      </p:cBhvr>
                                      <p:to>
                                        <p:strVal val="visible"/>
                                      </p:to>
                                    </p:set>
                                    <p:animEffect filter="fade" transition="in">
                                      <p:cBhvr>
                                        <p:cTn dur="500" id="23"/>
                                        <p:tgtEl>
                                          <p:spTgt spid="14"/>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18"/>
                                        </p:tgtEl>
                                        <p:attrNameLst>
                                          <p:attrName>style.visibility</p:attrName>
                                        </p:attrNameLst>
                                      </p:cBhvr>
                                      <p:to>
                                        <p:strVal val="visible"/>
                                      </p:to>
                                    </p:set>
                                    <p:animEffect filter="fade" transition="in">
                                      <p:cBhvr>
                                        <p:cTn dur="500" id="27"/>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4556743" y="464227"/>
            <a:ext cx="3188040" cy="635239"/>
            <a:chOff x="-3965474" y="185507"/>
            <a:chExt cx="3163258" cy="630301"/>
          </a:xfrm>
        </p:grpSpPr>
        <p:sp>
          <p:nvSpPr>
            <p:cNvPr id="10" name="Text Box 7"/>
            <p:cNvSpPr txBox="1">
              <a:spLocks noChangeArrowheads="1"/>
            </p:cNvSpPr>
            <p:nvPr/>
          </p:nvSpPr>
          <p:spPr bwMode="auto">
            <a:xfrm>
              <a:off x="-2427926" y="504691"/>
              <a:ext cx="1570326" cy="257423"/>
            </a:xfrm>
            <a:prstGeom prst="rect">
              <a:avLst/>
            </a:prstGeom>
            <a:noFill/>
            <a:ln w="9525">
              <a:noFill/>
              <a:miter lim="800000"/>
            </a:ln>
          </p:spPr>
          <p:txBody>
            <a:bodyPr bIns="23040" lIns="46078" rIns="46078" tIns="23040" wrap="none">
              <a:spAutoFit/>
            </a:bodyPr>
            <a:lstStyle/>
            <a:p>
              <a:pPr algn="ctr" defTabSz="1096833"/>
              <a:r>
                <a:rPr b="1" lang="en-CA" spc="604" sz="1400">
                  <a:solidFill>
                    <a:srgbClr val="0070C0"/>
                  </a:solidFill>
                  <a:latin charset="-122" pitchFamily="50" typeface="造字工房悦黑演示版常规体"/>
                  <a:ea charset="-122" pitchFamily="50" typeface="造字工房悦黑演示版常规体"/>
                  <a:cs charset="0" pitchFamily="34" typeface="Open Sans"/>
                </a:rPr>
                <a:t>DIRECTORY</a:t>
              </a:r>
            </a:p>
          </p:txBody>
        </p:sp>
        <p:sp>
          <p:nvSpPr>
            <p:cNvPr id="11" name="矩形 10"/>
            <p:cNvSpPr/>
            <p:nvPr/>
          </p:nvSpPr>
          <p:spPr>
            <a:xfrm>
              <a:off x="-3951005" y="185507"/>
              <a:ext cx="1334475" cy="624217"/>
            </a:xfrm>
            <a:prstGeom prst="rect">
              <a:avLst/>
            </a:prstGeom>
          </p:spPr>
          <p:txBody>
            <a:bodyPr wrap="none">
              <a:spAutoFit/>
            </a:bodyPr>
            <a:lstStyle/>
            <a:p>
              <a:pPr algn="ctr" defTabSz="1096833"/>
              <a:r>
                <a:rPr altLang="en-US" b="1" lang="zh-CN" sz="3528">
                  <a:solidFill>
                    <a:srgbClr val="0070C0"/>
                  </a:solidFill>
                  <a:latin charset="-122" panose="020b0503020204020204" pitchFamily="34" typeface="微软雅黑"/>
                  <a:ea charset="-122" panose="020b0503020204020204" pitchFamily="34" typeface="微软雅黑"/>
                  <a:cs charset="0" pitchFamily="34" typeface="Open Sans"/>
                </a:rPr>
                <a:t>目  录</a:t>
              </a:r>
            </a:p>
          </p:txBody>
        </p:sp>
      </p:grpSp>
      <p:sp>
        <p:nvSpPr>
          <p:cNvPr id="259" name="Freeform 5"/>
          <p:cNvSpPr/>
          <p:nvPr/>
        </p:nvSpPr>
        <p:spPr bwMode="auto">
          <a:xfrm>
            <a:off x="-216150" y="3954399"/>
            <a:ext cx="12696415" cy="2449200"/>
          </a:xfrm>
          <a:custGeom>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b="b" l="0" r="r" t="0"/>
            <a:pathLst>
              <a:path h="292" w="847">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bg1">
              <a:lumMod val="85000"/>
            </a:schemeClr>
          </a:solidFill>
          <a:ln w="9525">
            <a:noFill/>
            <a:round/>
          </a:ln>
        </p:spPr>
        <p:txBody>
          <a:bodyPr anchor="t" anchorCtr="0" bIns="60960" compatLnSpc="1" lIns="121920" numCol="1" rIns="121920" tIns="60960" vert="horz" wrap="square">
            <a:prstTxWarp prst="textNoShape">
              <a:avLst/>
            </a:prstTxWarp>
          </a:bodyPr>
          <a:lstStyle/>
          <a:p>
            <a:endParaRPr lang="en-US" sz="2400"/>
          </a:p>
        </p:txBody>
      </p:sp>
      <p:grpSp>
        <p:nvGrpSpPr>
          <p:cNvPr id="260" name="Group 4"/>
          <p:cNvGrpSpPr>
            <a:grpSpLocks noChangeAspect="1"/>
          </p:cNvGrpSpPr>
          <p:nvPr/>
        </p:nvGrpSpPr>
        <p:grpSpPr>
          <a:xfrm>
            <a:off x="-110997" y="4471641"/>
            <a:ext cx="12593620" cy="1940400"/>
            <a:chOff x="2434" y="1457"/>
            <a:chExt cx="878" cy="308"/>
          </a:xfrm>
        </p:grpSpPr>
        <p:sp>
          <p:nvSpPr>
            <p:cNvPr id="261" name="AutoShape 3"/>
            <p:cNvSpPr>
              <a:spLocks noChangeArrowheads="1" noChangeAspect="1" noTextEdit="1"/>
            </p:cNvSpPr>
            <p:nvPr/>
          </p:nvSpPr>
          <p:spPr bwMode="auto">
            <a:xfrm>
              <a:off x="2462" y="1457"/>
              <a:ext cx="850" cy="290"/>
            </a:xfrm>
            <a:prstGeom prst="rect">
              <a:avLst/>
            </a:prstGeom>
            <a:noFill/>
            <a:ln w="9525">
              <a:noFill/>
              <a:miter lim="800000"/>
            </a:ln>
          </p:spPr>
          <p:txBody>
            <a:bodyPr anchor="t" anchorCtr="0" bIns="60960" compatLnSpc="1" lIns="121920" numCol="1" rIns="121920" tIns="60960" vert="horz" wrap="square">
              <a:prstTxWarp prst="textNoShape">
                <a:avLst/>
              </a:prstTxWarp>
            </a:bodyPr>
            <a:lstStyle/>
            <a:p>
              <a:endParaRPr lang="en-US" sz="2400"/>
            </a:p>
          </p:txBody>
        </p:sp>
        <p:sp>
          <p:nvSpPr>
            <p:cNvPr id="262" name="Freeform 5"/>
            <p:cNvSpPr/>
            <p:nvPr/>
          </p:nvSpPr>
          <p:spPr bwMode="auto">
            <a:xfrm>
              <a:off x="2434" y="1473"/>
              <a:ext cx="871" cy="292"/>
            </a:xfrm>
            <a:custGeom>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b="b" l="0" r="r" t="0"/>
              <a:pathLst>
                <a:path h="292" w="847">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tx1">
                <a:alpha val="60000"/>
              </a:schemeClr>
            </a:solidFill>
            <a:ln w="9525">
              <a:noFill/>
              <a:round/>
            </a:ln>
          </p:spPr>
          <p:txBody>
            <a:bodyPr anchor="t" anchorCtr="0" bIns="60960" compatLnSpc="1" lIns="121920" numCol="1" rIns="121920" tIns="60960" vert="horz" wrap="square">
              <a:prstTxWarp prst="textNoShape">
                <a:avLst/>
              </a:prstTxWarp>
            </a:bodyPr>
            <a:lstStyle/>
            <a:p>
              <a:endParaRPr lang="en-US" sz="2400"/>
            </a:p>
          </p:txBody>
        </p:sp>
      </p:grpSp>
      <p:grpSp>
        <p:nvGrpSpPr>
          <p:cNvPr id="263" name="Group 4"/>
          <p:cNvGrpSpPr>
            <a:grpSpLocks noChangeAspect="1"/>
          </p:cNvGrpSpPr>
          <p:nvPr/>
        </p:nvGrpSpPr>
        <p:grpSpPr>
          <a:xfrm>
            <a:off x="9855200" y="5980664"/>
            <a:ext cx="2336800" cy="439215"/>
            <a:chOff x="4057" y="2625"/>
            <a:chExt cx="1269" cy="273"/>
          </a:xfrm>
          <a:solidFill>
            <a:schemeClr val="bg1">
              <a:lumMod val="75000"/>
            </a:schemeClr>
          </a:solidFill>
        </p:grpSpPr>
        <p:sp>
          <p:nvSpPr>
            <p:cNvPr id="264" name="Freeform 6"/>
            <p:cNvSpPr>
              <a:spLocks noEditPoints="1"/>
            </p:cNvSpPr>
            <p:nvPr/>
          </p:nvSpPr>
          <p:spPr bwMode="auto">
            <a:xfrm>
              <a:off x="4289" y="2659"/>
              <a:ext cx="235" cy="232"/>
            </a:xfrm>
            <a:custGeom>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b="b" l="0" r="r" t="0"/>
              <a:pathLst>
                <a:path h="231" w="235">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65" name="Freeform 7"/>
            <p:cNvSpPr>
              <a:spLocks noEditPoints="1"/>
            </p:cNvSpPr>
            <p:nvPr/>
          </p:nvSpPr>
          <p:spPr bwMode="auto">
            <a:xfrm>
              <a:off x="4958" y="2625"/>
              <a:ext cx="269" cy="266"/>
            </a:xfrm>
            <a:custGeom>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b="b" l="0" r="r" t="0"/>
              <a:pathLst>
                <a:path h="266" w="269">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66" name="Freeform 8"/>
            <p:cNvSpPr>
              <a:spLocks noEditPoints="1"/>
            </p:cNvSpPr>
            <p:nvPr/>
          </p:nvSpPr>
          <p:spPr bwMode="auto">
            <a:xfrm>
              <a:off x="4914" y="2821"/>
              <a:ext cx="67" cy="68"/>
            </a:xfrm>
            <a:custGeom>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b="b" l="0" r="r" t="0"/>
              <a:pathLst>
                <a:path h="68" w="67">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67" name="Freeform 9"/>
            <p:cNvSpPr>
              <a:spLocks noEditPoints="1"/>
            </p:cNvSpPr>
            <p:nvPr/>
          </p:nvSpPr>
          <p:spPr bwMode="auto">
            <a:xfrm>
              <a:off x="4995" y="2746"/>
              <a:ext cx="142" cy="143"/>
            </a:xfrm>
            <a:custGeom>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b="b" l="0" r="r" t="0"/>
              <a:pathLst>
                <a:path h="143" w="142">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68" name="Freeform 10"/>
            <p:cNvSpPr>
              <a:spLocks noEditPoints="1"/>
            </p:cNvSpPr>
            <p:nvPr/>
          </p:nvSpPr>
          <p:spPr bwMode="auto">
            <a:xfrm>
              <a:off x="5149" y="2787"/>
              <a:ext cx="103" cy="102"/>
            </a:xfrm>
            <a:custGeom>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b="b" l="0" r="r" t="0"/>
              <a:pathLst>
                <a:path h="102" w="103">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69" name="Freeform 11"/>
            <p:cNvSpPr>
              <a:spLocks noEditPoints="1"/>
            </p:cNvSpPr>
            <p:nvPr/>
          </p:nvSpPr>
          <p:spPr bwMode="auto">
            <a:xfrm>
              <a:off x="5266" y="2770"/>
              <a:ext cx="60" cy="119"/>
            </a:xfrm>
            <a:custGeom>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b="b" l="0" r="r" t="0"/>
              <a:pathLst>
                <a:path h="119" w="60">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70" name="Freeform 12"/>
            <p:cNvSpPr>
              <a:spLocks noEditPoints="1"/>
            </p:cNvSpPr>
            <p:nvPr/>
          </p:nvSpPr>
          <p:spPr bwMode="auto">
            <a:xfrm>
              <a:off x="4471" y="2787"/>
              <a:ext cx="101" cy="102"/>
            </a:xfrm>
            <a:custGeom>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b="b" l="0" r="r" t="0"/>
              <a:pathLst>
                <a:path h="102" w="100">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71" name="Freeform 13"/>
            <p:cNvSpPr>
              <a:spLocks noEditPoints="1"/>
            </p:cNvSpPr>
            <p:nvPr/>
          </p:nvSpPr>
          <p:spPr bwMode="auto">
            <a:xfrm>
              <a:off x="4358" y="2755"/>
              <a:ext cx="105" cy="134"/>
            </a:xfrm>
            <a:custGeom>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b="b" l="0" r="r" t="0"/>
              <a:pathLst>
                <a:path h="134" w="105">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72" name="Freeform 14"/>
            <p:cNvSpPr>
              <a:spLocks noEditPoints="1"/>
            </p:cNvSpPr>
            <p:nvPr/>
          </p:nvSpPr>
          <p:spPr bwMode="auto">
            <a:xfrm>
              <a:off x="4259" y="2771"/>
              <a:ext cx="90" cy="118"/>
            </a:xfrm>
            <a:custGeom>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b="b" l="0" r="r" t="0"/>
              <a:pathLst>
                <a:path h="118" w="90">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73" name="Freeform 15"/>
            <p:cNvSpPr>
              <a:spLocks noEditPoints="1"/>
            </p:cNvSpPr>
            <p:nvPr/>
          </p:nvSpPr>
          <p:spPr bwMode="auto">
            <a:xfrm>
              <a:off x="4137" y="2789"/>
              <a:ext cx="113" cy="100"/>
            </a:xfrm>
            <a:custGeom>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b="b" l="0" r="r" t="0"/>
              <a:pathLst>
                <a:path h="100" w="113">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74" name="Freeform 16"/>
            <p:cNvSpPr>
              <a:spLocks noEditPoints="1"/>
            </p:cNvSpPr>
            <p:nvPr/>
          </p:nvSpPr>
          <p:spPr bwMode="auto">
            <a:xfrm>
              <a:off x="4057" y="2828"/>
              <a:ext cx="69" cy="61"/>
            </a:xfrm>
            <a:custGeom>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b="b" l="0" r="r" t="0"/>
              <a:pathLst>
                <a:path h="61" w="69">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75" name="Freeform 17"/>
            <p:cNvSpPr>
              <a:spLocks noEditPoints="1"/>
            </p:cNvSpPr>
            <p:nvPr/>
          </p:nvSpPr>
          <p:spPr bwMode="auto">
            <a:xfrm>
              <a:off x="4581" y="2648"/>
              <a:ext cx="143" cy="243"/>
            </a:xfrm>
            <a:custGeom>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b="b" l="0" r="r" t="0"/>
              <a:pathLst>
                <a:path h="243" w="1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76" name="Freeform 18"/>
            <p:cNvSpPr>
              <a:spLocks noEditPoints="1"/>
            </p:cNvSpPr>
            <p:nvPr/>
          </p:nvSpPr>
          <p:spPr bwMode="auto">
            <a:xfrm>
              <a:off x="4732" y="2821"/>
              <a:ext cx="67" cy="68"/>
            </a:xfrm>
            <a:custGeom>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b="b" l="0" r="r" t="0"/>
              <a:pathLst>
                <a:path h="68" w="67">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77" name="Freeform 19"/>
            <p:cNvSpPr/>
            <p:nvPr/>
          </p:nvSpPr>
          <p:spPr bwMode="auto">
            <a:xfrm>
              <a:off x="4802" y="2859"/>
              <a:ext cx="103" cy="39"/>
            </a:xfrm>
            <a:custGeom>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b="b" l="0" r="r" t="0"/>
              <a:pathLst>
                <a:path h="22" w="57">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grpSp>
      <p:grpSp>
        <p:nvGrpSpPr>
          <p:cNvPr id="278" name="Group 4"/>
          <p:cNvGrpSpPr>
            <a:grpSpLocks noChangeAspect="1"/>
          </p:cNvGrpSpPr>
          <p:nvPr/>
        </p:nvGrpSpPr>
        <p:grpSpPr>
          <a:xfrm>
            <a:off x="7416800" y="5978305"/>
            <a:ext cx="2336800" cy="439215"/>
            <a:chOff x="4057" y="2625"/>
            <a:chExt cx="1269" cy="273"/>
          </a:xfrm>
          <a:solidFill>
            <a:schemeClr val="bg1">
              <a:lumMod val="75000"/>
            </a:schemeClr>
          </a:solidFill>
        </p:grpSpPr>
        <p:sp>
          <p:nvSpPr>
            <p:cNvPr id="279" name="Freeform 6"/>
            <p:cNvSpPr>
              <a:spLocks noEditPoints="1"/>
            </p:cNvSpPr>
            <p:nvPr/>
          </p:nvSpPr>
          <p:spPr bwMode="auto">
            <a:xfrm>
              <a:off x="4289" y="2659"/>
              <a:ext cx="235" cy="232"/>
            </a:xfrm>
            <a:custGeom>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b="b" l="0" r="r" t="0"/>
              <a:pathLst>
                <a:path h="231" w="235">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80" name="Freeform 7"/>
            <p:cNvSpPr>
              <a:spLocks noEditPoints="1"/>
            </p:cNvSpPr>
            <p:nvPr/>
          </p:nvSpPr>
          <p:spPr bwMode="auto">
            <a:xfrm>
              <a:off x="4958" y="2625"/>
              <a:ext cx="269" cy="266"/>
            </a:xfrm>
            <a:custGeom>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b="b" l="0" r="r" t="0"/>
              <a:pathLst>
                <a:path h="266" w="269">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81" name="Freeform 8"/>
            <p:cNvSpPr>
              <a:spLocks noEditPoints="1"/>
            </p:cNvSpPr>
            <p:nvPr/>
          </p:nvSpPr>
          <p:spPr bwMode="auto">
            <a:xfrm>
              <a:off x="4914" y="2821"/>
              <a:ext cx="67" cy="68"/>
            </a:xfrm>
            <a:custGeom>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b="b" l="0" r="r" t="0"/>
              <a:pathLst>
                <a:path h="68" w="67">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82" name="Freeform 9"/>
            <p:cNvSpPr>
              <a:spLocks noEditPoints="1"/>
            </p:cNvSpPr>
            <p:nvPr/>
          </p:nvSpPr>
          <p:spPr bwMode="auto">
            <a:xfrm>
              <a:off x="4995" y="2746"/>
              <a:ext cx="142" cy="143"/>
            </a:xfrm>
            <a:custGeom>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b="b" l="0" r="r" t="0"/>
              <a:pathLst>
                <a:path h="143" w="142">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83" name="Freeform 10"/>
            <p:cNvSpPr>
              <a:spLocks noEditPoints="1"/>
            </p:cNvSpPr>
            <p:nvPr/>
          </p:nvSpPr>
          <p:spPr bwMode="auto">
            <a:xfrm>
              <a:off x="5149" y="2787"/>
              <a:ext cx="103" cy="102"/>
            </a:xfrm>
            <a:custGeom>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b="b" l="0" r="r" t="0"/>
              <a:pathLst>
                <a:path h="102" w="103">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84" name="Freeform 11"/>
            <p:cNvSpPr>
              <a:spLocks noEditPoints="1"/>
            </p:cNvSpPr>
            <p:nvPr/>
          </p:nvSpPr>
          <p:spPr bwMode="auto">
            <a:xfrm>
              <a:off x="5266" y="2770"/>
              <a:ext cx="60" cy="119"/>
            </a:xfrm>
            <a:custGeom>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b="b" l="0" r="r" t="0"/>
              <a:pathLst>
                <a:path h="119" w="60">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85" name="Freeform 12"/>
            <p:cNvSpPr>
              <a:spLocks noEditPoints="1"/>
            </p:cNvSpPr>
            <p:nvPr/>
          </p:nvSpPr>
          <p:spPr bwMode="auto">
            <a:xfrm>
              <a:off x="4471" y="2787"/>
              <a:ext cx="101" cy="102"/>
            </a:xfrm>
            <a:custGeom>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b="b" l="0" r="r" t="0"/>
              <a:pathLst>
                <a:path h="102" w="100">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86" name="Freeform 13"/>
            <p:cNvSpPr>
              <a:spLocks noEditPoints="1"/>
            </p:cNvSpPr>
            <p:nvPr/>
          </p:nvSpPr>
          <p:spPr bwMode="auto">
            <a:xfrm>
              <a:off x="4358" y="2755"/>
              <a:ext cx="105" cy="134"/>
            </a:xfrm>
            <a:custGeom>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b="b" l="0" r="r" t="0"/>
              <a:pathLst>
                <a:path h="134" w="105">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87" name="Freeform 14"/>
            <p:cNvSpPr>
              <a:spLocks noEditPoints="1"/>
            </p:cNvSpPr>
            <p:nvPr/>
          </p:nvSpPr>
          <p:spPr bwMode="auto">
            <a:xfrm>
              <a:off x="4259" y="2771"/>
              <a:ext cx="90" cy="118"/>
            </a:xfrm>
            <a:custGeom>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b="b" l="0" r="r" t="0"/>
              <a:pathLst>
                <a:path h="118" w="90">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88" name="Freeform 15"/>
            <p:cNvSpPr>
              <a:spLocks noEditPoints="1"/>
            </p:cNvSpPr>
            <p:nvPr/>
          </p:nvSpPr>
          <p:spPr bwMode="auto">
            <a:xfrm>
              <a:off x="4137" y="2789"/>
              <a:ext cx="113" cy="100"/>
            </a:xfrm>
            <a:custGeom>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b="b" l="0" r="r" t="0"/>
              <a:pathLst>
                <a:path h="100" w="113">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89" name="Freeform 16"/>
            <p:cNvSpPr>
              <a:spLocks noEditPoints="1"/>
            </p:cNvSpPr>
            <p:nvPr/>
          </p:nvSpPr>
          <p:spPr bwMode="auto">
            <a:xfrm>
              <a:off x="4057" y="2828"/>
              <a:ext cx="69" cy="61"/>
            </a:xfrm>
            <a:custGeom>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b="b" l="0" r="r" t="0"/>
              <a:pathLst>
                <a:path h="61" w="69">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90" name="Freeform 17"/>
            <p:cNvSpPr>
              <a:spLocks noEditPoints="1"/>
            </p:cNvSpPr>
            <p:nvPr/>
          </p:nvSpPr>
          <p:spPr bwMode="auto">
            <a:xfrm>
              <a:off x="4581" y="2648"/>
              <a:ext cx="143" cy="243"/>
            </a:xfrm>
            <a:custGeom>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b="b" l="0" r="r" t="0"/>
              <a:pathLst>
                <a:path h="243" w="1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91" name="Freeform 18"/>
            <p:cNvSpPr>
              <a:spLocks noEditPoints="1"/>
            </p:cNvSpPr>
            <p:nvPr/>
          </p:nvSpPr>
          <p:spPr bwMode="auto">
            <a:xfrm>
              <a:off x="4732" y="2821"/>
              <a:ext cx="67" cy="68"/>
            </a:xfrm>
            <a:custGeom>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b="b" l="0" r="r" t="0"/>
              <a:pathLst>
                <a:path h="68" w="67">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92" name="Freeform 19"/>
            <p:cNvSpPr/>
            <p:nvPr/>
          </p:nvSpPr>
          <p:spPr bwMode="auto">
            <a:xfrm>
              <a:off x="4802" y="2859"/>
              <a:ext cx="103" cy="39"/>
            </a:xfrm>
            <a:custGeom>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b="b" l="0" r="r" t="0"/>
              <a:pathLst>
                <a:path h="22" w="57">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grpSp>
      <p:grpSp>
        <p:nvGrpSpPr>
          <p:cNvPr id="293" name="Group 4"/>
          <p:cNvGrpSpPr>
            <a:grpSpLocks noChangeAspect="1"/>
          </p:cNvGrpSpPr>
          <p:nvPr/>
        </p:nvGrpSpPr>
        <p:grpSpPr>
          <a:xfrm>
            <a:off x="4876800" y="5978305"/>
            <a:ext cx="2336800" cy="439215"/>
            <a:chOff x="4057" y="2625"/>
            <a:chExt cx="1269" cy="273"/>
          </a:xfrm>
          <a:solidFill>
            <a:schemeClr val="bg1">
              <a:lumMod val="75000"/>
            </a:schemeClr>
          </a:solidFill>
        </p:grpSpPr>
        <p:sp>
          <p:nvSpPr>
            <p:cNvPr id="294" name="Freeform 6"/>
            <p:cNvSpPr>
              <a:spLocks noEditPoints="1"/>
            </p:cNvSpPr>
            <p:nvPr/>
          </p:nvSpPr>
          <p:spPr bwMode="auto">
            <a:xfrm>
              <a:off x="4289" y="2659"/>
              <a:ext cx="235" cy="232"/>
            </a:xfrm>
            <a:custGeom>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b="b" l="0" r="r" t="0"/>
              <a:pathLst>
                <a:path h="231" w="235">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95" name="Freeform 7"/>
            <p:cNvSpPr>
              <a:spLocks noEditPoints="1"/>
            </p:cNvSpPr>
            <p:nvPr/>
          </p:nvSpPr>
          <p:spPr bwMode="auto">
            <a:xfrm>
              <a:off x="4958" y="2625"/>
              <a:ext cx="269" cy="266"/>
            </a:xfrm>
            <a:custGeom>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b="b" l="0" r="r" t="0"/>
              <a:pathLst>
                <a:path h="266" w="269">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96" name="Freeform 8"/>
            <p:cNvSpPr>
              <a:spLocks noEditPoints="1"/>
            </p:cNvSpPr>
            <p:nvPr/>
          </p:nvSpPr>
          <p:spPr bwMode="auto">
            <a:xfrm>
              <a:off x="4914" y="2821"/>
              <a:ext cx="67" cy="68"/>
            </a:xfrm>
            <a:custGeom>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b="b" l="0" r="r" t="0"/>
              <a:pathLst>
                <a:path h="68" w="67">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97" name="Freeform 9"/>
            <p:cNvSpPr>
              <a:spLocks noEditPoints="1"/>
            </p:cNvSpPr>
            <p:nvPr/>
          </p:nvSpPr>
          <p:spPr bwMode="auto">
            <a:xfrm>
              <a:off x="4995" y="2746"/>
              <a:ext cx="142" cy="143"/>
            </a:xfrm>
            <a:custGeom>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b="b" l="0" r="r" t="0"/>
              <a:pathLst>
                <a:path h="143" w="142">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98" name="Freeform 10"/>
            <p:cNvSpPr>
              <a:spLocks noEditPoints="1"/>
            </p:cNvSpPr>
            <p:nvPr/>
          </p:nvSpPr>
          <p:spPr bwMode="auto">
            <a:xfrm>
              <a:off x="5149" y="2787"/>
              <a:ext cx="103" cy="102"/>
            </a:xfrm>
            <a:custGeom>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b="b" l="0" r="r" t="0"/>
              <a:pathLst>
                <a:path h="102" w="103">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299" name="Freeform 11"/>
            <p:cNvSpPr>
              <a:spLocks noEditPoints="1"/>
            </p:cNvSpPr>
            <p:nvPr/>
          </p:nvSpPr>
          <p:spPr bwMode="auto">
            <a:xfrm>
              <a:off x="5266" y="2770"/>
              <a:ext cx="60" cy="119"/>
            </a:xfrm>
            <a:custGeom>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b="b" l="0" r="r" t="0"/>
              <a:pathLst>
                <a:path h="119" w="60">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00" name="Freeform 12"/>
            <p:cNvSpPr>
              <a:spLocks noEditPoints="1"/>
            </p:cNvSpPr>
            <p:nvPr/>
          </p:nvSpPr>
          <p:spPr bwMode="auto">
            <a:xfrm>
              <a:off x="4471" y="2787"/>
              <a:ext cx="101" cy="102"/>
            </a:xfrm>
            <a:custGeom>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b="b" l="0" r="r" t="0"/>
              <a:pathLst>
                <a:path h="102" w="100">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01" name="Freeform 13"/>
            <p:cNvSpPr>
              <a:spLocks noEditPoints="1"/>
            </p:cNvSpPr>
            <p:nvPr/>
          </p:nvSpPr>
          <p:spPr bwMode="auto">
            <a:xfrm>
              <a:off x="4358" y="2755"/>
              <a:ext cx="105" cy="134"/>
            </a:xfrm>
            <a:custGeom>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b="b" l="0" r="r" t="0"/>
              <a:pathLst>
                <a:path h="134" w="105">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02" name="Freeform 14"/>
            <p:cNvSpPr>
              <a:spLocks noEditPoints="1"/>
            </p:cNvSpPr>
            <p:nvPr/>
          </p:nvSpPr>
          <p:spPr bwMode="auto">
            <a:xfrm>
              <a:off x="4259" y="2771"/>
              <a:ext cx="90" cy="118"/>
            </a:xfrm>
            <a:custGeom>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b="b" l="0" r="r" t="0"/>
              <a:pathLst>
                <a:path h="118" w="90">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03" name="Freeform 15"/>
            <p:cNvSpPr>
              <a:spLocks noEditPoints="1"/>
            </p:cNvSpPr>
            <p:nvPr/>
          </p:nvSpPr>
          <p:spPr bwMode="auto">
            <a:xfrm>
              <a:off x="4137" y="2789"/>
              <a:ext cx="113" cy="100"/>
            </a:xfrm>
            <a:custGeom>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b="b" l="0" r="r" t="0"/>
              <a:pathLst>
                <a:path h="100" w="113">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04" name="Freeform 16"/>
            <p:cNvSpPr>
              <a:spLocks noEditPoints="1"/>
            </p:cNvSpPr>
            <p:nvPr/>
          </p:nvSpPr>
          <p:spPr bwMode="auto">
            <a:xfrm>
              <a:off x="4057" y="2828"/>
              <a:ext cx="69" cy="61"/>
            </a:xfrm>
            <a:custGeom>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b="b" l="0" r="r" t="0"/>
              <a:pathLst>
                <a:path h="61" w="69">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05" name="Freeform 17"/>
            <p:cNvSpPr>
              <a:spLocks noEditPoints="1"/>
            </p:cNvSpPr>
            <p:nvPr/>
          </p:nvSpPr>
          <p:spPr bwMode="auto">
            <a:xfrm>
              <a:off x="4581" y="2648"/>
              <a:ext cx="143" cy="243"/>
            </a:xfrm>
            <a:custGeom>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b="b" l="0" r="r" t="0"/>
              <a:pathLst>
                <a:path h="243" w="1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06" name="Freeform 18"/>
            <p:cNvSpPr>
              <a:spLocks noEditPoints="1"/>
            </p:cNvSpPr>
            <p:nvPr/>
          </p:nvSpPr>
          <p:spPr bwMode="auto">
            <a:xfrm>
              <a:off x="4732" y="2821"/>
              <a:ext cx="67" cy="68"/>
            </a:xfrm>
            <a:custGeom>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b="b" l="0" r="r" t="0"/>
              <a:pathLst>
                <a:path h="68" w="67">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07" name="Freeform 19"/>
            <p:cNvSpPr/>
            <p:nvPr/>
          </p:nvSpPr>
          <p:spPr bwMode="auto">
            <a:xfrm>
              <a:off x="4802" y="2859"/>
              <a:ext cx="103" cy="39"/>
            </a:xfrm>
            <a:custGeom>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b="b" l="0" r="r" t="0"/>
              <a:pathLst>
                <a:path h="22" w="57">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grpSp>
      <p:grpSp>
        <p:nvGrpSpPr>
          <p:cNvPr id="308" name="Group 4"/>
          <p:cNvGrpSpPr>
            <a:grpSpLocks noChangeAspect="1"/>
          </p:cNvGrpSpPr>
          <p:nvPr/>
        </p:nvGrpSpPr>
        <p:grpSpPr>
          <a:xfrm>
            <a:off x="2641600" y="5980664"/>
            <a:ext cx="2336800" cy="439215"/>
            <a:chOff x="4057" y="2625"/>
            <a:chExt cx="1269" cy="273"/>
          </a:xfrm>
          <a:solidFill>
            <a:schemeClr val="bg1">
              <a:lumMod val="75000"/>
            </a:schemeClr>
          </a:solidFill>
        </p:grpSpPr>
        <p:sp>
          <p:nvSpPr>
            <p:cNvPr id="309" name="Freeform 6"/>
            <p:cNvSpPr>
              <a:spLocks noEditPoints="1"/>
            </p:cNvSpPr>
            <p:nvPr/>
          </p:nvSpPr>
          <p:spPr bwMode="auto">
            <a:xfrm>
              <a:off x="4289" y="2659"/>
              <a:ext cx="235" cy="232"/>
            </a:xfrm>
            <a:custGeom>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b="b" l="0" r="r" t="0"/>
              <a:pathLst>
                <a:path h="231" w="235">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10" name="Freeform 7"/>
            <p:cNvSpPr>
              <a:spLocks noEditPoints="1"/>
            </p:cNvSpPr>
            <p:nvPr/>
          </p:nvSpPr>
          <p:spPr bwMode="auto">
            <a:xfrm>
              <a:off x="4958" y="2625"/>
              <a:ext cx="269" cy="266"/>
            </a:xfrm>
            <a:custGeom>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b="b" l="0" r="r" t="0"/>
              <a:pathLst>
                <a:path h="266" w="269">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11" name="Freeform 8"/>
            <p:cNvSpPr>
              <a:spLocks noEditPoints="1"/>
            </p:cNvSpPr>
            <p:nvPr/>
          </p:nvSpPr>
          <p:spPr bwMode="auto">
            <a:xfrm>
              <a:off x="4914" y="2821"/>
              <a:ext cx="67" cy="68"/>
            </a:xfrm>
            <a:custGeom>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b="b" l="0" r="r" t="0"/>
              <a:pathLst>
                <a:path h="68" w="67">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12" name="Freeform 9"/>
            <p:cNvSpPr>
              <a:spLocks noEditPoints="1"/>
            </p:cNvSpPr>
            <p:nvPr/>
          </p:nvSpPr>
          <p:spPr bwMode="auto">
            <a:xfrm>
              <a:off x="4995" y="2746"/>
              <a:ext cx="142" cy="143"/>
            </a:xfrm>
            <a:custGeom>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b="b" l="0" r="r" t="0"/>
              <a:pathLst>
                <a:path h="143" w="142">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13" name="Freeform 10"/>
            <p:cNvSpPr>
              <a:spLocks noEditPoints="1"/>
            </p:cNvSpPr>
            <p:nvPr/>
          </p:nvSpPr>
          <p:spPr bwMode="auto">
            <a:xfrm>
              <a:off x="5149" y="2787"/>
              <a:ext cx="103" cy="102"/>
            </a:xfrm>
            <a:custGeom>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b="b" l="0" r="r" t="0"/>
              <a:pathLst>
                <a:path h="102" w="103">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14" name="Freeform 11"/>
            <p:cNvSpPr>
              <a:spLocks noEditPoints="1"/>
            </p:cNvSpPr>
            <p:nvPr/>
          </p:nvSpPr>
          <p:spPr bwMode="auto">
            <a:xfrm>
              <a:off x="5266" y="2770"/>
              <a:ext cx="60" cy="119"/>
            </a:xfrm>
            <a:custGeom>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b="b" l="0" r="r" t="0"/>
              <a:pathLst>
                <a:path h="119" w="60">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15" name="Freeform 12"/>
            <p:cNvSpPr>
              <a:spLocks noEditPoints="1"/>
            </p:cNvSpPr>
            <p:nvPr/>
          </p:nvSpPr>
          <p:spPr bwMode="auto">
            <a:xfrm>
              <a:off x="4471" y="2787"/>
              <a:ext cx="101" cy="102"/>
            </a:xfrm>
            <a:custGeom>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b="b" l="0" r="r" t="0"/>
              <a:pathLst>
                <a:path h="102" w="100">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16" name="Freeform 13"/>
            <p:cNvSpPr>
              <a:spLocks noEditPoints="1"/>
            </p:cNvSpPr>
            <p:nvPr/>
          </p:nvSpPr>
          <p:spPr bwMode="auto">
            <a:xfrm>
              <a:off x="4358" y="2755"/>
              <a:ext cx="105" cy="134"/>
            </a:xfrm>
            <a:custGeom>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b="b" l="0" r="r" t="0"/>
              <a:pathLst>
                <a:path h="134" w="105">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17" name="Freeform 14"/>
            <p:cNvSpPr>
              <a:spLocks noEditPoints="1"/>
            </p:cNvSpPr>
            <p:nvPr/>
          </p:nvSpPr>
          <p:spPr bwMode="auto">
            <a:xfrm>
              <a:off x="4259" y="2771"/>
              <a:ext cx="90" cy="118"/>
            </a:xfrm>
            <a:custGeom>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b="b" l="0" r="r" t="0"/>
              <a:pathLst>
                <a:path h="118" w="90">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18" name="Freeform 15"/>
            <p:cNvSpPr>
              <a:spLocks noEditPoints="1"/>
            </p:cNvSpPr>
            <p:nvPr/>
          </p:nvSpPr>
          <p:spPr bwMode="auto">
            <a:xfrm>
              <a:off x="4137" y="2789"/>
              <a:ext cx="113" cy="100"/>
            </a:xfrm>
            <a:custGeom>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b="b" l="0" r="r" t="0"/>
              <a:pathLst>
                <a:path h="100" w="113">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19" name="Freeform 16"/>
            <p:cNvSpPr>
              <a:spLocks noEditPoints="1"/>
            </p:cNvSpPr>
            <p:nvPr/>
          </p:nvSpPr>
          <p:spPr bwMode="auto">
            <a:xfrm>
              <a:off x="4057" y="2828"/>
              <a:ext cx="69" cy="61"/>
            </a:xfrm>
            <a:custGeom>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b="b" l="0" r="r" t="0"/>
              <a:pathLst>
                <a:path h="61" w="69">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20" name="Freeform 17"/>
            <p:cNvSpPr>
              <a:spLocks noEditPoints="1"/>
            </p:cNvSpPr>
            <p:nvPr/>
          </p:nvSpPr>
          <p:spPr bwMode="auto">
            <a:xfrm>
              <a:off x="4581" y="2648"/>
              <a:ext cx="143" cy="243"/>
            </a:xfrm>
            <a:custGeom>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b="b" l="0" r="r" t="0"/>
              <a:pathLst>
                <a:path h="243" w="1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21" name="Freeform 18"/>
            <p:cNvSpPr>
              <a:spLocks noEditPoints="1"/>
            </p:cNvSpPr>
            <p:nvPr/>
          </p:nvSpPr>
          <p:spPr bwMode="auto">
            <a:xfrm>
              <a:off x="4732" y="2821"/>
              <a:ext cx="67" cy="68"/>
            </a:xfrm>
            <a:custGeom>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b="b" l="0" r="r" t="0"/>
              <a:pathLst>
                <a:path h="68" w="67">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22" name="Freeform 19"/>
            <p:cNvSpPr/>
            <p:nvPr/>
          </p:nvSpPr>
          <p:spPr bwMode="auto">
            <a:xfrm>
              <a:off x="4802" y="2859"/>
              <a:ext cx="103" cy="39"/>
            </a:xfrm>
            <a:custGeom>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b="b" l="0" r="r" t="0"/>
              <a:pathLst>
                <a:path h="22" w="57">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grpSp>
      <p:grpSp>
        <p:nvGrpSpPr>
          <p:cNvPr id="323" name="Group 4"/>
          <p:cNvGrpSpPr>
            <a:grpSpLocks noChangeAspect="1"/>
          </p:cNvGrpSpPr>
          <p:nvPr/>
        </p:nvGrpSpPr>
        <p:grpSpPr>
          <a:xfrm>
            <a:off x="101600" y="5990381"/>
            <a:ext cx="2336800" cy="439215"/>
            <a:chOff x="4057" y="2625"/>
            <a:chExt cx="1269" cy="273"/>
          </a:xfrm>
          <a:solidFill>
            <a:schemeClr val="bg1">
              <a:lumMod val="75000"/>
            </a:schemeClr>
          </a:solidFill>
        </p:grpSpPr>
        <p:sp>
          <p:nvSpPr>
            <p:cNvPr id="324" name="Freeform 6"/>
            <p:cNvSpPr>
              <a:spLocks noEditPoints="1"/>
            </p:cNvSpPr>
            <p:nvPr/>
          </p:nvSpPr>
          <p:spPr bwMode="auto">
            <a:xfrm>
              <a:off x="4289" y="2659"/>
              <a:ext cx="235" cy="232"/>
            </a:xfrm>
            <a:custGeom>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b="b" l="0" r="r" t="0"/>
              <a:pathLst>
                <a:path h="231" w="235">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25" name="Freeform 7"/>
            <p:cNvSpPr>
              <a:spLocks noEditPoints="1"/>
            </p:cNvSpPr>
            <p:nvPr/>
          </p:nvSpPr>
          <p:spPr bwMode="auto">
            <a:xfrm>
              <a:off x="4958" y="2625"/>
              <a:ext cx="269" cy="266"/>
            </a:xfrm>
            <a:custGeom>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b="b" l="0" r="r" t="0"/>
              <a:pathLst>
                <a:path h="266" w="269">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26" name="Freeform 8"/>
            <p:cNvSpPr>
              <a:spLocks noEditPoints="1"/>
            </p:cNvSpPr>
            <p:nvPr/>
          </p:nvSpPr>
          <p:spPr bwMode="auto">
            <a:xfrm>
              <a:off x="4914" y="2821"/>
              <a:ext cx="67" cy="68"/>
            </a:xfrm>
            <a:custGeom>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b="b" l="0" r="r" t="0"/>
              <a:pathLst>
                <a:path h="68" w="67">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27" name="Freeform 9"/>
            <p:cNvSpPr>
              <a:spLocks noEditPoints="1"/>
            </p:cNvSpPr>
            <p:nvPr/>
          </p:nvSpPr>
          <p:spPr bwMode="auto">
            <a:xfrm>
              <a:off x="4995" y="2746"/>
              <a:ext cx="142" cy="143"/>
            </a:xfrm>
            <a:custGeom>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b="b" l="0" r="r" t="0"/>
              <a:pathLst>
                <a:path h="143" w="142">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28" name="Freeform 10"/>
            <p:cNvSpPr>
              <a:spLocks noEditPoints="1"/>
            </p:cNvSpPr>
            <p:nvPr/>
          </p:nvSpPr>
          <p:spPr bwMode="auto">
            <a:xfrm>
              <a:off x="5149" y="2787"/>
              <a:ext cx="103" cy="102"/>
            </a:xfrm>
            <a:custGeom>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b="b" l="0" r="r" t="0"/>
              <a:pathLst>
                <a:path h="102" w="103">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29" name="Freeform 11"/>
            <p:cNvSpPr>
              <a:spLocks noEditPoints="1"/>
            </p:cNvSpPr>
            <p:nvPr/>
          </p:nvSpPr>
          <p:spPr bwMode="auto">
            <a:xfrm>
              <a:off x="5266" y="2770"/>
              <a:ext cx="60" cy="119"/>
            </a:xfrm>
            <a:custGeom>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b="b" l="0" r="r" t="0"/>
              <a:pathLst>
                <a:path h="119" w="60">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30" name="Freeform 12"/>
            <p:cNvSpPr>
              <a:spLocks noEditPoints="1"/>
            </p:cNvSpPr>
            <p:nvPr/>
          </p:nvSpPr>
          <p:spPr bwMode="auto">
            <a:xfrm>
              <a:off x="4471" y="2787"/>
              <a:ext cx="101" cy="102"/>
            </a:xfrm>
            <a:custGeom>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b="b" l="0" r="r" t="0"/>
              <a:pathLst>
                <a:path h="102" w="100">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31" name="Freeform 13"/>
            <p:cNvSpPr>
              <a:spLocks noEditPoints="1"/>
            </p:cNvSpPr>
            <p:nvPr/>
          </p:nvSpPr>
          <p:spPr bwMode="auto">
            <a:xfrm>
              <a:off x="4358" y="2755"/>
              <a:ext cx="105" cy="134"/>
            </a:xfrm>
            <a:custGeom>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b="b" l="0" r="r" t="0"/>
              <a:pathLst>
                <a:path h="134" w="105">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32" name="Freeform 14"/>
            <p:cNvSpPr>
              <a:spLocks noEditPoints="1"/>
            </p:cNvSpPr>
            <p:nvPr/>
          </p:nvSpPr>
          <p:spPr bwMode="auto">
            <a:xfrm>
              <a:off x="4259" y="2771"/>
              <a:ext cx="90" cy="118"/>
            </a:xfrm>
            <a:custGeom>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b="b" l="0" r="r" t="0"/>
              <a:pathLst>
                <a:path h="118" w="90">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33" name="Freeform 15"/>
            <p:cNvSpPr>
              <a:spLocks noEditPoints="1"/>
            </p:cNvSpPr>
            <p:nvPr/>
          </p:nvSpPr>
          <p:spPr bwMode="auto">
            <a:xfrm>
              <a:off x="4137" y="2789"/>
              <a:ext cx="113" cy="100"/>
            </a:xfrm>
            <a:custGeom>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b="b" l="0" r="r" t="0"/>
              <a:pathLst>
                <a:path h="100" w="113">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34" name="Freeform 16"/>
            <p:cNvSpPr>
              <a:spLocks noEditPoints="1"/>
            </p:cNvSpPr>
            <p:nvPr/>
          </p:nvSpPr>
          <p:spPr bwMode="auto">
            <a:xfrm>
              <a:off x="4057" y="2828"/>
              <a:ext cx="69" cy="61"/>
            </a:xfrm>
            <a:custGeom>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b="b" l="0" r="r" t="0"/>
              <a:pathLst>
                <a:path h="61" w="69">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35" name="Freeform 17"/>
            <p:cNvSpPr>
              <a:spLocks noEditPoints="1"/>
            </p:cNvSpPr>
            <p:nvPr/>
          </p:nvSpPr>
          <p:spPr bwMode="auto">
            <a:xfrm>
              <a:off x="4581" y="2648"/>
              <a:ext cx="143" cy="243"/>
            </a:xfrm>
            <a:custGeom>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b="b" l="0" r="r" t="0"/>
              <a:pathLst>
                <a:path h="243" w="1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36" name="Freeform 18"/>
            <p:cNvSpPr>
              <a:spLocks noEditPoints="1"/>
            </p:cNvSpPr>
            <p:nvPr/>
          </p:nvSpPr>
          <p:spPr bwMode="auto">
            <a:xfrm>
              <a:off x="4732" y="2821"/>
              <a:ext cx="67" cy="68"/>
            </a:xfrm>
            <a:custGeom>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b="b" l="0" r="r" t="0"/>
              <a:pathLst>
                <a:path h="68" w="67">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37" name="Freeform 19"/>
            <p:cNvSpPr/>
            <p:nvPr/>
          </p:nvSpPr>
          <p:spPr bwMode="auto">
            <a:xfrm>
              <a:off x="4802" y="2859"/>
              <a:ext cx="103" cy="39"/>
            </a:xfrm>
            <a:custGeom>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b="b" l="0" r="r" t="0"/>
              <a:pathLst>
                <a:path h="22" w="57">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lang="en-US" sz="2400"/>
            </a:p>
          </p:txBody>
        </p:sp>
      </p:grpSp>
      <p:grpSp>
        <p:nvGrpSpPr>
          <p:cNvPr id="338" name="Group 130"/>
          <p:cNvGrpSpPr/>
          <p:nvPr/>
        </p:nvGrpSpPr>
        <p:grpSpPr>
          <a:xfrm>
            <a:off x="463559" y="2312877"/>
            <a:ext cx="3163777" cy="1309801"/>
            <a:chOff x="347669" y="1363183"/>
            <a:chExt cx="2372833" cy="982350"/>
          </a:xfrm>
        </p:grpSpPr>
        <p:sp>
          <p:nvSpPr>
            <p:cNvPr id="339" name="Content Placeholder 2"/>
            <p:cNvSpPr txBox="1"/>
            <p:nvPr/>
          </p:nvSpPr>
          <p:spPr>
            <a:xfrm>
              <a:off x="347669" y="1735933"/>
              <a:ext cx="2372833" cy="609600"/>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pc="300" sz="1800">
                  <a:solidFill>
                    <a:schemeClr val="tx1"/>
                  </a:solidFill>
                  <a:latin charset="-122" panose="020b0503020204020204" pitchFamily="34" typeface="微软雅黑"/>
                  <a:ea charset="-122" panose="020b0503020204020204" pitchFamily="34" typeface="微软雅黑"/>
                </a:rPr>
                <a:t>公司篇</a:t>
              </a:r>
            </a:p>
            <a:p>
              <a:pPr algn="ctr" indent="0" marL="0">
                <a:buNone/>
              </a:pPr>
              <a:r>
                <a:rPr altLang="en-US" b="1" lang="zh-CN" spc="300" sz="1800">
                  <a:solidFill>
                    <a:schemeClr val="tx1"/>
                  </a:solidFill>
                  <a:latin charset="-122" panose="020b0503020204020204" pitchFamily="34" typeface="微软雅黑"/>
                  <a:ea charset="-122" panose="020b0503020204020204" pitchFamily="34" typeface="微软雅黑"/>
                </a:rPr>
                <a:t>COMPANY ARTICLES</a:t>
              </a:r>
            </a:p>
          </p:txBody>
        </p:sp>
        <p:sp>
          <p:nvSpPr>
            <p:cNvPr id="340" name="TextBox 100"/>
            <p:cNvSpPr txBox="1"/>
            <p:nvPr/>
          </p:nvSpPr>
          <p:spPr>
            <a:xfrm>
              <a:off x="1229833" y="1363183"/>
              <a:ext cx="609600" cy="373418"/>
            </a:xfrm>
            <a:prstGeom prst="rect">
              <a:avLst/>
            </a:prstGeom>
            <a:noFill/>
          </p:spPr>
          <p:txBody>
            <a:bodyPr rtlCol="0" wrap="square">
              <a:spAutoFit/>
            </a:bodyPr>
            <a:lstStyle/>
            <a:p>
              <a:pPr algn="ctr"/>
              <a:r>
                <a:rPr lang="en-US" sz="2667">
                  <a:solidFill>
                    <a:srgbClr val="0070C0"/>
                  </a:solidFill>
                  <a:latin charset="0" panose="020b0806030902050204" pitchFamily="34" typeface="Impact"/>
                </a:rPr>
                <a:t>0 1</a:t>
              </a:r>
            </a:p>
          </p:txBody>
        </p:sp>
      </p:grpSp>
      <p:grpSp>
        <p:nvGrpSpPr>
          <p:cNvPr id="341" name="Group 131"/>
          <p:cNvGrpSpPr/>
          <p:nvPr/>
        </p:nvGrpSpPr>
        <p:grpSpPr>
          <a:xfrm>
            <a:off x="3773378" y="2298700"/>
            <a:ext cx="2272749" cy="1314618"/>
            <a:chOff x="2830034" y="1352550"/>
            <a:chExt cx="1704562" cy="985963"/>
          </a:xfrm>
        </p:grpSpPr>
        <p:sp>
          <p:nvSpPr>
            <p:cNvPr id="342" name="Content Placeholder 2"/>
            <p:cNvSpPr txBox="1"/>
            <p:nvPr/>
          </p:nvSpPr>
          <p:spPr>
            <a:xfrm>
              <a:off x="2830034" y="1728913"/>
              <a:ext cx="1704562" cy="609600"/>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pc="300" sz="1800">
                  <a:solidFill>
                    <a:schemeClr val="tx1"/>
                  </a:solidFill>
                  <a:latin charset="-122" panose="020b0503020204020204" pitchFamily="34" typeface="微软雅黑"/>
                  <a:ea charset="-122" panose="020b0503020204020204" pitchFamily="34" typeface="微软雅黑"/>
                </a:rPr>
                <a:t>人员篇</a:t>
              </a:r>
            </a:p>
            <a:p>
              <a:pPr algn="ctr" indent="0" marL="0">
                <a:buNone/>
              </a:pPr>
              <a:r>
                <a:rPr altLang="en-US" b="1" lang="zh-CN" spc="300" sz="1800">
                  <a:solidFill>
                    <a:schemeClr val="tx1"/>
                  </a:solidFill>
                  <a:latin charset="-122" panose="020b0503020204020204" pitchFamily="34" typeface="微软雅黑"/>
                  <a:ea charset="-122" panose="020b0503020204020204" pitchFamily="34" typeface="微软雅黑"/>
                </a:rPr>
                <a:t>RESEARCHERS REPORT</a:t>
              </a:r>
            </a:p>
          </p:txBody>
        </p:sp>
        <p:sp>
          <p:nvSpPr>
            <p:cNvPr id="343" name="TextBox 101"/>
            <p:cNvSpPr txBox="1"/>
            <p:nvPr/>
          </p:nvSpPr>
          <p:spPr>
            <a:xfrm>
              <a:off x="3363433" y="1352550"/>
              <a:ext cx="609600" cy="373418"/>
            </a:xfrm>
            <a:prstGeom prst="rect">
              <a:avLst/>
            </a:prstGeom>
            <a:noFill/>
          </p:spPr>
          <p:txBody>
            <a:bodyPr rtlCol="0" wrap="square">
              <a:spAutoFit/>
            </a:bodyPr>
            <a:lstStyle/>
            <a:p>
              <a:pPr algn="ctr"/>
              <a:r>
                <a:rPr lang="en-US" sz="2667">
                  <a:solidFill>
                    <a:srgbClr val="0070C0"/>
                  </a:solidFill>
                  <a:latin charset="0" panose="020b0806030902050204" pitchFamily="34" typeface="Impact"/>
                </a:rPr>
                <a:t>0 2</a:t>
              </a:r>
            </a:p>
          </p:txBody>
        </p:sp>
      </p:grpSp>
      <p:grpSp>
        <p:nvGrpSpPr>
          <p:cNvPr id="344" name="Group 132"/>
          <p:cNvGrpSpPr/>
          <p:nvPr/>
        </p:nvGrpSpPr>
        <p:grpSpPr>
          <a:xfrm>
            <a:off x="5861835" y="2343591"/>
            <a:ext cx="2381691" cy="1271098"/>
            <a:chOff x="4396375" y="1386218"/>
            <a:chExt cx="1786268" cy="953323"/>
          </a:xfrm>
        </p:grpSpPr>
        <p:sp>
          <p:nvSpPr>
            <p:cNvPr id="345" name="Content Placeholder 2"/>
            <p:cNvSpPr txBox="1"/>
            <p:nvPr/>
          </p:nvSpPr>
          <p:spPr>
            <a:xfrm>
              <a:off x="4396375" y="1729941"/>
              <a:ext cx="1786268" cy="609600"/>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pc="300" sz="1800">
                  <a:solidFill>
                    <a:schemeClr val="tx1"/>
                  </a:solidFill>
                  <a:latin charset="-122" panose="020b0503020204020204" pitchFamily="34" typeface="微软雅黑"/>
                  <a:ea charset="-122" panose="020b0503020204020204" pitchFamily="34" typeface="微软雅黑"/>
                </a:rPr>
                <a:t>制度篇</a:t>
              </a:r>
            </a:p>
            <a:p>
              <a:pPr algn="ctr" indent="0" marL="0">
                <a:buNone/>
              </a:pPr>
              <a:r>
                <a:rPr altLang="en-US" b="1" lang="zh-CN" spc="300" sz="1800">
                  <a:solidFill>
                    <a:schemeClr val="tx1"/>
                  </a:solidFill>
                  <a:latin charset="-122" panose="020b0503020204020204" pitchFamily="34" typeface="微软雅黑"/>
                  <a:ea charset="-122" panose="020b0503020204020204" pitchFamily="34" typeface="微软雅黑"/>
                </a:rPr>
                <a:t>SYSTEM OF POST</a:t>
              </a:r>
            </a:p>
          </p:txBody>
        </p:sp>
        <p:sp>
          <p:nvSpPr>
            <p:cNvPr id="346" name="TextBox 102"/>
            <p:cNvSpPr txBox="1"/>
            <p:nvPr/>
          </p:nvSpPr>
          <p:spPr>
            <a:xfrm>
              <a:off x="4963632" y="1386218"/>
              <a:ext cx="609600" cy="373418"/>
            </a:xfrm>
            <a:prstGeom prst="rect">
              <a:avLst/>
            </a:prstGeom>
            <a:noFill/>
          </p:spPr>
          <p:txBody>
            <a:bodyPr rtlCol="0" wrap="square">
              <a:spAutoFit/>
            </a:bodyPr>
            <a:lstStyle/>
            <a:p>
              <a:pPr algn="ctr"/>
              <a:r>
                <a:rPr lang="en-US" sz="2667">
                  <a:solidFill>
                    <a:srgbClr val="0070C0"/>
                  </a:solidFill>
                  <a:latin charset="0" panose="020b0806030902050204" pitchFamily="34" typeface="Impact"/>
                </a:rPr>
                <a:t>0 3</a:t>
              </a:r>
            </a:p>
          </p:txBody>
        </p:sp>
      </p:grpSp>
      <p:grpSp>
        <p:nvGrpSpPr>
          <p:cNvPr id="347" name="Group 133"/>
          <p:cNvGrpSpPr/>
          <p:nvPr/>
        </p:nvGrpSpPr>
        <p:grpSpPr>
          <a:xfrm>
            <a:off x="8154046" y="2343591"/>
            <a:ext cx="2417288" cy="1267910"/>
            <a:chOff x="6115534" y="1386218"/>
            <a:chExt cx="1812966" cy="950932"/>
          </a:xfrm>
        </p:grpSpPr>
        <p:sp>
          <p:nvSpPr>
            <p:cNvPr id="348" name="Content Placeholder 2"/>
            <p:cNvSpPr txBox="1"/>
            <p:nvPr/>
          </p:nvSpPr>
          <p:spPr>
            <a:xfrm>
              <a:off x="6115534" y="1727550"/>
              <a:ext cx="1812966" cy="609600"/>
            </a:xfrm>
            <a:prstGeom prst="rect">
              <a:avLst/>
            </a:prstGeom>
          </p:spPr>
          <p:txBody>
            <a:bodyPr bIns="60960" lIns="121920" rIns="121920" rtlCol="0" tIns="6096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pc="300" sz="1800">
                  <a:solidFill>
                    <a:schemeClr val="tx1"/>
                  </a:solidFill>
                  <a:latin charset="-122" panose="020b0503020204020204" pitchFamily="34" typeface="微软雅黑"/>
                  <a:ea charset="-122" panose="020b0503020204020204" pitchFamily="34" typeface="微软雅黑"/>
                </a:rPr>
                <a:t>规划篇</a:t>
              </a:r>
            </a:p>
            <a:p>
              <a:pPr algn="ctr" indent="0" marL="0">
                <a:buNone/>
              </a:pPr>
              <a:r>
                <a:rPr altLang="en-US" b="1" lang="zh-CN" spc="300" sz="1800">
                  <a:solidFill>
                    <a:schemeClr val="tx1"/>
                  </a:solidFill>
                  <a:latin charset="-122" panose="020b0503020204020204" pitchFamily="34" typeface="微软雅黑"/>
                  <a:ea charset="-122" panose="020b0503020204020204" pitchFamily="34" typeface="微软雅黑"/>
                </a:rPr>
                <a:t>PLANNING REPORT</a:t>
              </a:r>
            </a:p>
          </p:txBody>
        </p:sp>
        <p:sp>
          <p:nvSpPr>
            <p:cNvPr id="349" name="TextBox 103"/>
            <p:cNvSpPr txBox="1"/>
            <p:nvPr/>
          </p:nvSpPr>
          <p:spPr>
            <a:xfrm>
              <a:off x="6705601" y="1386218"/>
              <a:ext cx="609600" cy="373418"/>
            </a:xfrm>
            <a:prstGeom prst="rect">
              <a:avLst/>
            </a:prstGeom>
            <a:noFill/>
          </p:spPr>
          <p:txBody>
            <a:bodyPr rtlCol="0" wrap="square">
              <a:spAutoFit/>
            </a:bodyPr>
            <a:lstStyle/>
            <a:p>
              <a:pPr algn="ctr"/>
              <a:r>
                <a:rPr lang="en-US" sz="2667">
                  <a:solidFill>
                    <a:srgbClr val="0070C0"/>
                  </a:solidFill>
                  <a:latin charset="0" panose="020b0806030902050204" pitchFamily="34" typeface="Impact"/>
                </a:rPr>
                <a:t>0 4</a:t>
              </a:r>
            </a:p>
          </p:txBody>
        </p:sp>
      </p:grpSp>
      <p:grpSp>
        <p:nvGrpSpPr>
          <p:cNvPr id="350" name="Group 129"/>
          <p:cNvGrpSpPr/>
          <p:nvPr/>
        </p:nvGrpSpPr>
        <p:grpSpPr>
          <a:xfrm>
            <a:off x="1698846" y="3731683"/>
            <a:ext cx="7995289" cy="1348759"/>
            <a:chOff x="1274134" y="2355849"/>
            <a:chExt cx="5996467" cy="1011569"/>
          </a:xfrm>
        </p:grpSpPr>
        <p:cxnSp>
          <p:nvCxnSpPr>
            <p:cNvPr id="351" name="Straight Connector 12"/>
            <p:cNvCxnSpPr/>
            <p:nvPr/>
          </p:nvCxnSpPr>
          <p:spPr>
            <a:xfrm rot="5400000">
              <a:off x="6552406" y="2909424"/>
              <a:ext cx="914400" cy="1588"/>
            </a:xfrm>
            <a:prstGeom prst="line">
              <a:avLst/>
            </a:prstGeom>
            <a:ln w="6350">
              <a:solidFill>
                <a:srgbClr val="7030A0"/>
              </a:solidFill>
              <a:headEnd len="lg" type="oval" w="lg"/>
              <a:tailEnd len="lg" type="none" w="lg"/>
            </a:ln>
          </p:spPr>
          <p:style>
            <a:lnRef idx="1">
              <a:schemeClr val="accent1"/>
            </a:lnRef>
            <a:fillRef idx="0">
              <a:schemeClr val="accent1"/>
            </a:fillRef>
            <a:effectRef idx="0">
              <a:schemeClr val="accent1"/>
            </a:effectRef>
            <a:fontRef idx="minor">
              <a:schemeClr val="tx1"/>
            </a:fontRef>
          </p:style>
        </p:cxnSp>
        <p:cxnSp>
          <p:nvCxnSpPr>
            <p:cNvPr id="352" name="Straight Connector 14"/>
            <p:cNvCxnSpPr/>
            <p:nvPr/>
          </p:nvCxnSpPr>
          <p:spPr>
            <a:xfrm rot="5400000">
              <a:off x="4801394" y="2909424"/>
              <a:ext cx="914400" cy="1588"/>
            </a:xfrm>
            <a:prstGeom prst="line">
              <a:avLst/>
            </a:prstGeom>
            <a:ln w="6350">
              <a:solidFill>
                <a:srgbClr val="388E8E"/>
              </a:solidFill>
              <a:headEnd len="lg" type="oval" w="lg"/>
              <a:tailEnd len="lg" type="none" w="lg"/>
            </a:ln>
          </p:spPr>
          <p:style>
            <a:lnRef idx="1">
              <a:schemeClr val="accent1"/>
            </a:lnRef>
            <a:fillRef idx="0">
              <a:schemeClr val="accent1"/>
            </a:fillRef>
            <a:effectRef idx="0">
              <a:schemeClr val="accent1"/>
            </a:effectRef>
            <a:fontRef idx="minor">
              <a:schemeClr val="tx1"/>
            </a:fontRef>
          </p:style>
        </p:cxnSp>
        <p:cxnSp>
          <p:nvCxnSpPr>
            <p:cNvPr id="353" name="Straight Connector 15"/>
            <p:cNvCxnSpPr/>
            <p:nvPr/>
          </p:nvCxnSpPr>
          <p:spPr>
            <a:xfrm rot="5400000">
              <a:off x="1067594" y="2909424"/>
              <a:ext cx="914400" cy="1588"/>
            </a:xfrm>
            <a:prstGeom prst="line">
              <a:avLst/>
            </a:prstGeom>
            <a:ln w="6350">
              <a:solidFill>
                <a:srgbClr val="FFC000"/>
              </a:solidFill>
              <a:headEnd len="lg" type="oval" w="lg"/>
              <a:tailEnd len="lg" type="none" w="lg"/>
            </a:ln>
          </p:spPr>
          <p:style>
            <a:lnRef idx="1">
              <a:schemeClr val="accent1"/>
            </a:lnRef>
            <a:fillRef idx="0">
              <a:schemeClr val="accent1"/>
            </a:fillRef>
            <a:effectRef idx="0">
              <a:schemeClr val="accent1"/>
            </a:effectRef>
            <a:fontRef idx="minor">
              <a:schemeClr val="tx1"/>
            </a:fontRef>
          </p:style>
        </p:cxnSp>
        <p:cxnSp>
          <p:nvCxnSpPr>
            <p:cNvPr id="354" name="Straight Connector 16"/>
            <p:cNvCxnSpPr/>
            <p:nvPr/>
          </p:nvCxnSpPr>
          <p:spPr>
            <a:xfrm rot="5400000">
              <a:off x="3201194" y="2909424"/>
              <a:ext cx="914400" cy="1588"/>
            </a:xfrm>
            <a:prstGeom prst="line">
              <a:avLst/>
            </a:prstGeom>
            <a:ln w="6350">
              <a:solidFill>
                <a:srgbClr val="AD3E48"/>
              </a:solidFill>
              <a:headEnd len="lg" type="oval" w="lg"/>
              <a:tailEnd len="lg" type="none" w="lg"/>
            </a:ln>
          </p:spPr>
          <p:style>
            <a:lnRef idx="1">
              <a:schemeClr val="accent1"/>
            </a:lnRef>
            <a:fillRef idx="0">
              <a:schemeClr val="accent1"/>
            </a:fillRef>
            <a:effectRef idx="0">
              <a:schemeClr val="accent1"/>
            </a:effectRef>
            <a:fontRef idx="minor">
              <a:schemeClr val="tx1"/>
            </a:fontRef>
          </p:style>
        </p:cxnSp>
        <p:grpSp>
          <p:nvGrpSpPr>
            <p:cNvPr id="355" name="Group 104"/>
            <p:cNvGrpSpPr/>
            <p:nvPr/>
          </p:nvGrpSpPr>
          <p:grpSpPr>
            <a:xfrm>
              <a:off x="3397101" y="2355849"/>
              <a:ext cx="519113" cy="520701"/>
              <a:chOff x="4229100" y="1752600"/>
              <a:chExt cx="519113" cy="520701"/>
            </a:xfrm>
          </p:grpSpPr>
          <p:sp>
            <p:nvSpPr>
              <p:cNvPr id="376" name="Oval 18"/>
              <p:cNvSpPr>
                <a:spLocks noChangeArrowheads="1"/>
              </p:cNvSpPr>
              <p:nvPr/>
            </p:nvSpPr>
            <p:spPr bwMode="auto">
              <a:xfrm>
                <a:off x="4229100" y="1752600"/>
                <a:ext cx="519113" cy="520700"/>
              </a:xfrm>
              <a:prstGeom prst="ellipse">
                <a:avLst/>
              </a:prstGeom>
              <a:solidFill>
                <a:srgbClr val="0070C0"/>
              </a:soli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77" name="Freeform 19"/>
              <p:cNvSpPr/>
              <p:nvPr/>
            </p:nvSpPr>
            <p:spPr bwMode="auto">
              <a:xfrm>
                <a:off x="4330700" y="1836738"/>
                <a:ext cx="417513" cy="436563"/>
              </a:xfrm>
              <a:custGeom>
                <a:cxnLst>
                  <a:cxn ang="0">
                    <a:pos x="233" y="103"/>
                  </a:cxn>
                  <a:cxn ang="0">
                    <a:pos x="171" y="36"/>
                  </a:cxn>
                  <a:cxn ang="0">
                    <a:pos x="139" y="33"/>
                  </a:cxn>
                  <a:cxn ang="0">
                    <a:pos x="109" y="0"/>
                  </a:cxn>
                  <a:cxn ang="0">
                    <a:pos x="70" y="3"/>
                  </a:cxn>
                  <a:cxn ang="0">
                    <a:pos x="56" y="24"/>
                  </a:cxn>
                  <a:cxn ang="0">
                    <a:pos x="16" y="28"/>
                  </a:cxn>
                  <a:cxn ang="0">
                    <a:pos x="3" y="50"/>
                  </a:cxn>
                  <a:cxn ang="0">
                    <a:pos x="9" y="96"/>
                  </a:cxn>
                  <a:cxn ang="0">
                    <a:pos x="0" y="131"/>
                  </a:cxn>
                  <a:cxn ang="0">
                    <a:pos x="1" y="159"/>
                  </a:cxn>
                  <a:cxn ang="0">
                    <a:pos x="79" y="244"/>
                  </a:cxn>
                  <a:cxn ang="0">
                    <a:pos x="88" y="244"/>
                  </a:cxn>
                  <a:cxn ang="0">
                    <a:pos x="233" y="103"/>
                  </a:cxn>
                </a:cxnLst>
                <a:rect b="b" l="0" r="r" t="0"/>
                <a:pathLst>
                  <a:path h="244" w="233">
                    <a:moveTo>
                      <a:pt x="233" y="103"/>
                    </a:moveTo>
                    <a:cubicBezTo>
                      <a:pt x="171" y="36"/>
                      <a:pt x="171" y="36"/>
                      <a:pt x="171" y="36"/>
                    </a:cubicBezTo>
                    <a:cubicBezTo>
                      <a:pt x="139" y="33"/>
                      <a:pt x="139" y="33"/>
                      <a:pt x="139" y="33"/>
                    </a:cubicBezTo>
                    <a:cubicBezTo>
                      <a:pt x="109" y="0"/>
                      <a:pt x="109" y="0"/>
                      <a:pt x="109" y="0"/>
                    </a:cubicBezTo>
                    <a:cubicBezTo>
                      <a:pt x="70" y="3"/>
                      <a:pt x="70" y="3"/>
                      <a:pt x="70" y="3"/>
                    </a:cubicBezTo>
                    <a:cubicBezTo>
                      <a:pt x="56" y="24"/>
                      <a:pt x="56" y="24"/>
                      <a:pt x="56" y="24"/>
                    </a:cubicBezTo>
                    <a:cubicBezTo>
                      <a:pt x="16" y="28"/>
                      <a:pt x="16" y="28"/>
                      <a:pt x="16" y="28"/>
                    </a:cubicBezTo>
                    <a:cubicBezTo>
                      <a:pt x="3" y="50"/>
                      <a:pt x="3" y="50"/>
                      <a:pt x="3" y="50"/>
                    </a:cubicBezTo>
                    <a:cubicBezTo>
                      <a:pt x="9" y="96"/>
                      <a:pt x="9" y="96"/>
                      <a:pt x="9" y="96"/>
                    </a:cubicBezTo>
                    <a:cubicBezTo>
                      <a:pt x="0" y="131"/>
                      <a:pt x="0" y="131"/>
                      <a:pt x="0" y="131"/>
                    </a:cubicBezTo>
                    <a:cubicBezTo>
                      <a:pt x="1" y="159"/>
                      <a:pt x="1" y="159"/>
                      <a:pt x="1" y="159"/>
                    </a:cubicBezTo>
                    <a:cubicBezTo>
                      <a:pt x="79" y="244"/>
                      <a:pt x="79" y="244"/>
                      <a:pt x="79" y="244"/>
                    </a:cubicBezTo>
                    <a:cubicBezTo>
                      <a:pt x="82" y="244"/>
                      <a:pt x="85" y="244"/>
                      <a:pt x="88" y="244"/>
                    </a:cubicBezTo>
                    <a:cubicBezTo>
                      <a:pt x="167" y="244"/>
                      <a:pt x="230" y="181"/>
                      <a:pt x="233" y="103"/>
                    </a:cubicBezTo>
                    <a:close/>
                  </a:path>
                </a:pathLst>
              </a:custGeom>
              <a:solidFill>
                <a:schemeClr val="accent1">
                  <a:lumMod val="75000"/>
                </a:schemeClr>
              </a:soli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78" name="Freeform 20"/>
              <p:cNvSpPr>
                <a:spLocks noEditPoints="1"/>
              </p:cNvSpPr>
              <p:nvPr/>
            </p:nvSpPr>
            <p:spPr bwMode="auto">
              <a:xfrm>
                <a:off x="4313237" y="1824037"/>
                <a:ext cx="352425" cy="379413"/>
              </a:xfrm>
              <a:custGeom>
                <a:cxnLst>
                  <a:cxn ang="0">
                    <a:pos x="187" y="48"/>
                  </a:cxn>
                  <a:cxn ang="0">
                    <a:pos x="139" y="30"/>
                  </a:cxn>
                  <a:cxn ang="0">
                    <a:pos x="59" y="26"/>
                  </a:cxn>
                  <a:cxn ang="0">
                    <a:pos x="14" y="40"/>
                  </a:cxn>
                  <a:cxn ang="0">
                    <a:pos x="19" y="102"/>
                  </a:cxn>
                  <a:cxn ang="0">
                    <a:pos x="9" y="164"/>
                  </a:cxn>
                  <a:cxn ang="0">
                    <a:pos x="57" y="181"/>
                  </a:cxn>
                  <a:cxn ang="0">
                    <a:pos x="137" y="185"/>
                  </a:cxn>
                  <a:cxn ang="0">
                    <a:pos x="182" y="171"/>
                  </a:cxn>
                  <a:cxn ang="0">
                    <a:pos x="177" y="109"/>
                  </a:cxn>
                  <a:cxn ang="0">
                    <a:pos x="180" y="52"/>
                  </a:cxn>
                  <a:cxn ang="0">
                    <a:pos x="154" y="78"/>
                  </a:cxn>
                  <a:cxn ang="0">
                    <a:pos x="146" y="38"/>
                  </a:cxn>
                  <a:cxn ang="0">
                    <a:pos x="96" y="163"/>
                  </a:cxn>
                  <a:cxn ang="0">
                    <a:pos x="49" y="129"/>
                  </a:cxn>
                  <a:cxn ang="0">
                    <a:pos x="50" y="79"/>
                  </a:cxn>
                  <a:cxn ang="0">
                    <a:pos x="100" y="48"/>
                  </a:cxn>
                  <a:cxn ang="0">
                    <a:pos x="147" y="82"/>
                  </a:cxn>
                  <a:cxn ang="0">
                    <a:pos x="146" y="132"/>
                  </a:cxn>
                  <a:cxn ang="0">
                    <a:pos x="144" y="144"/>
                  </a:cxn>
                  <a:cxn ang="0">
                    <a:pos x="105" y="168"/>
                  </a:cxn>
                  <a:cxn ang="0">
                    <a:pos x="144" y="144"/>
                  </a:cxn>
                  <a:cxn ang="0">
                    <a:pos x="61" y="173"/>
                  </a:cxn>
                  <a:cxn ang="0">
                    <a:pos x="62" y="151"/>
                  </a:cxn>
                  <a:cxn ang="0">
                    <a:pos x="40" y="120"/>
                  </a:cxn>
                  <a:cxn ang="0">
                    <a:pos x="41" y="88"/>
                  </a:cxn>
                  <a:cxn ang="0">
                    <a:pos x="40" y="120"/>
                  </a:cxn>
                  <a:cxn ang="0">
                    <a:pos x="63" y="35"/>
                  </a:cxn>
                  <a:cxn ang="0">
                    <a:pos x="66" y="57"/>
                  </a:cxn>
                  <a:cxn ang="0">
                    <a:pos x="110" y="44"/>
                  </a:cxn>
                  <a:cxn ang="0">
                    <a:pos x="144" y="69"/>
                  </a:cxn>
                  <a:cxn ang="0">
                    <a:pos x="110" y="44"/>
                  </a:cxn>
                  <a:cxn ang="0">
                    <a:pos x="168" y="109"/>
                  </a:cxn>
                  <a:cxn ang="0">
                    <a:pos x="156" y="106"/>
                  </a:cxn>
                  <a:cxn ang="0">
                    <a:pos x="98" y="7"/>
                  </a:cxn>
                  <a:cxn ang="0">
                    <a:pos x="101" y="39"/>
                  </a:cxn>
                  <a:cxn ang="0">
                    <a:pos x="98" y="7"/>
                  </a:cxn>
                  <a:cxn ang="0">
                    <a:pos x="20" y="45"/>
                  </a:cxn>
                  <a:cxn ang="0">
                    <a:pos x="55" y="34"/>
                  </a:cxn>
                  <a:cxn ang="0">
                    <a:pos x="24" y="95"/>
                  </a:cxn>
                  <a:cxn ang="0">
                    <a:pos x="50" y="174"/>
                  </a:cxn>
                  <a:cxn ang="0">
                    <a:pos x="20" y="115"/>
                  </a:cxn>
                  <a:cxn ang="0">
                    <a:pos x="42" y="133"/>
                  </a:cxn>
                  <a:cxn ang="0">
                    <a:pos x="50" y="174"/>
                  </a:cxn>
                  <a:cxn ang="0">
                    <a:pos x="65" y="180"/>
                  </a:cxn>
                  <a:cxn ang="0">
                    <a:pos x="128" y="184"/>
                  </a:cxn>
                  <a:cxn ang="0">
                    <a:pos x="176" y="166"/>
                  </a:cxn>
                  <a:cxn ang="0">
                    <a:pos x="141" y="178"/>
                  </a:cxn>
                  <a:cxn ang="0">
                    <a:pos x="172" y="116"/>
                  </a:cxn>
                  <a:cxn ang="0">
                    <a:pos x="176" y="166"/>
                  </a:cxn>
                </a:cxnLst>
                <a:rect b="b" l="0" r="r" t="0"/>
                <a:pathLst>
                  <a:path h="211" w="197">
                    <a:moveTo>
                      <a:pt x="177" y="109"/>
                    </a:moveTo>
                    <a:cubicBezTo>
                      <a:pt x="193" y="87"/>
                      <a:pt x="197" y="64"/>
                      <a:pt x="187" y="48"/>
                    </a:cubicBezTo>
                    <a:cubicBezTo>
                      <a:pt x="179" y="36"/>
                      <a:pt x="165" y="30"/>
                      <a:pt x="146" y="30"/>
                    </a:cubicBezTo>
                    <a:cubicBezTo>
                      <a:pt x="144" y="30"/>
                      <a:pt x="141" y="30"/>
                      <a:pt x="139" y="30"/>
                    </a:cubicBezTo>
                    <a:cubicBezTo>
                      <a:pt x="129" y="11"/>
                      <a:pt x="114" y="0"/>
                      <a:pt x="98" y="0"/>
                    </a:cubicBezTo>
                    <a:cubicBezTo>
                      <a:pt x="83" y="0"/>
                      <a:pt x="69" y="10"/>
                      <a:pt x="59" y="26"/>
                    </a:cubicBezTo>
                    <a:cubicBezTo>
                      <a:pt x="56" y="26"/>
                      <a:pt x="53" y="26"/>
                      <a:pt x="50" y="26"/>
                    </a:cubicBezTo>
                    <a:cubicBezTo>
                      <a:pt x="34" y="26"/>
                      <a:pt x="22" y="31"/>
                      <a:pt x="14" y="40"/>
                    </a:cubicBezTo>
                    <a:cubicBezTo>
                      <a:pt x="4" y="53"/>
                      <a:pt x="4" y="72"/>
                      <a:pt x="14" y="93"/>
                    </a:cubicBezTo>
                    <a:cubicBezTo>
                      <a:pt x="15" y="96"/>
                      <a:pt x="17" y="99"/>
                      <a:pt x="19" y="102"/>
                    </a:cubicBezTo>
                    <a:cubicBezTo>
                      <a:pt x="17" y="105"/>
                      <a:pt x="15" y="108"/>
                      <a:pt x="13" y="111"/>
                    </a:cubicBezTo>
                    <a:cubicBezTo>
                      <a:pt x="2" y="132"/>
                      <a:pt x="0" y="150"/>
                      <a:pt x="9" y="164"/>
                    </a:cubicBezTo>
                    <a:cubicBezTo>
                      <a:pt x="16" y="175"/>
                      <a:pt x="31" y="181"/>
                      <a:pt x="50" y="181"/>
                    </a:cubicBezTo>
                    <a:cubicBezTo>
                      <a:pt x="52" y="181"/>
                      <a:pt x="55" y="181"/>
                      <a:pt x="57" y="181"/>
                    </a:cubicBezTo>
                    <a:cubicBezTo>
                      <a:pt x="67" y="200"/>
                      <a:pt x="82" y="212"/>
                      <a:pt x="98" y="212"/>
                    </a:cubicBezTo>
                    <a:cubicBezTo>
                      <a:pt x="113" y="212"/>
                      <a:pt x="127" y="202"/>
                      <a:pt x="137" y="185"/>
                    </a:cubicBezTo>
                    <a:cubicBezTo>
                      <a:pt x="140" y="185"/>
                      <a:pt x="143" y="186"/>
                      <a:pt x="146" y="186"/>
                    </a:cubicBezTo>
                    <a:cubicBezTo>
                      <a:pt x="162" y="186"/>
                      <a:pt x="174" y="180"/>
                      <a:pt x="182" y="171"/>
                    </a:cubicBezTo>
                    <a:cubicBezTo>
                      <a:pt x="191" y="158"/>
                      <a:pt x="192" y="140"/>
                      <a:pt x="182" y="118"/>
                    </a:cubicBezTo>
                    <a:cubicBezTo>
                      <a:pt x="181" y="115"/>
                      <a:pt x="179" y="112"/>
                      <a:pt x="177" y="109"/>
                    </a:cubicBezTo>
                    <a:close/>
                    <a:moveTo>
                      <a:pt x="146" y="38"/>
                    </a:moveTo>
                    <a:cubicBezTo>
                      <a:pt x="162" y="38"/>
                      <a:pt x="174" y="43"/>
                      <a:pt x="180" y="52"/>
                    </a:cubicBezTo>
                    <a:cubicBezTo>
                      <a:pt x="189" y="65"/>
                      <a:pt x="185" y="83"/>
                      <a:pt x="173" y="102"/>
                    </a:cubicBezTo>
                    <a:cubicBezTo>
                      <a:pt x="168" y="94"/>
                      <a:pt x="161" y="86"/>
                      <a:pt x="154" y="78"/>
                    </a:cubicBezTo>
                    <a:cubicBezTo>
                      <a:pt x="152" y="63"/>
                      <a:pt x="148" y="49"/>
                      <a:pt x="143" y="38"/>
                    </a:cubicBezTo>
                    <a:cubicBezTo>
                      <a:pt x="144" y="38"/>
                      <a:pt x="145" y="38"/>
                      <a:pt x="146" y="38"/>
                    </a:cubicBezTo>
                    <a:close/>
                    <a:moveTo>
                      <a:pt x="125" y="148"/>
                    </a:moveTo>
                    <a:cubicBezTo>
                      <a:pt x="116" y="154"/>
                      <a:pt x="105" y="159"/>
                      <a:pt x="96" y="163"/>
                    </a:cubicBezTo>
                    <a:cubicBezTo>
                      <a:pt x="86" y="158"/>
                      <a:pt x="76" y="152"/>
                      <a:pt x="67" y="145"/>
                    </a:cubicBezTo>
                    <a:cubicBezTo>
                      <a:pt x="61" y="140"/>
                      <a:pt x="55" y="135"/>
                      <a:pt x="49" y="129"/>
                    </a:cubicBezTo>
                    <a:cubicBezTo>
                      <a:pt x="48" y="122"/>
                      <a:pt x="48" y="114"/>
                      <a:pt x="48" y="106"/>
                    </a:cubicBezTo>
                    <a:cubicBezTo>
                      <a:pt x="48" y="97"/>
                      <a:pt x="48" y="88"/>
                      <a:pt x="50" y="79"/>
                    </a:cubicBezTo>
                    <a:cubicBezTo>
                      <a:pt x="56" y="74"/>
                      <a:pt x="63" y="69"/>
                      <a:pt x="71" y="64"/>
                    </a:cubicBezTo>
                    <a:cubicBezTo>
                      <a:pt x="80" y="57"/>
                      <a:pt x="90" y="52"/>
                      <a:pt x="100" y="48"/>
                    </a:cubicBezTo>
                    <a:cubicBezTo>
                      <a:pt x="110" y="53"/>
                      <a:pt x="120" y="59"/>
                      <a:pt x="129" y="66"/>
                    </a:cubicBezTo>
                    <a:cubicBezTo>
                      <a:pt x="135" y="71"/>
                      <a:pt x="141" y="76"/>
                      <a:pt x="147" y="82"/>
                    </a:cubicBezTo>
                    <a:cubicBezTo>
                      <a:pt x="148" y="90"/>
                      <a:pt x="148" y="97"/>
                      <a:pt x="148" y="106"/>
                    </a:cubicBezTo>
                    <a:cubicBezTo>
                      <a:pt x="148" y="115"/>
                      <a:pt x="147" y="124"/>
                      <a:pt x="146" y="132"/>
                    </a:cubicBezTo>
                    <a:cubicBezTo>
                      <a:pt x="140" y="137"/>
                      <a:pt x="133" y="143"/>
                      <a:pt x="125" y="148"/>
                    </a:cubicBezTo>
                    <a:close/>
                    <a:moveTo>
                      <a:pt x="144" y="144"/>
                    </a:moveTo>
                    <a:cubicBezTo>
                      <a:pt x="142" y="156"/>
                      <a:pt x="138" y="167"/>
                      <a:pt x="133" y="177"/>
                    </a:cubicBezTo>
                    <a:cubicBezTo>
                      <a:pt x="124" y="175"/>
                      <a:pt x="114" y="172"/>
                      <a:pt x="105" y="168"/>
                    </a:cubicBezTo>
                    <a:cubicBezTo>
                      <a:pt x="113" y="164"/>
                      <a:pt x="121" y="160"/>
                      <a:pt x="130" y="154"/>
                    </a:cubicBezTo>
                    <a:cubicBezTo>
                      <a:pt x="135" y="151"/>
                      <a:pt x="140" y="147"/>
                      <a:pt x="144" y="144"/>
                    </a:cubicBezTo>
                    <a:close/>
                    <a:moveTo>
                      <a:pt x="86" y="167"/>
                    </a:moveTo>
                    <a:cubicBezTo>
                      <a:pt x="77" y="170"/>
                      <a:pt x="69" y="172"/>
                      <a:pt x="61" y="173"/>
                    </a:cubicBezTo>
                    <a:cubicBezTo>
                      <a:pt x="57" y="164"/>
                      <a:pt x="54" y="154"/>
                      <a:pt x="51" y="142"/>
                    </a:cubicBezTo>
                    <a:cubicBezTo>
                      <a:pt x="55" y="145"/>
                      <a:pt x="59" y="148"/>
                      <a:pt x="62" y="151"/>
                    </a:cubicBezTo>
                    <a:cubicBezTo>
                      <a:pt x="70" y="157"/>
                      <a:pt x="78" y="163"/>
                      <a:pt x="86" y="167"/>
                    </a:cubicBezTo>
                    <a:close/>
                    <a:moveTo>
                      <a:pt x="40" y="120"/>
                    </a:moveTo>
                    <a:cubicBezTo>
                      <a:pt x="36" y="114"/>
                      <a:pt x="32" y="108"/>
                      <a:pt x="28" y="103"/>
                    </a:cubicBezTo>
                    <a:cubicBezTo>
                      <a:pt x="32" y="98"/>
                      <a:pt x="36" y="93"/>
                      <a:pt x="41" y="88"/>
                    </a:cubicBezTo>
                    <a:cubicBezTo>
                      <a:pt x="40" y="94"/>
                      <a:pt x="40" y="100"/>
                      <a:pt x="40" y="106"/>
                    </a:cubicBezTo>
                    <a:cubicBezTo>
                      <a:pt x="40" y="110"/>
                      <a:pt x="40" y="115"/>
                      <a:pt x="40" y="120"/>
                    </a:cubicBezTo>
                    <a:close/>
                    <a:moveTo>
                      <a:pt x="52" y="68"/>
                    </a:moveTo>
                    <a:cubicBezTo>
                      <a:pt x="54" y="55"/>
                      <a:pt x="58" y="44"/>
                      <a:pt x="63" y="35"/>
                    </a:cubicBezTo>
                    <a:cubicBezTo>
                      <a:pt x="72" y="36"/>
                      <a:pt x="82" y="39"/>
                      <a:pt x="91" y="43"/>
                    </a:cubicBezTo>
                    <a:cubicBezTo>
                      <a:pt x="83" y="47"/>
                      <a:pt x="74" y="52"/>
                      <a:pt x="66" y="57"/>
                    </a:cubicBezTo>
                    <a:cubicBezTo>
                      <a:pt x="61" y="60"/>
                      <a:pt x="56" y="64"/>
                      <a:pt x="52" y="68"/>
                    </a:cubicBezTo>
                    <a:close/>
                    <a:moveTo>
                      <a:pt x="110" y="44"/>
                    </a:moveTo>
                    <a:cubicBezTo>
                      <a:pt x="118" y="41"/>
                      <a:pt x="127" y="39"/>
                      <a:pt x="135" y="38"/>
                    </a:cubicBezTo>
                    <a:cubicBezTo>
                      <a:pt x="139" y="47"/>
                      <a:pt x="142" y="58"/>
                      <a:pt x="144" y="69"/>
                    </a:cubicBezTo>
                    <a:cubicBezTo>
                      <a:pt x="141" y="66"/>
                      <a:pt x="137" y="63"/>
                      <a:pt x="134" y="60"/>
                    </a:cubicBezTo>
                    <a:cubicBezTo>
                      <a:pt x="126" y="54"/>
                      <a:pt x="118" y="49"/>
                      <a:pt x="110" y="44"/>
                    </a:cubicBezTo>
                    <a:close/>
                    <a:moveTo>
                      <a:pt x="155" y="91"/>
                    </a:moveTo>
                    <a:cubicBezTo>
                      <a:pt x="160" y="97"/>
                      <a:pt x="164" y="103"/>
                      <a:pt x="168" y="109"/>
                    </a:cubicBezTo>
                    <a:cubicBezTo>
                      <a:pt x="164" y="114"/>
                      <a:pt x="160" y="119"/>
                      <a:pt x="155" y="124"/>
                    </a:cubicBezTo>
                    <a:cubicBezTo>
                      <a:pt x="156" y="118"/>
                      <a:pt x="156" y="112"/>
                      <a:pt x="156" y="106"/>
                    </a:cubicBezTo>
                    <a:cubicBezTo>
                      <a:pt x="156" y="101"/>
                      <a:pt x="156" y="96"/>
                      <a:pt x="155" y="91"/>
                    </a:cubicBezTo>
                    <a:close/>
                    <a:moveTo>
                      <a:pt x="98" y="7"/>
                    </a:moveTo>
                    <a:cubicBezTo>
                      <a:pt x="110" y="7"/>
                      <a:pt x="122" y="16"/>
                      <a:pt x="131" y="31"/>
                    </a:cubicBezTo>
                    <a:cubicBezTo>
                      <a:pt x="121" y="33"/>
                      <a:pt x="111" y="35"/>
                      <a:pt x="101" y="39"/>
                    </a:cubicBezTo>
                    <a:cubicBezTo>
                      <a:pt x="89" y="34"/>
                      <a:pt x="78" y="30"/>
                      <a:pt x="67" y="28"/>
                    </a:cubicBezTo>
                    <a:cubicBezTo>
                      <a:pt x="76" y="15"/>
                      <a:pt x="86" y="7"/>
                      <a:pt x="98" y="7"/>
                    </a:cubicBezTo>
                    <a:close/>
                    <a:moveTo>
                      <a:pt x="21" y="90"/>
                    </a:moveTo>
                    <a:cubicBezTo>
                      <a:pt x="13" y="71"/>
                      <a:pt x="12" y="55"/>
                      <a:pt x="20" y="45"/>
                    </a:cubicBezTo>
                    <a:cubicBezTo>
                      <a:pt x="26" y="38"/>
                      <a:pt x="36" y="34"/>
                      <a:pt x="50" y="34"/>
                    </a:cubicBezTo>
                    <a:cubicBezTo>
                      <a:pt x="51" y="34"/>
                      <a:pt x="53" y="34"/>
                      <a:pt x="55" y="34"/>
                    </a:cubicBezTo>
                    <a:cubicBezTo>
                      <a:pt x="49" y="46"/>
                      <a:pt x="45" y="60"/>
                      <a:pt x="42" y="76"/>
                    </a:cubicBezTo>
                    <a:cubicBezTo>
                      <a:pt x="35" y="82"/>
                      <a:pt x="29" y="88"/>
                      <a:pt x="24" y="95"/>
                    </a:cubicBezTo>
                    <a:cubicBezTo>
                      <a:pt x="23" y="93"/>
                      <a:pt x="22" y="92"/>
                      <a:pt x="21" y="90"/>
                    </a:cubicBezTo>
                    <a:close/>
                    <a:moveTo>
                      <a:pt x="50" y="174"/>
                    </a:moveTo>
                    <a:cubicBezTo>
                      <a:pt x="34" y="174"/>
                      <a:pt x="22" y="169"/>
                      <a:pt x="16" y="159"/>
                    </a:cubicBezTo>
                    <a:cubicBezTo>
                      <a:pt x="8" y="148"/>
                      <a:pt x="10" y="133"/>
                      <a:pt x="20" y="115"/>
                    </a:cubicBezTo>
                    <a:cubicBezTo>
                      <a:pt x="21" y="113"/>
                      <a:pt x="22" y="111"/>
                      <a:pt x="23" y="110"/>
                    </a:cubicBezTo>
                    <a:cubicBezTo>
                      <a:pt x="28" y="118"/>
                      <a:pt x="35" y="125"/>
                      <a:pt x="42" y="133"/>
                    </a:cubicBezTo>
                    <a:cubicBezTo>
                      <a:pt x="44" y="148"/>
                      <a:pt x="48" y="162"/>
                      <a:pt x="53" y="174"/>
                    </a:cubicBezTo>
                    <a:cubicBezTo>
                      <a:pt x="52" y="174"/>
                      <a:pt x="51" y="174"/>
                      <a:pt x="50" y="174"/>
                    </a:cubicBezTo>
                    <a:close/>
                    <a:moveTo>
                      <a:pt x="98" y="204"/>
                    </a:moveTo>
                    <a:cubicBezTo>
                      <a:pt x="85" y="204"/>
                      <a:pt x="74" y="195"/>
                      <a:pt x="65" y="180"/>
                    </a:cubicBezTo>
                    <a:cubicBezTo>
                      <a:pt x="75" y="179"/>
                      <a:pt x="85" y="176"/>
                      <a:pt x="95" y="172"/>
                    </a:cubicBezTo>
                    <a:cubicBezTo>
                      <a:pt x="106" y="178"/>
                      <a:pt x="118" y="181"/>
                      <a:pt x="128" y="184"/>
                    </a:cubicBezTo>
                    <a:cubicBezTo>
                      <a:pt x="120" y="196"/>
                      <a:pt x="109" y="204"/>
                      <a:pt x="98" y="204"/>
                    </a:cubicBezTo>
                    <a:close/>
                    <a:moveTo>
                      <a:pt x="176" y="166"/>
                    </a:moveTo>
                    <a:cubicBezTo>
                      <a:pt x="170" y="174"/>
                      <a:pt x="159" y="178"/>
                      <a:pt x="146" y="178"/>
                    </a:cubicBezTo>
                    <a:cubicBezTo>
                      <a:pt x="144" y="178"/>
                      <a:pt x="143" y="178"/>
                      <a:pt x="141" y="178"/>
                    </a:cubicBezTo>
                    <a:cubicBezTo>
                      <a:pt x="147" y="166"/>
                      <a:pt x="151" y="152"/>
                      <a:pt x="154" y="136"/>
                    </a:cubicBezTo>
                    <a:cubicBezTo>
                      <a:pt x="161" y="129"/>
                      <a:pt x="167" y="123"/>
                      <a:pt x="172" y="116"/>
                    </a:cubicBezTo>
                    <a:cubicBezTo>
                      <a:pt x="173" y="118"/>
                      <a:pt x="174" y="120"/>
                      <a:pt x="175" y="122"/>
                    </a:cubicBezTo>
                    <a:cubicBezTo>
                      <a:pt x="183" y="140"/>
                      <a:pt x="183" y="156"/>
                      <a:pt x="176" y="166"/>
                    </a:cubicBezTo>
                    <a:close/>
                  </a:path>
                </a:pathLst>
              </a:custGeom>
              <a:solidFill>
                <a:srgbClr val="E4E4E4"/>
              </a:soli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79" name="Oval 21"/>
              <p:cNvSpPr>
                <a:spLocks noChangeArrowheads="1"/>
              </p:cNvSpPr>
              <p:nvPr/>
            </p:nvSpPr>
            <p:spPr bwMode="auto">
              <a:xfrm>
                <a:off x="4459287" y="1984375"/>
                <a:ext cx="57150" cy="58738"/>
              </a:xfrm>
              <a:prstGeom prst="ellipse">
                <a:avLst/>
              </a:prstGeom>
              <a:solidFill>
                <a:srgbClr val="F1F1F1"/>
              </a:solidFill>
              <a:ln w="9525">
                <a:noFill/>
                <a:round/>
              </a:ln>
            </p:spPr>
            <p:txBody>
              <a:bodyPr anchor="t" anchorCtr="0" bIns="60960" compatLnSpc="1" lIns="121920" numCol="1" rIns="121920" tIns="60960" vert="horz" wrap="square">
                <a:prstTxWarp prst="textNoShape">
                  <a:avLst/>
                </a:prstTxWarp>
              </a:bodyPr>
              <a:lstStyle/>
              <a:p>
                <a:endParaRPr lang="en-US" sz="2400"/>
              </a:p>
            </p:txBody>
          </p:sp>
        </p:grpSp>
        <p:grpSp>
          <p:nvGrpSpPr>
            <p:cNvPr id="356" name="Group 109"/>
            <p:cNvGrpSpPr/>
            <p:nvPr/>
          </p:nvGrpSpPr>
          <p:grpSpPr>
            <a:xfrm>
              <a:off x="4997301" y="2355850"/>
              <a:ext cx="520700" cy="520700"/>
              <a:chOff x="4811712" y="1752600"/>
              <a:chExt cx="520700" cy="520700"/>
            </a:xfrm>
          </p:grpSpPr>
          <p:sp>
            <p:nvSpPr>
              <p:cNvPr id="372" name="Oval 22"/>
              <p:cNvSpPr>
                <a:spLocks noChangeArrowheads="1"/>
              </p:cNvSpPr>
              <p:nvPr/>
            </p:nvSpPr>
            <p:spPr bwMode="auto">
              <a:xfrm>
                <a:off x="4811712" y="1752600"/>
                <a:ext cx="520700" cy="520700"/>
              </a:xfrm>
              <a:prstGeom prst="ellipse">
                <a:avLst/>
              </a:prstGeom>
              <a:solidFill>
                <a:srgbClr val="0070C0"/>
              </a:soli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73" name="Freeform 23"/>
              <p:cNvSpPr/>
              <p:nvPr/>
            </p:nvSpPr>
            <p:spPr bwMode="auto">
              <a:xfrm>
                <a:off x="4949825" y="1817687"/>
                <a:ext cx="381000" cy="455613"/>
              </a:xfrm>
              <a:custGeom>
                <a:cxnLst>
                  <a:cxn ang="0">
                    <a:pos x="213" y="124"/>
                  </a:cxn>
                  <a:cxn ang="0">
                    <a:pos x="99" y="0"/>
                  </a:cxn>
                  <a:cxn ang="0">
                    <a:pos x="44" y="7"/>
                  </a:cxn>
                  <a:cxn ang="0">
                    <a:pos x="44" y="74"/>
                  </a:cxn>
                  <a:cxn ang="0">
                    <a:pos x="13" y="95"/>
                  </a:cxn>
                  <a:cxn ang="0">
                    <a:pos x="0" y="130"/>
                  </a:cxn>
                  <a:cxn ang="0">
                    <a:pos x="13" y="181"/>
                  </a:cxn>
                  <a:cxn ang="0">
                    <a:pos x="82" y="255"/>
                  </a:cxn>
                  <a:cxn ang="0">
                    <a:pos x="213" y="124"/>
                  </a:cxn>
                </a:cxnLst>
                <a:rect b="b" l="0" r="r" t="0"/>
                <a:pathLst>
                  <a:path h="255" w="213">
                    <a:moveTo>
                      <a:pt x="213" y="124"/>
                    </a:moveTo>
                    <a:cubicBezTo>
                      <a:pt x="99" y="0"/>
                      <a:pt x="99" y="0"/>
                      <a:pt x="99" y="0"/>
                    </a:cubicBezTo>
                    <a:cubicBezTo>
                      <a:pt x="44" y="7"/>
                      <a:pt x="44" y="7"/>
                      <a:pt x="44" y="7"/>
                    </a:cubicBezTo>
                    <a:cubicBezTo>
                      <a:pt x="44" y="74"/>
                      <a:pt x="44" y="74"/>
                      <a:pt x="44" y="74"/>
                    </a:cubicBezTo>
                    <a:cubicBezTo>
                      <a:pt x="13" y="95"/>
                      <a:pt x="13" y="95"/>
                      <a:pt x="13" y="95"/>
                    </a:cubicBezTo>
                    <a:cubicBezTo>
                      <a:pt x="0" y="130"/>
                      <a:pt x="0" y="130"/>
                      <a:pt x="0" y="130"/>
                    </a:cubicBezTo>
                    <a:cubicBezTo>
                      <a:pt x="13" y="181"/>
                      <a:pt x="13" y="181"/>
                      <a:pt x="13" y="181"/>
                    </a:cubicBezTo>
                    <a:cubicBezTo>
                      <a:pt x="82" y="255"/>
                      <a:pt x="82" y="255"/>
                      <a:pt x="82" y="255"/>
                    </a:cubicBezTo>
                    <a:cubicBezTo>
                      <a:pt x="151" y="249"/>
                      <a:pt x="207" y="193"/>
                      <a:pt x="213" y="124"/>
                    </a:cubicBezTo>
                    <a:close/>
                  </a:path>
                </a:pathLst>
              </a:custGeom>
              <a:solidFill>
                <a:schemeClr val="accent1">
                  <a:lumMod val="75000"/>
                </a:schemeClr>
              </a:soli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74" name="Freeform 24"/>
              <p:cNvSpPr>
                <a:spLocks noEditPoints="1"/>
              </p:cNvSpPr>
              <p:nvPr/>
            </p:nvSpPr>
            <p:spPr bwMode="auto">
              <a:xfrm>
                <a:off x="4943475" y="1817687"/>
                <a:ext cx="258763" cy="366713"/>
              </a:xfrm>
              <a:custGeom>
                <a:cxnLst>
                  <a:cxn ang="0">
                    <a:pos x="72" y="205"/>
                  </a:cxn>
                  <a:cxn ang="0">
                    <a:pos x="0" y="135"/>
                  </a:cxn>
                  <a:cxn ang="0">
                    <a:pos x="41" y="72"/>
                  </a:cxn>
                  <a:cxn ang="0">
                    <a:pos x="41" y="0"/>
                  </a:cxn>
                  <a:cxn ang="0">
                    <a:pos x="103" y="0"/>
                  </a:cxn>
                  <a:cxn ang="0">
                    <a:pos x="103" y="72"/>
                  </a:cxn>
                  <a:cxn ang="0">
                    <a:pos x="145" y="135"/>
                  </a:cxn>
                  <a:cxn ang="0">
                    <a:pos x="72" y="205"/>
                  </a:cxn>
                  <a:cxn ang="0">
                    <a:pos x="50" y="9"/>
                  </a:cxn>
                  <a:cxn ang="0">
                    <a:pos x="50" y="78"/>
                  </a:cxn>
                  <a:cxn ang="0">
                    <a:pos x="47" y="79"/>
                  </a:cxn>
                  <a:cxn ang="0">
                    <a:pos x="9" y="135"/>
                  </a:cxn>
                  <a:cxn ang="0">
                    <a:pos x="72" y="196"/>
                  </a:cxn>
                  <a:cxn ang="0">
                    <a:pos x="136" y="135"/>
                  </a:cxn>
                  <a:cxn ang="0">
                    <a:pos x="97" y="79"/>
                  </a:cxn>
                  <a:cxn ang="0">
                    <a:pos x="95" y="78"/>
                  </a:cxn>
                  <a:cxn ang="0">
                    <a:pos x="95" y="9"/>
                  </a:cxn>
                  <a:cxn ang="0">
                    <a:pos x="50" y="9"/>
                  </a:cxn>
                </a:cxnLst>
                <a:rect b="b" l="0" r="r" t="0"/>
                <a:pathLst>
                  <a:path h="205" w="145">
                    <a:moveTo>
                      <a:pt x="72" y="205"/>
                    </a:moveTo>
                    <a:cubicBezTo>
                      <a:pt x="32" y="205"/>
                      <a:pt x="0" y="174"/>
                      <a:pt x="0" y="135"/>
                    </a:cubicBezTo>
                    <a:cubicBezTo>
                      <a:pt x="0" y="108"/>
                      <a:pt x="16" y="84"/>
                      <a:pt x="41" y="72"/>
                    </a:cubicBezTo>
                    <a:cubicBezTo>
                      <a:pt x="41" y="0"/>
                      <a:pt x="41" y="0"/>
                      <a:pt x="41" y="0"/>
                    </a:cubicBezTo>
                    <a:cubicBezTo>
                      <a:pt x="103" y="0"/>
                      <a:pt x="103" y="0"/>
                      <a:pt x="103" y="0"/>
                    </a:cubicBezTo>
                    <a:cubicBezTo>
                      <a:pt x="103" y="72"/>
                      <a:pt x="103" y="72"/>
                      <a:pt x="103" y="72"/>
                    </a:cubicBezTo>
                    <a:cubicBezTo>
                      <a:pt x="128" y="84"/>
                      <a:pt x="145" y="108"/>
                      <a:pt x="145" y="135"/>
                    </a:cubicBezTo>
                    <a:cubicBezTo>
                      <a:pt x="145" y="174"/>
                      <a:pt x="112" y="205"/>
                      <a:pt x="72" y="205"/>
                    </a:cubicBezTo>
                    <a:close/>
                    <a:moveTo>
                      <a:pt x="50" y="9"/>
                    </a:moveTo>
                    <a:cubicBezTo>
                      <a:pt x="50" y="78"/>
                      <a:pt x="50" y="78"/>
                      <a:pt x="50" y="78"/>
                    </a:cubicBezTo>
                    <a:cubicBezTo>
                      <a:pt x="47" y="79"/>
                      <a:pt x="47" y="79"/>
                      <a:pt x="47" y="79"/>
                    </a:cubicBezTo>
                    <a:cubicBezTo>
                      <a:pt x="24" y="88"/>
                      <a:pt x="9" y="111"/>
                      <a:pt x="9" y="135"/>
                    </a:cubicBezTo>
                    <a:cubicBezTo>
                      <a:pt x="9" y="169"/>
                      <a:pt x="37" y="196"/>
                      <a:pt x="72" y="196"/>
                    </a:cubicBezTo>
                    <a:cubicBezTo>
                      <a:pt x="107" y="196"/>
                      <a:pt x="136" y="169"/>
                      <a:pt x="136" y="135"/>
                    </a:cubicBezTo>
                    <a:cubicBezTo>
                      <a:pt x="136" y="111"/>
                      <a:pt x="121" y="88"/>
                      <a:pt x="97" y="79"/>
                    </a:cubicBezTo>
                    <a:cubicBezTo>
                      <a:pt x="95" y="78"/>
                      <a:pt x="95" y="78"/>
                      <a:pt x="95" y="78"/>
                    </a:cubicBezTo>
                    <a:cubicBezTo>
                      <a:pt x="95" y="9"/>
                      <a:pt x="95" y="9"/>
                      <a:pt x="95" y="9"/>
                    </a:cubicBezTo>
                    <a:lnTo>
                      <a:pt x="50" y="9"/>
                    </a:lnTo>
                    <a:close/>
                  </a:path>
                </a:pathLst>
              </a:custGeom>
              <a:solidFill>
                <a:srgbClr val="E4E4E4"/>
              </a:soli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75" name="Freeform 25"/>
              <p:cNvSpPr/>
              <p:nvPr/>
            </p:nvSpPr>
            <p:spPr bwMode="auto">
              <a:xfrm>
                <a:off x="5113337" y="1985963"/>
                <a:ext cx="101600" cy="157163"/>
              </a:xfrm>
              <a:custGeom>
                <a:cxnLst>
                  <a:cxn ang="0">
                    <a:pos x="19" y="0"/>
                  </a:cxn>
                  <a:cxn ang="0">
                    <a:pos x="10" y="88"/>
                  </a:cxn>
                  <a:cxn ang="0">
                    <a:pos x="0" y="85"/>
                  </a:cxn>
                  <a:cxn ang="0">
                    <a:pos x="19" y="0"/>
                  </a:cxn>
                </a:cxnLst>
                <a:rect b="b" l="0" r="r" t="0"/>
                <a:pathLst>
                  <a:path h="88" w="57">
                    <a:moveTo>
                      <a:pt x="19" y="0"/>
                    </a:moveTo>
                    <a:cubicBezTo>
                      <a:pt x="46" y="30"/>
                      <a:pt x="43" y="62"/>
                      <a:pt x="10" y="88"/>
                    </a:cubicBezTo>
                    <a:cubicBezTo>
                      <a:pt x="6" y="87"/>
                      <a:pt x="3" y="86"/>
                      <a:pt x="0" y="85"/>
                    </a:cubicBezTo>
                    <a:cubicBezTo>
                      <a:pt x="57" y="51"/>
                      <a:pt x="16" y="0"/>
                      <a:pt x="19" y="0"/>
                    </a:cubicBezTo>
                    <a:close/>
                  </a:path>
                </a:pathLst>
              </a:custGeom>
              <a:solidFill>
                <a:srgbClr val="E4E4E4"/>
              </a:solidFill>
              <a:ln w="9525">
                <a:noFill/>
                <a:round/>
              </a:ln>
            </p:spPr>
            <p:txBody>
              <a:bodyPr anchor="t" anchorCtr="0" bIns="60960" compatLnSpc="1" lIns="121920" numCol="1" rIns="121920" tIns="60960" vert="horz" wrap="square">
                <a:prstTxWarp prst="textNoShape">
                  <a:avLst/>
                </a:prstTxWarp>
              </a:bodyPr>
              <a:lstStyle/>
              <a:p>
                <a:endParaRPr lang="en-US" sz="2400"/>
              </a:p>
            </p:txBody>
          </p:sp>
        </p:grpSp>
        <p:grpSp>
          <p:nvGrpSpPr>
            <p:cNvPr id="357" name="Group 114"/>
            <p:cNvGrpSpPr/>
            <p:nvPr/>
          </p:nvGrpSpPr>
          <p:grpSpPr>
            <a:xfrm>
              <a:off x="1274134" y="2355850"/>
              <a:ext cx="520700" cy="520700"/>
              <a:chOff x="5427662" y="1752600"/>
              <a:chExt cx="520700" cy="520700"/>
            </a:xfrm>
          </p:grpSpPr>
          <p:sp>
            <p:nvSpPr>
              <p:cNvPr id="367" name="Oval 26"/>
              <p:cNvSpPr>
                <a:spLocks noChangeArrowheads="1"/>
              </p:cNvSpPr>
              <p:nvPr/>
            </p:nvSpPr>
            <p:spPr bwMode="auto">
              <a:xfrm>
                <a:off x="5427662" y="1752600"/>
                <a:ext cx="520700" cy="520700"/>
              </a:xfrm>
              <a:prstGeom prst="ellipse">
                <a:avLst/>
              </a:prstGeom>
              <a:solidFill>
                <a:srgbClr val="0070C0"/>
              </a:solidFill>
              <a:ln w="9525">
                <a:noFill/>
                <a:round/>
              </a:ln>
            </p:spPr>
            <p:txBody>
              <a:bodyPr anchor="t" anchorCtr="0" bIns="60960" compatLnSpc="1" lIns="121920" numCol="1" rIns="121920" tIns="60960" vert="horz" wrap="square">
                <a:prstTxWarp prst="textNoShape">
                  <a:avLst/>
                </a:prstTxWarp>
              </a:bodyPr>
              <a:lstStyle/>
              <a:p>
                <a:endParaRPr lang="en-US" sz="2400"/>
              </a:p>
            </p:txBody>
          </p:sp>
          <p:grpSp>
            <p:nvGrpSpPr>
              <p:cNvPr id="368" name="Group 794"/>
              <p:cNvGrpSpPr/>
              <p:nvPr/>
            </p:nvGrpSpPr>
            <p:grpSpPr>
              <a:xfrm>
                <a:off x="5513387" y="1828800"/>
                <a:ext cx="414338" cy="430213"/>
                <a:chOff x="5513387" y="1828800"/>
                <a:chExt cx="414338" cy="430213"/>
              </a:xfrm>
            </p:grpSpPr>
            <p:sp>
              <p:nvSpPr>
                <p:cNvPr id="369" name="Freeform 27"/>
                <p:cNvSpPr/>
                <p:nvPr/>
              </p:nvSpPr>
              <p:spPr bwMode="auto">
                <a:xfrm>
                  <a:off x="5532437" y="1849438"/>
                  <a:ext cx="395288" cy="409575"/>
                </a:xfrm>
                <a:custGeom>
                  <a:cxnLst>
                    <a:cxn ang="0">
                      <a:pos x="221" y="153"/>
                    </a:cxn>
                    <a:cxn ang="0">
                      <a:pos x="87" y="7"/>
                    </a:cxn>
                    <a:cxn ang="0">
                      <a:pos x="48" y="0"/>
                    </a:cxn>
                    <a:cxn ang="0">
                      <a:pos x="15" y="11"/>
                    </a:cxn>
                    <a:cxn ang="0">
                      <a:pos x="0" y="41"/>
                    </a:cxn>
                    <a:cxn ang="0">
                      <a:pos x="6" y="81"/>
                    </a:cxn>
                    <a:cxn ang="0">
                      <a:pos x="141" y="229"/>
                    </a:cxn>
                    <a:cxn ang="0">
                      <a:pos x="221" y="153"/>
                    </a:cxn>
                  </a:cxnLst>
                  <a:rect b="b" l="0" r="r" t="0"/>
                  <a:pathLst>
                    <a:path h="229" w="221">
                      <a:moveTo>
                        <a:pt x="221" y="153"/>
                      </a:moveTo>
                      <a:cubicBezTo>
                        <a:pt x="87" y="7"/>
                        <a:pt x="87" y="7"/>
                        <a:pt x="87" y="7"/>
                      </a:cubicBezTo>
                      <a:cubicBezTo>
                        <a:pt x="48" y="0"/>
                        <a:pt x="48" y="0"/>
                        <a:pt x="48" y="0"/>
                      </a:cubicBezTo>
                      <a:cubicBezTo>
                        <a:pt x="15" y="11"/>
                        <a:pt x="15" y="11"/>
                        <a:pt x="15" y="11"/>
                      </a:cubicBezTo>
                      <a:cubicBezTo>
                        <a:pt x="0" y="41"/>
                        <a:pt x="0" y="41"/>
                        <a:pt x="0" y="41"/>
                      </a:cubicBezTo>
                      <a:cubicBezTo>
                        <a:pt x="6" y="81"/>
                        <a:pt x="6" y="81"/>
                        <a:pt x="6" y="81"/>
                      </a:cubicBezTo>
                      <a:cubicBezTo>
                        <a:pt x="141" y="229"/>
                        <a:pt x="141" y="229"/>
                        <a:pt x="141" y="229"/>
                      </a:cubicBezTo>
                      <a:cubicBezTo>
                        <a:pt x="177" y="215"/>
                        <a:pt x="205" y="188"/>
                        <a:pt x="221" y="153"/>
                      </a:cubicBezTo>
                      <a:close/>
                    </a:path>
                  </a:pathLst>
                </a:custGeom>
                <a:solidFill>
                  <a:schemeClr val="accent1">
                    <a:lumMod val="75000"/>
                  </a:schemeClr>
                </a:soli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70" name="Freeform 28"/>
                <p:cNvSpPr/>
                <p:nvPr/>
              </p:nvSpPr>
              <p:spPr bwMode="auto">
                <a:xfrm>
                  <a:off x="5546725" y="1860550"/>
                  <a:ext cx="71438" cy="103188"/>
                </a:xfrm>
                <a:custGeom>
                  <a:cxnLst>
                    <a:cxn ang="0">
                      <a:pos x="40" y="3"/>
                    </a:cxn>
                    <a:cxn ang="0">
                      <a:pos x="3" y="31"/>
                    </a:cxn>
                    <a:cxn ang="0">
                      <a:pos x="2" y="34"/>
                    </a:cxn>
                    <a:cxn ang="0">
                      <a:pos x="5" y="58"/>
                    </a:cxn>
                    <a:cxn ang="0">
                      <a:pos x="6" y="38"/>
                    </a:cxn>
                    <a:cxn ang="0">
                      <a:pos x="40" y="3"/>
                    </a:cxn>
                  </a:cxnLst>
                  <a:rect b="b" l="0" r="r" t="0"/>
                  <a:pathLst>
                    <a:path h="57" w="40">
                      <a:moveTo>
                        <a:pt x="40" y="3"/>
                      </a:moveTo>
                      <a:cubicBezTo>
                        <a:pt x="24" y="0"/>
                        <a:pt x="7" y="12"/>
                        <a:pt x="3" y="31"/>
                      </a:cubicBezTo>
                      <a:cubicBezTo>
                        <a:pt x="2" y="32"/>
                        <a:pt x="2" y="33"/>
                        <a:pt x="2" y="34"/>
                      </a:cubicBezTo>
                      <a:cubicBezTo>
                        <a:pt x="0" y="43"/>
                        <a:pt x="2" y="51"/>
                        <a:pt x="5" y="58"/>
                      </a:cubicBezTo>
                      <a:cubicBezTo>
                        <a:pt x="4" y="52"/>
                        <a:pt x="5" y="45"/>
                        <a:pt x="6" y="38"/>
                      </a:cubicBezTo>
                      <a:cubicBezTo>
                        <a:pt x="11" y="19"/>
                        <a:pt x="25" y="6"/>
                        <a:pt x="40" y="3"/>
                      </a:cubicBezTo>
                      <a:close/>
                    </a:path>
                  </a:pathLst>
                </a:custGeom>
                <a:solidFill>
                  <a:srgbClr val="E4E4E4"/>
                </a:soli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71" name="Freeform 29"/>
                <p:cNvSpPr>
                  <a:spLocks noEditPoints="1"/>
                </p:cNvSpPr>
                <p:nvPr/>
              </p:nvSpPr>
              <p:spPr bwMode="auto">
                <a:xfrm>
                  <a:off x="5513387" y="1828800"/>
                  <a:ext cx="342900" cy="355600"/>
                </a:xfrm>
                <a:custGeom>
                  <a:cxnLst>
                    <a:cxn ang="0">
                      <a:pos x="185" y="169"/>
                    </a:cxn>
                    <a:cxn ang="0">
                      <a:pos x="127" y="107"/>
                    </a:cxn>
                    <a:cxn ang="0">
                      <a:pos x="107" y="103"/>
                    </a:cxn>
                    <a:cxn ang="0">
                      <a:pos x="100" y="95"/>
                    </a:cxn>
                    <a:cxn ang="0">
                      <a:pos x="99" y="23"/>
                    </a:cxn>
                    <a:cxn ang="0">
                      <a:pos x="23" y="20"/>
                    </a:cxn>
                    <a:cxn ang="0">
                      <a:pos x="20" y="97"/>
                    </a:cxn>
                    <a:cxn ang="0">
                      <a:pos x="92" y="103"/>
                    </a:cxn>
                    <a:cxn ang="0">
                      <a:pos x="99" y="110"/>
                    </a:cxn>
                    <a:cxn ang="0">
                      <a:pos x="102" y="130"/>
                    </a:cxn>
                    <a:cxn ang="0">
                      <a:pos x="159" y="192"/>
                    </a:cxn>
                    <a:cxn ang="0">
                      <a:pos x="184" y="193"/>
                    </a:cxn>
                    <a:cxn ang="0">
                      <a:pos x="185" y="169"/>
                    </a:cxn>
                    <a:cxn ang="0">
                      <a:pos x="27" y="90"/>
                    </a:cxn>
                    <a:cxn ang="0">
                      <a:pos x="29" y="28"/>
                    </a:cxn>
                    <a:cxn ang="0">
                      <a:pos x="92" y="30"/>
                    </a:cxn>
                    <a:cxn ang="0">
                      <a:pos x="90" y="92"/>
                    </a:cxn>
                    <a:cxn ang="0">
                      <a:pos x="27" y="90"/>
                    </a:cxn>
                  </a:cxnLst>
                  <a:rect b="b" l="0" r="r" t="0"/>
                  <a:pathLst>
                    <a:path h="199" w="191">
                      <a:moveTo>
                        <a:pt x="185" y="169"/>
                      </a:moveTo>
                      <a:cubicBezTo>
                        <a:pt x="127" y="107"/>
                        <a:pt x="127" y="107"/>
                        <a:pt x="127" y="107"/>
                      </a:cubicBezTo>
                      <a:cubicBezTo>
                        <a:pt x="125" y="105"/>
                        <a:pt x="115" y="101"/>
                        <a:pt x="107" y="103"/>
                      </a:cubicBezTo>
                      <a:cubicBezTo>
                        <a:pt x="100" y="95"/>
                        <a:pt x="100" y="95"/>
                        <a:pt x="100" y="95"/>
                      </a:cubicBezTo>
                      <a:cubicBezTo>
                        <a:pt x="118" y="75"/>
                        <a:pt x="118" y="43"/>
                        <a:pt x="99" y="23"/>
                      </a:cubicBezTo>
                      <a:cubicBezTo>
                        <a:pt x="79" y="1"/>
                        <a:pt x="44" y="0"/>
                        <a:pt x="23" y="20"/>
                      </a:cubicBezTo>
                      <a:cubicBezTo>
                        <a:pt x="1" y="41"/>
                        <a:pt x="0" y="75"/>
                        <a:pt x="20" y="97"/>
                      </a:cubicBezTo>
                      <a:cubicBezTo>
                        <a:pt x="39" y="117"/>
                        <a:pt x="70" y="119"/>
                        <a:pt x="92" y="103"/>
                      </a:cubicBezTo>
                      <a:cubicBezTo>
                        <a:pt x="99" y="110"/>
                        <a:pt x="99" y="110"/>
                        <a:pt x="99" y="110"/>
                      </a:cubicBezTo>
                      <a:cubicBezTo>
                        <a:pt x="96" y="118"/>
                        <a:pt x="99" y="128"/>
                        <a:pt x="102" y="130"/>
                      </a:cubicBezTo>
                      <a:cubicBezTo>
                        <a:pt x="159" y="192"/>
                        <a:pt x="159" y="192"/>
                        <a:pt x="159" y="192"/>
                      </a:cubicBezTo>
                      <a:cubicBezTo>
                        <a:pt x="166" y="199"/>
                        <a:pt x="177" y="199"/>
                        <a:pt x="184" y="193"/>
                      </a:cubicBezTo>
                      <a:cubicBezTo>
                        <a:pt x="191" y="186"/>
                        <a:pt x="191" y="176"/>
                        <a:pt x="185" y="169"/>
                      </a:cubicBezTo>
                      <a:close/>
                      <a:moveTo>
                        <a:pt x="27" y="90"/>
                      </a:moveTo>
                      <a:cubicBezTo>
                        <a:pt x="11" y="72"/>
                        <a:pt x="12" y="44"/>
                        <a:pt x="29" y="28"/>
                      </a:cubicBezTo>
                      <a:cubicBezTo>
                        <a:pt x="47" y="11"/>
                        <a:pt x="75" y="12"/>
                        <a:pt x="92" y="30"/>
                      </a:cubicBezTo>
                      <a:cubicBezTo>
                        <a:pt x="108" y="48"/>
                        <a:pt x="107" y="75"/>
                        <a:pt x="90" y="92"/>
                      </a:cubicBezTo>
                      <a:cubicBezTo>
                        <a:pt x="72" y="109"/>
                        <a:pt x="44" y="108"/>
                        <a:pt x="27" y="90"/>
                      </a:cubicBezTo>
                      <a:close/>
                    </a:path>
                  </a:pathLst>
                </a:custGeom>
                <a:solidFill>
                  <a:srgbClr val="E4E4E4"/>
                </a:solidFill>
                <a:ln w="9525">
                  <a:noFill/>
                  <a:round/>
                </a:ln>
              </p:spPr>
              <p:txBody>
                <a:bodyPr anchor="t" anchorCtr="0" bIns="60960" compatLnSpc="1" lIns="121920" numCol="1" rIns="121920" tIns="60960" vert="horz" wrap="square">
                  <a:prstTxWarp prst="textNoShape">
                    <a:avLst/>
                  </a:prstTxWarp>
                </a:bodyPr>
                <a:lstStyle/>
                <a:p>
                  <a:endParaRPr lang="en-US" sz="2400"/>
                </a:p>
              </p:txBody>
            </p:sp>
          </p:grpSp>
        </p:grpSp>
        <p:grpSp>
          <p:nvGrpSpPr>
            <p:cNvPr id="358" name="Group 120"/>
            <p:cNvGrpSpPr/>
            <p:nvPr/>
          </p:nvGrpSpPr>
          <p:grpSpPr>
            <a:xfrm>
              <a:off x="6749901" y="2355850"/>
              <a:ext cx="520700" cy="520700"/>
              <a:chOff x="6034087" y="1752600"/>
              <a:chExt cx="520700" cy="520700"/>
            </a:xfrm>
          </p:grpSpPr>
          <p:sp>
            <p:nvSpPr>
              <p:cNvPr id="359" name="Oval 30"/>
              <p:cNvSpPr>
                <a:spLocks noChangeArrowheads="1"/>
              </p:cNvSpPr>
              <p:nvPr/>
            </p:nvSpPr>
            <p:spPr bwMode="auto">
              <a:xfrm>
                <a:off x="6034087" y="1752600"/>
                <a:ext cx="520700" cy="520700"/>
              </a:xfrm>
              <a:prstGeom prst="ellipse">
                <a:avLst/>
              </a:prstGeom>
              <a:solidFill>
                <a:srgbClr val="0070C0"/>
              </a:soli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60" name="Freeform 31"/>
              <p:cNvSpPr/>
              <p:nvPr/>
            </p:nvSpPr>
            <p:spPr bwMode="auto">
              <a:xfrm>
                <a:off x="6156325" y="1863725"/>
                <a:ext cx="396875" cy="409575"/>
              </a:xfrm>
              <a:custGeom>
                <a:cxnLst>
                  <a:cxn ang="0">
                    <a:pos x="222" y="83"/>
                  </a:cxn>
                  <a:cxn ang="0">
                    <a:pos x="221" y="67"/>
                  </a:cxn>
                  <a:cxn ang="0">
                    <a:pos x="158" y="0"/>
                  </a:cxn>
                  <a:cxn ang="0">
                    <a:pos x="155" y="3"/>
                  </a:cxn>
                  <a:cxn ang="0">
                    <a:pos x="95" y="4"/>
                  </a:cxn>
                  <a:cxn ang="0">
                    <a:pos x="1" y="10"/>
                  </a:cxn>
                  <a:cxn ang="0">
                    <a:pos x="0" y="107"/>
                  </a:cxn>
                  <a:cxn ang="0">
                    <a:pos x="42" y="153"/>
                  </a:cxn>
                  <a:cxn ang="0">
                    <a:pos x="27" y="194"/>
                  </a:cxn>
                  <a:cxn ang="0">
                    <a:pos x="58" y="227"/>
                  </a:cxn>
                  <a:cxn ang="0">
                    <a:pos x="77" y="229"/>
                  </a:cxn>
                  <a:cxn ang="0">
                    <a:pos x="222" y="83"/>
                  </a:cxn>
                </a:cxnLst>
                <a:rect b="b" l="0" r="r" t="0"/>
                <a:pathLst>
                  <a:path h="229" w="221">
                    <a:moveTo>
                      <a:pt x="222" y="83"/>
                    </a:moveTo>
                    <a:cubicBezTo>
                      <a:pt x="222" y="78"/>
                      <a:pt x="222" y="72"/>
                      <a:pt x="221" y="67"/>
                    </a:cubicBezTo>
                    <a:cubicBezTo>
                      <a:pt x="158" y="0"/>
                      <a:pt x="158" y="0"/>
                      <a:pt x="158" y="0"/>
                    </a:cubicBezTo>
                    <a:cubicBezTo>
                      <a:pt x="155" y="3"/>
                      <a:pt x="155" y="3"/>
                      <a:pt x="155" y="3"/>
                    </a:cubicBezTo>
                    <a:cubicBezTo>
                      <a:pt x="95" y="4"/>
                      <a:pt x="95" y="4"/>
                      <a:pt x="95" y="4"/>
                    </a:cubicBezTo>
                    <a:cubicBezTo>
                      <a:pt x="1" y="10"/>
                      <a:pt x="1" y="10"/>
                      <a:pt x="1" y="10"/>
                    </a:cubicBezTo>
                    <a:cubicBezTo>
                      <a:pt x="0" y="107"/>
                      <a:pt x="0" y="107"/>
                      <a:pt x="0" y="107"/>
                    </a:cubicBezTo>
                    <a:cubicBezTo>
                      <a:pt x="42" y="153"/>
                      <a:pt x="42" y="153"/>
                      <a:pt x="42" y="153"/>
                    </a:cubicBezTo>
                    <a:cubicBezTo>
                      <a:pt x="27" y="194"/>
                      <a:pt x="27" y="194"/>
                      <a:pt x="27" y="194"/>
                    </a:cubicBezTo>
                    <a:cubicBezTo>
                      <a:pt x="58" y="227"/>
                      <a:pt x="58" y="227"/>
                      <a:pt x="58" y="227"/>
                    </a:cubicBezTo>
                    <a:cubicBezTo>
                      <a:pt x="65" y="228"/>
                      <a:pt x="71" y="229"/>
                      <a:pt x="77" y="229"/>
                    </a:cubicBezTo>
                    <a:cubicBezTo>
                      <a:pt x="157" y="229"/>
                      <a:pt x="222" y="164"/>
                      <a:pt x="222" y="83"/>
                    </a:cubicBezTo>
                    <a:close/>
                  </a:path>
                </a:pathLst>
              </a:custGeom>
              <a:solidFill>
                <a:schemeClr val="accent1">
                  <a:lumMod val="75000"/>
                </a:schemeClr>
              </a:soli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61" name="Freeform 32"/>
              <p:cNvSpPr/>
              <p:nvPr/>
            </p:nvSpPr>
            <p:spPr bwMode="auto">
              <a:xfrm>
                <a:off x="6235700" y="1933575"/>
                <a:ext cx="22225" cy="42863"/>
              </a:xfrm>
              <a:custGeom>
                <a:cxnLst>
                  <a:cxn ang="0">
                    <a:pos x="13" y="6"/>
                  </a:cxn>
                  <a:cxn ang="0">
                    <a:pos x="12" y="1"/>
                  </a:cxn>
                  <a:cxn ang="0">
                    <a:pos x="6" y="0"/>
                  </a:cxn>
                  <a:cxn ang="0">
                    <a:pos x="3" y="0"/>
                  </a:cxn>
                  <a:cxn ang="0">
                    <a:pos x="1" y="2"/>
                  </a:cxn>
                  <a:cxn ang="0">
                    <a:pos x="0" y="4"/>
                  </a:cxn>
                  <a:cxn ang="0">
                    <a:pos x="0" y="7"/>
                  </a:cxn>
                  <a:cxn ang="0">
                    <a:pos x="0" y="8"/>
                  </a:cxn>
                  <a:cxn ang="0">
                    <a:pos x="5" y="8"/>
                  </a:cxn>
                  <a:cxn ang="0">
                    <a:pos x="5" y="6"/>
                  </a:cxn>
                  <a:cxn ang="0">
                    <a:pos x="6" y="4"/>
                  </a:cxn>
                  <a:cxn ang="0">
                    <a:pos x="7" y="3"/>
                  </a:cxn>
                  <a:cxn ang="0">
                    <a:pos x="8" y="4"/>
                  </a:cxn>
                  <a:cxn ang="0">
                    <a:pos x="8" y="5"/>
                  </a:cxn>
                  <a:cxn ang="0">
                    <a:pos x="7" y="9"/>
                  </a:cxn>
                  <a:cxn ang="0">
                    <a:pos x="0" y="20"/>
                  </a:cxn>
                  <a:cxn ang="0">
                    <a:pos x="0" y="24"/>
                  </a:cxn>
                  <a:cxn ang="0">
                    <a:pos x="13" y="24"/>
                  </a:cxn>
                  <a:cxn ang="0">
                    <a:pos x="13" y="20"/>
                  </a:cxn>
                  <a:cxn ang="0">
                    <a:pos x="6" y="20"/>
                  </a:cxn>
                  <a:cxn ang="0">
                    <a:pos x="12" y="10"/>
                  </a:cxn>
                  <a:cxn ang="0">
                    <a:pos x="13" y="6"/>
                  </a:cxn>
                </a:cxnLst>
                <a:rect b="b" l="0" r="r" t="0"/>
                <a:pathLst>
                  <a:path h="24" w="13">
                    <a:moveTo>
                      <a:pt x="13" y="6"/>
                    </a:moveTo>
                    <a:cubicBezTo>
                      <a:pt x="13" y="4"/>
                      <a:pt x="13" y="3"/>
                      <a:pt x="12" y="1"/>
                    </a:cubicBezTo>
                    <a:cubicBezTo>
                      <a:pt x="10" y="0"/>
                      <a:pt x="9" y="0"/>
                      <a:pt x="6" y="0"/>
                    </a:cubicBezTo>
                    <a:cubicBezTo>
                      <a:pt x="5" y="0"/>
                      <a:pt x="4" y="0"/>
                      <a:pt x="3" y="0"/>
                    </a:cubicBezTo>
                    <a:cubicBezTo>
                      <a:pt x="2" y="1"/>
                      <a:pt x="2" y="1"/>
                      <a:pt x="1" y="2"/>
                    </a:cubicBezTo>
                    <a:cubicBezTo>
                      <a:pt x="1" y="3"/>
                      <a:pt x="0" y="3"/>
                      <a:pt x="0" y="4"/>
                    </a:cubicBezTo>
                    <a:cubicBezTo>
                      <a:pt x="0" y="5"/>
                      <a:pt x="0" y="6"/>
                      <a:pt x="0" y="7"/>
                    </a:cubicBezTo>
                    <a:cubicBezTo>
                      <a:pt x="0" y="8"/>
                      <a:pt x="0" y="8"/>
                      <a:pt x="0" y="8"/>
                    </a:cubicBezTo>
                    <a:cubicBezTo>
                      <a:pt x="5" y="8"/>
                      <a:pt x="5" y="8"/>
                      <a:pt x="5" y="8"/>
                    </a:cubicBezTo>
                    <a:cubicBezTo>
                      <a:pt x="5" y="6"/>
                      <a:pt x="5" y="6"/>
                      <a:pt x="5" y="6"/>
                    </a:cubicBezTo>
                    <a:cubicBezTo>
                      <a:pt x="5" y="5"/>
                      <a:pt x="5" y="4"/>
                      <a:pt x="6" y="4"/>
                    </a:cubicBezTo>
                    <a:cubicBezTo>
                      <a:pt x="6" y="4"/>
                      <a:pt x="6" y="3"/>
                      <a:pt x="7" y="3"/>
                    </a:cubicBezTo>
                    <a:cubicBezTo>
                      <a:pt x="7" y="3"/>
                      <a:pt x="7" y="4"/>
                      <a:pt x="8" y="4"/>
                    </a:cubicBezTo>
                    <a:cubicBezTo>
                      <a:pt x="8" y="4"/>
                      <a:pt x="8" y="5"/>
                      <a:pt x="8" y="5"/>
                    </a:cubicBezTo>
                    <a:cubicBezTo>
                      <a:pt x="8" y="6"/>
                      <a:pt x="8" y="7"/>
                      <a:pt x="7" y="9"/>
                    </a:cubicBezTo>
                    <a:cubicBezTo>
                      <a:pt x="6" y="10"/>
                      <a:pt x="4" y="14"/>
                      <a:pt x="0" y="20"/>
                    </a:cubicBezTo>
                    <a:cubicBezTo>
                      <a:pt x="0" y="24"/>
                      <a:pt x="0" y="24"/>
                      <a:pt x="0" y="24"/>
                    </a:cubicBezTo>
                    <a:cubicBezTo>
                      <a:pt x="13" y="24"/>
                      <a:pt x="13" y="24"/>
                      <a:pt x="13" y="24"/>
                    </a:cubicBezTo>
                    <a:cubicBezTo>
                      <a:pt x="13" y="20"/>
                      <a:pt x="13" y="20"/>
                      <a:pt x="13" y="20"/>
                    </a:cubicBezTo>
                    <a:cubicBezTo>
                      <a:pt x="6" y="20"/>
                      <a:pt x="6" y="20"/>
                      <a:pt x="6" y="20"/>
                    </a:cubicBezTo>
                    <a:cubicBezTo>
                      <a:pt x="10" y="15"/>
                      <a:pt x="12" y="12"/>
                      <a:pt x="12" y="10"/>
                    </a:cubicBezTo>
                    <a:cubicBezTo>
                      <a:pt x="13" y="9"/>
                      <a:pt x="13" y="7"/>
                      <a:pt x="13" y="6"/>
                    </a:cubicBezTo>
                    <a:close/>
                  </a:path>
                </a:pathLst>
              </a:custGeom>
              <a:solidFill>
                <a:srgbClr val="EBEBEB"/>
              </a:soli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62" name="Freeform 33"/>
              <p:cNvSpPr/>
              <p:nvPr/>
            </p:nvSpPr>
            <p:spPr bwMode="auto">
              <a:xfrm>
                <a:off x="6269037" y="1941513"/>
                <a:ext cx="25400" cy="34925"/>
              </a:xfrm>
              <a:custGeom>
                <a:cxnLst>
                  <a:cxn ang="0">
                    <a:pos x="13" y="0"/>
                  </a:cxn>
                  <a:cxn ang="0">
                    <a:pos x="8" y="0"/>
                  </a:cxn>
                  <a:cxn ang="0">
                    <a:pos x="7" y="7"/>
                  </a:cxn>
                  <a:cxn ang="0">
                    <a:pos x="5" y="0"/>
                  </a:cxn>
                  <a:cxn ang="0">
                    <a:pos x="0" y="0"/>
                  </a:cxn>
                  <a:cxn ang="0">
                    <a:pos x="3" y="10"/>
                  </a:cxn>
                  <a:cxn ang="0">
                    <a:pos x="0" y="20"/>
                  </a:cxn>
                  <a:cxn ang="0">
                    <a:pos x="5" y="20"/>
                  </a:cxn>
                  <a:cxn ang="0">
                    <a:pos x="7" y="13"/>
                  </a:cxn>
                  <a:cxn ang="0">
                    <a:pos x="8" y="20"/>
                  </a:cxn>
                  <a:cxn ang="0">
                    <a:pos x="14" y="20"/>
                  </a:cxn>
                  <a:cxn ang="0">
                    <a:pos x="11" y="10"/>
                  </a:cxn>
                  <a:cxn ang="0">
                    <a:pos x="13" y="0"/>
                  </a:cxn>
                </a:cxnLst>
                <a:rect b="b" l="0" r="r" t="0"/>
                <a:pathLst>
                  <a:path h="20" w="14">
                    <a:moveTo>
                      <a:pt x="13" y="0"/>
                    </a:moveTo>
                    <a:cubicBezTo>
                      <a:pt x="8" y="0"/>
                      <a:pt x="8" y="0"/>
                      <a:pt x="8" y="0"/>
                    </a:cubicBezTo>
                    <a:cubicBezTo>
                      <a:pt x="8" y="2"/>
                      <a:pt x="7" y="4"/>
                      <a:pt x="7" y="7"/>
                    </a:cubicBezTo>
                    <a:cubicBezTo>
                      <a:pt x="7" y="7"/>
                      <a:pt x="6" y="4"/>
                      <a:pt x="5" y="0"/>
                    </a:cubicBezTo>
                    <a:cubicBezTo>
                      <a:pt x="0" y="0"/>
                      <a:pt x="0" y="0"/>
                      <a:pt x="0" y="0"/>
                    </a:cubicBezTo>
                    <a:cubicBezTo>
                      <a:pt x="3" y="10"/>
                      <a:pt x="3" y="10"/>
                      <a:pt x="3" y="10"/>
                    </a:cubicBezTo>
                    <a:cubicBezTo>
                      <a:pt x="0" y="20"/>
                      <a:pt x="0" y="20"/>
                      <a:pt x="0" y="20"/>
                    </a:cubicBezTo>
                    <a:cubicBezTo>
                      <a:pt x="5" y="20"/>
                      <a:pt x="5" y="20"/>
                      <a:pt x="5" y="20"/>
                    </a:cubicBezTo>
                    <a:cubicBezTo>
                      <a:pt x="6" y="18"/>
                      <a:pt x="6" y="16"/>
                      <a:pt x="7" y="13"/>
                    </a:cubicBezTo>
                    <a:cubicBezTo>
                      <a:pt x="7" y="15"/>
                      <a:pt x="7" y="17"/>
                      <a:pt x="8" y="20"/>
                    </a:cubicBezTo>
                    <a:cubicBezTo>
                      <a:pt x="14" y="20"/>
                      <a:pt x="14" y="20"/>
                      <a:pt x="14" y="20"/>
                    </a:cubicBezTo>
                    <a:cubicBezTo>
                      <a:pt x="11" y="10"/>
                      <a:pt x="11" y="10"/>
                      <a:pt x="11" y="10"/>
                    </a:cubicBezTo>
                    <a:lnTo>
                      <a:pt x="13" y="0"/>
                    </a:lnTo>
                    <a:close/>
                  </a:path>
                </a:pathLst>
              </a:custGeom>
              <a:solidFill>
                <a:srgbClr val="EBEBEB"/>
              </a:soli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63" name="Freeform 34"/>
              <p:cNvSpPr/>
              <p:nvPr/>
            </p:nvSpPr>
            <p:spPr bwMode="auto">
              <a:xfrm>
                <a:off x="6302375" y="1933575"/>
                <a:ext cx="25400" cy="42863"/>
              </a:xfrm>
              <a:custGeom>
                <a:cxnLst>
                  <a:cxn ang="0">
                    <a:pos x="14" y="6"/>
                  </a:cxn>
                  <a:cxn ang="0">
                    <a:pos x="12" y="1"/>
                  </a:cxn>
                  <a:cxn ang="0">
                    <a:pos x="7" y="0"/>
                  </a:cxn>
                  <a:cxn ang="0">
                    <a:pos x="4" y="0"/>
                  </a:cxn>
                  <a:cxn ang="0">
                    <a:pos x="2" y="2"/>
                  </a:cxn>
                  <a:cxn ang="0">
                    <a:pos x="1" y="4"/>
                  </a:cxn>
                  <a:cxn ang="0">
                    <a:pos x="0" y="7"/>
                  </a:cxn>
                  <a:cxn ang="0">
                    <a:pos x="0" y="8"/>
                  </a:cxn>
                  <a:cxn ang="0">
                    <a:pos x="6" y="8"/>
                  </a:cxn>
                  <a:cxn ang="0">
                    <a:pos x="6" y="6"/>
                  </a:cxn>
                  <a:cxn ang="0">
                    <a:pos x="6" y="4"/>
                  </a:cxn>
                  <a:cxn ang="0">
                    <a:pos x="7" y="3"/>
                  </a:cxn>
                  <a:cxn ang="0">
                    <a:pos x="8" y="4"/>
                  </a:cxn>
                  <a:cxn ang="0">
                    <a:pos x="8" y="5"/>
                  </a:cxn>
                  <a:cxn ang="0">
                    <a:pos x="7" y="9"/>
                  </a:cxn>
                  <a:cxn ang="0">
                    <a:pos x="0" y="20"/>
                  </a:cxn>
                  <a:cxn ang="0">
                    <a:pos x="0" y="24"/>
                  </a:cxn>
                  <a:cxn ang="0">
                    <a:pos x="13" y="24"/>
                  </a:cxn>
                  <a:cxn ang="0">
                    <a:pos x="13" y="20"/>
                  </a:cxn>
                  <a:cxn ang="0">
                    <a:pos x="7" y="20"/>
                  </a:cxn>
                  <a:cxn ang="0">
                    <a:pos x="13" y="10"/>
                  </a:cxn>
                  <a:cxn ang="0">
                    <a:pos x="14" y="6"/>
                  </a:cxn>
                </a:cxnLst>
                <a:rect b="b" l="0" r="r" t="0"/>
                <a:pathLst>
                  <a:path h="24" w="14">
                    <a:moveTo>
                      <a:pt x="14" y="6"/>
                    </a:moveTo>
                    <a:cubicBezTo>
                      <a:pt x="14" y="4"/>
                      <a:pt x="13" y="3"/>
                      <a:pt x="12" y="1"/>
                    </a:cubicBezTo>
                    <a:cubicBezTo>
                      <a:pt x="11" y="0"/>
                      <a:pt x="9" y="0"/>
                      <a:pt x="7" y="0"/>
                    </a:cubicBezTo>
                    <a:cubicBezTo>
                      <a:pt x="6" y="0"/>
                      <a:pt x="5" y="0"/>
                      <a:pt x="4" y="0"/>
                    </a:cubicBezTo>
                    <a:cubicBezTo>
                      <a:pt x="3" y="1"/>
                      <a:pt x="2" y="1"/>
                      <a:pt x="2" y="2"/>
                    </a:cubicBezTo>
                    <a:cubicBezTo>
                      <a:pt x="1" y="3"/>
                      <a:pt x="1" y="3"/>
                      <a:pt x="1" y="4"/>
                    </a:cubicBezTo>
                    <a:cubicBezTo>
                      <a:pt x="0" y="5"/>
                      <a:pt x="0" y="6"/>
                      <a:pt x="0" y="7"/>
                    </a:cubicBezTo>
                    <a:cubicBezTo>
                      <a:pt x="0" y="8"/>
                      <a:pt x="0" y="8"/>
                      <a:pt x="0" y="8"/>
                    </a:cubicBezTo>
                    <a:cubicBezTo>
                      <a:pt x="6" y="8"/>
                      <a:pt x="6" y="8"/>
                      <a:pt x="6" y="8"/>
                    </a:cubicBezTo>
                    <a:cubicBezTo>
                      <a:pt x="6" y="6"/>
                      <a:pt x="6" y="6"/>
                      <a:pt x="6" y="6"/>
                    </a:cubicBezTo>
                    <a:cubicBezTo>
                      <a:pt x="6" y="5"/>
                      <a:pt x="6" y="4"/>
                      <a:pt x="6" y="4"/>
                    </a:cubicBezTo>
                    <a:cubicBezTo>
                      <a:pt x="6" y="4"/>
                      <a:pt x="7" y="3"/>
                      <a:pt x="7" y="3"/>
                    </a:cubicBezTo>
                    <a:cubicBezTo>
                      <a:pt x="7" y="3"/>
                      <a:pt x="8" y="4"/>
                      <a:pt x="8" y="4"/>
                    </a:cubicBezTo>
                    <a:cubicBezTo>
                      <a:pt x="8" y="4"/>
                      <a:pt x="8" y="5"/>
                      <a:pt x="8" y="5"/>
                    </a:cubicBezTo>
                    <a:cubicBezTo>
                      <a:pt x="8" y="6"/>
                      <a:pt x="8" y="7"/>
                      <a:pt x="7" y="9"/>
                    </a:cubicBezTo>
                    <a:cubicBezTo>
                      <a:pt x="7" y="10"/>
                      <a:pt x="4" y="14"/>
                      <a:pt x="0" y="20"/>
                    </a:cubicBezTo>
                    <a:cubicBezTo>
                      <a:pt x="0" y="24"/>
                      <a:pt x="0" y="24"/>
                      <a:pt x="0" y="24"/>
                    </a:cubicBezTo>
                    <a:cubicBezTo>
                      <a:pt x="13" y="24"/>
                      <a:pt x="13" y="24"/>
                      <a:pt x="13" y="24"/>
                    </a:cubicBezTo>
                    <a:cubicBezTo>
                      <a:pt x="13" y="20"/>
                      <a:pt x="13" y="20"/>
                      <a:pt x="13" y="20"/>
                    </a:cubicBezTo>
                    <a:cubicBezTo>
                      <a:pt x="7" y="20"/>
                      <a:pt x="7" y="20"/>
                      <a:pt x="7" y="20"/>
                    </a:cubicBezTo>
                    <a:cubicBezTo>
                      <a:pt x="10" y="15"/>
                      <a:pt x="12" y="12"/>
                      <a:pt x="13" y="10"/>
                    </a:cubicBezTo>
                    <a:cubicBezTo>
                      <a:pt x="14" y="9"/>
                      <a:pt x="14" y="7"/>
                      <a:pt x="14" y="6"/>
                    </a:cubicBezTo>
                    <a:close/>
                  </a:path>
                </a:pathLst>
              </a:custGeom>
              <a:solidFill>
                <a:srgbClr val="EBEBEB"/>
              </a:solidFill>
              <a:ln w="9525">
                <a:noFill/>
                <a:round/>
              </a:ln>
            </p:spPr>
            <p:txBody>
              <a:bodyPr anchor="t" anchorCtr="0" bIns="60960" compatLnSpc="1" lIns="121920" numCol="1" rIns="121920" tIns="60960" vert="horz" wrap="square">
                <a:prstTxWarp prst="textNoShape">
                  <a:avLst/>
                </a:prstTxWarp>
              </a:bodyPr>
              <a:lstStyle/>
              <a:p>
                <a:endParaRPr lang="en-US" sz="2400"/>
              </a:p>
            </p:txBody>
          </p:sp>
          <p:sp>
            <p:nvSpPr>
              <p:cNvPr id="364" name="Rectangle 35"/>
              <p:cNvSpPr>
                <a:spLocks noChangeArrowheads="1"/>
              </p:cNvSpPr>
              <p:nvPr/>
            </p:nvSpPr>
            <p:spPr bwMode="auto">
              <a:xfrm>
                <a:off x="6340475" y="1946275"/>
                <a:ext cx="25400" cy="7938"/>
              </a:xfrm>
              <a:prstGeom prst="rect">
                <a:avLst/>
              </a:prstGeom>
              <a:solidFill>
                <a:srgbClr val="EBEBEB"/>
              </a:solidFill>
              <a:ln w="9525">
                <a:noFill/>
                <a:miter lim="800000"/>
              </a:ln>
            </p:spPr>
            <p:txBody>
              <a:bodyPr anchor="t" anchorCtr="0" bIns="60960" compatLnSpc="1" lIns="121920" numCol="1" rIns="121920" tIns="60960" vert="horz" wrap="square">
                <a:prstTxWarp prst="textNoShape">
                  <a:avLst/>
                </a:prstTxWarp>
              </a:bodyPr>
              <a:lstStyle/>
              <a:p>
                <a:endParaRPr lang="en-US" sz="2400"/>
              </a:p>
            </p:txBody>
          </p:sp>
          <p:sp>
            <p:nvSpPr>
              <p:cNvPr id="365" name="Rectangle 36"/>
              <p:cNvSpPr>
                <a:spLocks noChangeArrowheads="1"/>
              </p:cNvSpPr>
              <p:nvPr/>
            </p:nvSpPr>
            <p:spPr bwMode="auto">
              <a:xfrm>
                <a:off x="6340475" y="1957388"/>
                <a:ext cx="25400" cy="6350"/>
              </a:xfrm>
              <a:prstGeom prst="rect">
                <a:avLst/>
              </a:prstGeom>
              <a:solidFill>
                <a:srgbClr val="EBEBEB"/>
              </a:solidFill>
              <a:ln w="9525">
                <a:noFill/>
                <a:miter lim="800000"/>
              </a:ln>
            </p:spPr>
            <p:txBody>
              <a:bodyPr anchor="t" anchorCtr="0" bIns="60960" compatLnSpc="1" lIns="121920" numCol="1" rIns="121920" tIns="60960" vert="horz" wrap="square">
                <a:prstTxWarp prst="textNoShape">
                  <a:avLst/>
                </a:prstTxWarp>
              </a:bodyPr>
              <a:lstStyle/>
              <a:p>
                <a:endParaRPr lang="en-US" sz="2400"/>
              </a:p>
            </p:txBody>
          </p:sp>
          <p:sp>
            <p:nvSpPr>
              <p:cNvPr id="366" name="Freeform 37"/>
              <p:cNvSpPr>
                <a:spLocks noEditPoints="1"/>
              </p:cNvSpPr>
              <p:nvPr/>
            </p:nvSpPr>
            <p:spPr bwMode="auto">
              <a:xfrm>
                <a:off x="6153150" y="1863725"/>
                <a:ext cx="293688" cy="352425"/>
              </a:xfrm>
              <a:custGeom>
                <a:cxnLst>
                  <a:cxn ang="0">
                    <a:pos x="158" y="0"/>
                  </a:cxn>
                  <a:cxn ang="0">
                    <a:pos x="7" y="0"/>
                  </a:cxn>
                  <a:cxn ang="0">
                    <a:pos x="0" y="8"/>
                  </a:cxn>
                  <a:cxn ang="0">
                    <a:pos x="0" y="102"/>
                  </a:cxn>
                  <a:cxn ang="0">
                    <a:pos x="7" y="110"/>
                  </a:cxn>
                  <a:cxn ang="0">
                    <a:pos x="55" y="110"/>
                  </a:cxn>
                  <a:cxn ang="0">
                    <a:pos x="29" y="189"/>
                  </a:cxn>
                  <a:cxn ang="0">
                    <a:pos x="32" y="196"/>
                  </a:cxn>
                  <a:cxn ang="0">
                    <a:pos x="32" y="196"/>
                  </a:cxn>
                  <a:cxn ang="0">
                    <a:pos x="39" y="192"/>
                  </a:cxn>
                  <a:cxn ang="0">
                    <a:pos x="46" y="170"/>
                  </a:cxn>
                  <a:cxn ang="0">
                    <a:pos x="80" y="170"/>
                  </a:cxn>
                  <a:cxn ang="0">
                    <a:pos x="80" y="190"/>
                  </a:cxn>
                  <a:cxn ang="0">
                    <a:pos x="85" y="197"/>
                  </a:cxn>
                  <a:cxn ang="0">
                    <a:pos x="85" y="197"/>
                  </a:cxn>
                  <a:cxn ang="0">
                    <a:pos x="90" y="190"/>
                  </a:cxn>
                  <a:cxn ang="0">
                    <a:pos x="90" y="170"/>
                  </a:cxn>
                  <a:cxn ang="0">
                    <a:pos x="119" y="170"/>
                  </a:cxn>
                  <a:cxn ang="0">
                    <a:pos x="126" y="192"/>
                  </a:cxn>
                  <a:cxn ang="0">
                    <a:pos x="132" y="196"/>
                  </a:cxn>
                  <a:cxn ang="0">
                    <a:pos x="133" y="196"/>
                  </a:cxn>
                  <a:cxn ang="0">
                    <a:pos x="136" y="189"/>
                  </a:cxn>
                  <a:cxn ang="0">
                    <a:pos x="111" y="110"/>
                  </a:cxn>
                  <a:cxn ang="0">
                    <a:pos x="158" y="110"/>
                  </a:cxn>
                  <a:cxn ang="0">
                    <a:pos x="164" y="102"/>
                  </a:cxn>
                  <a:cxn ang="0">
                    <a:pos x="164" y="8"/>
                  </a:cxn>
                  <a:cxn ang="0">
                    <a:pos x="158" y="0"/>
                  </a:cxn>
                  <a:cxn ang="0">
                    <a:pos x="49" y="162"/>
                  </a:cxn>
                  <a:cxn ang="0">
                    <a:pos x="66" y="110"/>
                  </a:cxn>
                  <a:cxn ang="0">
                    <a:pos x="80" y="110"/>
                  </a:cxn>
                  <a:cxn ang="0">
                    <a:pos x="80" y="162"/>
                  </a:cxn>
                  <a:cxn ang="0">
                    <a:pos x="49" y="162"/>
                  </a:cxn>
                  <a:cxn ang="0">
                    <a:pos x="116" y="162"/>
                  </a:cxn>
                  <a:cxn ang="0">
                    <a:pos x="90" y="162"/>
                  </a:cxn>
                  <a:cxn ang="0">
                    <a:pos x="90" y="110"/>
                  </a:cxn>
                  <a:cxn ang="0">
                    <a:pos x="100" y="110"/>
                  </a:cxn>
                  <a:cxn ang="0">
                    <a:pos x="116" y="162"/>
                  </a:cxn>
                  <a:cxn ang="0">
                    <a:pos x="154" y="95"/>
                  </a:cxn>
                  <a:cxn ang="0">
                    <a:pos x="148" y="101"/>
                  </a:cxn>
                  <a:cxn ang="0">
                    <a:pos x="16" y="101"/>
                  </a:cxn>
                  <a:cxn ang="0">
                    <a:pos x="11" y="95"/>
                  </a:cxn>
                  <a:cxn ang="0">
                    <a:pos x="11" y="16"/>
                  </a:cxn>
                  <a:cxn ang="0">
                    <a:pos x="16" y="9"/>
                  </a:cxn>
                  <a:cxn ang="0">
                    <a:pos x="148" y="9"/>
                  </a:cxn>
                  <a:cxn ang="0">
                    <a:pos x="154" y="16"/>
                  </a:cxn>
                  <a:cxn ang="0">
                    <a:pos x="154" y="95"/>
                  </a:cxn>
                </a:cxnLst>
                <a:rect b="b" l="0" r="r" t="0"/>
                <a:pathLst>
                  <a:path h="197" w="164">
                    <a:moveTo>
                      <a:pt x="158" y="0"/>
                    </a:moveTo>
                    <a:cubicBezTo>
                      <a:pt x="7" y="0"/>
                      <a:pt x="7" y="0"/>
                      <a:pt x="7" y="0"/>
                    </a:cubicBezTo>
                    <a:cubicBezTo>
                      <a:pt x="4" y="0"/>
                      <a:pt x="0" y="3"/>
                      <a:pt x="0" y="8"/>
                    </a:cubicBezTo>
                    <a:cubicBezTo>
                      <a:pt x="0" y="102"/>
                      <a:pt x="0" y="102"/>
                      <a:pt x="0" y="102"/>
                    </a:cubicBezTo>
                    <a:cubicBezTo>
                      <a:pt x="0" y="107"/>
                      <a:pt x="4" y="110"/>
                      <a:pt x="7" y="110"/>
                    </a:cubicBezTo>
                    <a:cubicBezTo>
                      <a:pt x="55" y="110"/>
                      <a:pt x="55" y="110"/>
                      <a:pt x="55" y="110"/>
                    </a:cubicBezTo>
                    <a:cubicBezTo>
                      <a:pt x="29" y="189"/>
                      <a:pt x="29" y="189"/>
                      <a:pt x="29" y="189"/>
                    </a:cubicBezTo>
                    <a:cubicBezTo>
                      <a:pt x="28" y="192"/>
                      <a:pt x="29" y="195"/>
                      <a:pt x="32" y="196"/>
                    </a:cubicBezTo>
                    <a:cubicBezTo>
                      <a:pt x="32" y="196"/>
                      <a:pt x="32" y="196"/>
                      <a:pt x="32" y="196"/>
                    </a:cubicBezTo>
                    <a:cubicBezTo>
                      <a:pt x="35" y="197"/>
                      <a:pt x="38" y="195"/>
                      <a:pt x="39" y="192"/>
                    </a:cubicBezTo>
                    <a:cubicBezTo>
                      <a:pt x="46" y="170"/>
                      <a:pt x="46" y="170"/>
                      <a:pt x="46" y="170"/>
                    </a:cubicBezTo>
                    <a:cubicBezTo>
                      <a:pt x="80" y="170"/>
                      <a:pt x="80" y="170"/>
                      <a:pt x="80" y="170"/>
                    </a:cubicBezTo>
                    <a:cubicBezTo>
                      <a:pt x="80" y="190"/>
                      <a:pt x="80" y="190"/>
                      <a:pt x="80" y="190"/>
                    </a:cubicBezTo>
                    <a:cubicBezTo>
                      <a:pt x="80" y="194"/>
                      <a:pt x="82" y="197"/>
                      <a:pt x="85" y="197"/>
                    </a:cubicBezTo>
                    <a:cubicBezTo>
                      <a:pt x="85" y="197"/>
                      <a:pt x="85" y="197"/>
                      <a:pt x="85" y="197"/>
                    </a:cubicBezTo>
                    <a:cubicBezTo>
                      <a:pt x="88" y="197"/>
                      <a:pt x="90" y="194"/>
                      <a:pt x="90" y="190"/>
                    </a:cubicBezTo>
                    <a:cubicBezTo>
                      <a:pt x="90" y="170"/>
                      <a:pt x="90" y="170"/>
                      <a:pt x="90" y="170"/>
                    </a:cubicBezTo>
                    <a:cubicBezTo>
                      <a:pt x="119" y="170"/>
                      <a:pt x="119" y="170"/>
                      <a:pt x="119" y="170"/>
                    </a:cubicBezTo>
                    <a:cubicBezTo>
                      <a:pt x="126" y="192"/>
                      <a:pt x="126" y="192"/>
                      <a:pt x="126" y="192"/>
                    </a:cubicBezTo>
                    <a:cubicBezTo>
                      <a:pt x="127" y="195"/>
                      <a:pt x="130" y="197"/>
                      <a:pt x="132" y="196"/>
                    </a:cubicBezTo>
                    <a:cubicBezTo>
                      <a:pt x="133" y="196"/>
                      <a:pt x="133" y="196"/>
                      <a:pt x="133" y="196"/>
                    </a:cubicBezTo>
                    <a:cubicBezTo>
                      <a:pt x="135" y="195"/>
                      <a:pt x="137" y="192"/>
                      <a:pt x="136" y="189"/>
                    </a:cubicBezTo>
                    <a:cubicBezTo>
                      <a:pt x="111" y="110"/>
                      <a:pt x="111" y="110"/>
                      <a:pt x="111" y="110"/>
                    </a:cubicBezTo>
                    <a:cubicBezTo>
                      <a:pt x="158" y="110"/>
                      <a:pt x="158" y="110"/>
                      <a:pt x="158" y="110"/>
                    </a:cubicBezTo>
                    <a:cubicBezTo>
                      <a:pt x="161" y="110"/>
                      <a:pt x="164" y="107"/>
                      <a:pt x="164" y="102"/>
                    </a:cubicBezTo>
                    <a:cubicBezTo>
                      <a:pt x="164" y="8"/>
                      <a:pt x="164" y="8"/>
                      <a:pt x="164" y="8"/>
                    </a:cubicBezTo>
                    <a:cubicBezTo>
                      <a:pt x="164" y="3"/>
                      <a:pt x="161" y="0"/>
                      <a:pt x="158" y="0"/>
                    </a:cubicBezTo>
                    <a:close/>
                    <a:moveTo>
                      <a:pt x="49" y="162"/>
                    </a:moveTo>
                    <a:cubicBezTo>
                      <a:pt x="66" y="110"/>
                      <a:pt x="66" y="110"/>
                      <a:pt x="66" y="110"/>
                    </a:cubicBezTo>
                    <a:cubicBezTo>
                      <a:pt x="80" y="110"/>
                      <a:pt x="80" y="110"/>
                      <a:pt x="80" y="110"/>
                    </a:cubicBezTo>
                    <a:cubicBezTo>
                      <a:pt x="80" y="162"/>
                      <a:pt x="80" y="162"/>
                      <a:pt x="80" y="162"/>
                    </a:cubicBezTo>
                    <a:lnTo>
                      <a:pt x="49" y="162"/>
                    </a:lnTo>
                    <a:close/>
                    <a:moveTo>
                      <a:pt x="116" y="162"/>
                    </a:moveTo>
                    <a:cubicBezTo>
                      <a:pt x="90" y="162"/>
                      <a:pt x="90" y="162"/>
                      <a:pt x="90" y="162"/>
                    </a:cubicBezTo>
                    <a:cubicBezTo>
                      <a:pt x="90" y="110"/>
                      <a:pt x="90" y="110"/>
                      <a:pt x="90" y="110"/>
                    </a:cubicBezTo>
                    <a:cubicBezTo>
                      <a:pt x="100" y="110"/>
                      <a:pt x="100" y="110"/>
                      <a:pt x="100" y="110"/>
                    </a:cubicBezTo>
                    <a:lnTo>
                      <a:pt x="116" y="162"/>
                    </a:lnTo>
                    <a:close/>
                    <a:moveTo>
                      <a:pt x="154" y="95"/>
                    </a:moveTo>
                    <a:cubicBezTo>
                      <a:pt x="154" y="98"/>
                      <a:pt x="152" y="101"/>
                      <a:pt x="148" y="101"/>
                    </a:cubicBezTo>
                    <a:cubicBezTo>
                      <a:pt x="16" y="101"/>
                      <a:pt x="16" y="101"/>
                      <a:pt x="16" y="101"/>
                    </a:cubicBezTo>
                    <a:cubicBezTo>
                      <a:pt x="13" y="101"/>
                      <a:pt x="11" y="98"/>
                      <a:pt x="11" y="95"/>
                    </a:cubicBezTo>
                    <a:cubicBezTo>
                      <a:pt x="11" y="16"/>
                      <a:pt x="11" y="16"/>
                      <a:pt x="11" y="16"/>
                    </a:cubicBezTo>
                    <a:cubicBezTo>
                      <a:pt x="11" y="12"/>
                      <a:pt x="13" y="9"/>
                      <a:pt x="16" y="9"/>
                    </a:cubicBezTo>
                    <a:cubicBezTo>
                      <a:pt x="148" y="9"/>
                      <a:pt x="148" y="9"/>
                      <a:pt x="148" y="9"/>
                    </a:cubicBezTo>
                    <a:cubicBezTo>
                      <a:pt x="152" y="9"/>
                      <a:pt x="154" y="12"/>
                      <a:pt x="154" y="16"/>
                    </a:cubicBezTo>
                    <a:lnTo>
                      <a:pt x="154" y="95"/>
                    </a:lnTo>
                    <a:close/>
                  </a:path>
                </a:pathLst>
              </a:custGeom>
              <a:solidFill>
                <a:srgbClr val="EBEBEB"/>
              </a:solidFill>
              <a:ln w="9525">
                <a:noFill/>
                <a:round/>
              </a:ln>
            </p:spPr>
            <p:txBody>
              <a:bodyPr anchor="t" anchorCtr="0" bIns="60960" compatLnSpc="1" lIns="121920" numCol="1" rIns="121920" tIns="60960" vert="horz" wrap="square">
                <a:prstTxWarp prst="textNoShape">
                  <a:avLst/>
                </a:prstTxWarp>
              </a:bodyPr>
              <a:lstStyle/>
              <a:p>
                <a:endParaRPr lang="en-US" sz="2400"/>
              </a:p>
            </p:txBody>
          </p:sp>
        </p:grpSp>
      </p:grpSp>
    </p:spTree>
    <p:extLst>
      <p:ext uri="{BB962C8B-B14F-4D97-AF65-F5344CB8AC3E}">
        <p14:creationId val="35298193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par>
                                <p:cTn fill="hold" id="8" nodeType="withEffect" presetClass="entr" presetID="18" presetSubtype="3">
                                  <p:stCondLst>
                                    <p:cond delay="700"/>
                                  </p:stCondLst>
                                  <p:childTnLst>
                                    <p:set>
                                      <p:cBhvr>
                                        <p:cTn dur="1" fill="hold" id="9">
                                          <p:stCondLst>
                                            <p:cond delay="0"/>
                                          </p:stCondLst>
                                        </p:cTn>
                                        <p:tgtEl>
                                          <p:spTgt spid="260"/>
                                        </p:tgtEl>
                                        <p:attrNameLst>
                                          <p:attrName>style.visibility</p:attrName>
                                        </p:attrNameLst>
                                      </p:cBhvr>
                                      <p:to>
                                        <p:strVal val="visible"/>
                                      </p:to>
                                    </p:set>
                                    <p:animEffect filter="strips(upRight)" transition="in">
                                      <p:cBhvr>
                                        <p:cTn dur="2000" id="10"/>
                                        <p:tgtEl>
                                          <p:spTgt spid="260"/>
                                        </p:tgtEl>
                                      </p:cBhvr>
                                    </p:animEffect>
                                  </p:childTnLst>
                                </p:cTn>
                              </p:par>
                              <p:par>
                                <p:cTn fill="hold" id="11" nodeType="withEffect" presetClass="entr" presetID="12" presetSubtype="4">
                                  <p:stCondLst>
                                    <p:cond delay="2700"/>
                                  </p:stCondLst>
                                  <p:childTnLst>
                                    <p:set>
                                      <p:cBhvr>
                                        <p:cTn dur="1" fill="hold" id="12">
                                          <p:stCondLst>
                                            <p:cond delay="0"/>
                                          </p:stCondLst>
                                        </p:cTn>
                                        <p:tgtEl>
                                          <p:spTgt spid="350"/>
                                        </p:tgtEl>
                                        <p:attrNameLst>
                                          <p:attrName>style.visibility</p:attrName>
                                        </p:attrNameLst>
                                      </p:cBhvr>
                                      <p:to>
                                        <p:strVal val="visible"/>
                                      </p:to>
                                    </p:set>
                                    <p:animEffect filter="slide(fromBottom)" transition="in">
                                      <p:cBhvr>
                                        <p:cTn dur="1000" id="13"/>
                                        <p:tgtEl>
                                          <p:spTgt spid="350"/>
                                        </p:tgtEl>
                                      </p:cBhvr>
                                    </p:animEffect>
                                  </p:childTnLst>
                                </p:cTn>
                              </p:par>
                              <p:par>
                                <p:cTn fill="hold" id="14" nodeType="withEffect" presetClass="entr" presetID="29" presetSubtype="0">
                                  <p:stCondLst>
                                    <p:cond delay="3800"/>
                                  </p:stCondLst>
                                  <p:childTnLst>
                                    <p:set>
                                      <p:cBhvr>
                                        <p:cTn dur="1" fill="hold" id="15">
                                          <p:stCondLst>
                                            <p:cond delay="0"/>
                                          </p:stCondLst>
                                        </p:cTn>
                                        <p:tgtEl>
                                          <p:spTgt spid="338"/>
                                        </p:tgtEl>
                                        <p:attrNameLst>
                                          <p:attrName>style.visibility</p:attrName>
                                        </p:attrNameLst>
                                      </p:cBhvr>
                                      <p:to>
                                        <p:strVal val="visible"/>
                                      </p:to>
                                    </p:set>
                                    <p:anim calcmode="lin" valueType="num">
                                      <p:cBhvr>
                                        <p:cTn dur="1000" fill="hold" id="16"/>
                                        <p:tgtEl>
                                          <p:spTgt spid="338"/>
                                        </p:tgtEl>
                                        <p:attrNameLst>
                                          <p:attrName>ppt_x</p:attrName>
                                        </p:attrNameLst>
                                      </p:cBhvr>
                                      <p:tavLst>
                                        <p:tav tm="0">
                                          <p:val>
                                            <p:strVal val="#ppt_x-.2"/>
                                          </p:val>
                                        </p:tav>
                                        <p:tav tm="100000">
                                          <p:val>
                                            <p:strVal val="#ppt_x"/>
                                          </p:val>
                                        </p:tav>
                                      </p:tavLst>
                                    </p:anim>
                                    <p:anim calcmode="lin" valueType="num">
                                      <p:cBhvr>
                                        <p:cTn dur="1000" fill="hold" id="17"/>
                                        <p:tgtEl>
                                          <p:spTgt spid="338"/>
                                        </p:tgtEl>
                                        <p:attrNameLst>
                                          <p:attrName>ppt_y</p:attrName>
                                        </p:attrNameLst>
                                      </p:cBhvr>
                                      <p:tavLst>
                                        <p:tav tm="0">
                                          <p:val>
                                            <p:strVal val="#ppt_y"/>
                                          </p:val>
                                        </p:tav>
                                        <p:tav tm="100000">
                                          <p:val>
                                            <p:strVal val="#ppt_y"/>
                                          </p:val>
                                        </p:tav>
                                      </p:tavLst>
                                    </p:anim>
                                    <p:animEffect filter="wipe(right)" prLst="gradientSize: 0.1" transition="in">
                                      <p:cBhvr>
                                        <p:cTn dur="1000" id="18"/>
                                        <p:tgtEl>
                                          <p:spTgt spid="338"/>
                                        </p:tgtEl>
                                      </p:cBhvr>
                                    </p:animEffect>
                                  </p:childTnLst>
                                </p:cTn>
                              </p:par>
                              <p:par>
                                <p:cTn fill="hold" id="19" nodeType="withEffect" presetClass="entr" presetID="37" presetSubtype="0">
                                  <p:stCondLst>
                                    <p:cond delay="4900"/>
                                  </p:stCondLst>
                                  <p:childTnLst>
                                    <p:set>
                                      <p:cBhvr>
                                        <p:cTn dur="1" fill="hold" id="20">
                                          <p:stCondLst>
                                            <p:cond delay="0"/>
                                          </p:stCondLst>
                                        </p:cTn>
                                        <p:tgtEl>
                                          <p:spTgt spid="341"/>
                                        </p:tgtEl>
                                        <p:attrNameLst>
                                          <p:attrName>style.visibility</p:attrName>
                                        </p:attrNameLst>
                                      </p:cBhvr>
                                      <p:to>
                                        <p:strVal val="visible"/>
                                      </p:to>
                                    </p:set>
                                    <p:animEffect filter="fade" transition="in">
                                      <p:cBhvr>
                                        <p:cTn dur="1000" id="21"/>
                                        <p:tgtEl>
                                          <p:spTgt spid="341"/>
                                        </p:tgtEl>
                                      </p:cBhvr>
                                    </p:animEffect>
                                    <p:anim calcmode="lin" valueType="num">
                                      <p:cBhvr>
                                        <p:cTn dur="1000" fill="hold" id="22"/>
                                        <p:tgtEl>
                                          <p:spTgt spid="341"/>
                                        </p:tgtEl>
                                        <p:attrNameLst>
                                          <p:attrName>ppt_x</p:attrName>
                                        </p:attrNameLst>
                                      </p:cBhvr>
                                      <p:tavLst>
                                        <p:tav tm="0">
                                          <p:val>
                                            <p:strVal val="#ppt_x"/>
                                          </p:val>
                                        </p:tav>
                                        <p:tav tm="100000">
                                          <p:val>
                                            <p:strVal val="#ppt_x"/>
                                          </p:val>
                                        </p:tav>
                                      </p:tavLst>
                                    </p:anim>
                                    <p:anim calcmode="lin" valueType="num">
                                      <p:cBhvr>
                                        <p:cTn decel="100000" dur="900" fill="hold" id="23"/>
                                        <p:tgtEl>
                                          <p:spTgt spid="341"/>
                                        </p:tgtEl>
                                        <p:attrNameLst>
                                          <p:attrName>ppt_y</p:attrName>
                                        </p:attrNameLst>
                                      </p:cBhvr>
                                      <p:tavLst>
                                        <p:tav tm="0">
                                          <p:val>
                                            <p:strVal val="#ppt_y+1"/>
                                          </p:val>
                                        </p:tav>
                                        <p:tav tm="100000">
                                          <p:val>
                                            <p:strVal val="#ppt_y-.03"/>
                                          </p:val>
                                        </p:tav>
                                      </p:tavLst>
                                    </p:anim>
                                    <p:anim calcmode="lin" valueType="num">
                                      <p:cBhvr>
                                        <p:cTn accel="100000" dur="100" fill="hold" id="24">
                                          <p:stCondLst>
                                            <p:cond delay="900"/>
                                          </p:stCondLst>
                                        </p:cTn>
                                        <p:tgtEl>
                                          <p:spTgt spid="341"/>
                                        </p:tgtEl>
                                        <p:attrNameLst>
                                          <p:attrName>ppt_y</p:attrName>
                                        </p:attrNameLst>
                                      </p:cBhvr>
                                      <p:tavLst>
                                        <p:tav tm="0">
                                          <p:val>
                                            <p:strVal val="#ppt_y-.03"/>
                                          </p:val>
                                        </p:tav>
                                        <p:tav tm="100000">
                                          <p:val>
                                            <p:strVal val="#ppt_y"/>
                                          </p:val>
                                        </p:tav>
                                      </p:tavLst>
                                    </p:anim>
                                  </p:childTnLst>
                                </p:cTn>
                              </p:par>
                              <p:par>
                                <p:cTn fill="hold" id="25" nodeType="withEffect" presetClass="entr" presetID="37" presetSubtype="0">
                                  <p:stCondLst>
                                    <p:cond delay="5900"/>
                                  </p:stCondLst>
                                  <p:childTnLst>
                                    <p:set>
                                      <p:cBhvr>
                                        <p:cTn dur="1" fill="hold" id="26">
                                          <p:stCondLst>
                                            <p:cond delay="0"/>
                                          </p:stCondLst>
                                        </p:cTn>
                                        <p:tgtEl>
                                          <p:spTgt spid="344"/>
                                        </p:tgtEl>
                                        <p:attrNameLst>
                                          <p:attrName>style.visibility</p:attrName>
                                        </p:attrNameLst>
                                      </p:cBhvr>
                                      <p:to>
                                        <p:strVal val="visible"/>
                                      </p:to>
                                    </p:set>
                                    <p:animEffect filter="fade" transition="in">
                                      <p:cBhvr>
                                        <p:cTn dur="1000" id="27"/>
                                        <p:tgtEl>
                                          <p:spTgt spid="344"/>
                                        </p:tgtEl>
                                      </p:cBhvr>
                                    </p:animEffect>
                                    <p:anim calcmode="lin" valueType="num">
                                      <p:cBhvr>
                                        <p:cTn dur="1000" fill="hold" id="28"/>
                                        <p:tgtEl>
                                          <p:spTgt spid="344"/>
                                        </p:tgtEl>
                                        <p:attrNameLst>
                                          <p:attrName>ppt_x</p:attrName>
                                        </p:attrNameLst>
                                      </p:cBhvr>
                                      <p:tavLst>
                                        <p:tav tm="0">
                                          <p:val>
                                            <p:strVal val="#ppt_x"/>
                                          </p:val>
                                        </p:tav>
                                        <p:tav tm="100000">
                                          <p:val>
                                            <p:strVal val="#ppt_x"/>
                                          </p:val>
                                        </p:tav>
                                      </p:tavLst>
                                    </p:anim>
                                    <p:anim calcmode="lin" valueType="num">
                                      <p:cBhvr>
                                        <p:cTn decel="100000" dur="900" fill="hold" id="29"/>
                                        <p:tgtEl>
                                          <p:spTgt spid="344"/>
                                        </p:tgtEl>
                                        <p:attrNameLst>
                                          <p:attrName>ppt_y</p:attrName>
                                        </p:attrNameLst>
                                      </p:cBhvr>
                                      <p:tavLst>
                                        <p:tav tm="0">
                                          <p:val>
                                            <p:strVal val="#ppt_y+1"/>
                                          </p:val>
                                        </p:tav>
                                        <p:tav tm="100000">
                                          <p:val>
                                            <p:strVal val="#ppt_y-.03"/>
                                          </p:val>
                                        </p:tav>
                                      </p:tavLst>
                                    </p:anim>
                                    <p:anim calcmode="lin" valueType="num">
                                      <p:cBhvr>
                                        <p:cTn accel="100000" dur="100" fill="hold" id="30">
                                          <p:stCondLst>
                                            <p:cond delay="900"/>
                                          </p:stCondLst>
                                        </p:cTn>
                                        <p:tgtEl>
                                          <p:spTgt spid="344"/>
                                        </p:tgtEl>
                                        <p:attrNameLst>
                                          <p:attrName>ppt_y</p:attrName>
                                        </p:attrNameLst>
                                      </p:cBhvr>
                                      <p:tavLst>
                                        <p:tav tm="0">
                                          <p:val>
                                            <p:strVal val="#ppt_y-.03"/>
                                          </p:val>
                                        </p:tav>
                                        <p:tav tm="100000">
                                          <p:val>
                                            <p:strVal val="#ppt_y"/>
                                          </p:val>
                                        </p:tav>
                                      </p:tavLst>
                                    </p:anim>
                                  </p:childTnLst>
                                </p:cTn>
                              </p:par>
                              <p:par>
                                <p:cTn fill="hold" id="31" nodeType="withEffect" presetClass="entr" presetID="37" presetSubtype="0">
                                  <p:stCondLst>
                                    <p:cond delay="7100"/>
                                  </p:stCondLst>
                                  <p:childTnLst>
                                    <p:set>
                                      <p:cBhvr>
                                        <p:cTn dur="1" fill="hold" id="32">
                                          <p:stCondLst>
                                            <p:cond delay="0"/>
                                          </p:stCondLst>
                                        </p:cTn>
                                        <p:tgtEl>
                                          <p:spTgt spid="347"/>
                                        </p:tgtEl>
                                        <p:attrNameLst>
                                          <p:attrName>style.visibility</p:attrName>
                                        </p:attrNameLst>
                                      </p:cBhvr>
                                      <p:to>
                                        <p:strVal val="visible"/>
                                      </p:to>
                                    </p:set>
                                    <p:animEffect filter="fade" transition="in">
                                      <p:cBhvr>
                                        <p:cTn dur="1000" id="33"/>
                                        <p:tgtEl>
                                          <p:spTgt spid="347"/>
                                        </p:tgtEl>
                                      </p:cBhvr>
                                    </p:animEffect>
                                    <p:anim calcmode="lin" valueType="num">
                                      <p:cBhvr>
                                        <p:cTn dur="1000" fill="hold" id="34"/>
                                        <p:tgtEl>
                                          <p:spTgt spid="347"/>
                                        </p:tgtEl>
                                        <p:attrNameLst>
                                          <p:attrName>ppt_x</p:attrName>
                                        </p:attrNameLst>
                                      </p:cBhvr>
                                      <p:tavLst>
                                        <p:tav tm="0">
                                          <p:val>
                                            <p:strVal val="#ppt_x"/>
                                          </p:val>
                                        </p:tav>
                                        <p:tav tm="100000">
                                          <p:val>
                                            <p:strVal val="#ppt_x"/>
                                          </p:val>
                                        </p:tav>
                                      </p:tavLst>
                                    </p:anim>
                                    <p:anim calcmode="lin" valueType="num">
                                      <p:cBhvr>
                                        <p:cTn decel="100000" dur="900" fill="hold" id="35"/>
                                        <p:tgtEl>
                                          <p:spTgt spid="347"/>
                                        </p:tgtEl>
                                        <p:attrNameLst>
                                          <p:attrName>ppt_y</p:attrName>
                                        </p:attrNameLst>
                                      </p:cBhvr>
                                      <p:tavLst>
                                        <p:tav tm="0">
                                          <p:val>
                                            <p:strVal val="#ppt_y+1"/>
                                          </p:val>
                                        </p:tav>
                                        <p:tav tm="100000">
                                          <p:val>
                                            <p:strVal val="#ppt_y-.03"/>
                                          </p:val>
                                        </p:tav>
                                      </p:tavLst>
                                    </p:anim>
                                    <p:anim calcmode="lin" valueType="num">
                                      <p:cBhvr>
                                        <p:cTn accel="100000" dur="100" fill="hold" id="36">
                                          <p:stCondLst>
                                            <p:cond delay="900"/>
                                          </p:stCondLst>
                                        </p:cTn>
                                        <p:tgtEl>
                                          <p:spTgt spid="3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薪酬管理</a:t>
              </a:r>
            </a:p>
          </p:txBody>
        </p:sp>
        <p:sp>
          <p:nvSpPr>
            <p:cNvPr id="10" name="Text Box 7"/>
            <p:cNvSpPr txBox="1">
              <a:spLocks noChangeArrowheads="1"/>
            </p:cNvSpPr>
            <p:nvPr/>
          </p:nvSpPr>
          <p:spPr bwMode="auto">
            <a:xfrm>
              <a:off x="1639288" y="1052709"/>
              <a:ext cx="3121978"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COMPENSATION MANAGEMENT</a:t>
              </a:r>
            </a:p>
          </p:txBody>
        </p:sp>
      </p:grpSp>
      <p:sp>
        <p:nvSpPr>
          <p:cNvPr id="11" name="矩形 10"/>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104900" y="1969671"/>
            <a:ext cx="5700994" cy="4968239"/>
          </a:xfrm>
          <a:prstGeom prst="rect">
            <a:avLst/>
          </a:prstGeom>
        </p:spPr>
        <p:txBody>
          <a:bodyPr wrap="square">
            <a:spAutoFit/>
          </a:bodyPr>
          <a:lstStyle/>
          <a:p>
            <a:pPr algn="just"/>
            <a:r>
              <a:rPr altLang="en-US" b="1" lang="zh-CN" spc="300" sz="1600">
                <a:solidFill>
                  <a:srgbClr val="0070C0"/>
                </a:solidFill>
                <a:latin charset="-122" panose="020b0503020204020204" pitchFamily="34" typeface="微软雅黑"/>
                <a:ea charset="-122" panose="020b0503020204020204" pitchFamily="34" typeface="微软雅黑"/>
              </a:rPr>
              <a:t>一、工资: </a:t>
            </a:r>
          </a:p>
          <a:p>
            <a:pPr algn="just"/>
            <a:endParaRPr altLang="en-US" b="1" lang="zh-CN" spc="300" sz="1600">
              <a:solidFill>
                <a:srgbClr val="0070C0"/>
              </a:solidFill>
              <a:latin charset="-122" panose="020b0503020204020204" pitchFamily="34" typeface="微软雅黑"/>
              <a:ea charset="-122" panose="020b0503020204020204" pitchFamily="34" typeface="微软雅黑"/>
            </a:endParaRPr>
          </a:p>
          <a:p>
            <a:pPr algn="just"/>
            <a:r>
              <a:rPr altLang="en-US" b="1" lang="zh-CN" spc="300" sz="1600">
                <a:solidFill>
                  <a:srgbClr val="0070C0"/>
                </a:solidFill>
                <a:latin charset="-122" panose="020b0503020204020204" pitchFamily="34" typeface="微软雅黑"/>
                <a:ea charset="-122" panose="020b0503020204020204" pitchFamily="34" typeface="微软雅黑"/>
              </a:rPr>
              <a:t>每月固定工资--基准内工资+奖金</a:t>
            </a:r>
          </a:p>
          <a:p>
            <a:pPr algn="just"/>
            <a:r>
              <a:rPr altLang="en-US" b="1" lang="zh-CN" spc="300" sz="1600">
                <a:solidFill>
                  <a:srgbClr val="0070C0"/>
                </a:solidFill>
                <a:latin charset="-122" panose="020b0503020204020204" pitchFamily="34" typeface="微软雅黑"/>
                <a:ea charset="-122" panose="020b0503020204020204" pitchFamily="34" typeface="微软雅黑"/>
              </a:rPr>
              <a:t>基准内工资:基本工资+职能工资+补贴+津贴+基准外工资</a:t>
            </a:r>
          </a:p>
          <a:p>
            <a:pPr algn="just"/>
            <a:endParaRPr altLang="en-US" b="1" lang="zh-CN" spc="300" sz="1600">
              <a:solidFill>
                <a:srgbClr val="0070C0"/>
              </a:solidFill>
              <a:latin charset="-122" panose="020b0503020204020204" pitchFamily="34" typeface="微软雅黑"/>
              <a:ea charset="-122" panose="020b0503020204020204" pitchFamily="34" typeface="微软雅黑"/>
            </a:endParaRPr>
          </a:p>
          <a:p>
            <a:pPr algn="just"/>
            <a:r>
              <a:rPr altLang="en-US" b="1" lang="zh-CN" spc="300" sz="1600">
                <a:solidFill>
                  <a:srgbClr val="0070C0"/>
                </a:solidFill>
                <a:latin charset="-122" panose="020b0503020204020204" pitchFamily="34" typeface="微软雅黑"/>
                <a:ea charset="-122" panose="020b0503020204020204" pitchFamily="34" typeface="微软雅黑"/>
              </a:rPr>
              <a:t>二、工资计算期间及支付规定:</a:t>
            </a:r>
          </a:p>
          <a:p>
            <a:pPr algn="just"/>
            <a:endParaRPr altLang="en-US" b="1" lang="zh-CN" spc="300" sz="1600">
              <a:solidFill>
                <a:srgbClr val="0070C0"/>
              </a:solidFill>
              <a:latin charset="-122" panose="020b0503020204020204" pitchFamily="34" typeface="微软雅黑"/>
              <a:ea charset="-122" panose="020b0503020204020204" pitchFamily="34" typeface="微软雅黑"/>
            </a:endParaRPr>
          </a:p>
          <a:p>
            <a:pPr algn="just"/>
            <a:r>
              <a:rPr altLang="en-US" b="1" lang="zh-CN" spc="300" sz="1600">
                <a:solidFill>
                  <a:srgbClr val="0070C0"/>
                </a:solidFill>
                <a:latin charset="-122" panose="020b0503020204020204" pitchFamily="34" typeface="微软雅黑"/>
                <a:ea charset="-122" panose="020b0503020204020204" pitchFamily="34" typeface="微软雅黑"/>
              </a:rPr>
              <a:t> 1.工资计算期间月26起至月26止并于每月28支付。</a:t>
            </a:r>
          </a:p>
          <a:p>
            <a:pPr algn="just"/>
            <a:r>
              <a:rPr altLang="en-US" b="1" lang="zh-CN" spc="300" sz="1600">
                <a:solidFill>
                  <a:srgbClr val="0070C0"/>
                </a:solidFill>
                <a:latin charset="-122" panose="020b0503020204020204" pitchFamily="34" typeface="微软雅黑"/>
                <a:ea charset="-122" panose="020b0503020204020204" pitchFamily="34" typeface="微软雅黑"/>
              </a:rPr>
              <a:t> 2.采用工作绩效工资制订计算期间则月11起至月10止并于每月15支付。</a:t>
            </a:r>
          </a:p>
          <a:p>
            <a:pPr algn="just"/>
            <a:r>
              <a:rPr altLang="en-US" b="1" lang="zh-CN" spc="300" sz="1600">
                <a:solidFill>
                  <a:srgbClr val="0070C0"/>
                </a:solidFill>
                <a:latin charset="-122" panose="020b0503020204020204" pitchFamily="34" typeface="微软雅黑"/>
                <a:ea charset="-122" panose="020b0503020204020204" pitchFamily="34" typeface="微软雅黑"/>
              </a:rPr>
              <a:t> 3.工作支付遇休假或星期假则提早于前发放若遇连续两休假则销假班第发放。</a:t>
            </a:r>
          </a:p>
          <a:p>
            <a:pPr algn="just"/>
            <a:endParaRPr altLang="en-US" b="1" lang="zh-CN" spc="300" sz="1600">
              <a:solidFill>
                <a:srgbClr val="0070C0"/>
              </a:solidFill>
              <a:latin charset="-122" panose="020b0503020204020204" pitchFamily="34" typeface="微软雅黑"/>
              <a:ea charset="-122" panose="020b0503020204020204" pitchFamily="34" typeface="微软雅黑"/>
            </a:endParaRPr>
          </a:p>
          <a:p>
            <a:pPr algn="just"/>
            <a:r>
              <a:rPr altLang="en-US" b="1" lang="zh-CN" spc="300" sz="1600">
                <a:solidFill>
                  <a:srgbClr val="0070C0"/>
                </a:solidFill>
                <a:latin charset="-122" panose="020b0503020204020204" pitchFamily="34" typeface="微软雅黑"/>
                <a:ea charset="-122" panose="020b0503020204020204" pitchFamily="34" typeface="微软雅黑"/>
              </a:rPr>
              <a:t>三、基于公司业绩与社经济变考虑、或者员工工作努力程度、使工资变必要与工取协议前提员工基本工资实施加算或减算处置。</a:t>
            </a:r>
          </a:p>
          <a:p>
            <a:pPr algn="just"/>
            <a:endParaRPr altLang="en-US" b="1" lang="zh-CN" spc="300" sz="1600">
              <a:solidFill>
                <a:srgbClr val="0070C0"/>
              </a:solidFill>
              <a:latin charset="-122" panose="020b0503020204020204" pitchFamily="34" typeface="微软雅黑"/>
              <a:ea charset="-122" panose="020b0503020204020204" pitchFamily="34" typeface="微软雅黑"/>
            </a:endParaRPr>
          </a:p>
          <a:p>
            <a:pPr algn="just"/>
            <a:r>
              <a:rPr altLang="en-US" b="1" lang="zh-CN" spc="300" sz="1600">
                <a:solidFill>
                  <a:srgbClr val="0070C0"/>
                </a:solidFill>
                <a:latin charset="-122" panose="020b0503020204020204" pitchFamily="34" typeface="微软雅黑"/>
                <a:ea charset="-122" panose="020b0503020204020204" pitchFamily="34" typeface="微软雅黑"/>
              </a:rPr>
              <a:t>四、每11月21实施定期加薪加薪决定11月21定于工资支付追补。</a:t>
            </a:r>
          </a:p>
        </p:txBody>
      </p:sp>
      <p:pic>
        <p:nvPicPr>
          <p:cNvPr id="7" name="图片 6"/>
          <p:cNvPicPr>
            <a:picLocks noChangeAspect="1"/>
          </p:cNvPicPr>
          <p:nvPr/>
        </p:nvPicPr>
        <p:blipFill>
          <a:blip r:embed="rId3">
            <a:extLst>
              <a:ext uri="{28A0092B-C50C-407E-A947-70E740481C1C}">
                <a14:useLocalDpi val="0"/>
              </a:ext>
            </a:extLst>
          </a:blip>
          <a:srcRect b="13650"/>
          <a:stretch>
            <a:fillRect/>
          </a:stretch>
        </p:blipFill>
        <p:spPr>
          <a:xfrm>
            <a:off x="7109566" y="2785864"/>
            <a:ext cx="4765193" cy="2741543"/>
          </a:xfrm>
          <a:prstGeom prst="rect">
            <a:avLst/>
          </a:prstGeom>
          <a:ln>
            <a:noFill/>
          </a:ln>
          <a:effectLst>
            <a:outerShdw algn="tl" blurRad="292100" dir="2700000" dist="139700" rotWithShape="0">
              <a:srgbClr val="333333">
                <a:alpha val="65000"/>
              </a:srgbClr>
            </a:outerShdw>
          </a:effectLst>
        </p:spPr>
      </p:pic>
    </p:spTree>
    <p:extLst>
      <p:ext uri="{BB962C8B-B14F-4D97-AF65-F5344CB8AC3E}">
        <p14:creationId val="3355400949"/>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1000" id="15"/>
                                        <p:tgtEl>
                                          <p:spTgt spid="7"/>
                                        </p:tgtEl>
                                      </p:cBhvr>
                                    </p:animEffect>
                                    <p:anim calcmode="lin" valueType="num">
                                      <p:cBhvr>
                                        <p:cTn dur="1000" fill="hold" id="16"/>
                                        <p:tgtEl>
                                          <p:spTgt spid="7"/>
                                        </p:tgtEl>
                                        <p:attrNameLst>
                                          <p:attrName>ppt_x</p:attrName>
                                        </p:attrNameLst>
                                      </p:cBhvr>
                                      <p:tavLst>
                                        <p:tav tm="0">
                                          <p:val>
                                            <p:strVal val="#ppt_x"/>
                                          </p:val>
                                        </p:tav>
                                        <p:tav tm="100000">
                                          <p:val>
                                            <p:strVal val="#ppt_x"/>
                                          </p:val>
                                        </p:tav>
                                      </p:tavLst>
                                    </p:anim>
                                    <p:anim calcmode="lin" valueType="num">
                                      <p:cBhvr>
                                        <p:cTn dur="1000" fill="hold" id="17"/>
                                        <p:tgtEl>
                                          <p:spTgt spid="7"/>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8">
                                  <p:stCondLst>
                                    <p:cond delay="0"/>
                                  </p:stCondLst>
                                  <p:childTnLst>
                                    <p:set>
                                      <p:cBhvr>
                                        <p:cTn dur="1" fill="hold" id="20">
                                          <p:stCondLst>
                                            <p:cond delay="0"/>
                                          </p:stCondLst>
                                        </p:cTn>
                                        <p:tgtEl>
                                          <p:spTgt spid="6">
                                            <p:txEl>
                                              <p:pRg end="0" st="0"/>
                                            </p:txEl>
                                          </p:spTgt>
                                        </p:tgtEl>
                                        <p:attrNameLst>
                                          <p:attrName>style.visibility</p:attrName>
                                        </p:attrNameLst>
                                      </p:cBhvr>
                                      <p:to>
                                        <p:strVal val="visible"/>
                                      </p:to>
                                    </p:set>
                                    <p:animEffect filter="wipe(left)" transition="in">
                                      <p:cBhvr>
                                        <p:cTn dur="500" id="21"/>
                                        <p:tgtEl>
                                          <p:spTgt spid="6">
                                            <p:txEl>
                                              <p:pRg end="0" st="0"/>
                                            </p:txEl>
                                          </p:spTgt>
                                        </p:tgtEl>
                                      </p:cBhvr>
                                    </p:animEffect>
                                  </p:childTnLst>
                                </p:cTn>
                              </p:par>
                            </p:childTnLst>
                          </p:cTn>
                        </p:par>
                        <p:par>
                          <p:cTn fill="hold" id="22" nodeType="afterGroup">
                            <p:stCondLst>
                              <p:cond delay="2500"/>
                            </p:stCondLst>
                            <p:childTnLst>
                              <p:par>
                                <p:cTn fill="hold" id="23" nodeType="afterEffect" presetClass="entr" presetID="22" presetSubtype="8">
                                  <p:stCondLst>
                                    <p:cond delay="0"/>
                                  </p:stCondLst>
                                  <p:childTnLst>
                                    <p:set>
                                      <p:cBhvr>
                                        <p:cTn dur="1" fill="hold" id="24">
                                          <p:stCondLst>
                                            <p:cond delay="0"/>
                                          </p:stCondLst>
                                        </p:cTn>
                                        <p:tgtEl>
                                          <p:spTgt spid="6">
                                            <p:txEl>
                                              <p:pRg end="2" st="2"/>
                                            </p:txEl>
                                          </p:spTgt>
                                        </p:tgtEl>
                                        <p:attrNameLst>
                                          <p:attrName>style.visibility</p:attrName>
                                        </p:attrNameLst>
                                      </p:cBhvr>
                                      <p:to>
                                        <p:strVal val="visible"/>
                                      </p:to>
                                    </p:set>
                                    <p:animEffect filter="wipe(left)" transition="in">
                                      <p:cBhvr>
                                        <p:cTn dur="500" id="25"/>
                                        <p:tgtEl>
                                          <p:spTgt spid="6">
                                            <p:txEl>
                                              <p:pRg end="2" st="2"/>
                                            </p:txEl>
                                          </p:spTgt>
                                        </p:tgtEl>
                                      </p:cBhvr>
                                    </p:animEffect>
                                  </p:childTnLst>
                                </p:cTn>
                              </p:par>
                            </p:childTnLst>
                          </p:cTn>
                        </p:par>
                        <p:par>
                          <p:cTn fill="hold" id="26" nodeType="afterGroup">
                            <p:stCondLst>
                              <p:cond delay="3000"/>
                            </p:stCondLst>
                            <p:childTnLst>
                              <p:par>
                                <p:cTn fill="hold" id="27" nodeType="afterEffect" presetClass="entr" presetID="22" presetSubtype="8">
                                  <p:stCondLst>
                                    <p:cond delay="0"/>
                                  </p:stCondLst>
                                  <p:childTnLst>
                                    <p:set>
                                      <p:cBhvr>
                                        <p:cTn dur="1" fill="hold" id="28">
                                          <p:stCondLst>
                                            <p:cond delay="0"/>
                                          </p:stCondLst>
                                        </p:cTn>
                                        <p:tgtEl>
                                          <p:spTgt spid="6">
                                            <p:txEl>
                                              <p:pRg end="3" st="3"/>
                                            </p:txEl>
                                          </p:spTgt>
                                        </p:tgtEl>
                                        <p:attrNameLst>
                                          <p:attrName>style.visibility</p:attrName>
                                        </p:attrNameLst>
                                      </p:cBhvr>
                                      <p:to>
                                        <p:strVal val="visible"/>
                                      </p:to>
                                    </p:set>
                                    <p:animEffect filter="wipe(left)" transition="in">
                                      <p:cBhvr>
                                        <p:cTn dur="500" id="29"/>
                                        <p:tgtEl>
                                          <p:spTgt spid="6">
                                            <p:txEl>
                                              <p:pRg end="3" st="3"/>
                                            </p:txEl>
                                          </p:spTgt>
                                        </p:tgtEl>
                                      </p:cBhvr>
                                    </p:animEffect>
                                  </p:childTnLst>
                                </p:cTn>
                              </p:par>
                            </p:childTnLst>
                          </p:cTn>
                        </p:par>
                        <p:par>
                          <p:cTn fill="hold" id="30" nodeType="afterGroup">
                            <p:stCondLst>
                              <p:cond delay="3500"/>
                            </p:stCondLst>
                            <p:childTnLst>
                              <p:par>
                                <p:cTn fill="hold" id="31" nodeType="afterEffect" presetClass="entr" presetID="22" presetSubtype="8">
                                  <p:stCondLst>
                                    <p:cond delay="0"/>
                                  </p:stCondLst>
                                  <p:childTnLst>
                                    <p:set>
                                      <p:cBhvr>
                                        <p:cTn dur="1" fill="hold" id="32">
                                          <p:stCondLst>
                                            <p:cond delay="0"/>
                                          </p:stCondLst>
                                        </p:cTn>
                                        <p:tgtEl>
                                          <p:spTgt spid="6">
                                            <p:txEl>
                                              <p:pRg end="5" st="5"/>
                                            </p:txEl>
                                          </p:spTgt>
                                        </p:tgtEl>
                                        <p:attrNameLst>
                                          <p:attrName>style.visibility</p:attrName>
                                        </p:attrNameLst>
                                      </p:cBhvr>
                                      <p:to>
                                        <p:strVal val="visible"/>
                                      </p:to>
                                    </p:set>
                                    <p:animEffect filter="wipe(left)" transition="in">
                                      <p:cBhvr>
                                        <p:cTn dur="500" id="33"/>
                                        <p:tgtEl>
                                          <p:spTgt spid="6">
                                            <p:txEl>
                                              <p:pRg end="5" st="5"/>
                                            </p:txEl>
                                          </p:spTgt>
                                        </p:tgtEl>
                                      </p:cBhvr>
                                    </p:animEffect>
                                  </p:childTnLst>
                                </p:cTn>
                              </p:par>
                            </p:childTnLst>
                          </p:cTn>
                        </p:par>
                        <p:par>
                          <p:cTn fill="hold" id="34" nodeType="afterGroup">
                            <p:stCondLst>
                              <p:cond delay="4000"/>
                            </p:stCondLst>
                            <p:childTnLst>
                              <p:par>
                                <p:cTn fill="hold" id="35" nodeType="afterEffect" presetClass="entr" presetID="22" presetSubtype="8">
                                  <p:stCondLst>
                                    <p:cond delay="0"/>
                                  </p:stCondLst>
                                  <p:childTnLst>
                                    <p:set>
                                      <p:cBhvr>
                                        <p:cTn dur="1" fill="hold" id="36">
                                          <p:stCondLst>
                                            <p:cond delay="0"/>
                                          </p:stCondLst>
                                        </p:cTn>
                                        <p:tgtEl>
                                          <p:spTgt spid="6">
                                            <p:txEl>
                                              <p:pRg end="7" st="7"/>
                                            </p:txEl>
                                          </p:spTgt>
                                        </p:tgtEl>
                                        <p:attrNameLst>
                                          <p:attrName>style.visibility</p:attrName>
                                        </p:attrNameLst>
                                      </p:cBhvr>
                                      <p:to>
                                        <p:strVal val="visible"/>
                                      </p:to>
                                    </p:set>
                                    <p:animEffect filter="wipe(left)" transition="in">
                                      <p:cBhvr>
                                        <p:cTn dur="500" id="37"/>
                                        <p:tgtEl>
                                          <p:spTgt spid="6">
                                            <p:txEl>
                                              <p:pRg end="7" st="7"/>
                                            </p:txEl>
                                          </p:spTgt>
                                        </p:tgtEl>
                                      </p:cBhvr>
                                    </p:animEffect>
                                  </p:childTnLst>
                                </p:cTn>
                              </p:par>
                            </p:childTnLst>
                          </p:cTn>
                        </p:par>
                        <p:par>
                          <p:cTn fill="hold" id="38" nodeType="afterGroup">
                            <p:stCondLst>
                              <p:cond delay="4500"/>
                            </p:stCondLst>
                            <p:childTnLst>
                              <p:par>
                                <p:cTn fill="hold" id="39" nodeType="afterEffect" presetClass="entr" presetID="22" presetSubtype="8">
                                  <p:stCondLst>
                                    <p:cond delay="0"/>
                                  </p:stCondLst>
                                  <p:childTnLst>
                                    <p:set>
                                      <p:cBhvr>
                                        <p:cTn dur="1" fill="hold" id="40">
                                          <p:stCondLst>
                                            <p:cond delay="0"/>
                                          </p:stCondLst>
                                        </p:cTn>
                                        <p:tgtEl>
                                          <p:spTgt spid="6">
                                            <p:txEl>
                                              <p:pRg end="8" st="8"/>
                                            </p:txEl>
                                          </p:spTgt>
                                        </p:tgtEl>
                                        <p:attrNameLst>
                                          <p:attrName>style.visibility</p:attrName>
                                        </p:attrNameLst>
                                      </p:cBhvr>
                                      <p:to>
                                        <p:strVal val="visible"/>
                                      </p:to>
                                    </p:set>
                                    <p:animEffect filter="wipe(left)" transition="in">
                                      <p:cBhvr>
                                        <p:cTn dur="500" id="41"/>
                                        <p:tgtEl>
                                          <p:spTgt spid="6">
                                            <p:txEl>
                                              <p:pRg end="8" st="8"/>
                                            </p:txEl>
                                          </p:spTgt>
                                        </p:tgtEl>
                                      </p:cBhvr>
                                    </p:animEffect>
                                  </p:childTnLst>
                                </p:cTn>
                              </p:par>
                            </p:childTnLst>
                          </p:cTn>
                        </p:par>
                        <p:par>
                          <p:cTn fill="hold" id="42" nodeType="afterGroup">
                            <p:stCondLst>
                              <p:cond delay="5000"/>
                            </p:stCondLst>
                            <p:childTnLst>
                              <p:par>
                                <p:cTn fill="hold" id="43" nodeType="afterEffect" presetClass="entr" presetID="22" presetSubtype="8">
                                  <p:stCondLst>
                                    <p:cond delay="0"/>
                                  </p:stCondLst>
                                  <p:childTnLst>
                                    <p:set>
                                      <p:cBhvr>
                                        <p:cTn dur="1" fill="hold" id="44">
                                          <p:stCondLst>
                                            <p:cond delay="0"/>
                                          </p:stCondLst>
                                        </p:cTn>
                                        <p:tgtEl>
                                          <p:spTgt spid="6">
                                            <p:txEl>
                                              <p:pRg end="9" st="9"/>
                                            </p:txEl>
                                          </p:spTgt>
                                        </p:tgtEl>
                                        <p:attrNameLst>
                                          <p:attrName>style.visibility</p:attrName>
                                        </p:attrNameLst>
                                      </p:cBhvr>
                                      <p:to>
                                        <p:strVal val="visible"/>
                                      </p:to>
                                    </p:set>
                                    <p:animEffect filter="wipe(left)" transition="in">
                                      <p:cBhvr>
                                        <p:cTn dur="500" id="45"/>
                                        <p:tgtEl>
                                          <p:spTgt spid="6">
                                            <p:txEl>
                                              <p:pRg end="9" st="9"/>
                                            </p:txEl>
                                          </p:spTgt>
                                        </p:tgtEl>
                                      </p:cBhvr>
                                    </p:animEffect>
                                  </p:childTnLst>
                                </p:cTn>
                              </p:par>
                            </p:childTnLst>
                          </p:cTn>
                        </p:par>
                        <p:par>
                          <p:cTn fill="hold" id="46" nodeType="afterGroup">
                            <p:stCondLst>
                              <p:cond delay="5500"/>
                            </p:stCondLst>
                            <p:childTnLst>
                              <p:par>
                                <p:cTn fill="hold" id="47" nodeType="afterEffect" presetClass="entr" presetID="22" presetSubtype="8">
                                  <p:stCondLst>
                                    <p:cond delay="0"/>
                                  </p:stCondLst>
                                  <p:childTnLst>
                                    <p:set>
                                      <p:cBhvr>
                                        <p:cTn dur="1" fill="hold" id="48">
                                          <p:stCondLst>
                                            <p:cond delay="0"/>
                                          </p:stCondLst>
                                        </p:cTn>
                                        <p:tgtEl>
                                          <p:spTgt spid="6">
                                            <p:txEl>
                                              <p:pRg end="11" st="11"/>
                                            </p:txEl>
                                          </p:spTgt>
                                        </p:tgtEl>
                                        <p:attrNameLst>
                                          <p:attrName>style.visibility</p:attrName>
                                        </p:attrNameLst>
                                      </p:cBhvr>
                                      <p:to>
                                        <p:strVal val="visible"/>
                                      </p:to>
                                    </p:set>
                                    <p:animEffect filter="wipe(left)" transition="in">
                                      <p:cBhvr>
                                        <p:cTn dur="500" id="49"/>
                                        <p:tgtEl>
                                          <p:spTgt spid="6">
                                            <p:txEl>
                                              <p:pRg end="11" st="11"/>
                                            </p:txEl>
                                          </p:spTgt>
                                        </p:tgtEl>
                                      </p:cBhvr>
                                    </p:animEffect>
                                  </p:childTnLst>
                                </p:cTn>
                              </p:par>
                            </p:childTnLst>
                          </p:cTn>
                        </p:par>
                        <p:par>
                          <p:cTn fill="hold" id="50" nodeType="afterGroup">
                            <p:stCondLst>
                              <p:cond delay="6000"/>
                            </p:stCondLst>
                            <p:childTnLst>
                              <p:par>
                                <p:cTn fill="hold" id="51" nodeType="afterEffect" presetClass="entr" presetID="22" presetSubtype="8">
                                  <p:stCondLst>
                                    <p:cond delay="0"/>
                                  </p:stCondLst>
                                  <p:childTnLst>
                                    <p:set>
                                      <p:cBhvr>
                                        <p:cTn dur="1" fill="hold" id="52">
                                          <p:stCondLst>
                                            <p:cond delay="0"/>
                                          </p:stCondLst>
                                        </p:cTn>
                                        <p:tgtEl>
                                          <p:spTgt spid="6">
                                            <p:txEl>
                                              <p:pRg end="13" st="13"/>
                                            </p:txEl>
                                          </p:spTgt>
                                        </p:tgtEl>
                                        <p:attrNameLst>
                                          <p:attrName>style.visibility</p:attrName>
                                        </p:attrNameLst>
                                      </p:cBhvr>
                                      <p:to>
                                        <p:strVal val="visible"/>
                                      </p:to>
                                    </p:set>
                                    <p:animEffect filter="wipe(left)" transition="in">
                                      <p:cBhvr>
                                        <p:cTn dur="500" id="53"/>
                                        <p:tgtEl>
                                          <p:spTgt spid="6">
                                            <p:txEl>
                                              <p:pRg end="13" st="1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12192000" cy="41590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291588" y="1673942"/>
            <a:ext cx="11608824" cy="4970206"/>
          </a:xfrm>
          <a:prstGeom prst="rect">
            <a:avLst/>
          </a:prstGeom>
          <a:solidFill>
            <a:schemeClr val="bg1"/>
          </a:solidFill>
          <a:ln>
            <a:noFill/>
          </a:ln>
          <a:effectLst>
            <a:outerShdw algn="t" blurRad="139700" dir="3900000" dist="635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pc="300" sz="2500">
              <a:solidFill>
                <a:srgbClr val="0070C0"/>
              </a:solidFill>
              <a:latin charset="-122" panose="020b0503020204020204" pitchFamily="34" typeface="微软雅黑"/>
              <a:ea charset="-122" panose="020b0503020204020204" pitchFamily="34" typeface="微软雅黑"/>
              <a:cs charset="0" pitchFamily="34" typeface="PT Sans"/>
            </a:endParaRPr>
          </a:p>
        </p:txBody>
      </p:sp>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solidFill>
                    <a:schemeClr val="bg1"/>
                  </a:solidFill>
                  <a:latin charset="-122" panose="020b0503020204020204" pitchFamily="34" typeface="微软雅黑"/>
                  <a:ea charset="-122" panose="020b0503020204020204" pitchFamily="34" typeface="微软雅黑"/>
                </a:rPr>
                <a:t>奖励处罚管理 </a:t>
              </a:r>
            </a:p>
          </p:txBody>
        </p:sp>
        <p:sp>
          <p:nvSpPr>
            <p:cNvPr id="10" name="Text Box 7"/>
            <p:cNvSpPr txBox="1">
              <a:spLocks noChangeArrowheads="1"/>
            </p:cNvSpPr>
            <p:nvPr/>
          </p:nvSpPr>
          <p:spPr bwMode="auto">
            <a:xfrm>
              <a:off x="1639288" y="1052709"/>
              <a:ext cx="3722053" cy="274320"/>
            </a:xfrm>
            <a:prstGeom prst="rect">
              <a:avLst/>
            </a:prstGeom>
            <a:noFill/>
            <a:ln w="9525">
              <a:noFill/>
              <a:miter lim="800000"/>
            </a:ln>
          </p:spPr>
          <p:txBody>
            <a:bodyPr bIns="22860" lIns="45720" rIns="45720" tIns="22860" wrap="none">
              <a:spAutoFit/>
            </a:bodyPr>
            <a:lstStyle/>
            <a:p>
              <a:pPr defTabSz="1088232"/>
              <a:r>
                <a:rPr lang="en-CA" sz="1500">
                  <a:solidFill>
                    <a:schemeClr val="bg1"/>
                  </a:solidFill>
                  <a:latin charset="-122" panose="020b0503020204020204" pitchFamily="34" typeface="微软雅黑"/>
                  <a:ea charset="-122" panose="020b0503020204020204" pitchFamily="34" typeface="微软雅黑"/>
                  <a:cs charset="0" pitchFamily="34" typeface="Open Sans"/>
                </a:rPr>
                <a:t>REWARD MANAGEMENT PUNISHMENT</a:t>
              </a:r>
            </a:p>
          </p:txBody>
        </p:sp>
      </p:grpSp>
      <p:sp>
        <p:nvSpPr>
          <p:cNvPr id="11" name="矩形 10"/>
          <p:cNvSpPr/>
          <p:nvPr/>
        </p:nvSpPr>
        <p:spPr>
          <a:xfrm>
            <a:off x="1104900" y="490104"/>
            <a:ext cx="10976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6" name="矩形 5"/>
          <p:cNvSpPr/>
          <p:nvPr/>
        </p:nvSpPr>
        <p:spPr>
          <a:xfrm>
            <a:off x="2677347" y="2266219"/>
            <a:ext cx="6837306" cy="5852160"/>
          </a:xfrm>
          <a:prstGeom prst="rect">
            <a:avLst/>
          </a:prstGeom>
        </p:spPr>
        <p:txBody>
          <a:bodyPr wrap="square">
            <a:spAutoFit/>
          </a:bodyPr>
          <a:lstStyle/>
          <a:p>
            <a:pPr algn="ctr">
              <a:lnSpc>
                <a:spcPct val="150000"/>
              </a:lnSpc>
            </a:pPr>
            <a:r>
              <a:rPr altLang="en-US" b="1" lang="zh-CN">
                <a:latin charset="-122" panose="020b0503020204020204" pitchFamily="34" typeface="微软雅黑"/>
                <a:ea charset="-122" panose="020b0503020204020204" pitchFamily="34" typeface="微软雅黑"/>
              </a:rPr>
              <a:t>目的  </a:t>
            </a:r>
          </a:p>
          <a:p>
            <a:pPr algn="ctr">
              <a:lnSpc>
                <a:spcPct val="150000"/>
              </a:lnSpc>
            </a:pPr>
            <a:r>
              <a:rPr altLang="en-US" b="1" lang="zh-CN">
                <a:latin charset="-122" panose="020b0503020204020204" pitchFamily="34" typeface="微软雅黑"/>
                <a:ea charset="-122" panose="020b0503020204020204" pitchFamily="34" typeface="微软雅黑"/>
              </a:rPr>
              <a:t>为创建公司高效工作团队，奖励先进，促进落后，规范员工行为与调动员工工作积极性，提高工作效益和经济效益，特制订本制度。</a:t>
            </a:r>
          </a:p>
          <a:p>
            <a:pPr algn="ctr">
              <a:lnSpc>
                <a:spcPct val="150000"/>
              </a:lnSpc>
            </a:pPr>
            <a:r>
              <a:rPr altLang="en-US" b="1" lang="zh-CN">
                <a:latin charset="-122" panose="020b0503020204020204" pitchFamily="34" typeface="微软雅黑"/>
                <a:ea charset="-122" panose="020b0503020204020204" pitchFamily="34" typeface="微软雅黑"/>
              </a:rPr>
              <a:t>适用范围 </a:t>
            </a:r>
          </a:p>
          <a:p>
            <a:pPr algn="ctr">
              <a:lnSpc>
                <a:spcPct val="150000"/>
              </a:lnSpc>
            </a:pPr>
            <a:r>
              <a:rPr altLang="en-US" b="1" lang="zh-CN">
                <a:latin charset="-122" panose="020b0503020204020204" pitchFamily="34" typeface="微软雅黑"/>
                <a:ea charset="-122" panose="020b0503020204020204" pitchFamily="34" typeface="微软雅黑"/>
              </a:rPr>
              <a:t> 适用于XXX公司全体在职员工。</a:t>
            </a:r>
          </a:p>
          <a:p>
            <a:pPr algn="ctr">
              <a:lnSpc>
                <a:spcPct val="150000"/>
              </a:lnSpc>
            </a:pPr>
            <a:r>
              <a:rPr altLang="en-US" b="1" lang="zh-CN">
                <a:latin charset="-122" panose="020b0503020204020204" pitchFamily="34" typeface="微软雅黑"/>
                <a:ea charset="-122" panose="020b0503020204020204" pitchFamily="34" typeface="微软雅黑"/>
              </a:rPr>
              <a:t>职责</a:t>
            </a:r>
          </a:p>
          <a:p>
            <a:pPr algn="ctr">
              <a:lnSpc>
                <a:spcPct val="150000"/>
              </a:lnSpc>
            </a:pPr>
            <a:r>
              <a:rPr altLang="en-US" b="1" lang="zh-CN">
                <a:latin charset="-122" panose="020b0503020204020204" pitchFamily="34" typeface="微软雅黑"/>
                <a:ea charset="-122" panose="020b0503020204020204" pitchFamily="34" typeface="微软雅黑"/>
              </a:rPr>
              <a:t>（一）公司行政处负责按公司行政制度对全体员工执行奖惩；负责受理各部门提报的奖惩申请；</a:t>
            </a:r>
          </a:p>
          <a:p>
            <a:pPr algn="ctr">
              <a:lnSpc>
                <a:spcPct val="150000"/>
              </a:lnSpc>
            </a:pPr>
            <a:r>
              <a:rPr altLang="en-US" b="1" lang="zh-CN">
                <a:latin charset="-122" panose="020b0503020204020204" pitchFamily="34" typeface="微软雅黑"/>
                <a:ea charset="-122" panose="020b0503020204020204" pitchFamily="34" typeface="微软雅黑"/>
              </a:rPr>
              <a:t>（二）各部门最高负责人负责提报部门员工各项考核的奖惩申请；</a:t>
            </a:r>
          </a:p>
          <a:p>
            <a:pPr algn="ctr">
              <a:lnSpc>
                <a:spcPct val="150000"/>
              </a:lnSpc>
            </a:pPr>
            <a:r>
              <a:rPr altLang="en-US" b="1" lang="zh-CN">
                <a:latin charset="-122" panose="020b0503020204020204" pitchFamily="34" typeface="微软雅黑"/>
                <a:ea charset="-122" panose="020b0503020204020204" pitchFamily="34" typeface="微软雅黑"/>
              </a:rPr>
              <a:t>（三）行政处协理负责奖罚项目的初审，总经理或授权人员负责奖罚项目的最后审批。</a:t>
            </a:r>
          </a:p>
          <a:p>
            <a:pPr algn="ctr">
              <a:lnSpc>
                <a:spcPct val="150000"/>
              </a:lnSpc>
            </a:pPr>
            <a:r>
              <a:rPr altLang="en-US" b="1" lang="zh-CN">
                <a:latin charset="-122" panose="020b0503020204020204" pitchFamily="34" typeface="微软雅黑"/>
                <a:ea charset="-122" panose="020b0503020204020204" pitchFamily="34" typeface="微软雅黑"/>
              </a:rPr>
              <a:t>管理要求</a:t>
            </a:r>
          </a:p>
          <a:p>
            <a:pPr algn="ctr">
              <a:lnSpc>
                <a:spcPct val="150000"/>
              </a:lnSpc>
            </a:pPr>
            <a:r>
              <a:rPr altLang="en-US" b="1" lang="zh-CN">
                <a:latin charset="-122" panose="020b0503020204020204" pitchFamily="34" typeface="微软雅黑"/>
                <a:ea charset="-122" panose="020b0503020204020204" pitchFamily="34" typeface="微软雅黑"/>
              </a:rPr>
              <a:t>（一）奖励分为五大类：1、嘉奖；2、记功；3、记大功；4、调薪 ；5、晋升。</a:t>
            </a:r>
          </a:p>
        </p:txBody>
      </p:sp>
    </p:spTree>
    <p:extLst>
      <p:ext uri="{BB962C8B-B14F-4D97-AF65-F5344CB8AC3E}">
        <p14:creationId val="188386324"/>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6">
                                            <p:txEl>
                                              <p:pRg end="0" st="0"/>
                                            </p:txEl>
                                          </p:spTgt>
                                        </p:tgtEl>
                                        <p:attrNameLst>
                                          <p:attrName>style.visibility</p:attrName>
                                        </p:attrNameLst>
                                      </p:cBhvr>
                                      <p:to>
                                        <p:strVal val="visible"/>
                                      </p:to>
                                    </p:set>
                                    <p:animEffect filter="wipe(up)" transition="in">
                                      <p:cBhvr>
                                        <p:cTn dur="500" id="15"/>
                                        <p:tgtEl>
                                          <p:spTgt spid="6">
                                            <p:txEl>
                                              <p:pRg end="0" st="0"/>
                                            </p:txEl>
                                          </p:spTgt>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6">
                                            <p:txEl>
                                              <p:pRg end="1" st="1"/>
                                            </p:txEl>
                                          </p:spTgt>
                                        </p:tgtEl>
                                        <p:attrNameLst>
                                          <p:attrName>style.visibility</p:attrName>
                                        </p:attrNameLst>
                                      </p:cBhvr>
                                      <p:to>
                                        <p:strVal val="visible"/>
                                      </p:to>
                                    </p:set>
                                    <p:animEffect filter="wipe(up)" transition="in">
                                      <p:cBhvr>
                                        <p:cTn dur="500" id="19"/>
                                        <p:tgtEl>
                                          <p:spTgt spid="6">
                                            <p:txEl>
                                              <p:pRg end="1" st="1"/>
                                            </p:txEl>
                                          </p:spTgt>
                                        </p:tgtEl>
                                      </p:cBhvr>
                                    </p:animEffect>
                                  </p:childTnLst>
                                </p:cTn>
                              </p:par>
                            </p:childTnLst>
                          </p:cTn>
                        </p:par>
                        <p:par>
                          <p:cTn fill="hold" id="20" nodeType="afterGroup">
                            <p:stCondLst>
                              <p:cond delay="2000"/>
                            </p:stCondLst>
                            <p:childTnLst>
                              <p:par>
                                <p:cTn fill="hold" id="21" nodeType="afterEffect" presetClass="entr" presetID="22" presetSubtype="1">
                                  <p:stCondLst>
                                    <p:cond delay="0"/>
                                  </p:stCondLst>
                                  <p:childTnLst>
                                    <p:set>
                                      <p:cBhvr>
                                        <p:cTn dur="1" fill="hold" id="22">
                                          <p:stCondLst>
                                            <p:cond delay="0"/>
                                          </p:stCondLst>
                                        </p:cTn>
                                        <p:tgtEl>
                                          <p:spTgt spid="6">
                                            <p:txEl>
                                              <p:pRg end="2" st="2"/>
                                            </p:txEl>
                                          </p:spTgt>
                                        </p:tgtEl>
                                        <p:attrNameLst>
                                          <p:attrName>style.visibility</p:attrName>
                                        </p:attrNameLst>
                                      </p:cBhvr>
                                      <p:to>
                                        <p:strVal val="visible"/>
                                      </p:to>
                                    </p:set>
                                    <p:animEffect filter="wipe(up)" transition="in">
                                      <p:cBhvr>
                                        <p:cTn dur="500" id="23"/>
                                        <p:tgtEl>
                                          <p:spTgt spid="6">
                                            <p:txEl>
                                              <p:pRg end="2" st="2"/>
                                            </p:txEl>
                                          </p:spTgt>
                                        </p:tgtEl>
                                      </p:cBhvr>
                                    </p:animEffect>
                                  </p:childTnLst>
                                </p:cTn>
                              </p:par>
                            </p:childTnLst>
                          </p:cTn>
                        </p:par>
                        <p:par>
                          <p:cTn fill="hold" id="24" nodeType="afterGroup">
                            <p:stCondLst>
                              <p:cond delay="2500"/>
                            </p:stCondLst>
                            <p:childTnLst>
                              <p:par>
                                <p:cTn fill="hold" id="25" nodeType="afterEffect" presetClass="entr" presetID="22" presetSubtype="1">
                                  <p:stCondLst>
                                    <p:cond delay="0"/>
                                  </p:stCondLst>
                                  <p:childTnLst>
                                    <p:set>
                                      <p:cBhvr>
                                        <p:cTn dur="1" fill="hold" id="26">
                                          <p:stCondLst>
                                            <p:cond delay="0"/>
                                          </p:stCondLst>
                                        </p:cTn>
                                        <p:tgtEl>
                                          <p:spTgt spid="6">
                                            <p:txEl>
                                              <p:pRg end="3" st="3"/>
                                            </p:txEl>
                                          </p:spTgt>
                                        </p:tgtEl>
                                        <p:attrNameLst>
                                          <p:attrName>style.visibility</p:attrName>
                                        </p:attrNameLst>
                                      </p:cBhvr>
                                      <p:to>
                                        <p:strVal val="visible"/>
                                      </p:to>
                                    </p:set>
                                    <p:animEffect filter="wipe(up)" transition="in">
                                      <p:cBhvr>
                                        <p:cTn dur="500" id="27"/>
                                        <p:tgtEl>
                                          <p:spTgt spid="6">
                                            <p:txEl>
                                              <p:pRg end="3" st="3"/>
                                            </p:txEl>
                                          </p:spTgt>
                                        </p:tgtEl>
                                      </p:cBhvr>
                                    </p:animEffect>
                                  </p:childTnLst>
                                </p:cTn>
                              </p:par>
                            </p:childTnLst>
                          </p:cTn>
                        </p:par>
                        <p:par>
                          <p:cTn fill="hold" id="28" nodeType="afterGroup">
                            <p:stCondLst>
                              <p:cond delay="3000"/>
                            </p:stCondLst>
                            <p:childTnLst>
                              <p:par>
                                <p:cTn fill="hold" id="29" nodeType="afterEffect" presetClass="entr" presetID="22" presetSubtype="1">
                                  <p:stCondLst>
                                    <p:cond delay="0"/>
                                  </p:stCondLst>
                                  <p:childTnLst>
                                    <p:set>
                                      <p:cBhvr>
                                        <p:cTn dur="1" fill="hold" id="30">
                                          <p:stCondLst>
                                            <p:cond delay="0"/>
                                          </p:stCondLst>
                                        </p:cTn>
                                        <p:tgtEl>
                                          <p:spTgt spid="6">
                                            <p:txEl>
                                              <p:pRg end="4" st="4"/>
                                            </p:txEl>
                                          </p:spTgt>
                                        </p:tgtEl>
                                        <p:attrNameLst>
                                          <p:attrName>style.visibility</p:attrName>
                                        </p:attrNameLst>
                                      </p:cBhvr>
                                      <p:to>
                                        <p:strVal val="visible"/>
                                      </p:to>
                                    </p:set>
                                    <p:animEffect filter="wipe(up)" transition="in">
                                      <p:cBhvr>
                                        <p:cTn dur="500" id="31"/>
                                        <p:tgtEl>
                                          <p:spTgt spid="6">
                                            <p:txEl>
                                              <p:pRg end="4" st="4"/>
                                            </p:txEl>
                                          </p:spTgt>
                                        </p:tgtEl>
                                      </p:cBhvr>
                                    </p:animEffect>
                                  </p:childTnLst>
                                </p:cTn>
                              </p:par>
                            </p:childTnLst>
                          </p:cTn>
                        </p:par>
                        <p:par>
                          <p:cTn fill="hold" id="32" nodeType="afterGroup">
                            <p:stCondLst>
                              <p:cond delay="3500"/>
                            </p:stCondLst>
                            <p:childTnLst>
                              <p:par>
                                <p:cTn fill="hold" id="33" nodeType="afterEffect" presetClass="entr" presetID="22" presetSubtype="1">
                                  <p:stCondLst>
                                    <p:cond delay="0"/>
                                  </p:stCondLst>
                                  <p:childTnLst>
                                    <p:set>
                                      <p:cBhvr>
                                        <p:cTn dur="1" fill="hold" id="34">
                                          <p:stCondLst>
                                            <p:cond delay="0"/>
                                          </p:stCondLst>
                                        </p:cTn>
                                        <p:tgtEl>
                                          <p:spTgt spid="6">
                                            <p:txEl>
                                              <p:pRg end="5" st="5"/>
                                            </p:txEl>
                                          </p:spTgt>
                                        </p:tgtEl>
                                        <p:attrNameLst>
                                          <p:attrName>style.visibility</p:attrName>
                                        </p:attrNameLst>
                                      </p:cBhvr>
                                      <p:to>
                                        <p:strVal val="visible"/>
                                      </p:to>
                                    </p:set>
                                    <p:animEffect filter="wipe(up)" transition="in">
                                      <p:cBhvr>
                                        <p:cTn dur="500" id="35"/>
                                        <p:tgtEl>
                                          <p:spTgt spid="6">
                                            <p:txEl>
                                              <p:pRg end="5" st="5"/>
                                            </p:txEl>
                                          </p:spTgt>
                                        </p:tgtEl>
                                      </p:cBhvr>
                                    </p:animEffect>
                                  </p:childTnLst>
                                </p:cTn>
                              </p:par>
                            </p:childTnLst>
                          </p:cTn>
                        </p:par>
                        <p:par>
                          <p:cTn fill="hold" id="36" nodeType="afterGroup">
                            <p:stCondLst>
                              <p:cond delay="4000"/>
                            </p:stCondLst>
                            <p:childTnLst>
                              <p:par>
                                <p:cTn fill="hold" id="37" nodeType="afterEffect" presetClass="entr" presetID="22" presetSubtype="1">
                                  <p:stCondLst>
                                    <p:cond delay="0"/>
                                  </p:stCondLst>
                                  <p:childTnLst>
                                    <p:set>
                                      <p:cBhvr>
                                        <p:cTn dur="1" fill="hold" id="38">
                                          <p:stCondLst>
                                            <p:cond delay="0"/>
                                          </p:stCondLst>
                                        </p:cTn>
                                        <p:tgtEl>
                                          <p:spTgt spid="6">
                                            <p:txEl>
                                              <p:pRg end="6" st="6"/>
                                            </p:txEl>
                                          </p:spTgt>
                                        </p:tgtEl>
                                        <p:attrNameLst>
                                          <p:attrName>style.visibility</p:attrName>
                                        </p:attrNameLst>
                                      </p:cBhvr>
                                      <p:to>
                                        <p:strVal val="visible"/>
                                      </p:to>
                                    </p:set>
                                    <p:animEffect filter="wipe(up)" transition="in">
                                      <p:cBhvr>
                                        <p:cTn dur="500" id="39"/>
                                        <p:tgtEl>
                                          <p:spTgt spid="6">
                                            <p:txEl>
                                              <p:pRg end="6" st="6"/>
                                            </p:txEl>
                                          </p:spTgt>
                                        </p:tgtEl>
                                      </p:cBhvr>
                                    </p:animEffect>
                                  </p:childTnLst>
                                </p:cTn>
                              </p:par>
                            </p:childTnLst>
                          </p:cTn>
                        </p:par>
                        <p:par>
                          <p:cTn fill="hold" id="40" nodeType="afterGroup">
                            <p:stCondLst>
                              <p:cond delay="4500"/>
                            </p:stCondLst>
                            <p:childTnLst>
                              <p:par>
                                <p:cTn fill="hold" id="41" nodeType="afterEffect" presetClass="entr" presetID="22" presetSubtype="1">
                                  <p:stCondLst>
                                    <p:cond delay="0"/>
                                  </p:stCondLst>
                                  <p:childTnLst>
                                    <p:set>
                                      <p:cBhvr>
                                        <p:cTn dur="1" fill="hold" id="42">
                                          <p:stCondLst>
                                            <p:cond delay="0"/>
                                          </p:stCondLst>
                                        </p:cTn>
                                        <p:tgtEl>
                                          <p:spTgt spid="6">
                                            <p:txEl>
                                              <p:pRg end="7" st="7"/>
                                            </p:txEl>
                                          </p:spTgt>
                                        </p:tgtEl>
                                        <p:attrNameLst>
                                          <p:attrName>style.visibility</p:attrName>
                                        </p:attrNameLst>
                                      </p:cBhvr>
                                      <p:to>
                                        <p:strVal val="visible"/>
                                      </p:to>
                                    </p:set>
                                    <p:animEffect filter="wipe(up)" transition="in">
                                      <p:cBhvr>
                                        <p:cTn dur="500" id="43"/>
                                        <p:tgtEl>
                                          <p:spTgt spid="6">
                                            <p:txEl>
                                              <p:pRg end="7" st="7"/>
                                            </p:txEl>
                                          </p:spTgt>
                                        </p:tgtEl>
                                      </p:cBhvr>
                                    </p:animEffect>
                                  </p:childTnLst>
                                </p:cTn>
                              </p:par>
                            </p:childTnLst>
                          </p:cTn>
                        </p:par>
                        <p:par>
                          <p:cTn fill="hold" id="44" nodeType="afterGroup">
                            <p:stCondLst>
                              <p:cond delay="5000"/>
                            </p:stCondLst>
                            <p:childTnLst>
                              <p:par>
                                <p:cTn fill="hold" id="45" nodeType="afterEffect" presetClass="entr" presetID="22" presetSubtype="1">
                                  <p:stCondLst>
                                    <p:cond delay="0"/>
                                  </p:stCondLst>
                                  <p:childTnLst>
                                    <p:set>
                                      <p:cBhvr>
                                        <p:cTn dur="1" fill="hold" id="46">
                                          <p:stCondLst>
                                            <p:cond delay="0"/>
                                          </p:stCondLst>
                                        </p:cTn>
                                        <p:tgtEl>
                                          <p:spTgt spid="6">
                                            <p:txEl>
                                              <p:pRg end="8" st="8"/>
                                            </p:txEl>
                                          </p:spTgt>
                                        </p:tgtEl>
                                        <p:attrNameLst>
                                          <p:attrName>style.visibility</p:attrName>
                                        </p:attrNameLst>
                                      </p:cBhvr>
                                      <p:to>
                                        <p:strVal val="visible"/>
                                      </p:to>
                                    </p:set>
                                    <p:animEffect filter="wipe(up)" transition="in">
                                      <p:cBhvr>
                                        <p:cTn dur="500" id="47"/>
                                        <p:tgtEl>
                                          <p:spTgt spid="6">
                                            <p:txEl>
                                              <p:pRg end="8" st="8"/>
                                            </p:txEl>
                                          </p:spTgt>
                                        </p:tgtEl>
                                      </p:cBhvr>
                                    </p:animEffect>
                                  </p:childTnLst>
                                </p:cTn>
                              </p:par>
                            </p:childTnLst>
                          </p:cTn>
                        </p:par>
                        <p:par>
                          <p:cTn fill="hold" id="48" nodeType="afterGroup">
                            <p:stCondLst>
                              <p:cond delay="5500"/>
                            </p:stCondLst>
                            <p:childTnLst>
                              <p:par>
                                <p:cTn fill="hold" id="49" nodeType="afterEffect" presetClass="entr" presetID="22" presetSubtype="1">
                                  <p:stCondLst>
                                    <p:cond delay="0"/>
                                  </p:stCondLst>
                                  <p:childTnLst>
                                    <p:set>
                                      <p:cBhvr>
                                        <p:cTn dur="1" fill="hold" id="50">
                                          <p:stCondLst>
                                            <p:cond delay="0"/>
                                          </p:stCondLst>
                                        </p:cTn>
                                        <p:tgtEl>
                                          <p:spTgt spid="6">
                                            <p:txEl>
                                              <p:pRg end="9" st="9"/>
                                            </p:txEl>
                                          </p:spTgt>
                                        </p:tgtEl>
                                        <p:attrNameLst>
                                          <p:attrName>style.visibility</p:attrName>
                                        </p:attrNameLst>
                                      </p:cBhvr>
                                      <p:to>
                                        <p:strVal val="visible"/>
                                      </p:to>
                                    </p:set>
                                    <p:animEffect filter="wipe(up)" transition="in">
                                      <p:cBhvr>
                                        <p:cTn dur="500" id="51"/>
                                        <p:tgtEl>
                                          <p:spTgt spid="6">
                                            <p:txEl>
                                              <p:pRg end="9" st="9"/>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72"/>
            <a:ext cx="12223491" cy="6857855"/>
          </a:xfrm>
          <a:prstGeom prst="rect">
            <a:avLst/>
          </a:prstGeom>
        </p:spPr>
      </p:pic>
      <p:grpSp>
        <p:nvGrpSpPr>
          <p:cNvPr id="19" name="组合 18"/>
          <p:cNvGrpSpPr/>
          <p:nvPr/>
        </p:nvGrpSpPr>
        <p:grpSpPr>
          <a:xfrm>
            <a:off x="1298014" y="1624617"/>
            <a:ext cx="9644299" cy="3322337"/>
            <a:chOff x="1298014" y="1624617"/>
            <a:chExt cx="9644299" cy="3322337"/>
          </a:xfrm>
        </p:grpSpPr>
        <p:sp>
          <p:nvSpPr>
            <p:cNvPr id="11" name="矩形 10"/>
            <p:cNvSpPr/>
            <p:nvPr/>
          </p:nvSpPr>
          <p:spPr>
            <a:xfrm>
              <a:off x="1315909" y="1630981"/>
              <a:ext cx="9626404" cy="3313113"/>
            </a:xfrm>
            <a:prstGeom prst="rect">
              <a:avLst/>
            </a:prstGeom>
            <a:solidFill>
              <a:schemeClr val="bg1"/>
            </a:solidFill>
            <a:ln>
              <a:noFill/>
            </a:ln>
            <a:effectLst>
              <a:outerShdw algn="t" blurRad="139700" dir="3900000" dist="635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spc="300" sz="4000">
                <a:solidFill>
                  <a:srgbClr val="0070C0"/>
                </a:solidFill>
                <a:latin charset="-122" panose="020b0503020204020204" pitchFamily="34" typeface="微软雅黑"/>
                <a:ea charset="-122" panose="020b0503020204020204" pitchFamily="34" typeface="微软雅黑"/>
                <a:cs charset="0" pitchFamily="34" typeface="PT Sans"/>
              </a:endParaRPr>
            </a:p>
          </p:txBody>
        </p:sp>
        <p:sp>
          <p:nvSpPr>
            <p:cNvPr id="7" name="矩形 5"/>
            <p:cNvSpPr/>
            <p:nvPr/>
          </p:nvSpPr>
          <p:spPr>
            <a:xfrm flipH="1">
              <a:off x="1298014" y="1624617"/>
              <a:ext cx="2261320" cy="3322337"/>
            </a:xfrm>
            <a:custGeom>
              <a:gdLst>
                <a:gd fmla="*/ 0 w 2591064" name="connsiteX0"/>
                <a:gd fmla="*/ 13214 h 6898029" name="connsiteY0"/>
                <a:gd fmla="*/ 2585113 w 2591064" name="connsiteX1"/>
                <a:gd fmla="*/ 0 h 6898029" name="connsiteY1"/>
                <a:gd fmla="*/ 2591064 w 2591064" name="connsiteX2"/>
                <a:gd fmla="*/ 6892093 h 6898029" name="connsiteY2"/>
                <a:gd fmla="*/ 940750 w 2591064" name="connsiteX3"/>
                <a:gd fmla="*/ 6898029 h 6898029" name="connsiteY3"/>
                <a:gd fmla="*/ 0 w 2591064" name="connsiteX4"/>
                <a:gd fmla="*/ 13214 h 689802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98029" w="2591064">
                  <a:moveTo>
                    <a:pt x="0" y="13214"/>
                  </a:moveTo>
                  <a:lnTo>
                    <a:pt x="2585113" y="0"/>
                  </a:lnTo>
                  <a:cubicBezTo>
                    <a:pt x="2589522" y="2301759"/>
                    <a:pt x="2586655" y="4590334"/>
                    <a:pt x="2591064" y="6892093"/>
                  </a:cubicBezTo>
                  <a:lnTo>
                    <a:pt x="940750" y="6898029"/>
                  </a:lnTo>
                  <a:lnTo>
                    <a:pt x="0" y="1321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文本框 9"/>
          <p:cNvSpPr txBox="1"/>
          <p:nvPr/>
        </p:nvSpPr>
        <p:spPr>
          <a:xfrm>
            <a:off x="1436458" y="2471929"/>
            <a:ext cx="1651317" cy="1615440"/>
          </a:xfrm>
          <a:prstGeom prst="rect">
            <a:avLst/>
          </a:prstGeom>
          <a:noFill/>
        </p:spPr>
        <p:txBody>
          <a:bodyPr rtlCol="0" wrap="none">
            <a:spAutoFit/>
          </a:bodyPr>
          <a:lstStyle/>
          <a:p>
            <a:r>
              <a:rPr altLang="zh-CN" lang="en-US" spc="600" sz="10000">
                <a:solidFill>
                  <a:schemeClr val="bg1"/>
                </a:solidFill>
                <a:latin charset="0" panose="020b0806030902050204" pitchFamily="34" typeface="Impact"/>
              </a:rPr>
              <a:t>04</a:t>
            </a:r>
          </a:p>
        </p:txBody>
      </p:sp>
      <p:grpSp>
        <p:nvGrpSpPr>
          <p:cNvPr id="20" name="组合 19"/>
          <p:cNvGrpSpPr/>
          <p:nvPr/>
        </p:nvGrpSpPr>
        <p:grpSpPr>
          <a:xfrm>
            <a:off x="4891313" y="1751694"/>
            <a:ext cx="5919955" cy="2078061"/>
            <a:chOff x="4891313" y="1751694"/>
            <a:chExt cx="5919955" cy="2078061"/>
          </a:xfrm>
        </p:grpSpPr>
        <p:grpSp>
          <p:nvGrpSpPr>
            <p:cNvPr id="17" name="组合 16"/>
            <p:cNvGrpSpPr/>
            <p:nvPr/>
          </p:nvGrpSpPr>
          <p:grpSpPr>
            <a:xfrm>
              <a:off x="4891313" y="2783315"/>
              <a:ext cx="3229547" cy="1046440"/>
              <a:chOff x="4891313" y="3025151"/>
              <a:chExt cx="3229547" cy="1046440"/>
            </a:xfrm>
          </p:grpSpPr>
          <p:sp>
            <p:nvSpPr>
              <p:cNvPr id="9" name="矩形 8"/>
              <p:cNvSpPr/>
              <p:nvPr/>
            </p:nvSpPr>
            <p:spPr>
              <a:xfrm>
                <a:off x="4929476" y="3733037"/>
                <a:ext cx="3191383" cy="335280"/>
              </a:xfrm>
              <a:prstGeom prst="rect">
                <a:avLst/>
              </a:prstGeom>
            </p:spPr>
            <p:txBody>
              <a:bodyPr wrap="square">
                <a:spAutoFit/>
              </a:bodyPr>
              <a:lstStyle/>
              <a:p>
                <a:r>
                  <a:rPr altLang="zh-CN" i="0" lang="en-US" spc="300" sz="1600">
                    <a:solidFill>
                      <a:schemeClr val="bg1">
                        <a:lumMod val="65000"/>
                      </a:schemeClr>
                    </a:solidFill>
                    <a:effectLst/>
                    <a:latin charset="-122" panose="020b0503020204020204" pitchFamily="34" typeface="微软雅黑"/>
                    <a:ea charset="-122" panose="020b0503020204020204" pitchFamily="34" typeface="微软雅黑"/>
                  </a:rPr>
                  <a:t>PLANNING REPORT</a:t>
                </a:r>
              </a:p>
            </p:txBody>
          </p:sp>
          <p:sp>
            <p:nvSpPr>
              <p:cNvPr id="16" name="矩形 15"/>
              <p:cNvSpPr/>
              <p:nvPr/>
            </p:nvSpPr>
            <p:spPr>
              <a:xfrm>
                <a:off x="4900206" y="3025151"/>
                <a:ext cx="1821180" cy="701040"/>
              </a:xfrm>
              <a:prstGeom prst="rect">
                <a:avLst/>
              </a:prstGeom>
            </p:spPr>
            <p:txBody>
              <a:bodyPr wrap="none">
                <a:spAutoFit/>
              </a:bodyPr>
              <a:lstStyle/>
              <a:p>
                <a:pPr algn="ctr"/>
                <a:r>
                  <a:rPr altLang="en-US" b="1" lang="zh-CN" spc="300" sz="4000">
                    <a:solidFill>
                      <a:srgbClr val="0070C0"/>
                    </a:solidFill>
                    <a:latin charset="-122" panose="020b0503020204020204" pitchFamily="34" typeface="微软雅黑"/>
                    <a:ea charset="-122" panose="020b0503020204020204" pitchFamily="34" typeface="微软雅黑"/>
                    <a:cs charset="0" pitchFamily="34" typeface="PT Sans"/>
                  </a:rPr>
                  <a:t>规划篇</a:t>
                </a:r>
              </a:p>
            </p:txBody>
          </p:sp>
        </p:grpSp>
        <p:sp>
          <p:nvSpPr>
            <p:cNvPr id="18" name="矩形 17"/>
            <p:cNvSpPr/>
            <p:nvPr/>
          </p:nvSpPr>
          <p:spPr>
            <a:xfrm>
              <a:off x="9714495" y="1751694"/>
              <a:ext cx="1706880" cy="548640"/>
            </a:xfrm>
            <a:prstGeom prst="rect">
              <a:avLst/>
            </a:prstGeom>
          </p:spPr>
          <p:txBody>
            <a:bodyPr wrap="none">
              <a:spAutoFit/>
            </a:bodyPr>
            <a:lstStyle/>
            <a:p>
              <a:pPr>
                <a:defRPr/>
              </a:pPr>
              <a:r>
                <a:rPr altLang="zh-CN" lang="en-US" sz="3000">
                  <a:solidFill>
                    <a:schemeClr val="accent1">
                      <a:lumMod val="75000"/>
                    </a:schemeClr>
                  </a:solidFill>
                  <a:latin charset="0" panose="04030905020b02020c02" pitchFamily="82" typeface="Bauhaus 93"/>
                </a:rPr>
                <a:t>lOgO</a:t>
              </a:r>
            </a:p>
          </p:txBody>
        </p:sp>
      </p:grpSp>
    </p:spTree>
    <p:extLst>
      <p:ext uri="{BB962C8B-B14F-4D97-AF65-F5344CB8AC3E}">
        <p14:creationId val="3590410690"/>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0">
                                            <p:txEl>
                                              <p:pRg end="0" st="0"/>
                                            </p:txEl>
                                          </p:spTgt>
                                        </p:tgtEl>
                                        <p:attrNameLst>
                                          <p:attrName>style.visibility</p:attrName>
                                        </p:attrNameLst>
                                      </p:cBhvr>
                                      <p:to>
                                        <p:strVal val="visible"/>
                                      </p:to>
                                    </p:set>
                                    <p:animEffect filter="wipe(left)" transition="in">
                                      <p:cBhvr>
                                        <p:cTn dur="500" id="13"/>
                                        <p:tgtEl>
                                          <p:spTgt spid="10">
                                            <p:txEl>
                                              <p:pRg end="0" st="0"/>
                                            </p:txEl>
                                          </p:spTgt>
                                        </p:tgtEl>
                                      </p:cBhvr>
                                    </p:animEffect>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500" id="17"/>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自我评估</a:t>
              </a:r>
            </a:p>
          </p:txBody>
        </p:sp>
        <p:sp>
          <p:nvSpPr>
            <p:cNvPr id="10" name="Text Box 7"/>
            <p:cNvSpPr txBox="1">
              <a:spLocks noChangeArrowheads="1"/>
            </p:cNvSpPr>
            <p:nvPr/>
          </p:nvSpPr>
          <p:spPr bwMode="auto">
            <a:xfrm>
              <a:off x="1639288" y="1052709"/>
              <a:ext cx="1851978"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SELF ASSESSMENT </a:t>
              </a:r>
            </a:p>
          </p:txBody>
        </p:sp>
      </p:grpSp>
      <p:sp>
        <p:nvSpPr>
          <p:cNvPr id="11" name="矩形 10"/>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69"/>
          <p:cNvSpPr>
            <a:spLocks noEditPoints="1"/>
          </p:cNvSpPr>
          <p:nvPr/>
        </p:nvSpPr>
        <p:spPr bwMode="auto">
          <a:xfrm>
            <a:off x="5157116" y="1669486"/>
            <a:ext cx="1974593" cy="4665055"/>
          </a:xfrm>
          <a:custGeom>
            <a:gdLst>
              <a:gd fmla="*/ 3562183 w 693" name="T0"/>
              <a:gd fmla="*/ 8655381 h 1641" name="T1"/>
              <a:gd fmla="*/ 2963736 w 693" name="T2"/>
              <a:gd fmla="*/ 5601544 h 1641" name="T3"/>
              <a:gd fmla="*/ 2838347 w 693" name="T4"/>
              <a:gd fmla="*/ 4486922 h 1641" name="T5"/>
              <a:gd fmla="*/ 3032130 w 693" name="T6"/>
              <a:gd fmla="*/ 4322004 h 1641" name="T7"/>
              <a:gd fmla="*/ 3254410 w 693" name="T8"/>
              <a:gd fmla="*/ 2877545 h 1641" name="T9"/>
              <a:gd fmla="*/ 2878243 w 693" name="T10"/>
              <a:gd fmla="*/ 1603691 h 1641" name="T11"/>
              <a:gd fmla="*/ 2245600 w 693" name="T12"/>
              <a:gd fmla="*/ 1381904 h 1641" name="T13"/>
              <a:gd fmla="*/ 1960625 w 693" name="T14"/>
              <a:gd fmla="*/ 1216985 h 1641" name="T15"/>
              <a:gd fmla="*/ 1943527 w 693" name="T16"/>
              <a:gd fmla="*/ 1160117 h 1641" name="T17"/>
              <a:gd fmla="*/ 2017620 w 693" name="T18"/>
              <a:gd fmla="*/ 369645 h 1641" name="T19"/>
              <a:gd fmla="*/ 1783941 w 693" name="T20"/>
              <a:gd fmla="*/ 0 h 1641" name="T21"/>
              <a:gd fmla="*/ 1299484 w 693" name="T22"/>
              <a:gd fmla="*/ 136484 h 1641" name="T23"/>
              <a:gd fmla="*/ 1219691 w 693" name="T24"/>
              <a:gd fmla="*/ 688108 h 1641" name="T25"/>
              <a:gd fmla="*/ 1367878 w 693" name="T26"/>
              <a:gd fmla="*/ 1137369 h 1641" name="T27"/>
              <a:gd fmla="*/ 1367878 w 693" name="T28"/>
              <a:gd fmla="*/ 1222672 h 1641" name="T29"/>
              <a:gd fmla="*/ 837825 w 693" name="T30"/>
              <a:gd fmla="*/ 1546822 h 1641" name="T31"/>
              <a:gd fmla="*/ 125389 w 693" name="T32"/>
              <a:gd fmla="*/ 3019716 h 1641" name="T33"/>
              <a:gd fmla="*/ 644043 w 693" name="T34"/>
              <a:gd fmla="*/ 4418680 h 1641" name="T35"/>
              <a:gd fmla="*/ 815027 w 693" name="T36"/>
              <a:gd fmla="*/ 4560851 h 1641" name="T37"/>
              <a:gd fmla="*/ 1253888 w 693" name="T38"/>
              <a:gd fmla="*/ 6727540 h 1641" name="T39"/>
              <a:gd fmla="*/ 1521764 w 693" name="T40"/>
              <a:gd fmla="*/ 8359665 h 1641" name="T41"/>
              <a:gd fmla="*/ 1316583 w 693" name="T42"/>
              <a:gd fmla="*/ 9110329 h 1641" name="T43"/>
              <a:gd fmla="*/ 1954926 w 693" name="T44"/>
              <a:gd fmla="*/ 9070521 h 1641" name="T45"/>
              <a:gd fmla="*/ 2000522 w 693" name="T46"/>
              <a:gd fmla="*/ 8553018 h 1641" name="T47"/>
              <a:gd fmla="*/ 1949226 w 693" name="T48"/>
              <a:gd fmla="*/ 7546446 h 1641" name="T49"/>
              <a:gd fmla="*/ 1903630 w 693" name="T50"/>
              <a:gd fmla="*/ 6642237 h 1641" name="T51"/>
              <a:gd fmla="*/ 2120211 w 693" name="T52"/>
              <a:gd fmla="*/ 5635665 h 1641" name="T53"/>
              <a:gd fmla="*/ 2821249 w 693" name="T54"/>
              <a:gd fmla="*/ 8274362 h 1641" name="T55"/>
              <a:gd fmla="*/ 3151819 w 693" name="T56"/>
              <a:gd fmla="*/ 9070521 h 1641" name="T57"/>
              <a:gd fmla="*/ 3949748 w 693" name="T58"/>
              <a:gd fmla="*/ 9258187 h 1641" name="T59"/>
              <a:gd fmla="*/ 655442 w 693" name="T60"/>
              <a:gd fmla="*/ 3457603 h 1641" name="T61"/>
              <a:gd fmla="*/ 712437 w 693" name="T62"/>
              <a:gd fmla="*/ 2979908 h 1641" name="T63"/>
              <a:gd fmla="*/ 2251299 w 693" name="T64"/>
              <a:gd fmla="*/ 3923924 h 1641" name="T65"/>
              <a:gd fmla="*/ 1789641 w 693" name="T66"/>
              <a:gd fmla="*/ 1745862 h 1641" name="T67"/>
              <a:gd fmla="*/ 1595858 w 693" name="T68"/>
              <a:gd fmla="*/ 1654872 h 1641" name="T69"/>
              <a:gd fmla="*/ 1681350 w 693" name="T70"/>
              <a:gd fmla="*/ 2758121 h 1641" name="T71"/>
              <a:gd fmla="*/ 1561661 w 693" name="T72"/>
              <a:gd fmla="*/ 3906864 h 1641" name="T73"/>
              <a:gd fmla="*/ 1339381 w 693" name="T74"/>
              <a:gd fmla="*/ 3082271 h 1641" name="T75"/>
              <a:gd fmla="*/ 1413474 w 693" name="T76"/>
              <a:gd fmla="*/ 1279541 h 1641" name="T77"/>
              <a:gd fmla="*/ 1903630 w 693" name="T78"/>
              <a:gd fmla="*/ 1290914 h 1641" name="T79"/>
              <a:gd fmla="*/ 2171506 w 693" name="T80"/>
              <a:gd fmla="*/ 2348668 h 1641" name="T81"/>
              <a:gd fmla="*/ 2342491 w 693" name="T82"/>
              <a:gd fmla="*/ 3918238 h 1641" name="T83"/>
              <a:gd fmla="*/ 2695860 w 693" name="T84"/>
              <a:gd fmla="*/ 2758121 h 1641" name="T85"/>
              <a:gd fmla="*/ 2855446 w 693" name="T86"/>
              <a:gd fmla="*/ 3275624 h 1641"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641" w="693">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2"/>
          </a:solidFill>
          <a:ln>
            <a:noFill/>
          </a:ln>
          <a:effectLst>
            <a:outerShdw algn="br" blurRad="76200" kx="1199993" rotWithShape="0" sy="23000">
              <a:srgbClr val="000000">
                <a:alpha val="6000"/>
              </a:srgbClr>
            </a:outerShdw>
          </a:effectLst>
          <a:extLst>
            <a:ext uri="{91240B29-F687-4F45-9708-019B960494DF}">
              <a14:hiddenLine w="9525">
                <a:solidFill>
                  <a:srgbClr val="000000"/>
                </a:solidFill>
                <a:round/>
                <a:headEnd/>
                <a:tailEnd/>
              </a14:hiddenLine>
            </a:ext>
          </a:extLst>
        </p:spPr>
        <p:txBody>
          <a:bodyPr bIns="30476" lIns="60952" rIns="60952" tIns="30476"/>
          <a:lstStyle/>
          <a:p>
            <a:endParaRPr altLang="en-US" lang="zh-CN" sz="1075"/>
          </a:p>
        </p:txBody>
      </p:sp>
      <p:grpSp>
        <p:nvGrpSpPr>
          <p:cNvPr id="7" name="Group 2"/>
          <p:cNvGrpSpPr/>
          <p:nvPr/>
        </p:nvGrpSpPr>
        <p:grpSpPr>
          <a:xfrm>
            <a:off x="1904752" y="2655195"/>
            <a:ext cx="2886493" cy="326189"/>
            <a:chOff x="1848067" y="2697524"/>
            <a:chExt cx="2311184" cy="316190"/>
          </a:xfrm>
        </p:grpSpPr>
        <p:cxnSp>
          <p:nvCxnSpPr>
            <p:cNvPr id="12" name="Straight Connector 56"/>
            <p:cNvCxnSpPr/>
            <p:nvPr/>
          </p:nvCxnSpPr>
          <p:spPr>
            <a:xfrm flipH="1" flipV="1">
              <a:off x="3661047" y="2697524"/>
              <a:ext cx="498204" cy="31619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57"/>
            <p:cNvCxnSpPr/>
            <p:nvPr/>
          </p:nvCxnSpPr>
          <p:spPr>
            <a:xfrm flipH="1">
              <a:off x="1848067" y="2697524"/>
              <a:ext cx="1812980"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grpSp>
      <p:grpSp>
        <p:nvGrpSpPr>
          <p:cNvPr id="14" name="Group 58"/>
          <p:cNvGrpSpPr/>
          <p:nvPr/>
        </p:nvGrpSpPr>
        <p:grpSpPr>
          <a:xfrm>
            <a:off x="1913483" y="2278212"/>
            <a:ext cx="2134116" cy="1136502"/>
            <a:chOff x="838200" y="2992185"/>
            <a:chExt cx="1600200" cy="852868"/>
          </a:xfrm>
        </p:grpSpPr>
        <p:sp>
          <p:nvSpPr>
            <p:cNvPr id="15" name="TextBox 59"/>
            <p:cNvSpPr txBox="1">
              <a:spLocks noChangeArrowheads="1"/>
            </p:cNvSpPr>
            <p:nvPr/>
          </p:nvSpPr>
          <p:spPr bwMode="auto">
            <a:xfrm>
              <a:off x="838200" y="2992185"/>
              <a:ext cx="1600200" cy="25160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4300">
                  <a:solidFill>
                    <a:schemeClr val="tx1"/>
                  </a:solidFill>
                  <a:latin charset="0" panose="020f0502020204030204" pitchFamily="34" typeface="Calibri"/>
                  <a:ea charset="-128" panose="020b0600070205080204" pitchFamily="34" typeface="ＭＳ Ｐゴシック"/>
                </a:defRPr>
              </a:lvl1pPr>
              <a:lvl2pPr indent="-285750" marL="742950">
                <a:defRPr sz="4300">
                  <a:solidFill>
                    <a:schemeClr val="tx1"/>
                  </a:solidFill>
                  <a:latin charset="0" panose="020f0502020204030204" pitchFamily="34" typeface="Calibri"/>
                  <a:ea charset="-128" panose="020b0600070205080204" pitchFamily="34" typeface="ＭＳ Ｐゴシック"/>
                </a:defRPr>
              </a:lvl2pPr>
              <a:lvl3pPr indent="-228600" marL="1143000">
                <a:defRPr sz="4300">
                  <a:solidFill>
                    <a:schemeClr val="tx1"/>
                  </a:solidFill>
                  <a:latin charset="0" panose="020f0502020204030204" pitchFamily="34" typeface="Calibri"/>
                  <a:ea charset="-128" panose="020b0600070205080204" pitchFamily="34" typeface="ＭＳ Ｐゴシック"/>
                </a:defRPr>
              </a:lvl3pPr>
              <a:lvl4pPr indent="-228600" marL="1600200">
                <a:defRPr sz="4300">
                  <a:solidFill>
                    <a:schemeClr val="tx1"/>
                  </a:solidFill>
                  <a:latin charset="0" panose="020f0502020204030204" pitchFamily="34" typeface="Calibri"/>
                  <a:ea charset="-128" panose="020b0600070205080204" pitchFamily="34" typeface="ＭＳ Ｐゴシック"/>
                </a:defRPr>
              </a:lvl4pPr>
              <a:lvl5pPr indent="-228600" marL="2057400">
                <a:defRPr sz="4300">
                  <a:solidFill>
                    <a:schemeClr val="tx1"/>
                  </a:solidFill>
                  <a:latin charset="0" panose="020f0502020204030204" pitchFamily="34" typeface="Calibri"/>
                  <a:ea charset="-128" panose="020b0600070205080204" pitchFamily="34" typeface="ＭＳ Ｐゴシック"/>
                </a:defRPr>
              </a:lvl5pPr>
              <a:lvl6pPr defTabSz="1087438"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1087438"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1087438"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1087438"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r>
                <a:rPr altLang="en-US" b="1" lang="zh-CN" sz="1600">
                  <a:latin charset="-122" panose="020b0503020204020204" pitchFamily="34" typeface="微软雅黑"/>
                  <a:ea charset="-122" panose="020b0503020204020204" pitchFamily="34" typeface="微软雅黑"/>
                  <a:cs typeface="Lato Regular"/>
                </a:rPr>
                <a:t>在此添加标题</a:t>
              </a:r>
            </a:p>
          </p:txBody>
        </p:sp>
        <p:sp>
          <p:nvSpPr>
            <p:cNvPr id="16" name="TextBox 60"/>
            <p:cNvSpPr txBox="1">
              <a:spLocks noChangeArrowheads="1"/>
            </p:cNvSpPr>
            <p:nvPr/>
          </p:nvSpPr>
          <p:spPr bwMode="auto">
            <a:xfrm>
              <a:off x="838200" y="3326260"/>
              <a:ext cx="1600200" cy="5187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ＭＳ Ｐゴシック"/>
                </a:defRPr>
              </a:lvl1pPr>
              <a:lvl2pPr indent="-285750" marL="742950">
                <a:defRPr sz="4300">
                  <a:solidFill>
                    <a:schemeClr val="tx1"/>
                  </a:solidFill>
                  <a:latin charset="0" panose="020f0502020204030204" pitchFamily="34" typeface="Calibri"/>
                  <a:ea charset="-128" panose="020b0600070205080204" pitchFamily="34" typeface="ＭＳ Ｐゴシック"/>
                </a:defRPr>
              </a:lvl2pPr>
              <a:lvl3pPr indent="-228600" marL="1143000">
                <a:defRPr sz="4300">
                  <a:solidFill>
                    <a:schemeClr val="tx1"/>
                  </a:solidFill>
                  <a:latin charset="0" panose="020f0502020204030204" pitchFamily="34" typeface="Calibri"/>
                  <a:ea charset="-128" panose="020b0600070205080204" pitchFamily="34" typeface="ＭＳ Ｐゴシック"/>
                </a:defRPr>
              </a:lvl3pPr>
              <a:lvl4pPr indent="-228600" marL="1600200">
                <a:defRPr sz="4300">
                  <a:solidFill>
                    <a:schemeClr val="tx1"/>
                  </a:solidFill>
                  <a:latin charset="0" panose="020f0502020204030204" pitchFamily="34" typeface="Calibri"/>
                  <a:ea charset="-128" panose="020b0600070205080204" pitchFamily="34" typeface="ＭＳ Ｐゴシック"/>
                </a:defRPr>
              </a:lvl4pPr>
              <a:lvl5pPr indent="-228600" marL="2057400">
                <a:defRPr sz="4300">
                  <a:solidFill>
                    <a:schemeClr val="tx1"/>
                  </a:solidFill>
                  <a:latin charset="0" panose="020f0502020204030204" pitchFamily="34" typeface="Calibri"/>
                  <a:ea charset="-128" panose="020b0600070205080204" pitchFamily="34" typeface="ＭＳ Ｐゴシック"/>
                </a:defRPr>
              </a:lvl5pPr>
              <a:lvl6pPr defTabSz="1087438"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1087438"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1087438"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1087438"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pPr defTabSz="878033">
                <a:lnSpc>
                  <a:spcPct val="120000"/>
                </a:lnSpc>
                <a:defRPr/>
              </a:pPr>
              <a:r>
                <a:rPr altLang="en-US" lang="zh-CN" spc="300" sz="105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grpSp>
      <p:grpSp>
        <p:nvGrpSpPr>
          <p:cNvPr id="17" name="Group 3"/>
          <p:cNvGrpSpPr/>
          <p:nvPr/>
        </p:nvGrpSpPr>
        <p:grpSpPr>
          <a:xfrm>
            <a:off x="7269010" y="2705194"/>
            <a:ext cx="2673002" cy="254761"/>
            <a:chOff x="7528087" y="2680840"/>
            <a:chExt cx="2061939" cy="316190"/>
          </a:xfrm>
        </p:grpSpPr>
        <p:cxnSp>
          <p:nvCxnSpPr>
            <p:cNvPr id="18" name="Straight Connector 61"/>
            <p:cNvCxnSpPr/>
            <p:nvPr/>
          </p:nvCxnSpPr>
          <p:spPr>
            <a:xfrm flipV="1">
              <a:off x="7528087" y="2680840"/>
              <a:ext cx="497730" cy="31619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9" name="Straight Connector 62"/>
            <p:cNvCxnSpPr/>
            <p:nvPr/>
          </p:nvCxnSpPr>
          <p:spPr>
            <a:xfrm>
              <a:off x="8025817" y="2680840"/>
              <a:ext cx="1564209"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grpSp>
      <p:grpSp>
        <p:nvGrpSpPr>
          <p:cNvPr id="20" name="Group 66"/>
          <p:cNvGrpSpPr/>
          <p:nvPr/>
        </p:nvGrpSpPr>
        <p:grpSpPr>
          <a:xfrm>
            <a:off x="7795198" y="2305991"/>
            <a:ext cx="2133322" cy="1137295"/>
            <a:chOff x="838200" y="2992185"/>
            <a:chExt cx="1600200" cy="852868"/>
          </a:xfrm>
        </p:grpSpPr>
        <p:sp>
          <p:nvSpPr>
            <p:cNvPr id="21" name="TextBox 67"/>
            <p:cNvSpPr txBox="1">
              <a:spLocks noChangeArrowheads="1"/>
            </p:cNvSpPr>
            <p:nvPr/>
          </p:nvSpPr>
          <p:spPr bwMode="auto">
            <a:xfrm>
              <a:off x="838200" y="2992185"/>
              <a:ext cx="1600200" cy="251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4300">
                  <a:solidFill>
                    <a:schemeClr val="tx1"/>
                  </a:solidFill>
                  <a:latin charset="0" panose="020f0502020204030204" pitchFamily="34" typeface="Calibri"/>
                  <a:ea charset="-128" panose="020b0600070205080204" pitchFamily="34" typeface="ＭＳ Ｐゴシック"/>
                </a:defRPr>
              </a:lvl1pPr>
              <a:lvl2pPr indent="-285750" marL="742950">
                <a:defRPr sz="4300">
                  <a:solidFill>
                    <a:schemeClr val="tx1"/>
                  </a:solidFill>
                  <a:latin charset="0" panose="020f0502020204030204" pitchFamily="34" typeface="Calibri"/>
                  <a:ea charset="-128" panose="020b0600070205080204" pitchFamily="34" typeface="ＭＳ Ｐゴシック"/>
                </a:defRPr>
              </a:lvl2pPr>
              <a:lvl3pPr indent="-228600" marL="1143000">
                <a:defRPr sz="4300">
                  <a:solidFill>
                    <a:schemeClr val="tx1"/>
                  </a:solidFill>
                  <a:latin charset="0" panose="020f0502020204030204" pitchFamily="34" typeface="Calibri"/>
                  <a:ea charset="-128" panose="020b0600070205080204" pitchFamily="34" typeface="ＭＳ Ｐゴシック"/>
                </a:defRPr>
              </a:lvl3pPr>
              <a:lvl4pPr indent="-228600" marL="1600200">
                <a:defRPr sz="4300">
                  <a:solidFill>
                    <a:schemeClr val="tx1"/>
                  </a:solidFill>
                  <a:latin charset="0" panose="020f0502020204030204" pitchFamily="34" typeface="Calibri"/>
                  <a:ea charset="-128" panose="020b0600070205080204" pitchFamily="34" typeface="ＭＳ Ｐゴシック"/>
                </a:defRPr>
              </a:lvl4pPr>
              <a:lvl5pPr indent="-228600" marL="2057400">
                <a:defRPr sz="4300">
                  <a:solidFill>
                    <a:schemeClr val="tx1"/>
                  </a:solidFill>
                  <a:latin charset="0" panose="020f0502020204030204" pitchFamily="34" typeface="Calibri"/>
                  <a:ea charset="-128" panose="020b0600070205080204" pitchFamily="34" typeface="ＭＳ Ｐゴシック"/>
                </a:defRPr>
              </a:lvl5pPr>
              <a:lvl6pPr defTabSz="1087438"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1087438"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1087438"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1087438"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pPr algn="r"/>
              <a:r>
                <a:rPr altLang="en-US" b="1" lang="zh-CN" sz="1600">
                  <a:latin charset="-122" panose="020b0503020204020204" pitchFamily="34" typeface="微软雅黑"/>
                  <a:ea charset="-122" panose="020b0503020204020204" pitchFamily="34" typeface="微软雅黑"/>
                  <a:cs typeface="Lato Regular"/>
                </a:rPr>
                <a:t>在此添加标题</a:t>
              </a:r>
            </a:p>
          </p:txBody>
        </p:sp>
        <p:sp>
          <p:nvSpPr>
            <p:cNvPr id="22" name="TextBox 68"/>
            <p:cNvSpPr txBox="1">
              <a:spLocks noChangeArrowheads="1"/>
            </p:cNvSpPr>
            <p:nvPr/>
          </p:nvSpPr>
          <p:spPr bwMode="auto">
            <a:xfrm>
              <a:off x="838200" y="3326260"/>
              <a:ext cx="1600200" cy="5187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ＭＳ Ｐゴシック"/>
                </a:defRPr>
              </a:lvl1pPr>
              <a:lvl2pPr indent="-285750" marL="742950">
                <a:defRPr sz="4300">
                  <a:solidFill>
                    <a:schemeClr val="tx1"/>
                  </a:solidFill>
                  <a:latin charset="0" panose="020f0502020204030204" pitchFamily="34" typeface="Calibri"/>
                  <a:ea charset="-128" panose="020b0600070205080204" pitchFamily="34" typeface="ＭＳ Ｐゴシック"/>
                </a:defRPr>
              </a:lvl2pPr>
              <a:lvl3pPr indent="-228600" marL="1143000">
                <a:defRPr sz="4300">
                  <a:solidFill>
                    <a:schemeClr val="tx1"/>
                  </a:solidFill>
                  <a:latin charset="0" panose="020f0502020204030204" pitchFamily="34" typeface="Calibri"/>
                  <a:ea charset="-128" panose="020b0600070205080204" pitchFamily="34" typeface="ＭＳ Ｐゴシック"/>
                </a:defRPr>
              </a:lvl3pPr>
              <a:lvl4pPr indent="-228600" marL="1600200">
                <a:defRPr sz="4300">
                  <a:solidFill>
                    <a:schemeClr val="tx1"/>
                  </a:solidFill>
                  <a:latin charset="0" panose="020f0502020204030204" pitchFamily="34" typeface="Calibri"/>
                  <a:ea charset="-128" panose="020b0600070205080204" pitchFamily="34" typeface="ＭＳ Ｐゴシック"/>
                </a:defRPr>
              </a:lvl4pPr>
              <a:lvl5pPr indent="-228600" marL="2057400">
                <a:defRPr sz="4300">
                  <a:solidFill>
                    <a:schemeClr val="tx1"/>
                  </a:solidFill>
                  <a:latin charset="0" panose="020f0502020204030204" pitchFamily="34" typeface="Calibri"/>
                  <a:ea charset="-128" panose="020b0600070205080204" pitchFamily="34" typeface="ＭＳ Ｐゴシック"/>
                </a:defRPr>
              </a:lvl5pPr>
              <a:lvl6pPr defTabSz="1087438"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1087438"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1087438"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1087438"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pPr defTabSz="878033">
                <a:lnSpc>
                  <a:spcPct val="120000"/>
                </a:lnSpc>
                <a:defRPr/>
              </a:pPr>
              <a:r>
                <a:rPr altLang="en-US" lang="zh-CN" spc="300" sz="105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grpSp>
      <p:grpSp>
        <p:nvGrpSpPr>
          <p:cNvPr id="23" name="Group 70"/>
          <p:cNvGrpSpPr/>
          <p:nvPr/>
        </p:nvGrpSpPr>
        <p:grpSpPr>
          <a:xfrm flipV="1">
            <a:off x="7269010" y="3967887"/>
            <a:ext cx="2673002" cy="433331"/>
            <a:chOff x="7528087" y="2680840"/>
            <a:chExt cx="2061939" cy="316190"/>
          </a:xfrm>
        </p:grpSpPr>
        <p:cxnSp>
          <p:nvCxnSpPr>
            <p:cNvPr id="24" name="Straight Connector 71"/>
            <p:cNvCxnSpPr/>
            <p:nvPr/>
          </p:nvCxnSpPr>
          <p:spPr>
            <a:xfrm flipV="1">
              <a:off x="7528087" y="2680840"/>
              <a:ext cx="497730" cy="31619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72"/>
            <p:cNvCxnSpPr/>
            <p:nvPr/>
          </p:nvCxnSpPr>
          <p:spPr>
            <a:xfrm>
              <a:off x="8025817" y="2680840"/>
              <a:ext cx="1564209"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grpSp>
      <p:grpSp>
        <p:nvGrpSpPr>
          <p:cNvPr id="26" name="Group 73"/>
          <p:cNvGrpSpPr/>
          <p:nvPr/>
        </p:nvGrpSpPr>
        <p:grpSpPr>
          <a:xfrm>
            <a:off x="7795198" y="4002013"/>
            <a:ext cx="2133322" cy="1137296"/>
            <a:chOff x="838200" y="2992185"/>
            <a:chExt cx="1600200" cy="852868"/>
          </a:xfrm>
        </p:grpSpPr>
        <p:sp>
          <p:nvSpPr>
            <p:cNvPr id="27" name="TextBox 74"/>
            <p:cNvSpPr txBox="1">
              <a:spLocks noChangeArrowheads="1"/>
            </p:cNvSpPr>
            <p:nvPr/>
          </p:nvSpPr>
          <p:spPr bwMode="auto">
            <a:xfrm>
              <a:off x="838200" y="2992185"/>
              <a:ext cx="1600200" cy="2514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4300">
                  <a:solidFill>
                    <a:schemeClr val="tx1"/>
                  </a:solidFill>
                  <a:latin charset="0" panose="020f0502020204030204" pitchFamily="34" typeface="Calibri"/>
                  <a:ea charset="-128" panose="020b0600070205080204" pitchFamily="34" typeface="ＭＳ Ｐゴシック"/>
                </a:defRPr>
              </a:lvl1pPr>
              <a:lvl2pPr indent="-285750" marL="742950">
                <a:defRPr sz="4300">
                  <a:solidFill>
                    <a:schemeClr val="tx1"/>
                  </a:solidFill>
                  <a:latin charset="0" panose="020f0502020204030204" pitchFamily="34" typeface="Calibri"/>
                  <a:ea charset="-128" panose="020b0600070205080204" pitchFamily="34" typeface="ＭＳ Ｐゴシック"/>
                </a:defRPr>
              </a:lvl2pPr>
              <a:lvl3pPr indent="-228600" marL="1143000">
                <a:defRPr sz="4300">
                  <a:solidFill>
                    <a:schemeClr val="tx1"/>
                  </a:solidFill>
                  <a:latin charset="0" panose="020f0502020204030204" pitchFamily="34" typeface="Calibri"/>
                  <a:ea charset="-128" panose="020b0600070205080204" pitchFamily="34" typeface="ＭＳ Ｐゴシック"/>
                </a:defRPr>
              </a:lvl3pPr>
              <a:lvl4pPr indent="-228600" marL="1600200">
                <a:defRPr sz="4300">
                  <a:solidFill>
                    <a:schemeClr val="tx1"/>
                  </a:solidFill>
                  <a:latin charset="0" panose="020f0502020204030204" pitchFamily="34" typeface="Calibri"/>
                  <a:ea charset="-128" panose="020b0600070205080204" pitchFamily="34" typeface="ＭＳ Ｐゴシック"/>
                </a:defRPr>
              </a:lvl4pPr>
              <a:lvl5pPr indent="-228600" marL="2057400">
                <a:defRPr sz="4300">
                  <a:solidFill>
                    <a:schemeClr val="tx1"/>
                  </a:solidFill>
                  <a:latin charset="0" panose="020f0502020204030204" pitchFamily="34" typeface="Calibri"/>
                  <a:ea charset="-128" panose="020b0600070205080204" pitchFamily="34" typeface="ＭＳ Ｐゴシック"/>
                </a:defRPr>
              </a:lvl5pPr>
              <a:lvl6pPr defTabSz="1087438"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1087438"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1087438"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1087438"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pPr algn="r"/>
              <a:r>
                <a:rPr altLang="en-US" b="1" lang="zh-CN" sz="1600">
                  <a:latin charset="-122" panose="020b0503020204020204" pitchFamily="34" typeface="微软雅黑"/>
                  <a:ea charset="-122" panose="020b0503020204020204" pitchFamily="34" typeface="微软雅黑"/>
                  <a:cs typeface="Lato Regular"/>
                </a:rPr>
                <a:t>在此添加标题</a:t>
              </a:r>
            </a:p>
          </p:txBody>
        </p:sp>
        <p:sp>
          <p:nvSpPr>
            <p:cNvPr id="28" name="TextBox 75"/>
            <p:cNvSpPr txBox="1">
              <a:spLocks noChangeArrowheads="1"/>
            </p:cNvSpPr>
            <p:nvPr/>
          </p:nvSpPr>
          <p:spPr bwMode="auto">
            <a:xfrm>
              <a:off x="838200" y="3326260"/>
              <a:ext cx="1600200" cy="5187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ＭＳ Ｐゴシック"/>
                </a:defRPr>
              </a:lvl1pPr>
              <a:lvl2pPr indent="-285750" marL="742950">
                <a:defRPr sz="4300">
                  <a:solidFill>
                    <a:schemeClr val="tx1"/>
                  </a:solidFill>
                  <a:latin charset="0" panose="020f0502020204030204" pitchFamily="34" typeface="Calibri"/>
                  <a:ea charset="-128" panose="020b0600070205080204" pitchFamily="34" typeface="ＭＳ Ｐゴシック"/>
                </a:defRPr>
              </a:lvl2pPr>
              <a:lvl3pPr indent="-228600" marL="1143000">
                <a:defRPr sz="4300">
                  <a:solidFill>
                    <a:schemeClr val="tx1"/>
                  </a:solidFill>
                  <a:latin charset="0" panose="020f0502020204030204" pitchFamily="34" typeface="Calibri"/>
                  <a:ea charset="-128" panose="020b0600070205080204" pitchFamily="34" typeface="ＭＳ Ｐゴシック"/>
                </a:defRPr>
              </a:lvl3pPr>
              <a:lvl4pPr indent="-228600" marL="1600200">
                <a:defRPr sz="4300">
                  <a:solidFill>
                    <a:schemeClr val="tx1"/>
                  </a:solidFill>
                  <a:latin charset="0" panose="020f0502020204030204" pitchFamily="34" typeface="Calibri"/>
                  <a:ea charset="-128" panose="020b0600070205080204" pitchFamily="34" typeface="ＭＳ Ｐゴシック"/>
                </a:defRPr>
              </a:lvl4pPr>
              <a:lvl5pPr indent="-228600" marL="2057400">
                <a:defRPr sz="4300">
                  <a:solidFill>
                    <a:schemeClr val="tx1"/>
                  </a:solidFill>
                  <a:latin charset="0" panose="020f0502020204030204" pitchFamily="34" typeface="Calibri"/>
                  <a:ea charset="-128" panose="020b0600070205080204" pitchFamily="34" typeface="ＭＳ Ｐゴシック"/>
                </a:defRPr>
              </a:lvl5pPr>
              <a:lvl6pPr defTabSz="1087438"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1087438"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1087438"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1087438"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pPr defTabSz="878033">
                <a:lnSpc>
                  <a:spcPct val="120000"/>
                </a:lnSpc>
                <a:defRPr/>
              </a:pPr>
              <a:r>
                <a:rPr altLang="en-US" lang="zh-CN" spc="300" sz="105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grpSp>
      <p:grpSp>
        <p:nvGrpSpPr>
          <p:cNvPr id="29" name="Group 76"/>
          <p:cNvGrpSpPr/>
          <p:nvPr/>
        </p:nvGrpSpPr>
        <p:grpSpPr>
          <a:xfrm flipV="1">
            <a:off x="1904752" y="3967886"/>
            <a:ext cx="2886493" cy="428569"/>
            <a:chOff x="1848067" y="2697524"/>
            <a:chExt cx="2311184" cy="316190"/>
          </a:xfrm>
        </p:grpSpPr>
        <p:cxnSp>
          <p:nvCxnSpPr>
            <p:cNvPr id="30" name="Straight Connector 77"/>
            <p:cNvCxnSpPr/>
            <p:nvPr/>
          </p:nvCxnSpPr>
          <p:spPr>
            <a:xfrm flipH="1" flipV="1">
              <a:off x="3661047" y="2697524"/>
              <a:ext cx="498204" cy="31619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1" name="Straight Connector 78"/>
            <p:cNvCxnSpPr/>
            <p:nvPr/>
          </p:nvCxnSpPr>
          <p:spPr>
            <a:xfrm flipH="1">
              <a:off x="1848067" y="2697524"/>
              <a:ext cx="1812980" cy="0"/>
            </a:xfrm>
            <a:prstGeom prst="line">
              <a:avLst/>
            </a:prstGeom>
            <a:ln>
              <a:solidFill>
                <a:schemeClr val="bg1">
                  <a:lumMod val="50000"/>
                </a:schemeClr>
              </a:solidFill>
              <a:prstDash val="dashDot"/>
              <a:tailEnd type="oval"/>
            </a:ln>
          </p:spPr>
          <p:style>
            <a:lnRef idx="1">
              <a:schemeClr val="accent1"/>
            </a:lnRef>
            <a:fillRef idx="0">
              <a:schemeClr val="accent1"/>
            </a:fillRef>
            <a:effectRef idx="0">
              <a:schemeClr val="accent1"/>
            </a:effectRef>
            <a:fontRef idx="minor">
              <a:schemeClr val="tx1"/>
            </a:fontRef>
          </p:style>
        </p:cxnSp>
      </p:grpSp>
      <p:grpSp>
        <p:nvGrpSpPr>
          <p:cNvPr id="32" name="Group 79"/>
          <p:cNvGrpSpPr/>
          <p:nvPr/>
        </p:nvGrpSpPr>
        <p:grpSpPr>
          <a:xfrm>
            <a:off x="1913483" y="4006775"/>
            <a:ext cx="2134116" cy="1137296"/>
            <a:chOff x="838200" y="2992185"/>
            <a:chExt cx="1600200" cy="852868"/>
          </a:xfrm>
        </p:grpSpPr>
        <p:sp>
          <p:nvSpPr>
            <p:cNvPr id="33" name="TextBox 80"/>
            <p:cNvSpPr txBox="1">
              <a:spLocks noChangeArrowheads="1"/>
            </p:cNvSpPr>
            <p:nvPr/>
          </p:nvSpPr>
          <p:spPr bwMode="auto">
            <a:xfrm>
              <a:off x="838200" y="2992185"/>
              <a:ext cx="1600200" cy="2514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4300">
                  <a:solidFill>
                    <a:schemeClr val="tx1"/>
                  </a:solidFill>
                  <a:latin charset="0" panose="020f0502020204030204" pitchFamily="34" typeface="Calibri"/>
                  <a:ea charset="-128" panose="020b0600070205080204" pitchFamily="34" typeface="ＭＳ Ｐゴシック"/>
                </a:defRPr>
              </a:lvl1pPr>
              <a:lvl2pPr indent="-285750" marL="742950">
                <a:defRPr sz="4300">
                  <a:solidFill>
                    <a:schemeClr val="tx1"/>
                  </a:solidFill>
                  <a:latin charset="0" panose="020f0502020204030204" pitchFamily="34" typeface="Calibri"/>
                  <a:ea charset="-128" panose="020b0600070205080204" pitchFamily="34" typeface="ＭＳ Ｐゴシック"/>
                </a:defRPr>
              </a:lvl2pPr>
              <a:lvl3pPr indent="-228600" marL="1143000">
                <a:defRPr sz="4300">
                  <a:solidFill>
                    <a:schemeClr val="tx1"/>
                  </a:solidFill>
                  <a:latin charset="0" panose="020f0502020204030204" pitchFamily="34" typeface="Calibri"/>
                  <a:ea charset="-128" panose="020b0600070205080204" pitchFamily="34" typeface="ＭＳ Ｐゴシック"/>
                </a:defRPr>
              </a:lvl3pPr>
              <a:lvl4pPr indent="-228600" marL="1600200">
                <a:defRPr sz="4300">
                  <a:solidFill>
                    <a:schemeClr val="tx1"/>
                  </a:solidFill>
                  <a:latin charset="0" panose="020f0502020204030204" pitchFamily="34" typeface="Calibri"/>
                  <a:ea charset="-128" panose="020b0600070205080204" pitchFamily="34" typeface="ＭＳ Ｐゴシック"/>
                </a:defRPr>
              </a:lvl4pPr>
              <a:lvl5pPr indent="-228600" marL="2057400">
                <a:defRPr sz="4300">
                  <a:solidFill>
                    <a:schemeClr val="tx1"/>
                  </a:solidFill>
                  <a:latin charset="0" panose="020f0502020204030204" pitchFamily="34" typeface="Calibri"/>
                  <a:ea charset="-128" panose="020b0600070205080204" pitchFamily="34" typeface="ＭＳ Ｐゴシック"/>
                </a:defRPr>
              </a:lvl5pPr>
              <a:lvl6pPr defTabSz="1087438"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1087438"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1087438"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1087438"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r>
                <a:rPr altLang="en-US" b="1" lang="zh-CN" sz="1600">
                  <a:latin charset="-122" panose="020b0503020204020204" pitchFamily="34" typeface="微软雅黑"/>
                  <a:ea charset="-122" panose="020b0503020204020204" pitchFamily="34" typeface="微软雅黑"/>
                  <a:cs typeface="Lato Regular"/>
                </a:rPr>
                <a:t>在此添加标题</a:t>
              </a:r>
            </a:p>
          </p:txBody>
        </p:sp>
        <p:sp>
          <p:nvSpPr>
            <p:cNvPr id="34" name="TextBox 81"/>
            <p:cNvSpPr txBox="1">
              <a:spLocks noChangeArrowheads="1"/>
            </p:cNvSpPr>
            <p:nvPr/>
          </p:nvSpPr>
          <p:spPr bwMode="auto">
            <a:xfrm>
              <a:off x="838200" y="3326260"/>
              <a:ext cx="1600200" cy="5187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ＭＳ Ｐゴシック"/>
                </a:defRPr>
              </a:lvl1pPr>
              <a:lvl2pPr indent="-285750" marL="742950">
                <a:defRPr sz="4300">
                  <a:solidFill>
                    <a:schemeClr val="tx1"/>
                  </a:solidFill>
                  <a:latin charset="0" panose="020f0502020204030204" pitchFamily="34" typeface="Calibri"/>
                  <a:ea charset="-128" panose="020b0600070205080204" pitchFamily="34" typeface="ＭＳ Ｐゴシック"/>
                </a:defRPr>
              </a:lvl2pPr>
              <a:lvl3pPr indent="-228600" marL="1143000">
                <a:defRPr sz="4300">
                  <a:solidFill>
                    <a:schemeClr val="tx1"/>
                  </a:solidFill>
                  <a:latin charset="0" panose="020f0502020204030204" pitchFamily="34" typeface="Calibri"/>
                  <a:ea charset="-128" panose="020b0600070205080204" pitchFamily="34" typeface="ＭＳ Ｐゴシック"/>
                </a:defRPr>
              </a:lvl3pPr>
              <a:lvl4pPr indent="-228600" marL="1600200">
                <a:defRPr sz="4300">
                  <a:solidFill>
                    <a:schemeClr val="tx1"/>
                  </a:solidFill>
                  <a:latin charset="0" panose="020f0502020204030204" pitchFamily="34" typeface="Calibri"/>
                  <a:ea charset="-128" panose="020b0600070205080204" pitchFamily="34" typeface="ＭＳ Ｐゴシック"/>
                </a:defRPr>
              </a:lvl4pPr>
              <a:lvl5pPr indent="-228600" marL="2057400">
                <a:defRPr sz="4300">
                  <a:solidFill>
                    <a:schemeClr val="tx1"/>
                  </a:solidFill>
                  <a:latin charset="0" panose="020f0502020204030204" pitchFamily="34" typeface="Calibri"/>
                  <a:ea charset="-128" panose="020b0600070205080204" pitchFamily="34" typeface="ＭＳ Ｐゴシック"/>
                </a:defRPr>
              </a:lvl5pPr>
              <a:lvl6pPr defTabSz="1087438"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1087438"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1087438"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1087438"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pPr defTabSz="878033">
                <a:lnSpc>
                  <a:spcPct val="120000"/>
                </a:lnSpc>
                <a:defRPr/>
              </a:pPr>
              <a:r>
                <a:rPr altLang="en-US" lang="zh-CN" spc="300" sz="105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grpSp>
      <p:sp>
        <p:nvSpPr>
          <p:cNvPr id="35" name="AutoShape 34"/>
          <p:cNvSpPr/>
          <p:nvPr/>
        </p:nvSpPr>
        <p:spPr bwMode="auto">
          <a:xfrm>
            <a:off x="1270629" y="2327418"/>
            <a:ext cx="392855" cy="3849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1"/>
          </a:solidFill>
          <a:ln>
            <a:noFill/>
          </a:ln>
          <a:effectLst/>
          <a:extLst/>
        </p:spPr>
        <p:txBody>
          <a:bodyPr anchor="ctr" bIns="19048" lIns="19048" rIns="19048" tIns="19048"/>
          <a:lstStyle/>
          <a:p>
            <a:pPr defTabSz="171230" fontAlgn="auto">
              <a:spcBef>
                <a:spcPct val="0"/>
              </a:spcBef>
              <a:spcAft>
                <a:spcPct val="0"/>
              </a:spcAft>
              <a:defRPr/>
            </a:pPr>
            <a:endParaRPr lang="es-ES" sz="105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36" name="AutoShape 14"/>
          <p:cNvSpPr/>
          <p:nvPr/>
        </p:nvSpPr>
        <p:spPr bwMode="auto">
          <a:xfrm>
            <a:off x="10149948" y="2354402"/>
            <a:ext cx="276982" cy="4769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2"/>
          </a:solidFill>
          <a:ln>
            <a:noFill/>
          </a:ln>
          <a:effectLst/>
          <a:extLst/>
        </p:spPr>
        <p:txBody>
          <a:bodyPr anchor="ctr" bIns="19048" lIns="19048" rIns="19048" tIns="19048"/>
          <a:lstStyle/>
          <a:p>
            <a:pPr defTabSz="171230" fontAlgn="auto">
              <a:spcBef>
                <a:spcPct val="0"/>
              </a:spcBef>
              <a:spcAft>
                <a:spcPct val="0"/>
              </a:spcAft>
              <a:defRPr/>
            </a:pPr>
            <a:endParaRPr lang="es-ES" sz="105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37" name="AutoShape 81"/>
          <p:cNvSpPr/>
          <p:nvPr/>
        </p:nvSpPr>
        <p:spPr bwMode="auto">
          <a:xfrm>
            <a:off x="1298406" y="4086139"/>
            <a:ext cx="362697" cy="2920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a:extLst/>
        </p:spPr>
        <p:txBody>
          <a:bodyPr anchor="ctr" bIns="19048" lIns="19048" rIns="19048" tIns="19048"/>
          <a:lstStyle/>
          <a:p>
            <a:pPr defTabSz="171230" fontAlgn="auto">
              <a:spcBef>
                <a:spcPct val="0"/>
              </a:spcBef>
              <a:spcAft>
                <a:spcPct val="0"/>
              </a:spcAft>
              <a:defRPr/>
            </a:pPr>
            <a:endParaRPr lang="es-ES" sz="105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
        <p:nvSpPr>
          <p:cNvPr id="38" name="AutoShape 92"/>
          <p:cNvSpPr/>
          <p:nvPr/>
        </p:nvSpPr>
        <p:spPr bwMode="auto">
          <a:xfrm>
            <a:off x="10150741" y="4021061"/>
            <a:ext cx="385712" cy="32301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5"/>
          </a:solidFill>
          <a:ln>
            <a:noFill/>
          </a:ln>
          <a:effectLst/>
          <a:extLst/>
        </p:spPr>
        <p:txBody>
          <a:bodyPr anchor="ctr" bIns="19048" lIns="19048" rIns="19048" tIns="19048"/>
          <a:lstStyle/>
          <a:p>
            <a:pPr defTabSz="171230" fontAlgn="auto">
              <a:spcBef>
                <a:spcPct val="0"/>
              </a:spcBef>
              <a:spcAft>
                <a:spcPct val="0"/>
              </a:spcAft>
              <a:defRPr/>
            </a:pPr>
            <a:endParaRPr lang="es-ES" sz="1050">
              <a:solidFill>
                <a:srgbClr val="44CEB9"/>
              </a:solidFill>
              <a:effectLst>
                <a:outerShdw algn="tl" blurRad="38100" dir="2700000" dist="38100">
                  <a:srgbClr val="000000"/>
                </a:outerShdw>
              </a:effectLst>
              <a:latin charset="0" typeface="Gill Sans"/>
              <a:ea typeface="+mn-ea"/>
              <a:cs charset="0" typeface="Gill Sans"/>
              <a:sym charset="0" typeface="Gill Sans"/>
            </a:endParaRPr>
          </a:p>
        </p:txBody>
      </p:sp>
    </p:spTree>
    <p:extLst>
      <p:ext uri="{BB962C8B-B14F-4D97-AF65-F5344CB8AC3E}">
        <p14:creationId val="237725260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35"/>
                                        </p:tgtEl>
                                        <p:attrNameLst>
                                          <p:attrName>style.visibility</p:attrName>
                                        </p:attrNameLst>
                                      </p:cBhvr>
                                      <p:to>
                                        <p:strVal val="visible"/>
                                      </p:to>
                                    </p:set>
                                    <p:anim calcmode="lin" valueType="num">
                                      <p:cBhvr>
                                        <p:cTn dur="500" fill="hold" id="19"/>
                                        <p:tgtEl>
                                          <p:spTgt spid="35"/>
                                        </p:tgtEl>
                                        <p:attrNameLst>
                                          <p:attrName>ppt_w</p:attrName>
                                        </p:attrNameLst>
                                      </p:cBhvr>
                                      <p:tavLst>
                                        <p:tav tm="0">
                                          <p:val>
                                            <p:fltVal val="0"/>
                                          </p:val>
                                        </p:tav>
                                        <p:tav tm="100000">
                                          <p:val>
                                            <p:strVal val="#ppt_w"/>
                                          </p:val>
                                        </p:tav>
                                      </p:tavLst>
                                    </p:anim>
                                    <p:anim calcmode="lin" valueType="num">
                                      <p:cBhvr>
                                        <p:cTn dur="500" fill="hold" id="20"/>
                                        <p:tgtEl>
                                          <p:spTgt spid="35"/>
                                        </p:tgtEl>
                                        <p:attrNameLst>
                                          <p:attrName>ppt_h</p:attrName>
                                        </p:attrNameLst>
                                      </p:cBhvr>
                                      <p:tavLst>
                                        <p:tav tm="0">
                                          <p:val>
                                            <p:fltVal val="0"/>
                                          </p:val>
                                        </p:tav>
                                        <p:tav tm="100000">
                                          <p:val>
                                            <p:strVal val="#ppt_h"/>
                                          </p:val>
                                        </p:tav>
                                      </p:tavLst>
                                    </p:anim>
                                    <p:animEffect filter="fade" transition="in">
                                      <p:cBhvr>
                                        <p:cTn dur="500" id="21"/>
                                        <p:tgtEl>
                                          <p:spTgt spid="35"/>
                                        </p:tgtEl>
                                      </p:cBhvr>
                                    </p:animEffect>
                                  </p:childTnLst>
                                </p:cTn>
                              </p:par>
                            </p:childTnLst>
                          </p:cTn>
                        </p:par>
                        <p:par>
                          <p:cTn fill="hold" id="22" nodeType="afterGroup">
                            <p:stCondLst>
                              <p:cond delay="2000"/>
                            </p:stCondLst>
                            <p:childTnLst>
                              <p:par>
                                <p:cTn fill="hold" id="23" nodeType="afterEffect" presetClass="entr" presetID="10"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childTnLst>
                          </p:cTn>
                        </p:par>
                        <p:par>
                          <p:cTn fill="hold" id="26" nodeType="afterGroup">
                            <p:stCondLst>
                              <p:cond delay="2500"/>
                            </p:stCondLst>
                            <p:childTnLst>
                              <p:par>
                                <p:cTn fill="hold" id="27" nodeType="afterEffect" presetClass="entr" presetID="10" presetSubtype="0">
                                  <p:stCondLst>
                                    <p:cond delay="0"/>
                                  </p:stCondLst>
                                  <p:childTnLst>
                                    <p:set>
                                      <p:cBhvr>
                                        <p:cTn dur="1" fill="hold" id="28">
                                          <p:stCondLst>
                                            <p:cond delay="0"/>
                                          </p:stCondLst>
                                        </p:cTn>
                                        <p:tgtEl>
                                          <p:spTgt spid="14"/>
                                        </p:tgtEl>
                                        <p:attrNameLst>
                                          <p:attrName>style.visibility</p:attrName>
                                        </p:attrNameLst>
                                      </p:cBhvr>
                                      <p:to>
                                        <p:strVal val="visible"/>
                                      </p:to>
                                    </p:set>
                                    <p:animEffect filter="fade" transition="in">
                                      <p:cBhvr>
                                        <p:cTn dur="500" id="29"/>
                                        <p:tgtEl>
                                          <p:spTgt spid="14"/>
                                        </p:tgtEl>
                                      </p:cBhvr>
                                    </p:animEffect>
                                  </p:childTnLst>
                                </p:cTn>
                              </p:par>
                            </p:childTnLst>
                          </p:cTn>
                        </p:par>
                        <p:par>
                          <p:cTn fill="hold" id="30" nodeType="afterGroup">
                            <p:stCondLst>
                              <p:cond delay="3000"/>
                            </p:stCondLst>
                            <p:childTnLst>
                              <p:par>
                                <p:cTn fill="hold" id="31" nodeType="afterEffect" presetClass="entr" presetID="53" presetSubtype="0">
                                  <p:stCondLst>
                                    <p:cond delay="0"/>
                                  </p:stCondLst>
                                  <p:childTnLst>
                                    <p:set>
                                      <p:cBhvr>
                                        <p:cTn dur="1" fill="hold" id="32">
                                          <p:stCondLst>
                                            <p:cond delay="0"/>
                                          </p:stCondLst>
                                        </p:cTn>
                                        <p:tgtEl>
                                          <p:spTgt spid="36"/>
                                        </p:tgtEl>
                                        <p:attrNameLst>
                                          <p:attrName>style.visibility</p:attrName>
                                        </p:attrNameLst>
                                      </p:cBhvr>
                                      <p:to>
                                        <p:strVal val="visible"/>
                                      </p:to>
                                    </p:set>
                                    <p:anim calcmode="lin" valueType="num">
                                      <p:cBhvr>
                                        <p:cTn dur="500" fill="hold" id="33"/>
                                        <p:tgtEl>
                                          <p:spTgt spid="36"/>
                                        </p:tgtEl>
                                        <p:attrNameLst>
                                          <p:attrName>ppt_w</p:attrName>
                                        </p:attrNameLst>
                                      </p:cBhvr>
                                      <p:tavLst>
                                        <p:tav tm="0">
                                          <p:val>
                                            <p:fltVal val="0"/>
                                          </p:val>
                                        </p:tav>
                                        <p:tav tm="100000">
                                          <p:val>
                                            <p:strVal val="#ppt_w"/>
                                          </p:val>
                                        </p:tav>
                                      </p:tavLst>
                                    </p:anim>
                                    <p:anim calcmode="lin" valueType="num">
                                      <p:cBhvr>
                                        <p:cTn dur="500" fill="hold" id="34"/>
                                        <p:tgtEl>
                                          <p:spTgt spid="36"/>
                                        </p:tgtEl>
                                        <p:attrNameLst>
                                          <p:attrName>ppt_h</p:attrName>
                                        </p:attrNameLst>
                                      </p:cBhvr>
                                      <p:tavLst>
                                        <p:tav tm="0">
                                          <p:val>
                                            <p:fltVal val="0"/>
                                          </p:val>
                                        </p:tav>
                                        <p:tav tm="100000">
                                          <p:val>
                                            <p:strVal val="#ppt_h"/>
                                          </p:val>
                                        </p:tav>
                                      </p:tavLst>
                                    </p:anim>
                                    <p:animEffect filter="fade" transition="in">
                                      <p:cBhvr>
                                        <p:cTn dur="500" id="35"/>
                                        <p:tgtEl>
                                          <p:spTgt spid="36"/>
                                        </p:tgtEl>
                                      </p:cBhvr>
                                    </p:animEffect>
                                  </p:childTnLst>
                                </p:cTn>
                              </p:par>
                            </p:childTnLst>
                          </p:cTn>
                        </p:par>
                        <p:par>
                          <p:cTn fill="hold" id="36" nodeType="afterGroup">
                            <p:stCondLst>
                              <p:cond delay="3500"/>
                            </p:stCondLst>
                            <p:childTnLst>
                              <p:par>
                                <p:cTn fill="hold" id="37" nodeType="afterEffect" presetClass="entr" presetID="10" presetSubtype="0">
                                  <p:stCondLst>
                                    <p:cond delay="0"/>
                                  </p:stCondLst>
                                  <p:childTnLst>
                                    <p:set>
                                      <p:cBhvr>
                                        <p:cTn dur="1" fill="hold" id="38">
                                          <p:stCondLst>
                                            <p:cond delay="0"/>
                                          </p:stCondLst>
                                        </p:cTn>
                                        <p:tgtEl>
                                          <p:spTgt spid="17"/>
                                        </p:tgtEl>
                                        <p:attrNameLst>
                                          <p:attrName>style.visibility</p:attrName>
                                        </p:attrNameLst>
                                      </p:cBhvr>
                                      <p:to>
                                        <p:strVal val="visible"/>
                                      </p:to>
                                    </p:set>
                                    <p:animEffect filter="fade" transition="in">
                                      <p:cBhvr>
                                        <p:cTn dur="500" id="39"/>
                                        <p:tgtEl>
                                          <p:spTgt spid="17"/>
                                        </p:tgtEl>
                                      </p:cBhvr>
                                    </p:animEffect>
                                  </p:childTnLst>
                                </p:cTn>
                              </p:par>
                            </p:childTnLst>
                          </p:cTn>
                        </p:par>
                        <p:par>
                          <p:cTn fill="hold" id="40" nodeType="afterGroup">
                            <p:stCondLst>
                              <p:cond delay="4000"/>
                            </p:stCondLst>
                            <p:childTnLst>
                              <p:par>
                                <p:cTn fill="hold" id="41" nodeType="afterEffect" presetClass="entr" presetID="10" presetSubtype="0">
                                  <p:stCondLst>
                                    <p:cond delay="0"/>
                                  </p:stCondLst>
                                  <p:childTnLst>
                                    <p:set>
                                      <p:cBhvr>
                                        <p:cTn dur="1" fill="hold" id="42">
                                          <p:stCondLst>
                                            <p:cond delay="0"/>
                                          </p:stCondLst>
                                        </p:cTn>
                                        <p:tgtEl>
                                          <p:spTgt spid="20"/>
                                        </p:tgtEl>
                                        <p:attrNameLst>
                                          <p:attrName>style.visibility</p:attrName>
                                        </p:attrNameLst>
                                      </p:cBhvr>
                                      <p:to>
                                        <p:strVal val="visible"/>
                                      </p:to>
                                    </p:set>
                                    <p:animEffect filter="fade" transition="in">
                                      <p:cBhvr>
                                        <p:cTn dur="500" id="43"/>
                                        <p:tgtEl>
                                          <p:spTgt spid="20"/>
                                        </p:tgtEl>
                                      </p:cBhvr>
                                    </p:animEffect>
                                  </p:childTnLst>
                                </p:cTn>
                              </p:par>
                            </p:childTnLst>
                          </p:cTn>
                        </p:par>
                        <p:par>
                          <p:cTn fill="hold" id="44" nodeType="afterGroup">
                            <p:stCondLst>
                              <p:cond delay="4500"/>
                            </p:stCondLst>
                            <p:childTnLst>
                              <p:par>
                                <p:cTn fill="hold" id="45" nodeType="afterEffect" presetClass="entr" presetID="53" presetSubtype="0">
                                  <p:stCondLst>
                                    <p:cond delay="0"/>
                                  </p:stCondLst>
                                  <p:childTnLst>
                                    <p:set>
                                      <p:cBhvr>
                                        <p:cTn dur="1" fill="hold" id="46">
                                          <p:stCondLst>
                                            <p:cond delay="0"/>
                                          </p:stCondLst>
                                        </p:cTn>
                                        <p:tgtEl>
                                          <p:spTgt spid="37"/>
                                        </p:tgtEl>
                                        <p:attrNameLst>
                                          <p:attrName>style.visibility</p:attrName>
                                        </p:attrNameLst>
                                      </p:cBhvr>
                                      <p:to>
                                        <p:strVal val="visible"/>
                                      </p:to>
                                    </p:set>
                                    <p:anim calcmode="lin" valueType="num">
                                      <p:cBhvr>
                                        <p:cTn dur="500" fill="hold" id="47"/>
                                        <p:tgtEl>
                                          <p:spTgt spid="37"/>
                                        </p:tgtEl>
                                        <p:attrNameLst>
                                          <p:attrName>ppt_w</p:attrName>
                                        </p:attrNameLst>
                                      </p:cBhvr>
                                      <p:tavLst>
                                        <p:tav tm="0">
                                          <p:val>
                                            <p:fltVal val="0"/>
                                          </p:val>
                                        </p:tav>
                                        <p:tav tm="100000">
                                          <p:val>
                                            <p:strVal val="#ppt_w"/>
                                          </p:val>
                                        </p:tav>
                                      </p:tavLst>
                                    </p:anim>
                                    <p:anim calcmode="lin" valueType="num">
                                      <p:cBhvr>
                                        <p:cTn dur="500" fill="hold" id="48"/>
                                        <p:tgtEl>
                                          <p:spTgt spid="37"/>
                                        </p:tgtEl>
                                        <p:attrNameLst>
                                          <p:attrName>ppt_h</p:attrName>
                                        </p:attrNameLst>
                                      </p:cBhvr>
                                      <p:tavLst>
                                        <p:tav tm="0">
                                          <p:val>
                                            <p:fltVal val="0"/>
                                          </p:val>
                                        </p:tav>
                                        <p:tav tm="100000">
                                          <p:val>
                                            <p:strVal val="#ppt_h"/>
                                          </p:val>
                                        </p:tav>
                                      </p:tavLst>
                                    </p:anim>
                                    <p:animEffect filter="fade" transition="in">
                                      <p:cBhvr>
                                        <p:cTn dur="500" id="49"/>
                                        <p:tgtEl>
                                          <p:spTgt spid="37"/>
                                        </p:tgtEl>
                                      </p:cBhvr>
                                    </p:animEffect>
                                  </p:childTnLst>
                                </p:cTn>
                              </p:par>
                            </p:childTnLst>
                          </p:cTn>
                        </p:par>
                        <p:par>
                          <p:cTn fill="hold" id="50" nodeType="afterGroup">
                            <p:stCondLst>
                              <p:cond delay="5000"/>
                            </p:stCondLst>
                            <p:childTnLst>
                              <p:par>
                                <p:cTn fill="hold" id="51" nodeType="afterEffect" presetClass="entr" presetID="10" presetSubtype="0">
                                  <p:stCondLst>
                                    <p:cond delay="0"/>
                                  </p:stCondLst>
                                  <p:childTnLst>
                                    <p:set>
                                      <p:cBhvr>
                                        <p:cTn dur="1" fill="hold" id="52">
                                          <p:stCondLst>
                                            <p:cond delay="0"/>
                                          </p:stCondLst>
                                        </p:cTn>
                                        <p:tgtEl>
                                          <p:spTgt spid="29"/>
                                        </p:tgtEl>
                                        <p:attrNameLst>
                                          <p:attrName>style.visibility</p:attrName>
                                        </p:attrNameLst>
                                      </p:cBhvr>
                                      <p:to>
                                        <p:strVal val="visible"/>
                                      </p:to>
                                    </p:set>
                                    <p:animEffect filter="fade" transition="in">
                                      <p:cBhvr>
                                        <p:cTn dur="500" id="53"/>
                                        <p:tgtEl>
                                          <p:spTgt spid="29"/>
                                        </p:tgtEl>
                                      </p:cBhvr>
                                    </p:animEffect>
                                  </p:childTnLst>
                                </p:cTn>
                              </p:par>
                            </p:childTnLst>
                          </p:cTn>
                        </p:par>
                        <p:par>
                          <p:cTn fill="hold" id="54" nodeType="afterGroup">
                            <p:stCondLst>
                              <p:cond delay="5500"/>
                            </p:stCondLst>
                            <p:childTnLst>
                              <p:par>
                                <p:cTn fill="hold" id="55" nodeType="afterEffect" presetClass="entr" presetID="10" presetSubtype="0">
                                  <p:stCondLst>
                                    <p:cond delay="0"/>
                                  </p:stCondLst>
                                  <p:childTnLst>
                                    <p:set>
                                      <p:cBhvr>
                                        <p:cTn dur="1" fill="hold" id="56">
                                          <p:stCondLst>
                                            <p:cond delay="0"/>
                                          </p:stCondLst>
                                        </p:cTn>
                                        <p:tgtEl>
                                          <p:spTgt spid="32"/>
                                        </p:tgtEl>
                                        <p:attrNameLst>
                                          <p:attrName>style.visibility</p:attrName>
                                        </p:attrNameLst>
                                      </p:cBhvr>
                                      <p:to>
                                        <p:strVal val="visible"/>
                                      </p:to>
                                    </p:set>
                                    <p:animEffect filter="fade" transition="in">
                                      <p:cBhvr>
                                        <p:cTn dur="500" id="57"/>
                                        <p:tgtEl>
                                          <p:spTgt spid="32"/>
                                        </p:tgtEl>
                                      </p:cBhvr>
                                    </p:animEffect>
                                  </p:childTnLst>
                                </p:cTn>
                              </p:par>
                            </p:childTnLst>
                          </p:cTn>
                        </p:par>
                        <p:par>
                          <p:cTn fill="hold" id="58" nodeType="afterGroup">
                            <p:stCondLst>
                              <p:cond delay="6000"/>
                            </p:stCondLst>
                            <p:childTnLst>
                              <p:par>
                                <p:cTn fill="hold" id="59" nodeType="afterEffect" presetClass="entr" presetID="53" presetSubtype="0">
                                  <p:stCondLst>
                                    <p:cond delay="0"/>
                                  </p:stCondLst>
                                  <p:childTnLst>
                                    <p:set>
                                      <p:cBhvr>
                                        <p:cTn dur="1" fill="hold" id="60">
                                          <p:stCondLst>
                                            <p:cond delay="0"/>
                                          </p:stCondLst>
                                        </p:cTn>
                                        <p:tgtEl>
                                          <p:spTgt spid="38"/>
                                        </p:tgtEl>
                                        <p:attrNameLst>
                                          <p:attrName>style.visibility</p:attrName>
                                        </p:attrNameLst>
                                      </p:cBhvr>
                                      <p:to>
                                        <p:strVal val="visible"/>
                                      </p:to>
                                    </p:set>
                                    <p:anim calcmode="lin" valueType="num">
                                      <p:cBhvr>
                                        <p:cTn dur="500" fill="hold" id="61"/>
                                        <p:tgtEl>
                                          <p:spTgt spid="38"/>
                                        </p:tgtEl>
                                        <p:attrNameLst>
                                          <p:attrName>ppt_w</p:attrName>
                                        </p:attrNameLst>
                                      </p:cBhvr>
                                      <p:tavLst>
                                        <p:tav tm="0">
                                          <p:val>
                                            <p:fltVal val="0"/>
                                          </p:val>
                                        </p:tav>
                                        <p:tav tm="100000">
                                          <p:val>
                                            <p:strVal val="#ppt_w"/>
                                          </p:val>
                                        </p:tav>
                                      </p:tavLst>
                                    </p:anim>
                                    <p:anim calcmode="lin" valueType="num">
                                      <p:cBhvr>
                                        <p:cTn dur="500" fill="hold" id="62"/>
                                        <p:tgtEl>
                                          <p:spTgt spid="38"/>
                                        </p:tgtEl>
                                        <p:attrNameLst>
                                          <p:attrName>ppt_h</p:attrName>
                                        </p:attrNameLst>
                                      </p:cBhvr>
                                      <p:tavLst>
                                        <p:tav tm="0">
                                          <p:val>
                                            <p:fltVal val="0"/>
                                          </p:val>
                                        </p:tav>
                                        <p:tav tm="100000">
                                          <p:val>
                                            <p:strVal val="#ppt_h"/>
                                          </p:val>
                                        </p:tav>
                                      </p:tavLst>
                                    </p:anim>
                                    <p:animEffect filter="fade" transition="in">
                                      <p:cBhvr>
                                        <p:cTn dur="500" id="63"/>
                                        <p:tgtEl>
                                          <p:spTgt spid="38"/>
                                        </p:tgtEl>
                                      </p:cBhvr>
                                    </p:animEffect>
                                  </p:childTnLst>
                                </p:cTn>
                              </p:par>
                            </p:childTnLst>
                          </p:cTn>
                        </p:par>
                        <p:par>
                          <p:cTn fill="hold" id="64" nodeType="afterGroup">
                            <p:stCondLst>
                              <p:cond delay="6500"/>
                            </p:stCondLst>
                            <p:childTnLst>
                              <p:par>
                                <p:cTn fill="hold" id="65" nodeType="afterEffect" presetClass="entr" presetID="10" presetSubtype="0">
                                  <p:stCondLst>
                                    <p:cond delay="0"/>
                                  </p:stCondLst>
                                  <p:childTnLst>
                                    <p:set>
                                      <p:cBhvr>
                                        <p:cTn dur="1" fill="hold" id="66">
                                          <p:stCondLst>
                                            <p:cond delay="0"/>
                                          </p:stCondLst>
                                        </p:cTn>
                                        <p:tgtEl>
                                          <p:spTgt spid="23"/>
                                        </p:tgtEl>
                                        <p:attrNameLst>
                                          <p:attrName>style.visibility</p:attrName>
                                        </p:attrNameLst>
                                      </p:cBhvr>
                                      <p:to>
                                        <p:strVal val="visible"/>
                                      </p:to>
                                    </p:set>
                                    <p:animEffect filter="fade" transition="in">
                                      <p:cBhvr>
                                        <p:cTn dur="500" id="67"/>
                                        <p:tgtEl>
                                          <p:spTgt spid="23"/>
                                        </p:tgtEl>
                                      </p:cBhvr>
                                    </p:animEffect>
                                  </p:childTnLst>
                                </p:cTn>
                              </p:par>
                            </p:childTnLst>
                          </p:cTn>
                        </p:par>
                        <p:par>
                          <p:cTn fill="hold" id="68" nodeType="afterGroup">
                            <p:stCondLst>
                              <p:cond delay="7000"/>
                            </p:stCondLst>
                            <p:childTnLst>
                              <p:par>
                                <p:cTn fill="hold" id="69" nodeType="afterEffect" presetClass="entr" presetID="10" presetSubtype="0">
                                  <p:stCondLst>
                                    <p:cond delay="0"/>
                                  </p:stCondLst>
                                  <p:childTnLst>
                                    <p:set>
                                      <p:cBhvr>
                                        <p:cTn dur="1" fill="hold" id="70">
                                          <p:stCondLst>
                                            <p:cond delay="0"/>
                                          </p:stCondLst>
                                        </p:cTn>
                                        <p:tgtEl>
                                          <p:spTgt spid="26"/>
                                        </p:tgtEl>
                                        <p:attrNameLst>
                                          <p:attrName>style.visibility</p:attrName>
                                        </p:attrNameLst>
                                      </p:cBhvr>
                                      <p:to>
                                        <p:strVal val="visible"/>
                                      </p:to>
                                    </p:set>
                                    <p:animEffect filter="fade" transition="in">
                                      <p:cBhvr>
                                        <p:cTn dur="500" id="71"/>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准确认清自己</a:t>
              </a:r>
            </a:p>
          </p:txBody>
        </p:sp>
        <p:sp>
          <p:nvSpPr>
            <p:cNvPr id="10" name="Text Box 7"/>
            <p:cNvSpPr txBox="1">
              <a:spLocks noChangeArrowheads="1"/>
            </p:cNvSpPr>
            <p:nvPr/>
          </p:nvSpPr>
          <p:spPr bwMode="auto">
            <a:xfrm>
              <a:off x="1601188" y="1052709"/>
              <a:ext cx="2855278"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 ACCURATELY IDENTIFY YOUR</a:t>
              </a:r>
            </a:p>
          </p:txBody>
        </p:sp>
      </p:grpSp>
      <p:sp>
        <p:nvSpPr>
          <p:cNvPr id="11" name="矩形 10"/>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3466449"/>
            <a:ext cx="12192000" cy="254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69"/>
          <p:cNvSpPr>
            <a:spLocks noEditPoints="1"/>
          </p:cNvSpPr>
          <p:nvPr/>
        </p:nvSpPr>
        <p:spPr bwMode="auto">
          <a:xfrm>
            <a:off x="1464170" y="2104723"/>
            <a:ext cx="1888629" cy="3907008"/>
          </a:xfrm>
          <a:custGeom>
            <a:gdLst>
              <a:gd fmla="*/ 3562183 w 693" name="T0"/>
              <a:gd fmla="*/ 8655381 h 1641" name="T1"/>
              <a:gd fmla="*/ 2963736 w 693" name="T2"/>
              <a:gd fmla="*/ 5601544 h 1641" name="T3"/>
              <a:gd fmla="*/ 2838347 w 693" name="T4"/>
              <a:gd fmla="*/ 4486922 h 1641" name="T5"/>
              <a:gd fmla="*/ 3032130 w 693" name="T6"/>
              <a:gd fmla="*/ 4322004 h 1641" name="T7"/>
              <a:gd fmla="*/ 3254410 w 693" name="T8"/>
              <a:gd fmla="*/ 2877545 h 1641" name="T9"/>
              <a:gd fmla="*/ 2878243 w 693" name="T10"/>
              <a:gd fmla="*/ 1603691 h 1641" name="T11"/>
              <a:gd fmla="*/ 2245600 w 693" name="T12"/>
              <a:gd fmla="*/ 1381904 h 1641" name="T13"/>
              <a:gd fmla="*/ 1960625 w 693" name="T14"/>
              <a:gd fmla="*/ 1216985 h 1641" name="T15"/>
              <a:gd fmla="*/ 1943527 w 693" name="T16"/>
              <a:gd fmla="*/ 1160117 h 1641" name="T17"/>
              <a:gd fmla="*/ 2017620 w 693" name="T18"/>
              <a:gd fmla="*/ 369645 h 1641" name="T19"/>
              <a:gd fmla="*/ 1783941 w 693" name="T20"/>
              <a:gd fmla="*/ 0 h 1641" name="T21"/>
              <a:gd fmla="*/ 1299484 w 693" name="T22"/>
              <a:gd fmla="*/ 136484 h 1641" name="T23"/>
              <a:gd fmla="*/ 1219691 w 693" name="T24"/>
              <a:gd fmla="*/ 688108 h 1641" name="T25"/>
              <a:gd fmla="*/ 1367878 w 693" name="T26"/>
              <a:gd fmla="*/ 1137369 h 1641" name="T27"/>
              <a:gd fmla="*/ 1367878 w 693" name="T28"/>
              <a:gd fmla="*/ 1222672 h 1641" name="T29"/>
              <a:gd fmla="*/ 837825 w 693" name="T30"/>
              <a:gd fmla="*/ 1546822 h 1641" name="T31"/>
              <a:gd fmla="*/ 125389 w 693" name="T32"/>
              <a:gd fmla="*/ 3019716 h 1641" name="T33"/>
              <a:gd fmla="*/ 644043 w 693" name="T34"/>
              <a:gd fmla="*/ 4418680 h 1641" name="T35"/>
              <a:gd fmla="*/ 815027 w 693" name="T36"/>
              <a:gd fmla="*/ 4560851 h 1641" name="T37"/>
              <a:gd fmla="*/ 1253888 w 693" name="T38"/>
              <a:gd fmla="*/ 6727540 h 1641" name="T39"/>
              <a:gd fmla="*/ 1521764 w 693" name="T40"/>
              <a:gd fmla="*/ 8359665 h 1641" name="T41"/>
              <a:gd fmla="*/ 1316583 w 693" name="T42"/>
              <a:gd fmla="*/ 9110329 h 1641" name="T43"/>
              <a:gd fmla="*/ 1954926 w 693" name="T44"/>
              <a:gd fmla="*/ 9070521 h 1641" name="T45"/>
              <a:gd fmla="*/ 2000522 w 693" name="T46"/>
              <a:gd fmla="*/ 8553018 h 1641" name="T47"/>
              <a:gd fmla="*/ 1949226 w 693" name="T48"/>
              <a:gd fmla="*/ 7546446 h 1641" name="T49"/>
              <a:gd fmla="*/ 1903630 w 693" name="T50"/>
              <a:gd fmla="*/ 6642237 h 1641" name="T51"/>
              <a:gd fmla="*/ 2120211 w 693" name="T52"/>
              <a:gd fmla="*/ 5635665 h 1641" name="T53"/>
              <a:gd fmla="*/ 2821249 w 693" name="T54"/>
              <a:gd fmla="*/ 8274362 h 1641" name="T55"/>
              <a:gd fmla="*/ 3151819 w 693" name="T56"/>
              <a:gd fmla="*/ 9070521 h 1641" name="T57"/>
              <a:gd fmla="*/ 3949748 w 693" name="T58"/>
              <a:gd fmla="*/ 9258187 h 1641" name="T59"/>
              <a:gd fmla="*/ 655442 w 693" name="T60"/>
              <a:gd fmla="*/ 3457603 h 1641" name="T61"/>
              <a:gd fmla="*/ 712437 w 693" name="T62"/>
              <a:gd fmla="*/ 2979908 h 1641" name="T63"/>
              <a:gd fmla="*/ 2251299 w 693" name="T64"/>
              <a:gd fmla="*/ 3923924 h 1641" name="T65"/>
              <a:gd fmla="*/ 1789641 w 693" name="T66"/>
              <a:gd fmla="*/ 1745862 h 1641" name="T67"/>
              <a:gd fmla="*/ 1595858 w 693" name="T68"/>
              <a:gd fmla="*/ 1654872 h 1641" name="T69"/>
              <a:gd fmla="*/ 1681350 w 693" name="T70"/>
              <a:gd fmla="*/ 2758121 h 1641" name="T71"/>
              <a:gd fmla="*/ 1561661 w 693" name="T72"/>
              <a:gd fmla="*/ 3906864 h 1641" name="T73"/>
              <a:gd fmla="*/ 1339381 w 693" name="T74"/>
              <a:gd fmla="*/ 3082271 h 1641" name="T75"/>
              <a:gd fmla="*/ 1413474 w 693" name="T76"/>
              <a:gd fmla="*/ 1279541 h 1641" name="T77"/>
              <a:gd fmla="*/ 1903630 w 693" name="T78"/>
              <a:gd fmla="*/ 1290914 h 1641" name="T79"/>
              <a:gd fmla="*/ 2171506 w 693" name="T80"/>
              <a:gd fmla="*/ 2348668 h 1641" name="T81"/>
              <a:gd fmla="*/ 2342491 w 693" name="T82"/>
              <a:gd fmla="*/ 3918238 h 1641" name="T83"/>
              <a:gd fmla="*/ 2695860 w 693" name="T84"/>
              <a:gd fmla="*/ 2758121 h 1641" name="T85"/>
              <a:gd fmla="*/ 2855446 w 693" name="T86"/>
              <a:gd fmla="*/ 3275624 h 1641"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641" w="693">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bg1">
              <a:lumMod val="85000"/>
            </a:schemeClr>
          </a:solidFill>
          <a:ln>
            <a:noFill/>
          </a:ln>
          <a:effectLst>
            <a:outerShdw algn="br" blurRad="76200" kx="1199993" rotWithShape="0" sy="23000">
              <a:srgbClr val="000000">
                <a:alpha val="6000"/>
              </a:srgbClr>
            </a:outerShdw>
          </a:effectLst>
          <a:extLst/>
        </p:spPr>
        <p:txBody>
          <a:bodyPr bIns="30476" lIns="60952" rIns="60952" tIns="30476"/>
          <a:lstStyle/>
          <a:p>
            <a:endParaRPr altLang="en-US" lang="zh-CN" sz="1075"/>
          </a:p>
        </p:txBody>
      </p:sp>
      <p:grpSp>
        <p:nvGrpSpPr>
          <p:cNvPr id="6" name="组合 5"/>
          <p:cNvGrpSpPr/>
          <p:nvPr/>
        </p:nvGrpSpPr>
        <p:grpSpPr>
          <a:xfrm>
            <a:off x="4887286" y="1866414"/>
            <a:ext cx="5517417" cy="1245806"/>
            <a:chOff x="4887286" y="1866414"/>
            <a:chExt cx="5517417" cy="1245806"/>
          </a:xfrm>
        </p:grpSpPr>
        <p:sp>
          <p:nvSpPr>
            <p:cNvPr id="12" name="TextBox 67"/>
            <p:cNvSpPr txBox="1">
              <a:spLocks noChangeArrowheads="1"/>
            </p:cNvSpPr>
            <p:nvPr/>
          </p:nvSpPr>
          <p:spPr bwMode="auto">
            <a:xfrm>
              <a:off x="4887286" y="1866414"/>
              <a:ext cx="279660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4300">
                  <a:solidFill>
                    <a:schemeClr val="tx1"/>
                  </a:solidFill>
                  <a:latin charset="0" panose="020f0502020204030204" pitchFamily="34" typeface="Calibri"/>
                  <a:ea charset="-128" panose="020b0600070205080204" pitchFamily="34" typeface="ＭＳ Ｐゴシック"/>
                </a:defRPr>
              </a:lvl1pPr>
              <a:lvl2pPr indent="-285750" marL="742950">
                <a:defRPr sz="4300">
                  <a:solidFill>
                    <a:schemeClr val="tx1"/>
                  </a:solidFill>
                  <a:latin charset="0" panose="020f0502020204030204" pitchFamily="34" typeface="Calibri"/>
                  <a:ea charset="-128" panose="020b0600070205080204" pitchFamily="34" typeface="ＭＳ Ｐゴシック"/>
                </a:defRPr>
              </a:lvl2pPr>
              <a:lvl3pPr indent="-228600" marL="1143000">
                <a:defRPr sz="4300">
                  <a:solidFill>
                    <a:schemeClr val="tx1"/>
                  </a:solidFill>
                  <a:latin charset="0" panose="020f0502020204030204" pitchFamily="34" typeface="Calibri"/>
                  <a:ea charset="-128" panose="020b0600070205080204" pitchFamily="34" typeface="ＭＳ Ｐゴシック"/>
                </a:defRPr>
              </a:lvl3pPr>
              <a:lvl4pPr indent="-228600" marL="1600200">
                <a:defRPr sz="4300">
                  <a:solidFill>
                    <a:schemeClr val="tx1"/>
                  </a:solidFill>
                  <a:latin charset="0" panose="020f0502020204030204" pitchFamily="34" typeface="Calibri"/>
                  <a:ea charset="-128" panose="020b0600070205080204" pitchFamily="34" typeface="ＭＳ Ｐゴシック"/>
                </a:defRPr>
              </a:lvl4pPr>
              <a:lvl5pPr indent="-228600" marL="2057400">
                <a:defRPr sz="4300">
                  <a:solidFill>
                    <a:schemeClr val="tx1"/>
                  </a:solidFill>
                  <a:latin charset="0" panose="020f0502020204030204" pitchFamily="34" typeface="Calibri"/>
                  <a:ea charset="-128" panose="020b0600070205080204" pitchFamily="34" typeface="ＭＳ Ｐゴシック"/>
                </a:defRPr>
              </a:lvl5pPr>
              <a:lvl6pPr defTabSz="1087438"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1087438"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1087438"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1087438"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pPr algn="r"/>
              <a:r>
                <a:rPr altLang="en-US" b="1" lang="zh-CN" spc="300" sz="3000">
                  <a:latin charset="-122" panose="020b0503020204020204" pitchFamily="34" typeface="微软雅黑"/>
                  <a:ea charset="-122" panose="020b0503020204020204" pitchFamily="34" typeface="微软雅黑"/>
                  <a:cs typeface="Lato Regular"/>
                </a:rPr>
                <a:t>在此添加标题</a:t>
              </a:r>
            </a:p>
          </p:txBody>
        </p:sp>
        <p:sp>
          <p:nvSpPr>
            <p:cNvPr id="13" name="TextBox 68"/>
            <p:cNvSpPr txBox="1">
              <a:spLocks noChangeArrowheads="1"/>
            </p:cNvSpPr>
            <p:nvPr/>
          </p:nvSpPr>
          <p:spPr bwMode="auto">
            <a:xfrm>
              <a:off x="5013691" y="2420412"/>
              <a:ext cx="5391012" cy="691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4300">
                  <a:solidFill>
                    <a:schemeClr val="tx1"/>
                  </a:solidFill>
                  <a:latin charset="0" panose="020f0502020204030204" pitchFamily="34" typeface="Calibri"/>
                  <a:ea charset="-128" panose="020b0600070205080204" pitchFamily="34" typeface="ＭＳ Ｐゴシック"/>
                </a:defRPr>
              </a:lvl1pPr>
              <a:lvl2pPr indent="-285750" marL="742950">
                <a:defRPr sz="4300">
                  <a:solidFill>
                    <a:schemeClr val="tx1"/>
                  </a:solidFill>
                  <a:latin charset="0" panose="020f0502020204030204" pitchFamily="34" typeface="Calibri"/>
                  <a:ea charset="-128" panose="020b0600070205080204" pitchFamily="34" typeface="ＭＳ Ｐゴシック"/>
                </a:defRPr>
              </a:lvl2pPr>
              <a:lvl3pPr indent="-228600" marL="1143000">
                <a:defRPr sz="4300">
                  <a:solidFill>
                    <a:schemeClr val="tx1"/>
                  </a:solidFill>
                  <a:latin charset="0" panose="020f0502020204030204" pitchFamily="34" typeface="Calibri"/>
                  <a:ea charset="-128" panose="020b0600070205080204" pitchFamily="34" typeface="ＭＳ Ｐゴシック"/>
                </a:defRPr>
              </a:lvl3pPr>
              <a:lvl4pPr indent="-228600" marL="1600200">
                <a:defRPr sz="4300">
                  <a:solidFill>
                    <a:schemeClr val="tx1"/>
                  </a:solidFill>
                  <a:latin charset="0" panose="020f0502020204030204" pitchFamily="34" typeface="Calibri"/>
                  <a:ea charset="-128" panose="020b0600070205080204" pitchFamily="34" typeface="ＭＳ Ｐゴシック"/>
                </a:defRPr>
              </a:lvl4pPr>
              <a:lvl5pPr indent="-228600" marL="2057400">
                <a:defRPr sz="4300">
                  <a:solidFill>
                    <a:schemeClr val="tx1"/>
                  </a:solidFill>
                  <a:latin charset="0" panose="020f0502020204030204" pitchFamily="34" typeface="Calibri"/>
                  <a:ea charset="-128" panose="020b0600070205080204" pitchFamily="34" typeface="ＭＳ Ｐゴシック"/>
                </a:defRPr>
              </a:lvl5pPr>
              <a:lvl6pPr defTabSz="1087438" fontAlgn="base" indent="-228600" marL="25146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6pPr>
              <a:lvl7pPr defTabSz="1087438" fontAlgn="base" indent="-228600" marL="29718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7pPr>
              <a:lvl8pPr defTabSz="1087438" fontAlgn="base" indent="-228600" marL="34290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8pPr>
              <a:lvl9pPr defTabSz="1087438" fontAlgn="base" indent="-228600" marL="3886200">
                <a:spcBef>
                  <a:spcPct val="0"/>
                </a:spcBef>
                <a:spcAft>
                  <a:spcPct val="0"/>
                </a:spcAft>
                <a:defRPr sz="4300">
                  <a:solidFill>
                    <a:schemeClr val="tx1"/>
                  </a:solidFill>
                  <a:latin charset="0" panose="020f0502020204030204" pitchFamily="34" typeface="Calibri"/>
                  <a:ea charset="-128" panose="020b0600070205080204" pitchFamily="34" typeface="ＭＳ Ｐゴシック"/>
                </a:defRPr>
              </a:lvl9pPr>
            </a:lstStyle>
            <a:p>
              <a:r>
                <a:rPr altLang="en-US" lang="zh-CN" spc="300" sz="1500">
                  <a:solidFill>
                    <a:schemeClr val="bg1">
                      <a:lumMod val="50000"/>
                    </a:schemeClr>
                  </a:solidFill>
                  <a:latin charset="-122" panose="020b0502040204020203" pitchFamily="34" typeface="微软雅黑 Light"/>
                  <a:ea charset="-122" panose="020b0502040204020203" pitchFamily="34" typeface="微软雅黑 Light"/>
                  <a:cs typeface="微软雅黑 Light"/>
                </a:rPr>
                <a:t>点击输入简要文字内容，文字内容需概括精炼，不用多余的文字修饰，言简意赅的说明分项内容。</a:t>
              </a:r>
            </a:p>
          </p:txBody>
        </p:sp>
      </p:grpSp>
      <p:grpSp>
        <p:nvGrpSpPr>
          <p:cNvPr id="4" name="组合 3"/>
          <p:cNvGrpSpPr/>
          <p:nvPr/>
        </p:nvGrpSpPr>
        <p:grpSpPr>
          <a:xfrm>
            <a:off x="5013691" y="3572357"/>
            <a:ext cx="5944062" cy="2302174"/>
            <a:chOff x="4184408" y="3135881"/>
            <a:chExt cx="8620763" cy="3338876"/>
          </a:xfrm>
        </p:grpSpPr>
        <p:pic>
          <p:nvPicPr>
            <p:cNvPr id="14" name="图片 13"/>
            <p:cNvPicPr>
              <a:picLocks noChangeAspect="1"/>
            </p:cNvPicPr>
            <p:nvPr/>
          </p:nvPicPr>
          <p:blipFill>
            <a:blip r:embed="rId3">
              <a:extLst>
                <a:ext uri="{28A0092B-C50C-407E-A947-70E740481C1C}">
                  <a14:useLocalDpi val="0"/>
                </a:ext>
              </a:extLst>
            </a:blip>
            <a:stretch>
              <a:fillRect/>
            </a:stretch>
          </p:blipFill>
          <p:spPr>
            <a:xfrm>
              <a:off x="4184408" y="3135882"/>
              <a:ext cx="2090057" cy="2090057"/>
            </a:xfrm>
            <a:prstGeom prst="rect">
              <a:avLst/>
            </a:prstGeom>
          </p:spPr>
        </p:pic>
        <p:pic>
          <p:nvPicPr>
            <p:cNvPr id="15" name="图片 14"/>
            <p:cNvPicPr>
              <a:picLocks noChangeAspect="1"/>
            </p:cNvPicPr>
            <p:nvPr/>
          </p:nvPicPr>
          <p:blipFill>
            <a:blip r:embed="rId4">
              <a:extLst>
                <a:ext uri="{28A0092B-C50C-407E-A947-70E740481C1C}">
                  <a14:useLocalDpi val="0"/>
                </a:ext>
              </a:extLst>
            </a:blip>
            <a:stretch>
              <a:fillRect/>
            </a:stretch>
          </p:blipFill>
          <p:spPr>
            <a:xfrm>
              <a:off x="7329473" y="3135881"/>
              <a:ext cx="2090057" cy="2090057"/>
            </a:xfrm>
            <a:prstGeom prst="rect">
              <a:avLst/>
            </a:prstGeom>
          </p:spPr>
        </p:pic>
        <p:pic>
          <p:nvPicPr>
            <p:cNvPr id="16" name="图片 15"/>
            <p:cNvPicPr>
              <a:picLocks noChangeAspect="1"/>
            </p:cNvPicPr>
            <p:nvPr/>
          </p:nvPicPr>
          <p:blipFill>
            <a:blip r:embed="rId5">
              <a:extLst>
                <a:ext uri="{28A0092B-C50C-407E-A947-70E740481C1C}">
                  <a14:useLocalDpi val="0"/>
                </a:ext>
              </a:extLst>
            </a:blip>
            <a:stretch>
              <a:fillRect/>
            </a:stretch>
          </p:blipFill>
          <p:spPr>
            <a:xfrm>
              <a:off x="10200576" y="3349514"/>
              <a:ext cx="2090057" cy="1876424"/>
            </a:xfrm>
            <a:prstGeom prst="rect">
              <a:avLst/>
            </a:prstGeom>
          </p:spPr>
        </p:pic>
        <p:sp>
          <p:nvSpPr>
            <p:cNvPr id="17" name="文本框 16"/>
            <p:cNvSpPr txBox="1"/>
            <p:nvPr/>
          </p:nvSpPr>
          <p:spPr bwMode="auto">
            <a:xfrm>
              <a:off x="4184408" y="5698067"/>
              <a:ext cx="2261104" cy="769177"/>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bg1"/>
                  </a:solidFill>
                  <a:latin charset="0" panose="020b0806030902050204" pitchFamily="34" typeface="Impact"/>
                  <a:sym charset="-122" panose="020b0503020204020204" pitchFamily="34" typeface="微软雅黑"/>
                </a:rPr>
                <a:t>在此录入图表的描述说明，在此录入图表的描述说明。</a:t>
              </a:r>
            </a:p>
          </p:txBody>
        </p:sp>
        <p:sp>
          <p:nvSpPr>
            <p:cNvPr id="18" name="文本框 24"/>
            <p:cNvSpPr txBox="1">
              <a:spLocks noChangeArrowheads="1"/>
            </p:cNvSpPr>
            <p:nvPr/>
          </p:nvSpPr>
          <p:spPr bwMode="auto">
            <a:xfrm>
              <a:off x="4190027" y="5275357"/>
              <a:ext cx="1941720" cy="4641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500">
                  <a:solidFill>
                    <a:schemeClr val="bg1"/>
                  </a:solidFill>
                  <a:latin charset="-122" panose="020b0503020204020204" pitchFamily="34" typeface="微软雅黑"/>
                  <a:ea charset="-122" panose="020b0503020204020204" pitchFamily="34" typeface="微软雅黑"/>
                  <a:cs typeface="Lato Regular"/>
                </a:rPr>
                <a:t>在此添加标题</a:t>
              </a:r>
            </a:p>
          </p:txBody>
        </p:sp>
        <p:sp>
          <p:nvSpPr>
            <p:cNvPr id="19" name="文本框 18"/>
            <p:cNvSpPr txBox="1"/>
            <p:nvPr/>
          </p:nvSpPr>
          <p:spPr bwMode="auto">
            <a:xfrm>
              <a:off x="7518310" y="5698067"/>
              <a:ext cx="2261104" cy="769177"/>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bg1"/>
                  </a:solidFill>
                  <a:latin charset="0" panose="020b0806030902050204" pitchFamily="34" typeface="Impact"/>
                  <a:sym charset="-122" panose="020b0503020204020204" pitchFamily="34" typeface="微软雅黑"/>
                </a:rPr>
                <a:t>在此录入图表的描述说明，在此录入图表的描述说明。</a:t>
              </a:r>
            </a:p>
          </p:txBody>
        </p:sp>
        <p:sp>
          <p:nvSpPr>
            <p:cNvPr id="20" name="文本框 24"/>
            <p:cNvSpPr txBox="1">
              <a:spLocks noChangeArrowheads="1"/>
            </p:cNvSpPr>
            <p:nvPr/>
          </p:nvSpPr>
          <p:spPr bwMode="auto">
            <a:xfrm>
              <a:off x="7523931" y="5275357"/>
              <a:ext cx="1941720" cy="4641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500">
                  <a:solidFill>
                    <a:schemeClr val="bg1"/>
                  </a:solidFill>
                  <a:latin charset="-122" panose="020b0503020204020204" pitchFamily="34" typeface="微软雅黑"/>
                  <a:ea charset="-122" panose="020b0503020204020204" pitchFamily="34" typeface="微软雅黑"/>
                  <a:cs typeface="Lato Regular"/>
                </a:rPr>
                <a:t>在此添加标题</a:t>
              </a:r>
            </a:p>
          </p:txBody>
        </p:sp>
        <p:sp>
          <p:nvSpPr>
            <p:cNvPr id="21" name="文本框 20"/>
            <p:cNvSpPr txBox="1"/>
            <p:nvPr/>
          </p:nvSpPr>
          <p:spPr bwMode="auto">
            <a:xfrm>
              <a:off x="10544067" y="5698067"/>
              <a:ext cx="2261104" cy="769177"/>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bg1"/>
                  </a:solidFill>
                  <a:latin charset="0" panose="020b0806030902050204" pitchFamily="34" typeface="Impact"/>
                  <a:sym charset="-122" panose="020b0503020204020204" pitchFamily="34" typeface="微软雅黑"/>
                </a:rPr>
                <a:t>在此录入图表的描述说明，在此录入图表的描述说明。</a:t>
              </a:r>
            </a:p>
          </p:txBody>
        </p:sp>
        <p:sp>
          <p:nvSpPr>
            <p:cNvPr id="22" name="文本框 24"/>
            <p:cNvSpPr txBox="1">
              <a:spLocks noChangeArrowheads="1"/>
            </p:cNvSpPr>
            <p:nvPr/>
          </p:nvSpPr>
          <p:spPr bwMode="auto">
            <a:xfrm>
              <a:off x="10549687" y="5275359"/>
              <a:ext cx="1941720" cy="4641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500">
                  <a:solidFill>
                    <a:schemeClr val="bg1"/>
                  </a:solidFill>
                  <a:latin charset="-122" panose="020b0503020204020204" pitchFamily="34" typeface="微软雅黑"/>
                  <a:ea charset="-122" panose="020b0503020204020204" pitchFamily="34" typeface="微软雅黑"/>
                  <a:cs typeface="Lato Regular"/>
                </a:rPr>
                <a:t>在此添加标题</a:t>
              </a:r>
            </a:p>
          </p:txBody>
        </p:sp>
      </p:grpSp>
      <p:sp>
        <p:nvSpPr>
          <p:cNvPr id="5" name="矩形 4"/>
          <p:cNvSpPr/>
          <p:nvPr/>
        </p:nvSpPr>
        <p:spPr>
          <a:xfrm>
            <a:off x="5152572" y="3112220"/>
            <a:ext cx="567157"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746160685"/>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1" presetSubtype="0">
                                  <p:stCondLst>
                                    <p:cond delay="0"/>
                                  </p:stCondLst>
                                  <p:childTnLst>
                                    <p:set>
                                      <p:cBhvr>
                                        <p:cTn dur="1" fill="hold" id="14">
                                          <p:stCondLst>
                                            <p:cond delay="0"/>
                                          </p:stCondLst>
                                        </p:cTn>
                                        <p:tgtEl>
                                          <p:spTgt spid="7"/>
                                        </p:tgtEl>
                                        <p:attrNameLst>
                                          <p:attrName>style.visibility</p:attrName>
                                        </p:attrNameLst>
                                      </p:cBhvr>
                                      <p:to>
                                        <p:strVal val="visible"/>
                                      </p:to>
                                    </p:set>
                                  </p:childTnLst>
                                </p:cTn>
                              </p:par>
                            </p:childTnLst>
                          </p:cTn>
                        </p:par>
                        <p:par>
                          <p:cTn fill="hold" id="15" nodeType="afterGroup">
                            <p:stCondLst>
                              <p:cond delay="1001"/>
                            </p:stCondLst>
                            <p:childTnLst>
                              <p:par>
                                <p:cTn fill="hold" grpId="0" id="16" nodeType="afterEffect" presetClass="entr" presetID="2" presetSubtype="8">
                                  <p:stCondLst>
                                    <p:cond delay="0"/>
                                  </p:stCondLst>
                                  <p:childTnLst>
                                    <p:set>
                                      <p:cBhvr>
                                        <p:cTn dur="1" fill="hold" id="17">
                                          <p:stCondLst>
                                            <p:cond delay="0"/>
                                          </p:stCondLst>
                                        </p:cTn>
                                        <p:tgtEl>
                                          <p:spTgt spid="3"/>
                                        </p:tgtEl>
                                        <p:attrNameLst>
                                          <p:attrName>style.visibility</p:attrName>
                                        </p:attrNameLst>
                                      </p:cBhvr>
                                      <p:to>
                                        <p:strVal val="visible"/>
                                      </p:to>
                                    </p:set>
                                    <p:anim calcmode="lin" valueType="num">
                                      <p:cBhvr additive="base">
                                        <p:cTn dur="500" fill="hold" id="18"/>
                                        <p:tgtEl>
                                          <p:spTgt spid="3"/>
                                        </p:tgtEl>
                                        <p:attrNameLst>
                                          <p:attrName>ppt_x</p:attrName>
                                        </p:attrNameLst>
                                      </p:cBhvr>
                                      <p:tavLst>
                                        <p:tav tm="0">
                                          <p:val>
                                            <p:strVal val="0-#ppt_w/2"/>
                                          </p:val>
                                        </p:tav>
                                        <p:tav tm="100000">
                                          <p:val>
                                            <p:strVal val="#ppt_x"/>
                                          </p:val>
                                        </p:tav>
                                      </p:tavLst>
                                    </p:anim>
                                    <p:anim calcmode="lin" valueType="num">
                                      <p:cBhvr additive="base">
                                        <p:cTn dur="500" fill="hold" id="19"/>
                                        <p:tgtEl>
                                          <p:spTgt spid="3"/>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1"/>
                            </p:stCondLst>
                            <p:childTnLst>
                              <p:par>
                                <p:cTn fill="hold" id="21" nodeType="afterEffect" presetClass="entr" presetID="22" presetSubtype="1">
                                  <p:stCondLst>
                                    <p:cond delay="0"/>
                                  </p:stCondLst>
                                  <p:childTnLst>
                                    <p:set>
                                      <p:cBhvr>
                                        <p:cTn dur="1" fill="hold" id="22">
                                          <p:stCondLst>
                                            <p:cond delay="0"/>
                                          </p:stCondLst>
                                        </p:cTn>
                                        <p:tgtEl>
                                          <p:spTgt spid="6"/>
                                        </p:tgtEl>
                                        <p:attrNameLst>
                                          <p:attrName>style.visibility</p:attrName>
                                        </p:attrNameLst>
                                      </p:cBhvr>
                                      <p:to>
                                        <p:strVal val="visible"/>
                                      </p:to>
                                    </p:set>
                                    <p:animEffect filter="wipe(up)" transition="in">
                                      <p:cBhvr>
                                        <p:cTn dur="500" id="23"/>
                                        <p:tgtEl>
                                          <p:spTgt spid="6"/>
                                        </p:tgtEl>
                                      </p:cBhvr>
                                    </p:animEffect>
                                  </p:childTnLst>
                                </p:cTn>
                              </p:par>
                            </p:childTnLst>
                          </p:cTn>
                        </p:par>
                        <p:par>
                          <p:cTn fill="hold" id="24" nodeType="afterGroup">
                            <p:stCondLst>
                              <p:cond delay="2001"/>
                            </p:stCondLst>
                            <p:childTnLst>
                              <p:par>
                                <p:cTn fill="hold" grpId="0" id="25" nodeType="afterEffect" presetClass="entr" presetID="22" presetSubtype="8">
                                  <p:stCondLst>
                                    <p:cond delay="0"/>
                                  </p:stCondLst>
                                  <p:childTnLst>
                                    <p:set>
                                      <p:cBhvr>
                                        <p:cTn dur="1" fill="hold" id="26">
                                          <p:stCondLst>
                                            <p:cond delay="0"/>
                                          </p:stCondLst>
                                        </p:cTn>
                                        <p:tgtEl>
                                          <p:spTgt spid="5"/>
                                        </p:tgtEl>
                                        <p:attrNameLst>
                                          <p:attrName>style.visibility</p:attrName>
                                        </p:attrNameLst>
                                      </p:cBhvr>
                                      <p:to>
                                        <p:strVal val="visible"/>
                                      </p:to>
                                    </p:set>
                                    <p:animEffect filter="wipe(left)" transition="in">
                                      <p:cBhvr>
                                        <p:cTn dur="500" id="27"/>
                                        <p:tgtEl>
                                          <p:spTgt spid="5"/>
                                        </p:tgtEl>
                                      </p:cBhvr>
                                    </p:animEffect>
                                  </p:childTnLst>
                                </p:cTn>
                              </p:par>
                            </p:childTnLst>
                          </p:cTn>
                        </p:par>
                        <p:par>
                          <p:cTn fill="hold" id="28" nodeType="afterGroup">
                            <p:stCondLst>
                              <p:cond delay="2501"/>
                            </p:stCondLst>
                            <p:childTnLst>
                              <p:par>
                                <p:cTn fill="hold" id="29" nodeType="afterEffect" presetClass="entr" presetID="22" presetSubtype="8">
                                  <p:stCondLst>
                                    <p:cond delay="0"/>
                                  </p:stCondLst>
                                  <p:childTnLst>
                                    <p:set>
                                      <p:cBhvr>
                                        <p:cTn dur="1" fill="hold" id="30">
                                          <p:stCondLst>
                                            <p:cond delay="0"/>
                                          </p:stCondLst>
                                        </p:cTn>
                                        <p:tgtEl>
                                          <p:spTgt spid="4"/>
                                        </p:tgtEl>
                                        <p:attrNameLst>
                                          <p:attrName>style.visibility</p:attrName>
                                        </p:attrNameLst>
                                      </p:cBhvr>
                                      <p:to>
                                        <p:strVal val="visible"/>
                                      </p:to>
                                    </p:set>
                                    <p:animEffect filter="wipe(left)" transition="in">
                                      <p:cBhvr>
                                        <p:cTn dur="500" id="31"/>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3"/>
      <p:bldP grpId="0" spid="7"/>
      <p:bldP grpId="0" spid="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职业价值观</a:t>
              </a:r>
            </a:p>
          </p:txBody>
        </p:sp>
        <p:sp>
          <p:nvSpPr>
            <p:cNvPr id="10" name="Text Box 7"/>
            <p:cNvSpPr txBox="1">
              <a:spLocks noChangeArrowheads="1"/>
            </p:cNvSpPr>
            <p:nvPr/>
          </p:nvSpPr>
          <p:spPr bwMode="auto">
            <a:xfrm>
              <a:off x="1639288" y="1052709"/>
              <a:ext cx="2285365"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PROFESSIONAL VALUES</a:t>
              </a:r>
            </a:p>
          </p:txBody>
        </p:sp>
      </p:grpSp>
      <p:sp>
        <p:nvSpPr>
          <p:cNvPr id="11" name="矩形 10"/>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3">
            <a:extLst>
              <a:ext uri="{28A0092B-C50C-407E-A947-70E740481C1C}">
                <a14:useLocalDpi val="0"/>
              </a:ext>
            </a:extLst>
          </a:blip>
          <a:srcRect r="18198" t="30930"/>
          <a:stretch>
            <a:fillRect/>
          </a:stretch>
        </p:blipFill>
        <p:spPr>
          <a:xfrm>
            <a:off x="453867" y="2266950"/>
            <a:ext cx="5453719" cy="3069906"/>
          </a:xfrm>
          <a:prstGeom prst="rect">
            <a:avLst/>
          </a:prstGeom>
          <a:ln>
            <a:noFill/>
          </a:ln>
          <a:effectLst>
            <a:outerShdw algn="tl" blurRad="292100" dir="2700000" dist="139700" rotWithShape="0">
              <a:srgbClr val="333333">
                <a:alpha val="65000"/>
              </a:srgbClr>
            </a:outerShdw>
          </a:effectLst>
        </p:spPr>
      </p:pic>
      <p:grpSp>
        <p:nvGrpSpPr>
          <p:cNvPr id="7" name="组合 6"/>
          <p:cNvGrpSpPr/>
          <p:nvPr/>
        </p:nvGrpSpPr>
        <p:grpSpPr>
          <a:xfrm>
            <a:off x="6552617" y="2265112"/>
            <a:ext cx="4464959" cy="707887"/>
            <a:chOff x="7393215" y="2266694"/>
            <a:chExt cx="4464958" cy="707886"/>
          </a:xfrm>
        </p:grpSpPr>
        <p:sp>
          <p:nvSpPr>
            <p:cNvPr id="12" name="矩形 11"/>
            <p:cNvSpPr/>
            <p:nvPr/>
          </p:nvSpPr>
          <p:spPr>
            <a:xfrm>
              <a:off x="7415668" y="2266694"/>
              <a:ext cx="1478280" cy="304800"/>
            </a:xfrm>
            <a:prstGeom prst="rect">
              <a:avLst/>
            </a:prstGeom>
          </p:spPr>
          <p:txBody>
            <a:bodyPr wrap="none">
              <a:spAutoFit/>
            </a:bodyPr>
            <a:lstStyle/>
            <a:p>
              <a:r>
                <a:rPr altLang="en-US" b="1" lang="zh-CN" spc="300" sz="1400">
                  <a:solidFill>
                    <a:schemeClr val="tx1">
                      <a:lumMod val="95000"/>
                      <a:lumOff val="5000"/>
                    </a:schemeClr>
                  </a:solidFill>
                  <a:latin charset="-122" panose="020b0503020204020204" pitchFamily="34" typeface="微软雅黑"/>
                  <a:ea charset="-122" panose="020b0503020204020204" pitchFamily="34" typeface="微软雅黑"/>
                  <a:cs typeface="Lato Regular"/>
                </a:rPr>
                <a:t>在此添加标题</a:t>
              </a:r>
            </a:p>
          </p:txBody>
        </p:sp>
        <p:sp>
          <p:nvSpPr>
            <p:cNvPr id="13" name="文本框 12"/>
            <p:cNvSpPr txBox="1"/>
            <p:nvPr/>
          </p:nvSpPr>
          <p:spPr>
            <a:xfrm>
              <a:off x="7393215" y="2574471"/>
              <a:ext cx="4464958" cy="396240"/>
            </a:xfrm>
            <a:prstGeom prst="rect">
              <a:avLst/>
            </a:prstGeom>
            <a:noFill/>
          </p:spPr>
          <p:txBody>
            <a:bodyPr rtlCol="0" wrap="square">
              <a:spAutoFit/>
            </a:bodyPr>
            <a:lstStyle/>
            <a:p>
              <a:r>
                <a:rPr altLang="en-US" lang="zh-CN" spc="300" sz="1000">
                  <a:solidFill>
                    <a:schemeClr val="bg1">
                      <a:lumMod val="50000"/>
                    </a:schemeClr>
                  </a:solidFill>
                  <a:latin charset="-122" panose="020b0502040204020203" pitchFamily="34" typeface="微软雅黑 Light"/>
                  <a:ea charset="-122" panose="020b0502040204020203" pitchFamily="34" typeface="微软雅黑 Light"/>
                  <a:cs typeface="微软雅黑 Light"/>
                </a:rPr>
                <a:t>点击输入简要文字内容，文字内容需概括精炼，不用多余的文字修饰，言简意赅的说明分项内容。</a:t>
              </a:r>
            </a:p>
          </p:txBody>
        </p:sp>
      </p:grpSp>
      <p:sp>
        <p:nvSpPr>
          <p:cNvPr id="14" name="矩形 13"/>
          <p:cNvSpPr/>
          <p:nvPr/>
        </p:nvSpPr>
        <p:spPr>
          <a:xfrm>
            <a:off x="6652402" y="3138593"/>
            <a:ext cx="4089400" cy="85623"/>
          </a:xfrm>
          <a:prstGeom prst="rect">
            <a:avLst/>
          </a:prstGeom>
          <a:solidFill>
            <a:schemeClr val="tx1">
              <a:lumMod val="25000"/>
              <a:lumOff val="75000"/>
            </a:schemeClr>
          </a:solidFill>
          <a:ln>
            <a:noFill/>
          </a:ln>
        </p:spPr>
        <p:txBody>
          <a:bodyPr anchor="t" anchorCtr="0" bIns="60960" compatLnSpc="1" lIns="121920" numCol="1" rIns="121920" tIns="6096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grpSp>
        <p:nvGrpSpPr>
          <p:cNvPr id="15" name="组合 14"/>
          <p:cNvGrpSpPr/>
          <p:nvPr/>
        </p:nvGrpSpPr>
        <p:grpSpPr>
          <a:xfrm>
            <a:off x="6552617" y="3321025"/>
            <a:ext cx="4464959" cy="707887"/>
            <a:chOff x="7393215" y="2266694"/>
            <a:chExt cx="4464958" cy="707886"/>
          </a:xfrm>
        </p:grpSpPr>
        <p:sp>
          <p:nvSpPr>
            <p:cNvPr id="16" name="矩形 15"/>
            <p:cNvSpPr/>
            <p:nvPr/>
          </p:nvSpPr>
          <p:spPr>
            <a:xfrm>
              <a:off x="7415668" y="2266693"/>
              <a:ext cx="1478280" cy="304800"/>
            </a:xfrm>
            <a:prstGeom prst="rect">
              <a:avLst/>
            </a:prstGeom>
          </p:spPr>
          <p:txBody>
            <a:bodyPr wrap="none">
              <a:spAutoFit/>
            </a:bodyPr>
            <a:lstStyle/>
            <a:p>
              <a:r>
                <a:rPr altLang="en-US" b="1" lang="zh-CN" spc="300" sz="1400">
                  <a:solidFill>
                    <a:schemeClr val="tx1">
                      <a:lumMod val="95000"/>
                      <a:lumOff val="5000"/>
                    </a:schemeClr>
                  </a:solidFill>
                  <a:latin charset="-122" panose="020b0503020204020204" pitchFamily="34" typeface="微软雅黑"/>
                  <a:ea charset="-122" panose="020b0503020204020204" pitchFamily="34" typeface="微软雅黑"/>
                  <a:cs typeface="Lato Regular"/>
                </a:rPr>
                <a:t>在此添加标题</a:t>
              </a:r>
            </a:p>
          </p:txBody>
        </p:sp>
        <p:sp>
          <p:nvSpPr>
            <p:cNvPr id="17" name="文本框 16"/>
            <p:cNvSpPr txBox="1"/>
            <p:nvPr/>
          </p:nvSpPr>
          <p:spPr>
            <a:xfrm>
              <a:off x="7393215" y="2574471"/>
              <a:ext cx="4464958" cy="396240"/>
            </a:xfrm>
            <a:prstGeom prst="rect">
              <a:avLst/>
            </a:prstGeom>
            <a:noFill/>
          </p:spPr>
          <p:txBody>
            <a:bodyPr rtlCol="0" wrap="square">
              <a:spAutoFit/>
            </a:bodyPr>
            <a:lstStyle/>
            <a:p>
              <a:r>
                <a:rPr altLang="en-US" lang="zh-CN" spc="300" sz="1000">
                  <a:solidFill>
                    <a:schemeClr val="bg1">
                      <a:lumMod val="50000"/>
                    </a:schemeClr>
                  </a:solidFill>
                  <a:latin charset="-122" panose="020b0502040204020203" pitchFamily="34" typeface="微软雅黑 Light"/>
                  <a:ea charset="-122" panose="020b0502040204020203" pitchFamily="34" typeface="微软雅黑 Light"/>
                  <a:cs typeface="微软雅黑 Light"/>
                </a:rPr>
                <a:t>点击输入简要文字内容，文字内容需概括精炼，不用多余的文字修饰，言简意赅的说明分项内容。</a:t>
              </a:r>
            </a:p>
          </p:txBody>
        </p:sp>
      </p:grpSp>
      <p:sp>
        <p:nvSpPr>
          <p:cNvPr id="18" name="矩形 17"/>
          <p:cNvSpPr/>
          <p:nvPr/>
        </p:nvSpPr>
        <p:spPr>
          <a:xfrm>
            <a:off x="6652402" y="4194506"/>
            <a:ext cx="4089400" cy="85623"/>
          </a:xfrm>
          <a:prstGeom prst="rect">
            <a:avLst/>
          </a:prstGeom>
          <a:solidFill>
            <a:schemeClr val="tx1">
              <a:lumMod val="25000"/>
              <a:lumOff val="75000"/>
            </a:schemeClr>
          </a:solidFill>
          <a:ln>
            <a:noFill/>
          </a:ln>
        </p:spPr>
        <p:txBody>
          <a:bodyPr anchor="t" anchorCtr="0" bIns="60960" compatLnSpc="1" lIns="121920" numCol="1" rIns="121920" tIns="6096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grpSp>
        <p:nvGrpSpPr>
          <p:cNvPr id="19" name="组合 18"/>
          <p:cNvGrpSpPr/>
          <p:nvPr/>
        </p:nvGrpSpPr>
        <p:grpSpPr>
          <a:xfrm>
            <a:off x="6552617" y="4373311"/>
            <a:ext cx="4464959" cy="707887"/>
            <a:chOff x="7393215" y="2266694"/>
            <a:chExt cx="4464958" cy="707886"/>
          </a:xfrm>
        </p:grpSpPr>
        <p:sp>
          <p:nvSpPr>
            <p:cNvPr id="20" name="矩形 19"/>
            <p:cNvSpPr/>
            <p:nvPr/>
          </p:nvSpPr>
          <p:spPr>
            <a:xfrm>
              <a:off x="7415668" y="2266694"/>
              <a:ext cx="1478280" cy="304800"/>
            </a:xfrm>
            <a:prstGeom prst="rect">
              <a:avLst/>
            </a:prstGeom>
          </p:spPr>
          <p:txBody>
            <a:bodyPr wrap="none">
              <a:spAutoFit/>
            </a:bodyPr>
            <a:lstStyle/>
            <a:p>
              <a:r>
                <a:rPr altLang="en-US" b="1" lang="zh-CN" spc="300" sz="1400">
                  <a:solidFill>
                    <a:schemeClr val="tx1">
                      <a:lumMod val="95000"/>
                      <a:lumOff val="5000"/>
                    </a:schemeClr>
                  </a:solidFill>
                  <a:latin charset="-122" panose="020b0503020204020204" pitchFamily="34" typeface="微软雅黑"/>
                  <a:ea charset="-122" panose="020b0503020204020204" pitchFamily="34" typeface="微软雅黑"/>
                  <a:cs typeface="Lato Regular"/>
                </a:rPr>
                <a:t>在此添加标题</a:t>
              </a:r>
            </a:p>
          </p:txBody>
        </p:sp>
        <p:sp>
          <p:nvSpPr>
            <p:cNvPr id="21" name="文本框 20"/>
            <p:cNvSpPr txBox="1"/>
            <p:nvPr/>
          </p:nvSpPr>
          <p:spPr>
            <a:xfrm>
              <a:off x="7393215" y="2574471"/>
              <a:ext cx="4464958" cy="396240"/>
            </a:xfrm>
            <a:prstGeom prst="rect">
              <a:avLst/>
            </a:prstGeom>
            <a:noFill/>
          </p:spPr>
          <p:txBody>
            <a:bodyPr rtlCol="0" wrap="square">
              <a:spAutoFit/>
            </a:bodyPr>
            <a:lstStyle/>
            <a:p>
              <a:r>
                <a:rPr altLang="en-US" lang="zh-CN" spc="300" sz="1000">
                  <a:solidFill>
                    <a:schemeClr val="bg1">
                      <a:lumMod val="50000"/>
                    </a:schemeClr>
                  </a:solidFill>
                  <a:latin charset="-122" panose="020b0502040204020203" pitchFamily="34" typeface="微软雅黑 Light"/>
                  <a:ea charset="-122" panose="020b0502040204020203" pitchFamily="34" typeface="微软雅黑 Light"/>
                  <a:cs typeface="微软雅黑 Light"/>
                </a:rPr>
                <a:t>点击输入简要文字内容，文字内容需概括精炼，不用多余的文字修饰，言简意赅的说明分项内容。</a:t>
              </a:r>
            </a:p>
          </p:txBody>
        </p:sp>
      </p:grpSp>
      <p:sp>
        <p:nvSpPr>
          <p:cNvPr id="22" name="矩形 21"/>
          <p:cNvSpPr/>
          <p:nvPr/>
        </p:nvSpPr>
        <p:spPr>
          <a:xfrm>
            <a:off x="6652402" y="5246792"/>
            <a:ext cx="4089400" cy="85623"/>
          </a:xfrm>
          <a:prstGeom prst="rect">
            <a:avLst/>
          </a:prstGeom>
          <a:solidFill>
            <a:schemeClr val="tx1">
              <a:lumMod val="25000"/>
              <a:lumOff val="75000"/>
            </a:schemeClr>
          </a:solidFill>
          <a:ln>
            <a:noFill/>
          </a:ln>
        </p:spPr>
        <p:txBody>
          <a:bodyPr anchor="t" anchorCtr="0" bIns="60960" compatLnSpc="1" lIns="121920" numCol="1" rIns="121920" tIns="6096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Tree>
    <p:extLst>
      <p:ext uri="{BB962C8B-B14F-4D97-AF65-F5344CB8AC3E}">
        <p14:creationId val="208328725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6"/>
                                        </p:tgtEl>
                                        <p:attrNameLst>
                                          <p:attrName>style.visibility</p:attrName>
                                        </p:attrNameLst>
                                      </p:cBhvr>
                                      <p:to>
                                        <p:strVal val="visible"/>
                                      </p:to>
                                    </p:set>
                                    <p:animEffect filter="wipe(down)"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7"/>
                                        </p:tgtEl>
                                        <p:attrNameLst>
                                          <p:attrName>style.visibility</p:attrName>
                                        </p:attrNameLst>
                                      </p:cBhvr>
                                      <p:to>
                                        <p:strVal val="visible"/>
                                      </p:to>
                                    </p:set>
                                    <p:animEffect filter="wipe(left)" transition="in">
                                      <p:cBhvr>
                                        <p:cTn dur="500" id="19"/>
                                        <p:tgtEl>
                                          <p:spTgt spid="7"/>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4"/>
                                        </p:tgtEl>
                                        <p:attrNameLst>
                                          <p:attrName>style.visibility</p:attrName>
                                        </p:attrNameLst>
                                      </p:cBhvr>
                                      <p:to>
                                        <p:strVal val="visible"/>
                                      </p:to>
                                    </p:set>
                                    <p:animEffect filter="wipe(left)" transition="in">
                                      <p:cBhvr>
                                        <p:cTn dur="500" id="23"/>
                                        <p:tgtEl>
                                          <p:spTgt spid="14"/>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15"/>
                                        </p:tgtEl>
                                        <p:attrNameLst>
                                          <p:attrName>style.visibility</p:attrName>
                                        </p:attrNameLst>
                                      </p:cBhvr>
                                      <p:to>
                                        <p:strVal val="visible"/>
                                      </p:to>
                                    </p:set>
                                    <p:animEffect filter="wipe(left)" transition="in">
                                      <p:cBhvr>
                                        <p:cTn dur="500" id="27"/>
                                        <p:tgtEl>
                                          <p:spTgt spid="15"/>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18"/>
                                        </p:tgtEl>
                                        <p:attrNameLst>
                                          <p:attrName>style.visibility</p:attrName>
                                        </p:attrNameLst>
                                      </p:cBhvr>
                                      <p:to>
                                        <p:strVal val="visible"/>
                                      </p:to>
                                    </p:set>
                                    <p:animEffect filter="wipe(left)" transition="in">
                                      <p:cBhvr>
                                        <p:cTn dur="500" id="31"/>
                                        <p:tgtEl>
                                          <p:spTgt spid="18"/>
                                        </p:tgtEl>
                                      </p:cBhvr>
                                    </p:animEffect>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19"/>
                                        </p:tgtEl>
                                        <p:attrNameLst>
                                          <p:attrName>style.visibility</p:attrName>
                                        </p:attrNameLst>
                                      </p:cBhvr>
                                      <p:to>
                                        <p:strVal val="visible"/>
                                      </p:to>
                                    </p:set>
                                    <p:animEffect filter="wipe(left)" transition="in">
                                      <p:cBhvr>
                                        <p:cTn dur="500" id="35"/>
                                        <p:tgtEl>
                                          <p:spTgt spid="19"/>
                                        </p:tgtEl>
                                      </p:cBhvr>
                                    </p:animEffect>
                                  </p:childTnLst>
                                </p:cTn>
                              </p:par>
                            </p:childTnLst>
                          </p:cTn>
                        </p:par>
                        <p:par>
                          <p:cTn fill="hold" id="36" nodeType="afterGroup">
                            <p:stCondLst>
                              <p:cond delay="4000"/>
                            </p:stCondLst>
                            <p:childTnLst>
                              <p:par>
                                <p:cTn fill="hold" grpId="0" id="37" nodeType="afterEffect" presetClass="entr" presetID="22" presetSubtype="8">
                                  <p:stCondLst>
                                    <p:cond delay="0"/>
                                  </p:stCondLst>
                                  <p:childTnLst>
                                    <p:set>
                                      <p:cBhvr>
                                        <p:cTn dur="1" fill="hold" id="38">
                                          <p:stCondLst>
                                            <p:cond delay="0"/>
                                          </p:stCondLst>
                                        </p:cTn>
                                        <p:tgtEl>
                                          <p:spTgt spid="22"/>
                                        </p:tgtEl>
                                        <p:attrNameLst>
                                          <p:attrName>style.visibility</p:attrName>
                                        </p:attrNameLst>
                                      </p:cBhvr>
                                      <p:to>
                                        <p:strVal val="visible"/>
                                      </p:to>
                                    </p:set>
                                    <p:animEffect filter="wipe(left)" transition="in">
                                      <p:cBhvr>
                                        <p:cTn dur="500" id="39"/>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4"/>
      <p:bldP grpId="0" spid="18"/>
      <p:bldP grpId="0" spid="2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职业发展目标</a:t>
              </a:r>
            </a:p>
          </p:txBody>
        </p:sp>
        <p:sp>
          <p:nvSpPr>
            <p:cNvPr id="10" name="Text Box 7"/>
            <p:cNvSpPr txBox="1">
              <a:spLocks noChangeArrowheads="1"/>
            </p:cNvSpPr>
            <p:nvPr/>
          </p:nvSpPr>
          <p:spPr bwMode="auto">
            <a:xfrm>
              <a:off x="1639288" y="1052709"/>
              <a:ext cx="3671253"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PROFESSIONAL DEVELOPMENT GOALS</a:t>
              </a:r>
            </a:p>
          </p:txBody>
        </p:sp>
      </p:grpSp>
      <p:sp>
        <p:nvSpPr>
          <p:cNvPr id="11" name="矩形 10"/>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Effect>
                      <a14:brightnessContrast contrast="20000"/>
                    </a14:imgEffect>
                  </a14:imgLayer>
                </a14:imgProps>
              </a:ext>
              <a:ext uri="{28A0092B-C50C-407E-A947-70E740481C1C}">
                <a14:useLocalDpi val="0"/>
              </a:ext>
            </a:extLst>
          </a:blip>
          <a:stretch>
            <a:fillRect/>
          </a:stretch>
        </p:blipFill>
        <p:spPr>
          <a:xfrm>
            <a:off x="-12990" y="3124200"/>
            <a:ext cx="6546616" cy="3733800"/>
          </a:xfrm>
          <a:prstGeom prst="rect">
            <a:avLst/>
          </a:prstGeom>
        </p:spPr>
      </p:pic>
      <p:sp>
        <p:nvSpPr>
          <p:cNvPr id="7" name="TextBox 12"/>
          <p:cNvSpPr txBox="1"/>
          <p:nvPr/>
        </p:nvSpPr>
        <p:spPr>
          <a:xfrm>
            <a:off x="1533154" y="1899696"/>
            <a:ext cx="2219883" cy="609600"/>
          </a:xfrm>
          <a:prstGeom prst="rect">
            <a:avLst/>
          </a:prstGeom>
          <a:noFill/>
        </p:spPr>
        <p:txBody>
          <a:bodyPr bIns="0" lIns="0" rIns="0" rtlCol="0" tIns="0" wrap="square">
            <a:spAutoFit/>
          </a:bodyPr>
          <a:lstStyle/>
          <a:p>
            <a:r>
              <a:rPr altLang="en-US" b="1" lang="zh-CN" sz="4000">
                <a:latin charset="-122" panose="03000509000000000000" pitchFamily="65" typeface="方正黄草_GBK"/>
                <a:ea charset="-122" panose="03000509000000000000" pitchFamily="65" typeface="方正黄草_GBK"/>
              </a:rPr>
              <a:t>高瞻远瞩</a:t>
            </a:r>
          </a:p>
        </p:txBody>
      </p:sp>
      <p:sp>
        <p:nvSpPr>
          <p:cNvPr id="12" name="TextBox 13"/>
          <p:cNvSpPr txBox="1"/>
          <p:nvPr/>
        </p:nvSpPr>
        <p:spPr>
          <a:xfrm>
            <a:off x="3179426" y="2497761"/>
            <a:ext cx="2096554" cy="609600"/>
          </a:xfrm>
          <a:prstGeom prst="rect">
            <a:avLst/>
          </a:prstGeom>
          <a:noFill/>
        </p:spPr>
        <p:txBody>
          <a:bodyPr bIns="0" lIns="0" rIns="0" rtlCol="0" tIns="0" wrap="square">
            <a:spAutoFit/>
          </a:bodyPr>
          <a:lstStyle/>
          <a:p>
            <a:r>
              <a:rPr altLang="en-US" b="1" lang="zh-CN" sz="4000">
                <a:latin charset="-122" panose="03000509000000000000" pitchFamily="65" typeface="方正黄草_GBK"/>
                <a:ea charset="-122" panose="03000509000000000000" pitchFamily="65" typeface="方正黄草_GBK"/>
              </a:rPr>
              <a:t>制胜未来</a:t>
            </a:r>
          </a:p>
        </p:txBody>
      </p:sp>
      <p:sp>
        <p:nvSpPr>
          <p:cNvPr id="13" name="TextBox 4"/>
          <p:cNvSpPr txBox="1"/>
          <p:nvPr/>
        </p:nvSpPr>
        <p:spPr>
          <a:xfrm>
            <a:off x="8259537" y="2411580"/>
            <a:ext cx="2427644" cy="457200"/>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nSpc>
                <a:spcPts val="1800"/>
              </a:lnSpc>
            </a:pPr>
            <a:r>
              <a:rPr altLang="en-US" lang="zh-CN" sz="1400">
                <a:solidFill>
                  <a:schemeClr val="tx1"/>
                </a:solidFill>
              </a:rPr>
              <a:t>无论一小步还是一大步</a:t>
            </a:r>
          </a:p>
          <a:p>
            <a:pPr>
              <a:lnSpc>
                <a:spcPts val="1800"/>
              </a:lnSpc>
            </a:pPr>
            <a:r>
              <a:rPr altLang="en-US" lang="zh-CN" sz="1400">
                <a:solidFill>
                  <a:schemeClr val="tx1"/>
                </a:solidFill>
              </a:rPr>
              <a:t>都要带动人类的进步</a:t>
            </a:r>
          </a:p>
        </p:txBody>
      </p:sp>
      <p:sp>
        <p:nvSpPr>
          <p:cNvPr id="14" name="TextBox 5"/>
          <p:cNvSpPr txBox="1"/>
          <p:nvPr/>
        </p:nvSpPr>
        <p:spPr>
          <a:xfrm>
            <a:off x="8259537" y="3372838"/>
            <a:ext cx="2427644" cy="457200"/>
          </a:xfrm>
          <a:prstGeom prst="rect">
            <a:avLst/>
          </a:prstGeom>
          <a:noFill/>
        </p:spPr>
        <p:txBody>
          <a:bodyPr bIns="0" lIns="0" rIns="0" rtlCol="0" tIns="0" wrap="square">
            <a:spAutoFit/>
          </a:bodyPr>
          <a:lstStyle>
            <a:defPPr>
              <a:defRPr lang="zh-CN"/>
            </a:defPPr>
            <a:lvl1pPr>
              <a:lnSpc>
                <a:spcPts val="1800"/>
              </a:lnSpc>
              <a:defRPr b="0" sz="16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sz="1400">
                <a:solidFill>
                  <a:schemeClr val="tx1"/>
                </a:solidFill>
              </a:rPr>
              <a:t>发展员工  成就客户</a:t>
            </a:r>
          </a:p>
          <a:p>
            <a:r>
              <a:rPr altLang="en-US" lang="zh-CN" sz="1400">
                <a:solidFill>
                  <a:schemeClr val="tx1"/>
                </a:solidFill>
              </a:rPr>
              <a:t>回报股东  强大国家</a:t>
            </a:r>
          </a:p>
        </p:txBody>
      </p:sp>
      <p:sp>
        <p:nvSpPr>
          <p:cNvPr id="15" name="TextBox 6"/>
          <p:cNvSpPr txBox="1"/>
          <p:nvPr/>
        </p:nvSpPr>
        <p:spPr>
          <a:xfrm>
            <a:off x="8259537" y="4457014"/>
            <a:ext cx="2427644" cy="228600"/>
          </a:xfrm>
          <a:prstGeom prst="rect">
            <a:avLst/>
          </a:prstGeom>
          <a:noFill/>
        </p:spPr>
        <p:txBody>
          <a:bodyPr bIns="0" lIns="0" rIns="0" rtlCol="0" tIns="0" wrap="square">
            <a:spAutoFit/>
          </a:bodyPr>
          <a:lstStyle>
            <a:defPPr>
              <a:defRPr lang="zh-CN"/>
            </a:defPPr>
            <a:lvl1pPr>
              <a:lnSpc>
                <a:spcPts val="1800"/>
              </a:lnSpc>
              <a:defRPr b="0" sz="14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schemeClr val="tx1"/>
                </a:solidFill>
              </a:rPr>
              <a:t>合作共赢  务实创新</a:t>
            </a:r>
          </a:p>
        </p:txBody>
      </p:sp>
      <p:sp>
        <p:nvSpPr>
          <p:cNvPr id="16" name="Oval 13"/>
          <p:cNvSpPr>
            <a:spLocks noChangeArrowheads="1"/>
          </p:cNvSpPr>
          <p:nvPr/>
        </p:nvSpPr>
        <p:spPr bwMode="auto">
          <a:xfrm>
            <a:off x="7265719" y="2263831"/>
            <a:ext cx="757166" cy="757162"/>
          </a:xfrm>
          <a:prstGeom prst="ellipse">
            <a:avLst/>
          </a:prstGeom>
          <a:solidFill>
            <a:srgbClr val="0070C0"/>
          </a:solidFill>
          <a:ln w="19050">
            <a:noFill/>
          </a:ln>
        </p:spPr>
        <p:txBody>
          <a:bodyPr anchor="t" anchorCtr="0" bIns="0" compatLnSpc="1" lIns="0" numCol="1" rIns="0" tIns="0" vert="horz" wrap="square">
            <a:prstTxWarp prst="textNoShape">
              <a:avLst/>
            </a:prstTxWarp>
          </a:bodyPr>
          <a:lstStyle/>
          <a:p>
            <a:pPr algn="ctr"/>
            <a:r>
              <a:rPr altLang="en-US" b="1" lang="zh-CN" sz="1700">
                <a:solidFill>
                  <a:schemeClr val="bg1"/>
                </a:solidFill>
                <a:latin charset="-122" panose="020b0503020204020204" pitchFamily="34" typeface="微软雅黑"/>
                <a:ea charset="-122" panose="020b0503020204020204" pitchFamily="34" typeface="微软雅黑"/>
              </a:rPr>
              <a:t>企业使命</a:t>
            </a:r>
          </a:p>
        </p:txBody>
      </p:sp>
      <p:sp>
        <p:nvSpPr>
          <p:cNvPr id="17" name="Oval 13"/>
          <p:cNvSpPr>
            <a:spLocks noChangeArrowheads="1"/>
          </p:cNvSpPr>
          <p:nvPr/>
        </p:nvSpPr>
        <p:spPr bwMode="auto">
          <a:xfrm>
            <a:off x="7265719" y="3225089"/>
            <a:ext cx="757166" cy="757162"/>
          </a:xfrm>
          <a:prstGeom prst="ellipse">
            <a:avLst/>
          </a:prstGeom>
          <a:solidFill>
            <a:srgbClr val="0070C0"/>
          </a:solidFill>
          <a:ln w="19050">
            <a:noFill/>
          </a:ln>
        </p:spPr>
        <p:txBody>
          <a:bodyPr anchor="t" anchorCtr="0" bIns="0" compatLnSpc="1" lIns="0" numCol="1" rIns="0" tIns="0" vert="horz" wrap="square">
            <a:prstTxWarp prst="textNoShape">
              <a:avLst/>
            </a:prstTxWarp>
          </a:bodyPr>
          <a:lstStyle/>
          <a:p>
            <a:pPr algn="ctr"/>
            <a:r>
              <a:rPr altLang="en-US" b="1" lang="zh-CN" sz="1700">
                <a:solidFill>
                  <a:schemeClr val="bg1"/>
                </a:solidFill>
                <a:latin charset="-122" panose="020b0503020204020204" pitchFamily="34" typeface="微软雅黑"/>
                <a:ea charset="-122" panose="020b0503020204020204" pitchFamily="34" typeface="微软雅黑"/>
              </a:rPr>
              <a:t>企业宗旨</a:t>
            </a:r>
          </a:p>
        </p:txBody>
      </p:sp>
      <p:sp>
        <p:nvSpPr>
          <p:cNvPr id="18" name="Oval 13"/>
          <p:cNvSpPr>
            <a:spLocks noChangeArrowheads="1"/>
          </p:cNvSpPr>
          <p:nvPr/>
        </p:nvSpPr>
        <p:spPr bwMode="auto">
          <a:xfrm>
            <a:off x="7265719" y="4186347"/>
            <a:ext cx="757166" cy="757162"/>
          </a:xfrm>
          <a:prstGeom prst="ellipse">
            <a:avLst/>
          </a:prstGeom>
          <a:solidFill>
            <a:srgbClr val="0070C0"/>
          </a:solidFill>
          <a:ln w="19050">
            <a:noFill/>
          </a:ln>
        </p:spPr>
        <p:txBody>
          <a:bodyPr anchor="t" anchorCtr="0" bIns="0" compatLnSpc="1" lIns="0" numCol="1" rIns="0" tIns="0" vert="horz" wrap="square">
            <a:prstTxWarp prst="textNoShape">
              <a:avLst/>
            </a:prstTxWarp>
          </a:bodyPr>
          <a:lstStyle/>
          <a:p>
            <a:pPr algn="ctr"/>
            <a:r>
              <a:rPr altLang="en-US" b="1" lang="zh-CN" sz="1700">
                <a:solidFill>
                  <a:schemeClr val="bg1"/>
                </a:solidFill>
                <a:latin charset="-122" panose="020b0503020204020204" pitchFamily="34" typeface="微软雅黑"/>
                <a:ea charset="-122" panose="020b0503020204020204" pitchFamily="34" typeface="微软雅黑"/>
              </a:rPr>
              <a:t>核心价值</a:t>
            </a:r>
          </a:p>
        </p:txBody>
      </p:sp>
      <p:sp>
        <p:nvSpPr>
          <p:cNvPr id="19" name="Oval 13"/>
          <p:cNvSpPr>
            <a:spLocks noChangeArrowheads="1"/>
          </p:cNvSpPr>
          <p:nvPr/>
        </p:nvSpPr>
        <p:spPr bwMode="auto">
          <a:xfrm>
            <a:off x="7265719" y="5147604"/>
            <a:ext cx="757166" cy="757162"/>
          </a:xfrm>
          <a:prstGeom prst="ellipse">
            <a:avLst/>
          </a:prstGeom>
          <a:solidFill>
            <a:srgbClr val="0070C0"/>
          </a:solidFill>
          <a:ln w="19050">
            <a:noFill/>
          </a:ln>
        </p:spPr>
        <p:txBody>
          <a:bodyPr anchor="t" anchorCtr="0" bIns="0" compatLnSpc="1" lIns="0" numCol="1" rIns="0" tIns="0" vert="horz" wrap="square">
            <a:prstTxWarp prst="textNoShape">
              <a:avLst/>
            </a:prstTxWarp>
          </a:bodyPr>
          <a:lstStyle/>
          <a:p>
            <a:pPr algn="ctr"/>
            <a:r>
              <a:rPr altLang="en-US" b="1" lang="zh-CN" sz="1700">
                <a:solidFill>
                  <a:schemeClr val="bg1"/>
                </a:solidFill>
                <a:latin charset="-122" panose="020b0503020204020204" pitchFamily="34" typeface="微软雅黑"/>
                <a:ea charset="-122" panose="020b0503020204020204" pitchFamily="34" typeface="微软雅黑"/>
              </a:rPr>
              <a:t>经营理念</a:t>
            </a:r>
          </a:p>
        </p:txBody>
      </p:sp>
      <p:sp>
        <p:nvSpPr>
          <p:cNvPr id="20" name="TextBox 30"/>
          <p:cNvSpPr txBox="1"/>
          <p:nvPr/>
        </p:nvSpPr>
        <p:spPr>
          <a:xfrm>
            <a:off x="8259537" y="5418271"/>
            <a:ext cx="2427644" cy="228600"/>
          </a:xfrm>
          <a:prstGeom prst="rect">
            <a:avLst/>
          </a:prstGeom>
          <a:noFill/>
        </p:spPr>
        <p:txBody>
          <a:bodyPr bIns="0" lIns="0" rIns="0" rtlCol="0" tIns="0" wrap="square">
            <a:spAutoFit/>
          </a:bodyPr>
          <a:lstStyle>
            <a:defPPr>
              <a:defRPr lang="zh-CN"/>
            </a:defPPr>
            <a:lvl1pPr>
              <a:lnSpc>
                <a:spcPts val="1800"/>
              </a:lnSpc>
              <a:defRPr b="0" sz="1400">
                <a:solidFill>
                  <a:schemeClr val="tx1">
                    <a:lumMod val="65000"/>
                    <a:lumOff val="35000"/>
                  </a:schemeClr>
                </a:solidFill>
                <a:latin charset="-122" panose="020b0503020204020204" pitchFamily="34" typeface="微软雅黑"/>
                <a:ea charset="-122" panose="020b0503020204020204" pitchFamily="34" typeface="微软雅黑"/>
              </a:defRPr>
            </a:lvl1pPr>
          </a:lstStyle>
          <a:p>
            <a:r>
              <a:rPr altLang="en-US" lang="zh-CN">
                <a:solidFill>
                  <a:schemeClr val="tx1"/>
                </a:solidFill>
              </a:rPr>
              <a:t>诚信  务实  敬业  创新</a:t>
            </a:r>
          </a:p>
        </p:txBody>
      </p:sp>
    </p:spTree>
    <p:extLst>
      <p:ext uri="{BB962C8B-B14F-4D97-AF65-F5344CB8AC3E}">
        <p14:creationId val="834450062"/>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par>
                                <p:cTn fill="hold" id="12" nodeType="withEffect" presetClass="entr" presetID="22" presetSubtype="4">
                                  <p:stCondLst>
                                    <p:cond delay="0"/>
                                  </p:stCondLst>
                                  <p:childTnLst>
                                    <p:set>
                                      <p:cBhvr>
                                        <p:cTn dur="1" fill="hold" id="13">
                                          <p:stCondLst>
                                            <p:cond delay="0"/>
                                          </p:stCondLst>
                                        </p:cTn>
                                        <p:tgtEl>
                                          <p:spTgt spid="6"/>
                                        </p:tgtEl>
                                        <p:attrNameLst>
                                          <p:attrName>style.visibility</p:attrName>
                                        </p:attrNameLst>
                                      </p:cBhvr>
                                      <p:to>
                                        <p:strVal val="visible"/>
                                      </p:to>
                                    </p:set>
                                    <p:animEffect filter="wipe(down)" transition="in">
                                      <p:cBhvr>
                                        <p:cTn dur="500" id="14"/>
                                        <p:tgtEl>
                                          <p:spTgt spid="6"/>
                                        </p:tgtEl>
                                      </p:cBhvr>
                                    </p:animEffect>
                                  </p:childTnLst>
                                </p:cTn>
                              </p:par>
                            </p:childTnLst>
                          </p:cTn>
                        </p:par>
                        <p:par>
                          <p:cTn fill="hold" id="15" nodeType="afterGroup">
                            <p:stCondLst>
                              <p:cond delay="1000"/>
                            </p:stCondLst>
                            <p:childTnLst>
                              <p:par>
                                <p:cTn fill="hold" grpId="0" id="16" nodeType="afterEffect" presetClass="entr" presetID="2" presetSubtype="2">
                                  <p:stCondLst>
                                    <p:cond delay="0"/>
                                  </p:stCondLst>
                                  <p:childTnLst>
                                    <p:set>
                                      <p:cBhvr>
                                        <p:cTn dur="1" fill="hold" id="17">
                                          <p:stCondLst>
                                            <p:cond delay="0"/>
                                          </p:stCondLst>
                                        </p:cTn>
                                        <p:tgtEl>
                                          <p:spTgt spid="7"/>
                                        </p:tgtEl>
                                        <p:attrNameLst>
                                          <p:attrName>style.visibility</p:attrName>
                                        </p:attrNameLst>
                                      </p:cBhvr>
                                      <p:to>
                                        <p:strVal val="visible"/>
                                      </p:to>
                                    </p:set>
                                    <p:anim calcmode="lin" valueType="num">
                                      <p:cBhvr additive="base">
                                        <p:cTn dur="300" fill="hold" id="18"/>
                                        <p:tgtEl>
                                          <p:spTgt spid="7"/>
                                        </p:tgtEl>
                                        <p:attrNameLst>
                                          <p:attrName>ppt_x</p:attrName>
                                        </p:attrNameLst>
                                      </p:cBhvr>
                                      <p:tavLst>
                                        <p:tav tm="0">
                                          <p:val>
                                            <p:strVal val="1+#ppt_w/2"/>
                                          </p:val>
                                        </p:tav>
                                        <p:tav tm="100000">
                                          <p:val>
                                            <p:strVal val="#ppt_x"/>
                                          </p:val>
                                        </p:tav>
                                      </p:tavLst>
                                    </p:anim>
                                    <p:anim calcmode="lin" valueType="num">
                                      <p:cBhvr additive="base">
                                        <p:cTn dur="300" fill="hold" id="19"/>
                                        <p:tgtEl>
                                          <p:spTgt spid="7"/>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300"/>
                            </p:stCondLst>
                            <p:childTnLst>
                              <p:par>
                                <p:cTn fill="hold" grpId="0" id="21" nodeType="afterEffect" presetClass="entr" presetID="2" presetSubtype="2">
                                  <p:stCondLst>
                                    <p:cond delay="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300" fill="hold" id="23"/>
                                        <p:tgtEl>
                                          <p:spTgt spid="12"/>
                                        </p:tgtEl>
                                        <p:attrNameLst>
                                          <p:attrName>ppt_x</p:attrName>
                                        </p:attrNameLst>
                                      </p:cBhvr>
                                      <p:tavLst>
                                        <p:tav tm="0">
                                          <p:val>
                                            <p:strVal val="1+#ppt_w/2"/>
                                          </p:val>
                                        </p:tav>
                                        <p:tav tm="100000">
                                          <p:val>
                                            <p:strVal val="#ppt_x"/>
                                          </p:val>
                                        </p:tav>
                                      </p:tavLst>
                                    </p:anim>
                                    <p:anim calcmode="lin" valueType="num">
                                      <p:cBhvr additive="base">
                                        <p:cTn dur="300" fill="hold" id="24"/>
                                        <p:tgtEl>
                                          <p:spTgt spid="12"/>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600"/>
                            </p:stCondLst>
                            <p:childTnLst>
                              <p:par>
                                <p:cTn fill="hold" grpId="0" id="26" nodeType="afterEffect" presetClass="entr" presetID="53" presetSubtype="0">
                                  <p:stCondLst>
                                    <p:cond delay="0"/>
                                  </p:stCondLst>
                                  <p:childTnLst>
                                    <p:set>
                                      <p:cBhvr>
                                        <p:cTn dur="1" fill="hold" id="27">
                                          <p:stCondLst>
                                            <p:cond delay="0"/>
                                          </p:stCondLst>
                                        </p:cTn>
                                        <p:tgtEl>
                                          <p:spTgt spid="16"/>
                                        </p:tgtEl>
                                        <p:attrNameLst>
                                          <p:attrName>style.visibility</p:attrName>
                                        </p:attrNameLst>
                                      </p:cBhvr>
                                      <p:to>
                                        <p:strVal val="visible"/>
                                      </p:to>
                                    </p:set>
                                    <p:anim calcmode="lin" valueType="num">
                                      <p:cBhvr>
                                        <p:cTn dur="500" fill="hold" id="28"/>
                                        <p:tgtEl>
                                          <p:spTgt spid="16"/>
                                        </p:tgtEl>
                                        <p:attrNameLst>
                                          <p:attrName>ppt_w</p:attrName>
                                        </p:attrNameLst>
                                      </p:cBhvr>
                                      <p:tavLst>
                                        <p:tav tm="0">
                                          <p:val>
                                            <p:fltVal val="0"/>
                                          </p:val>
                                        </p:tav>
                                        <p:tav tm="100000">
                                          <p:val>
                                            <p:strVal val="#ppt_w"/>
                                          </p:val>
                                        </p:tav>
                                      </p:tavLst>
                                    </p:anim>
                                    <p:anim calcmode="lin" valueType="num">
                                      <p:cBhvr>
                                        <p:cTn dur="500" fill="hold" id="29"/>
                                        <p:tgtEl>
                                          <p:spTgt spid="16"/>
                                        </p:tgtEl>
                                        <p:attrNameLst>
                                          <p:attrName>ppt_h</p:attrName>
                                        </p:attrNameLst>
                                      </p:cBhvr>
                                      <p:tavLst>
                                        <p:tav tm="0">
                                          <p:val>
                                            <p:fltVal val="0"/>
                                          </p:val>
                                        </p:tav>
                                        <p:tav tm="100000">
                                          <p:val>
                                            <p:strVal val="#ppt_h"/>
                                          </p:val>
                                        </p:tav>
                                      </p:tavLst>
                                    </p:anim>
                                    <p:animEffect filter="fade" transition="in">
                                      <p:cBhvr>
                                        <p:cTn dur="500" id="30"/>
                                        <p:tgtEl>
                                          <p:spTgt spid="16"/>
                                        </p:tgtEl>
                                      </p:cBhvr>
                                    </p:animEffect>
                                  </p:childTnLst>
                                </p:cTn>
                              </p:par>
                              <p:par>
                                <p:cTn fill="hold" grpId="0" id="31" nodeType="withEffect" presetClass="entr" presetID="53" presetSubtype="0">
                                  <p:stCondLst>
                                    <p:cond delay="300"/>
                                  </p:stCondLst>
                                  <p:childTnLst>
                                    <p:set>
                                      <p:cBhvr>
                                        <p:cTn dur="1" fill="hold" id="32">
                                          <p:stCondLst>
                                            <p:cond delay="0"/>
                                          </p:stCondLst>
                                        </p:cTn>
                                        <p:tgtEl>
                                          <p:spTgt spid="17"/>
                                        </p:tgtEl>
                                        <p:attrNameLst>
                                          <p:attrName>style.visibility</p:attrName>
                                        </p:attrNameLst>
                                      </p:cBhvr>
                                      <p:to>
                                        <p:strVal val="visible"/>
                                      </p:to>
                                    </p:set>
                                    <p:anim calcmode="lin" valueType="num">
                                      <p:cBhvr>
                                        <p:cTn dur="500" fill="hold" id="33"/>
                                        <p:tgtEl>
                                          <p:spTgt spid="17"/>
                                        </p:tgtEl>
                                        <p:attrNameLst>
                                          <p:attrName>ppt_w</p:attrName>
                                        </p:attrNameLst>
                                      </p:cBhvr>
                                      <p:tavLst>
                                        <p:tav tm="0">
                                          <p:val>
                                            <p:fltVal val="0"/>
                                          </p:val>
                                        </p:tav>
                                        <p:tav tm="100000">
                                          <p:val>
                                            <p:strVal val="#ppt_w"/>
                                          </p:val>
                                        </p:tav>
                                      </p:tavLst>
                                    </p:anim>
                                    <p:anim calcmode="lin" valueType="num">
                                      <p:cBhvr>
                                        <p:cTn dur="500" fill="hold" id="34"/>
                                        <p:tgtEl>
                                          <p:spTgt spid="17"/>
                                        </p:tgtEl>
                                        <p:attrNameLst>
                                          <p:attrName>ppt_h</p:attrName>
                                        </p:attrNameLst>
                                      </p:cBhvr>
                                      <p:tavLst>
                                        <p:tav tm="0">
                                          <p:val>
                                            <p:fltVal val="0"/>
                                          </p:val>
                                        </p:tav>
                                        <p:tav tm="100000">
                                          <p:val>
                                            <p:strVal val="#ppt_h"/>
                                          </p:val>
                                        </p:tav>
                                      </p:tavLst>
                                    </p:anim>
                                    <p:animEffect filter="fade" transition="in">
                                      <p:cBhvr>
                                        <p:cTn dur="500" id="35"/>
                                        <p:tgtEl>
                                          <p:spTgt spid="17"/>
                                        </p:tgtEl>
                                      </p:cBhvr>
                                    </p:animEffect>
                                  </p:childTnLst>
                                </p:cTn>
                              </p:par>
                              <p:par>
                                <p:cTn fill="hold" grpId="0" id="36" nodeType="withEffect" presetClass="entr" presetID="53" presetSubtype="0">
                                  <p:stCondLst>
                                    <p:cond delay="600"/>
                                  </p:stCondLst>
                                  <p:childTnLst>
                                    <p:set>
                                      <p:cBhvr>
                                        <p:cTn dur="1" fill="hold" id="37">
                                          <p:stCondLst>
                                            <p:cond delay="0"/>
                                          </p:stCondLst>
                                        </p:cTn>
                                        <p:tgtEl>
                                          <p:spTgt spid="18"/>
                                        </p:tgtEl>
                                        <p:attrNameLst>
                                          <p:attrName>style.visibility</p:attrName>
                                        </p:attrNameLst>
                                      </p:cBhvr>
                                      <p:to>
                                        <p:strVal val="visible"/>
                                      </p:to>
                                    </p:set>
                                    <p:anim calcmode="lin" valueType="num">
                                      <p:cBhvr>
                                        <p:cTn dur="500" fill="hold" id="38"/>
                                        <p:tgtEl>
                                          <p:spTgt spid="18"/>
                                        </p:tgtEl>
                                        <p:attrNameLst>
                                          <p:attrName>ppt_w</p:attrName>
                                        </p:attrNameLst>
                                      </p:cBhvr>
                                      <p:tavLst>
                                        <p:tav tm="0">
                                          <p:val>
                                            <p:fltVal val="0"/>
                                          </p:val>
                                        </p:tav>
                                        <p:tav tm="100000">
                                          <p:val>
                                            <p:strVal val="#ppt_w"/>
                                          </p:val>
                                        </p:tav>
                                      </p:tavLst>
                                    </p:anim>
                                    <p:anim calcmode="lin" valueType="num">
                                      <p:cBhvr>
                                        <p:cTn dur="500" fill="hold" id="39"/>
                                        <p:tgtEl>
                                          <p:spTgt spid="18"/>
                                        </p:tgtEl>
                                        <p:attrNameLst>
                                          <p:attrName>ppt_h</p:attrName>
                                        </p:attrNameLst>
                                      </p:cBhvr>
                                      <p:tavLst>
                                        <p:tav tm="0">
                                          <p:val>
                                            <p:fltVal val="0"/>
                                          </p:val>
                                        </p:tav>
                                        <p:tav tm="100000">
                                          <p:val>
                                            <p:strVal val="#ppt_h"/>
                                          </p:val>
                                        </p:tav>
                                      </p:tavLst>
                                    </p:anim>
                                    <p:animEffect filter="fade" transition="in">
                                      <p:cBhvr>
                                        <p:cTn dur="500" id="40"/>
                                        <p:tgtEl>
                                          <p:spTgt spid="18"/>
                                        </p:tgtEl>
                                      </p:cBhvr>
                                    </p:animEffect>
                                  </p:childTnLst>
                                </p:cTn>
                              </p:par>
                              <p:par>
                                <p:cTn fill="hold" grpId="0" id="41" nodeType="withEffect" presetClass="entr" presetID="53" presetSubtype="0">
                                  <p:stCondLst>
                                    <p:cond delay="900"/>
                                  </p:stCondLst>
                                  <p:childTnLst>
                                    <p:set>
                                      <p:cBhvr>
                                        <p:cTn dur="1" fill="hold" id="42">
                                          <p:stCondLst>
                                            <p:cond delay="0"/>
                                          </p:stCondLst>
                                        </p:cTn>
                                        <p:tgtEl>
                                          <p:spTgt spid="19"/>
                                        </p:tgtEl>
                                        <p:attrNameLst>
                                          <p:attrName>style.visibility</p:attrName>
                                        </p:attrNameLst>
                                      </p:cBhvr>
                                      <p:to>
                                        <p:strVal val="visible"/>
                                      </p:to>
                                    </p:set>
                                    <p:anim calcmode="lin" valueType="num">
                                      <p:cBhvr>
                                        <p:cTn dur="500" fill="hold" id="43"/>
                                        <p:tgtEl>
                                          <p:spTgt spid="19"/>
                                        </p:tgtEl>
                                        <p:attrNameLst>
                                          <p:attrName>ppt_w</p:attrName>
                                        </p:attrNameLst>
                                      </p:cBhvr>
                                      <p:tavLst>
                                        <p:tav tm="0">
                                          <p:val>
                                            <p:fltVal val="0"/>
                                          </p:val>
                                        </p:tav>
                                        <p:tav tm="100000">
                                          <p:val>
                                            <p:strVal val="#ppt_w"/>
                                          </p:val>
                                        </p:tav>
                                      </p:tavLst>
                                    </p:anim>
                                    <p:anim calcmode="lin" valueType="num">
                                      <p:cBhvr>
                                        <p:cTn dur="500" fill="hold" id="44"/>
                                        <p:tgtEl>
                                          <p:spTgt spid="19"/>
                                        </p:tgtEl>
                                        <p:attrNameLst>
                                          <p:attrName>ppt_h</p:attrName>
                                        </p:attrNameLst>
                                      </p:cBhvr>
                                      <p:tavLst>
                                        <p:tav tm="0">
                                          <p:val>
                                            <p:fltVal val="0"/>
                                          </p:val>
                                        </p:tav>
                                        <p:tav tm="100000">
                                          <p:val>
                                            <p:strVal val="#ppt_h"/>
                                          </p:val>
                                        </p:tav>
                                      </p:tavLst>
                                    </p:anim>
                                    <p:animEffect filter="fade" transition="in">
                                      <p:cBhvr>
                                        <p:cTn dur="500" id="45"/>
                                        <p:tgtEl>
                                          <p:spTgt spid="19"/>
                                        </p:tgtEl>
                                      </p:cBhvr>
                                    </p:animEffect>
                                  </p:childTnLst>
                                </p:cTn>
                              </p:par>
                            </p:childTnLst>
                          </p:cTn>
                        </p:par>
                        <p:par>
                          <p:cTn fill="hold" id="46" nodeType="afterGroup">
                            <p:stCondLst>
                              <p:cond delay="3000"/>
                            </p:stCondLst>
                            <p:childTnLst>
                              <p:par>
                                <p:cTn fill="hold" grpId="0" id="47" nodeType="afterEffect" presetClass="entr" presetID="2" presetSubtype="2">
                                  <p:stCondLst>
                                    <p:cond delay="0"/>
                                  </p:stCondLst>
                                  <p:childTnLst>
                                    <p:set>
                                      <p:cBhvr>
                                        <p:cTn dur="1" fill="hold" id="48">
                                          <p:stCondLst>
                                            <p:cond delay="0"/>
                                          </p:stCondLst>
                                        </p:cTn>
                                        <p:tgtEl>
                                          <p:spTgt spid="13"/>
                                        </p:tgtEl>
                                        <p:attrNameLst>
                                          <p:attrName>style.visibility</p:attrName>
                                        </p:attrNameLst>
                                      </p:cBhvr>
                                      <p:to>
                                        <p:strVal val="visible"/>
                                      </p:to>
                                    </p:set>
                                    <p:anim calcmode="lin" valueType="num">
                                      <p:cBhvr additive="base">
                                        <p:cTn dur="500" fill="hold" id="49"/>
                                        <p:tgtEl>
                                          <p:spTgt spid="13"/>
                                        </p:tgtEl>
                                        <p:attrNameLst>
                                          <p:attrName>ppt_x</p:attrName>
                                        </p:attrNameLst>
                                      </p:cBhvr>
                                      <p:tavLst>
                                        <p:tav tm="0">
                                          <p:val>
                                            <p:strVal val="1+#ppt_w/2"/>
                                          </p:val>
                                        </p:tav>
                                        <p:tav tm="100000">
                                          <p:val>
                                            <p:strVal val="#ppt_x"/>
                                          </p:val>
                                        </p:tav>
                                      </p:tavLst>
                                    </p:anim>
                                    <p:anim calcmode="lin" valueType="num">
                                      <p:cBhvr additive="base">
                                        <p:cTn dur="500" fill="hold" id="50"/>
                                        <p:tgtEl>
                                          <p:spTgt spid="13"/>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3500"/>
                            </p:stCondLst>
                            <p:childTnLst>
                              <p:par>
                                <p:cTn fill="hold" grpId="0" id="52" nodeType="afterEffect" presetClass="entr" presetID="2" presetSubtype="2">
                                  <p:stCondLst>
                                    <p:cond delay="0"/>
                                  </p:stCondLst>
                                  <p:childTnLst>
                                    <p:set>
                                      <p:cBhvr>
                                        <p:cTn dur="1" fill="hold" id="53">
                                          <p:stCondLst>
                                            <p:cond delay="0"/>
                                          </p:stCondLst>
                                        </p:cTn>
                                        <p:tgtEl>
                                          <p:spTgt spid="14"/>
                                        </p:tgtEl>
                                        <p:attrNameLst>
                                          <p:attrName>style.visibility</p:attrName>
                                        </p:attrNameLst>
                                      </p:cBhvr>
                                      <p:to>
                                        <p:strVal val="visible"/>
                                      </p:to>
                                    </p:set>
                                    <p:anim calcmode="lin" valueType="num">
                                      <p:cBhvr additive="base">
                                        <p:cTn dur="500" fill="hold" id="54"/>
                                        <p:tgtEl>
                                          <p:spTgt spid="14"/>
                                        </p:tgtEl>
                                        <p:attrNameLst>
                                          <p:attrName>ppt_x</p:attrName>
                                        </p:attrNameLst>
                                      </p:cBhvr>
                                      <p:tavLst>
                                        <p:tav tm="0">
                                          <p:val>
                                            <p:strVal val="1+#ppt_w/2"/>
                                          </p:val>
                                        </p:tav>
                                        <p:tav tm="100000">
                                          <p:val>
                                            <p:strVal val="#ppt_x"/>
                                          </p:val>
                                        </p:tav>
                                      </p:tavLst>
                                    </p:anim>
                                    <p:anim calcmode="lin" valueType="num">
                                      <p:cBhvr additive="base">
                                        <p:cTn dur="500" fill="hold" id="55"/>
                                        <p:tgtEl>
                                          <p:spTgt spid="14"/>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4000"/>
                            </p:stCondLst>
                            <p:childTnLst>
                              <p:par>
                                <p:cTn fill="hold" grpId="0" id="57" nodeType="afterEffect" presetClass="entr" presetID="2" presetSubtype="2">
                                  <p:stCondLst>
                                    <p:cond delay="0"/>
                                  </p:stCondLst>
                                  <p:childTnLst>
                                    <p:set>
                                      <p:cBhvr>
                                        <p:cTn dur="1" fill="hold" id="58">
                                          <p:stCondLst>
                                            <p:cond delay="0"/>
                                          </p:stCondLst>
                                        </p:cTn>
                                        <p:tgtEl>
                                          <p:spTgt spid="15"/>
                                        </p:tgtEl>
                                        <p:attrNameLst>
                                          <p:attrName>style.visibility</p:attrName>
                                        </p:attrNameLst>
                                      </p:cBhvr>
                                      <p:to>
                                        <p:strVal val="visible"/>
                                      </p:to>
                                    </p:set>
                                    <p:anim calcmode="lin" valueType="num">
                                      <p:cBhvr additive="base">
                                        <p:cTn dur="500" fill="hold" id="59"/>
                                        <p:tgtEl>
                                          <p:spTgt spid="15"/>
                                        </p:tgtEl>
                                        <p:attrNameLst>
                                          <p:attrName>ppt_x</p:attrName>
                                        </p:attrNameLst>
                                      </p:cBhvr>
                                      <p:tavLst>
                                        <p:tav tm="0">
                                          <p:val>
                                            <p:strVal val="1+#ppt_w/2"/>
                                          </p:val>
                                        </p:tav>
                                        <p:tav tm="100000">
                                          <p:val>
                                            <p:strVal val="#ppt_x"/>
                                          </p:val>
                                        </p:tav>
                                      </p:tavLst>
                                    </p:anim>
                                    <p:anim calcmode="lin" valueType="num">
                                      <p:cBhvr additive="base">
                                        <p:cTn dur="500" fill="hold" id="60"/>
                                        <p:tgtEl>
                                          <p:spTgt spid="15"/>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4500"/>
                            </p:stCondLst>
                            <p:childTnLst>
                              <p:par>
                                <p:cTn fill="hold" grpId="0" id="62" nodeType="afterEffect" presetClass="entr" presetID="2" presetSubtype="2">
                                  <p:stCondLst>
                                    <p:cond delay="0"/>
                                  </p:stCondLst>
                                  <p:childTnLst>
                                    <p:set>
                                      <p:cBhvr>
                                        <p:cTn dur="1" fill="hold" id="63">
                                          <p:stCondLst>
                                            <p:cond delay="0"/>
                                          </p:stCondLst>
                                        </p:cTn>
                                        <p:tgtEl>
                                          <p:spTgt spid="20"/>
                                        </p:tgtEl>
                                        <p:attrNameLst>
                                          <p:attrName>style.visibility</p:attrName>
                                        </p:attrNameLst>
                                      </p:cBhvr>
                                      <p:to>
                                        <p:strVal val="visible"/>
                                      </p:to>
                                    </p:set>
                                    <p:anim calcmode="lin" valueType="num">
                                      <p:cBhvr additive="base">
                                        <p:cTn dur="500" fill="hold" id="64"/>
                                        <p:tgtEl>
                                          <p:spTgt spid="20"/>
                                        </p:tgtEl>
                                        <p:attrNameLst>
                                          <p:attrName>ppt_x</p:attrName>
                                        </p:attrNameLst>
                                      </p:cBhvr>
                                      <p:tavLst>
                                        <p:tav tm="0">
                                          <p:val>
                                            <p:strVal val="1+#ppt_w/2"/>
                                          </p:val>
                                        </p:tav>
                                        <p:tav tm="100000">
                                          <p:val>
                                            <p:strVal val="#ppt_x"/>
                                          </p:val>
                                        </p:tav>
                                      </p:tavLst>
                                    </p:anim>
                                    <p:anim calcmode="lin" valueType="num">
                                      <p:cBhvr additive="base">
                                        <p:cTn dur="500" fill="hold" id="65"/>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7"/>
      <p:bldP grpId="0" spid="12"/>
      <p:bldP grpId="0" spid="13"/>
      <p:bldP grpId="0" spid="14"/>
      <p:bldP grpId="0" spid="15"/>
      <p:bldP grpId="0" spid="16"/>
      <p:bldP grpId="0" spid="17"/>
      <p:bldP grpId="0" spid="18"/>
      <p:bldP grpId="0" spid="19"/>
      <p:bldP grpId="0" spid="20"/>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438150" y="1219200"/>
            <a:ext cx="11277600" cy="4914900"/>
          </a:xfrm>
          <a:prstGeom prst="rect">
            <a:avLst/>
          </a:prstGeom>
          <a:ln>
            <a:noFill/>
          </a:ln>
          <a:effectLst>
            <a:outerShdw algn="t" blurRad="203200" dir="3960000" dist="63500" rotWithShape="0" sx="102000" sy="10200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90600" y="2495550"/>
            <a:ext cx="1047750" cy="2228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2416038" y="3339700"/>
            <a:ext cx="4151630" cy="1615440"/>
          </a:xfrm>
          <a:prstGeom prst="rect">
            <a:avLst/>
          </a:prstGeom>
          <a:noFill/>
        </p:spPr>
        <p:txBody>
          <a:bodyPr rtlCol="0" wrap="none">
            <a:spAutoFit/>
          </a:bodyPr>
          <a:lstStyle/>
          <a:p>
            <a:r>
              <a:rPr altLang="en-US" lang="zh-CN" sz="5000">
                <a:solidFill>
                  <a:schemeClr val="bg1"/>
                </a:solidFill>
                <a:latin charset="-122" panose="020b0503020204020204" pitchFamily="34" typeface="微软雅黑"/>
                <a:ea charset="-122" panose="020b0503020204020204" pitchFamily="34" typeface="微软雅黑"/>
              </a:rPr>
              <a:t>谢谢欣赏</a:t>
            </a:r>
          </a:p>
          <a:p>
            <a:r>
              <a:rPr altLang="en-US" lang="zh-CN" sz="5000">
                <a:solidFill>
                  <a:schemeClr val="bg1"/>
                </a:solidFill>
                <a:latin charset="-122" panose="020b0503020204020204" pitchFamily="34" typeface="微软雅黑"/>
                <a:ea charset="-122" panose="020b0503020204020204" pitchFamily="34" typeface="微软雅黑"/>
              </a:rPr>
              <a:t>THANK  YOU</a:t>
            </a:r>
          </a:p>
        </p:txBody>
      </p:sp>
    </p:spTree>
    <p:extLst>
      <p:ext uri="{BB962C8B-B14F-4D97-AF65-F5344CB8AC3E}">
        <p14:creationId val="3361841523"/>
      </p:ext>
    </p:extLst>
  </p:cSld>
  <p:clrMapOvr>
    <a:masterClrMapping/>
  </p:clrMapOvr>
  <mc:AlternateContent>
    <mc:Choice Requires="p14">
      <p:transition p14:dur="3000" spd="slow">
        <p14:shre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1000" id="11"/>
                                        <p:tgtEl>
                                          <p:spTgt spid="6"/>
                                        </p:tgtEl>
                                      </p:cBhvr>
                                    </p:animEffect>
                                    <p:anim calcmode="lin" valueType="num">
                                      <p:cBhvr>
                                        <p:cTn dur="1000" fill="hold" id="12"/>
                                        <p:tgtEl>
                                          <p:spTgt spid="6"/>
                                        </p:tgtEl>
                                        <p:attrNameLst>
                                          <p:attrName>ppt_x</p:attrName>
                                        </p:attrNameLst>
                                      </p:cBhvr>
                                      <p:tavLst>
                                        <p:tav tm="0">
                                          <p:val>
                                            <p:strVal val="#ppt_x"/>
                                          </p:val>
                                        </p:tav>
                                        <p:tav tm="100000">
                                          <p:val>
                                            <p:strVal val="#ppt_x"/>
                                          </p:val>
                                        </p:tav>
                                      </p:tavLst>
                                    </p:anim>
                                    <p:anim calcmode="lin" valueType="num">
                                      <p:cBhvr>
                                        <p:cTn dur="1000" fill="hold" id="13"/>
                                        <p:tgtEl>
                                          <p:spTgt spid="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7">
                                            <p:txEl>
                                              <p:pRg end="0" st="0"/>
                                            </p:txEl>
                                          </p:spTgt>
                                        </p:tgtEl>
                                        <p:attrNameLst>
                                          <p:attrName>style.visibility</p:attrName>
                                        </p:attrNameLst>
                                      </p:cBhvr>
                                      <p:to>
                                        <p:strVal val="visible"/>
                                      </p:to>
                                    </p:set>
                                    <p:animEffect filter="fade" transition="in">
                                      <p:cBhvr>
                                        <p:cTn dur="500" id="17"/>
                                        <p:tgtEl>
                                          <p:spTgt spid="7">
                                            <p:txEl>
                                              <p:pRg end="0" st="0"/>
                                            </p:txEl>
                                          </p:spTgt>
                                        </p:tgtEl>
                                      </p:cBhvr>
                                    </p:animEffect>
                                  </p:childTnLst>
                                </p:cTn>
                              </p:par>
                            </p:childTnLst>
                          </p:cTn>
                        </p:par>
                        <p:par>
                          <p:cTn fill="hold" id="18" nodeType="afterGroup">
                            <p:stCondLst>
                              <p:cond delay="2000"/>
                            </p:stCondLst>
                            <p:childTnLst>
                              <p:par>
                                <p:cTn fill="hold" id="19" nodeType="afterEffect" presetClass="entr" presetID="10" presetSubtype="0">
                                  <p:stCondLst>
                                    <p:cond delay="0"/>
                                  </p:stCondLst>
                                  <p:childTnLst>
                                    <p:set>
                                      <p:cBhvr>
                                        <p:cTn dur="1" fill="hold" id="20">
                                          <p:stCondLst>
                                            <p:cond delay="0"/>
                                          </p:stCondLst>
                                        </p:cTn>
                                        <p:tgtEl>
                                          <p:spTgt spid="7">
                                            <p:txEl>
                                              <p:pRg end="1" st="1"/>
                                            </p:txEl>
                                          </p:spTgt>
                                        </p:tgtEl>
                                        <p:attrNameLst>
                                          <p:attrName>style.visibility</p:attrName>
                                        </p:attrNameLst>
                                      </p:cBhvr>
                                      <p:to>
                                        <p:strVal val="visible"/>
                                      </p:to>
                                    </p:set>
                                    <p:animEffect filter="fade" transition="in">
                                      <p:cBhvr>
                                        <p:cTn dur="500" id="21"/>
                                        <p:tgtEl>
                                          <p:spTgt spid="7">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1779" y="0"/>
            <a:ext cx="12233656" cy="6896100"/>
          </a:xfrm>
          <a:prstGeom prst="rect">
            <a:avLst/>
          </a:prstGeom>
        </p:spPr>
      </p:pic>
      <p:grpSp>
        <p:nvGrpSpPr>
          <p:cNvPr id="24" name="组合 23"/>
          <p:cNvGrpSpPr/>
          <p:nvPr/>
        </p:nvGrpSpPr>
        <p:grpSpPr>
          <a:xfrm>
            <a:off x="1249688" y="1652789"/>
            <a:ext cx="9692625" cy="3320231"/>
            <a:chOff x="1249688" y="1640089"/>
            <a:chExt cx="9692625" cy="3320231"/>
          </a:xfrm>
        </p:grpSpPr>
        <p:sp>
          <p:nvSpPr>
            <p:cNvPr id="25" name="矩形 24"/>
            <p:cNvSpPr/>
            <p:nvPr/>
          </p:nvSpPr>
          <p:spPr>
            <a:xfrm>
              <a:off x="1315909" y="1652789"/>
              <a:ext cx="9626404" cy="3289491"/>
            </a:xfrm>
            <a:prstGeom prst="rect">
              <a:avLst/>
            </a:prstGeom>
            <a:solidFill>
              <a:schemeClr val="bg1"/>
            </a:solidFill>
            <a:ln>
              <a:noFill/>
            </a:ln>
            <a:effectLst>
              <a:outerShdw algn="t" blurRad="139700" dir="3900000" dist="635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b="1" lang="en-US" spc="300" sz="4000">
                <a:solidFill>
                  <a:srgbClr val="0070C0"/>
                </a:solidFill>
                <a:latin charset="-122" panose="020b0503020204020204" pitchFamily="34" typeface="微软雅黑"/>
                <a:ea charset="-122" panose="020b0503020204020204" pitchFamily="34" typeface="微软雅黑"/>
                <a:cs charset="0" pitchFamily="34" typeface="PT Sans"/>
              </a:endParaRPr>
            </a:p>
          </p:txBody>
        </p:sp>
        <p:sp>
          <p:nvSpPr>
            <p:cNvPr id="26" name="矩形 5"/>
            <p:cNvSpPr/>
            <p:nvPr/>
          </p:nvSpPr>
          <p:spPr>
            <a:xfrm flipH="1">
              <a:off x="1249688" y="1640089"/>
              <a:ext cx="2478556" cy="3320231"/>
            </a:xfrm>
            <a:custGeom>
              <a:gdLst>
                <a:gd fmla="*/ 0 w 2643319" name="connsiteX0"/>
                <a:gd fmla="*/ 0 h 6878879" name="connsiteY0"/>
                <a:gd fmla="*/ 2643319 w 2643319" name="connsiteX1"/>
                <a:gd fmla="*/ 13156 h 6878879" name="connsiteY1"/>
                <a:gd fmla="*/ 2591064 w 2643319" name="connsiteX2"/>
                <a:gd fmla="*/ 6878879 h 6878879" name="connsiteY2"/>
                <a:gd fmla="*/ 955301 w 2643319" name="connsiteX3"/>
                <a:gd fmla="*/ 6845262 h 6878879" name="connsiteY3"/>
                <a:gd fmla="*/ 0 w 2643319" name="connsiteX4"/>
                <a:gd fmla="*/ 0 h 687887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78879" w="2643319">
                  <a:moveTo>
                    <a:pt x="0" y="0"/>
                  </a:moveTo>
                  <a:lnTo>
                    <a:pt x="2643319" y="13156"/>
                  </a:lnTo>
                  <a:lnTo>
                    <a:pt x="2591064" y="6878879"/>
                  </a:lnTo>
                  <a:lnTo>
                    <a:pt x="955301" y="6845262"/>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文本框 26"/>
          <p:cNvSpPr txBox="1"/>
          <p:nvPr/>
        </p:nvSpPr>
        <p:spPr>
          <a:xfrm>
            <a:off x="1436458" y="2471929"/>
            <a:ext cx="1500505" cy="1615440"/>
          </a:xfrm>
          <a:prstGeom prst="rect">
            <a:avLst/>
          </a:prstGeom>
          <a:noFill/>
        </p:spPr>
        <p:txBody>
          <a:bodyPr rtlCol="0" wrap="none">
            <a:spAutoFit/>
          </a:bodyPr>
          <a:lstStyle/>
          <a:p>
            <a:r>
              <a:rPr altLang="zh-CN" lang="en-US" spc="600" sz="10000">
                <a:solidFill>
                  <a:schemeClr val="bg1"/>
                </a:solidFill>
                <a:latin charset="0" panose="020b0806030902050204" pitchFamily="34" typeface="Impact"/>
              </a:rPr>
              <a:t>01</a:t>
            </a:r>
          </a:p>
        </p:txBody>
      </p:sp>
      <p:grpSp>
        <p:nvGrpSpPr>
          <p:cNvPr id="28" name="组合 27"/>
          <p:cNvGrpSpPr/>
          <p:nvPr/>
        </p:nvGrpSpPr>
        <p:grpSpPr>
          <a:xfrm>
            <a:off x="4891314" y="1751694"/>
            <a:ext cx="5919954" cy="2078061"/>
            <a:chOff x="4891314" y="1751694"/>
            <a:chExt cx="5919954" cy="2078061"/>
          </a:xfrm>
        </p:grpSpPr>
        <p:grpSp>
          <p:nvGrpSpPr>
            <p:cNvPr id="29" name="组合 28"/>
            <p:cNvGrpSpPr/>
            <p:nvPr/>
          </p:nvGrpSpPr>
          <p:grpSpPr>
            <a:xfrm>
              <a:off x="4891314" y="2783315"/>
              <a:ext cx="3229546" cy="1046440"/>
              <a:chOff x="4891314" y="3025151"/>
              <a:chExt cx="3229546" cy="1046440"/>
            </a:xfrm>
          </p:grpSpPr>
          <p:sp>
            <p:nvSpPr>
              <p:cNvPr id="31" name="矩形 30"/>
              <p:cNvSpPr/>
              <p:nvPr/>
            </p:nvSpPr>
            <p:spPr>
              <a:xfrm>
                <a:off x="4929478" y="3733037"/>
                <a:ext cx="3191383" cy="335280"/>
              </a:xfrm>
              <a:prstGeom prst="rect">
                <a:avLst/>
              </a:prstGeom>
            </p:spPr>
            <p:txBody>
              <a:bodyPr wrap="square">
                <a:spAutoFit/>
              </a:bodyPr>
              <a:lstStyle/>
              <a:p>
                <a:r>
                  <a:rPr altLang="zh-CN" i="0" lang="en-US" spc="300" sz="1600">
                    <a:solidFill>
                      <a:schemeClr val="bg1">
                        <a:lumMod val="65000"/>
                      </a:schemeClr>
                    </a:solidFill>
                    <a:effectLst/>
                    <a:latin charset="-122" panose="020b0503020204020204" pitchFamily="34" typeface="微软雅黑"/>
                    <a:ea charset="-122" panose="020b0503020204020204" pitchFamily="34" typeface="微软雅黑"/>
                  </a:rPr>
                  <a:t>COMPANY ARTICLES</a:t>
                </a:r>
              </a:p>
            </p:txBody>
          </p:sp>
          <p:sp>
            <p:nvSpPr>
              <p:cNvPr id="32" name="矩形 31"/>
              <p:cNvSpPr/>
              <p:nvPr/>
            </p:nvSpPr>
            <p:spPr>
              <a:xfrm>
                <a:off x="4900206" y="3025151"/>
                <a:ext cx="1821180" cy="701040"/>
              </a:xfrm>
              <a:prstGeom prst="rect">
                <a:avLst/>
              </a:prstGeom>
            </p:spPr>
            <p:txBody>
              <a:bodyPr wrap="none">
                <a:spAutoFit/>
              </a:bodyPr>
              <a:lstStyle/>
              <a:p>
                <a:pPr algn="ctr"/>
                <a:r>
                  <a:rPr altLang="en-US" b="1" lang="zh-CN" spc="300" sz="4000">
                    <a:solidFill>
                      <a:srgbClr val="0070C0"/>
                    </a:solidFill>
                    <a:latin charset="-122" panose="020b0503020204020204" pitchFamily="34" typeface="微软雅黑"/>
                    <a:ea charset="-122" panose="020b0503020204020204" pitchFamily="34" typeface="微软雅黑"/>
                    <a:cs charset="0" pitchFamily="34" typeface="PT Sans"/>
                  </a:rPr>
                  <a:t>公司篇</a:t>
                </a:r>
              </a:p>
            </p:txBody>
          </p:sp>
        </p:grpSp>
        <p:sp>
          <p:nvSpPr>
            <p:cNvPr id="30" name="矩形 29"/>
            <p:cNvSpPr/>
            <p:nvPr/>
          </p:nvSpPr>
          <p:spPr>
            <a:xfrm>
              <a:off x="9714494" y="1751694"/>
              <a:ext cx="1706880" cy="548640"/>
            </a:xfrm>
            <a:prstGeom prst="rect">
              <a:avLst/>
            </a:prstGeom>
          </p:spPr>
          <p:txBody>
            <a:bodyPr wrap="none">
              <a:spAutoFit/>
            </a:bodyPr>
            <a:lstStyle/>
            <a:p>
              <a:pPr>
                <a:defRPr/>
              </a:pPr>
              <a:r>
                <a:rPr altLang="zh-CN" lang="en-US" sz="3000">
                  <a:solidFill>
                    <a:schemeClr val="accent1">
                      <a:lumMod val="75000"/>
                    </a:schemeClr>
                  </a:solidFill>
                  <a:latin charset="0" panose="04030905020b02020c02" pitchFamily="82" typeface="Bauhaus 93"/>
                </a:rPr>
                <a:t>lOgO</a:t>
              </a:r>
            </a:p>
          </p:txBody>
        </p:sp>
      </p:grpSp>
    </p:spTree>
    <p:extLst>
      <p:ext uri="{BB962C8B-B14F-4D97-AF65-F5344CB8AC3E}">
        <p14:creationId val="2925895236"/>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anim calcmode="lin" valueType="num">
                                      <p:cBhvr>
                                        <p:cTn dur="1000" fill="hold" id="8"/>
                                        <p:tgtEl>
                                          <p:spTgt spid="24"/>
                                        </p:tgtEl>
                                        <p:attrNameLst>
                                          <p:attrName>ppt_x</p:attrName>
                                        </p:attrNameLst>
                                      </p:cBhvr>
                                      <p:tavLst>
                                        <p:tav tm="0">
                                          <p:val>
                                            <p:strVal val="#ppt_x"/>
                                          </p:val>
                                        </p:tav>
                                        <p:tav tm="100000">
                                          <p:val>
                                            <p:strVal val="#ppt_x"/>
                                          </p:val>
                                        </p:tav>
                                      </p:tavLst>
                                    </p:anim>
                                    <p:anim calcmode="lin" valueType="num">
                                      <p:cBhvr>
                                        <p:cTn dur="100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27">
                                            <p:txEl>
                                              <p:pRg end="0" st="0"/>
                                            </p:txEl>
                                          </p:spTgt>
                                        </p:tgtEl>
                                        <p:attrNameLst>
                                          <p:attrName>style.visibility</p:attrName>
                                        </p:attrNameLst>
                                      </p:cBhvr>
                                      <p:to>
                                        <p:strVal val="visible"/>
                                      </p:to>
                                    </p:set>
                                    <p:animEffect filter="wipe(left)" transition="in">
                                      <p:cBhvr>
                                        <p:cTn dur="500" id="13"/>
                                        <p:tgtEl>
                                          <p:spTgt spid="27">
                                            <p:txEl>
                                              <p:pRg end="0" st="0"/>
                                            </p:txEl>
                                          </p:spTgt>
                                        </p:tgtEl>
                                      </p:cBhvr>
                                    </p:animEffect>
                                  </p:childTnLst>
                                </p:cTn>
                              </p:par>
                            </p:childTnLst>
                          </p:cTn>
                        </p:par>
                        <p:par>
                          <p:cTn fill="hold" id="14" nodeType="afterGroup">
                            <p:stCondLst>
                              <p:cond delay="1500"/>
                            </p:stCondLst>
                            <p:childTnLst>
                              <p:par>
                                <p:cTn fill="hold" id="15" nodeType="afterEffect" presetClass="entr" presetID="10" presetSubtype="0">
                                  <p:stCondLst>
                                    <p:cond delay="0"/>
                                  </p:stCondLst>
                                  <p:childTnLst>
                                    <p:set>
                                      <p:cBhvr>
                                        <p:cTn dur="1" fill="hold" id="16">
                                          <p:stCondLst>
                                            <p:cond delay="0"/>
                                          </p:stCondLst>
                                        </p:cTn>
                                        <p:tgtEl>
                                          <p:spTgt spid="28"/>
                                        </p:tgtEl>
                                        <p:attrNameLst>
                                          <p:attrName>style.visibility</p:attrName>
                                        </p:attrNameLst>
                                      </p:cBhvr>
                                      <p:to>
                                        <p:strVal val="visible"/>
                                      </p:to>
                                    </p:set>
                                    <p:animEffect filter="fade" transition="in">
                                      <p:cBhvr>
                                        <p:cTn dur="500" id="1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2" name="组合 71"/>
          <p:cNvGrpSpPr/>
          <p:nvPr/>
        </p:nvGrpSpPr>
        <p:grpSpPr>
          <a:xfrm>
            <a:off x="1407019" y="507678"/>
            <a:ext cx="5020491" cy="756936"/>
            <a:chOff x="1582138" y="578932"/>
            <a:chExt cx="5020491" cy="756936"/>
          </a:xfrm>
        </p:grpSpPr>
        <p:sp>
          <p:nvSpPr>
            <p:cNvPr id="26"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公司介绍</a:t>
              </a:r>
            </a:p>
          </p:txBody>
        </p:sp>
        <p:sp>
          <p:nvSpPr>
            <p:cNvPr id="46" name="Text Box 7"/>
            <p:cNvSpPr txBox="1">
              <a:spLocks noChangeArrowheads="1"/>
            </p:cNvSpPr>
            <p:nvPr/>
          </p:nvSpPr>
          <p:spPr bwMode="auto">
            <a:xfrm>
              <a:off x="1622676" y="1058869"/>
              <a:ext cx="2626678" cy="274320"/>
            </a:xfrm>
            <a:prstGeom prst="rect">
              <a:avLst/>
            </a:prstGeom>
            <a:noFill/>
            <a:ln w="9525">
              <a:noFill/>
              <a:miter lim="800000"/>
            </a:ln>
          </p:spPr>
          <p:txBody>
            <a:bodyPr bIns="22860" lIns="45720" rIns="45720" tIns="22860" wrap="none">
              <a:spAutoFit/>
            </a:bodyPr>
            <a:lstStyle/>
            <a:p>
              <a:pPr algn="ct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COMPANY INTRODUCTION</a:t>
              </a:r>
            </a:p>
          </p:txBody>
        </p:sp>
      </p:grpSp>
      <p:pic>
        <p:nvPicPr>
          <p:cNvPr id="48" name="图片 47"/>
          <p:cNvPicPr>
            <a:picLocks noChangeAspect="1"/>
          </p:cNvPicPr>
          <p:nvPr/>
        </p:nvPicPr>
        <p:blipFill>
          <a:blip r:embed="rId3">
            <a:extLst>
              <a:ext uri="{28A0092B-C50C-407E-A947-70E740481C1C}">
                <a14:useLocalDpi val="0"/>
              </a:ext>
            </a:extLst>
          </a:blip>
          <a:srcRect b="5886" l="40329" r="17411"/>
          <a:stretch>
            <a:fillRect/>
          </a:stretch>
        </p:blipFill>
        <p:spPr>
          <a:xfrm>
            <a:off x="1104900" y="2156237"/>
            <a:ext cx="2300749" cy="3413919"/>
          </a:xfrm>
          <a:prstGeom prst="rect">
            <a:avLst/>
          </a:prstGeom>
          <a:effectLst>
            <a:outerShdw algn="t" blurRad="50800" dir="5400000" dist="38100" rotWithShape="0">
              <a:prstClr val="black">
                <a:alpha val="40000"/>
              </a:prstClr>
            </a:outerShdw>
          </a:effectLst>
        </p:spPr>
      </p:pic>
      <p:pic>
        <p:nvPicPr>
          <p:cNvPr id="49" name="图片 48"/>
          <p:cNvPicPr>
            <a:picLocks noChangeAspect="1"/>
          </p:cNvPicPr>
          <p:nvPr/>
        </p:nvPicPr>
        <p:blipFill>
          <a:blip r:embed="rId4">
            <a:extLst>
              <a:ext uri="{28A0092B-C50C-407E-A947-70E740481C1C}">
                <a14:useLocalDpi val="0"/>
              </a:ext>
            </a:extLst>
          </a:blip>
          <a:srcRect r="33529"/>
          <a:stretch>
            <a:fillRect/>
          </a:stretch>
        </p:blipFill>
        <p:spPr>
          <a:xfrm>
            <a:off x="3479802" y="2144025"/>
            <a:ext cx="2324100" cy="3426132"/>
          </a:xfrm>
          <a:prstGeom prst="rect">
            <a:avLst/>
          </a:prstGeom>
          <a:effectLst>
            <a:outerShdw algn="t" blurRad="50800" dir="5400000" dist="38100" rotWithShape="0">
              <a:prstClr val="black">
                <a:alpha val="40000"/>
              </a:prstClr>
            </a:outerShdw>
          </a:effectLst>
        </p:spPr>
      </p:pic>
      <p:grpSp>
        <p:nvGrpSpPr>
          <p:cNvPr id="74" name="组合 73"/>
          <p:cNvGrpSpPr/>
          <p:nvPr/>
        </p:nvGrpSpPr>
        <p:grpSpPr>
          <a:xfrm>
            <a:off x="6503710" y="2058600"/>
            <a:ext cx="4767540" cy="3348908"/>
            <a:chOff x="6503710" y="2058600"/>
            <a:chExt cx="4767540" cy="3348908"/>
          </a:xfrm>
        </p:grpSpPr>
        <p:grpSp>
          <p:nvGrpSpPr>
            <p:cNvPr id="54" name="组合 53"/>
            <p:cNvGrpSpPr/>
            <p:nvPr/>
          </p:nvGrpSpPr>
          <p:grpSpPr>
            <a:xfrm>
              <a:off x="6503710" y="2058600"/>
              <a:ext cx="4767540" cy="773784"/>
              <a:chOff x="1964947" y="471471"/>
              <a:chExt cx="3575655" cy="580338"/>
            </a:xfrm>
          </p:grpSpPr>
          <p:sp>
            <p:nvSpPr>
              <p:cNvPr id="61" name="文本框 60"/>
              <p:cNvSpPr txBox="1"/>
              <p:nvPr/>
            </p:nvSpPr>
            <p:spPr bwMode="auto">
              <a:xfrm>
                <a:off x="1964947" y="788660"/>
                <a:ext cx="3575655" cy="233172"/>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12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62" name="文本框 24"/>
              <p:cNvSpPr txBox="1">
                <a:spLocks noChangeArrowheads="1"/>
              </p:cNvSpPr>
              <p:nvPr/>
            </p:nvSpPr>
            <p:spPr bwMode="auto">
              <a:xfrm>
                <a:off x="1964946" y="471471"/>
                <a:ext cx="2085540"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pc="300" sz="2000">
                    <a:solidFill>
                      <a:schemeClr val="bg1">
                        <a:lumMod val="50000"/>
                      </a:schemeClr>
                    </a:solidFill>
                    <a:latin charset="-122" panose="020b0503020204020204" pitchFamily="34" typeface="微软雅黑"/>
                    <a:ea charset="-122" panose="020b0503020204020204" pitchFamily="34" typeface="微软雅黑"/>
                    <a:cs typeface="Lato Regular"/>
                  </a:rPr>
                  <a:t>在此添加标题</a:t>
                </a:r>
              </a:p>
            </p:txBody>
          </p:sp>
        </p:grpSp>
        <p:grpSp>
          <p:nvGrpSpPr>
            <p:cNvPr id="63" name="组合 62"/>
            <p:cNvGrpSpPr/>
            <p:nvPr/>
          </p:nvGrpSpPr>
          <p:grpSpPr>
            <a:xfrm>
              <a:off x="6503710" y="3463086"/>
              <a:ext cx="4767540" cy="717166"/>
              <a:chOff x="1964947" y="471471"/>
              <a:chExt cx="3575655" cy="537875"/>
            </a:xfrm>
          </p:grpSpPr>
          <p:sp>
            <p:nvSpPr>
              <p:cNvPr id="64" name="文本框 63"/>
              <p:cNvSpPr txBox="1"/>
              <p:nvPr/>
            </p:nvSpPr>
            <p:spPr bwMode="auto">
              <a:xfrm>
                <a:off x="1964947" y="788660"/>
                <a:ext cx="3575655" cy="233172"/>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12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65" name="文本框 24"/>
              <p:cNvSpPr txBox="1">
                <a:spLocks noChangeArrowheads="1"/>
              </p:cNvSpPr>
              <p:nvPr/>
            </p:nvSpPr>
            <p:spPr bwMode="auto">
              <a:xfrm>
                <a:off x="1964946" y="471471"/>
                <a:ext cx="2085540"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pc="300" sz="2000">
                    <a:solidFill>
                      <a:srgbClr val="0070C0"/>
                    </a:solidFill>
                    <a:latin charset="-122" panose="020b0503020204020204" pitchFamily="34" typeface="微软雅黑"/>
                    <a:ea charset="-122" panose="020b0503020204020204" pitchFamily="34" typeface="微软雅黑"/>
                    <a:cs typeface="Lato Regular"/>
                  </a:rPr>
                  <a:t>在此添加标题</a:t>
                </a:r>
              </a:p>
            </p:txBody>
          </p:sp>
        </p:grpSp>
        <p:grpSp>
          <p:nvGrpSpPr>
            <p:cNvPr id="67" name="组合 66"/>
            <p:cNvGrpSpPr/>
            <p:nvPr/>
          </p:nvGrpSpPr>
          <p:grpSpPr>
            <a:xfrm>
              <a:off x="6503710" y="4690342"/>
              <a:ext cx="4767540" cy="717166"/>
              <a:chOff x="1964947" y="471471"/>
              <a:chExt cx="3575655" cy="537875"/>
            </a:xfrm>
          </p:grpSpPr>
          <p:sp>
            <p:nvSpPr>
              <p:cNvPr id="68" name="文本框 67"/>
              <p:cNvSpPr txBox="1"/>
              <p:nvPr/>
            </p:nvSpPr>
            <p:spPr bwMode="auto">
              <a:xfrm>
                <a:off x="1964947" y="788659"/>
                <a:ext cx="3575655" cy="233172"/>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12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69" name="文本框 24"/>
              <p:cNvSpPr txBox="1">
                <a:spLocks noChangeArrowheads="1"/>
              </p:cNvSpPr>
              <p:nvPr/>
            </p:nvSpPr>
            <p:spPr bwMode="auto">
              <a:xfrm>
                <a:off x="1964946" y="471471"/>
                <a:ext cx="2085540"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pc="300" sz="2000">
                    <a:solidFill>
                      <a:schemeClr val="bg1">
                        <a:lumMod val="50000"/>
                      </a:schemeClr>
                    </a:solidFill>
                    <a:latin charset="-122" panose="020b0503020204020204" pitchFamily="34" typeface="微软雅黑"/>
                    <a:ea charset="-122" panose="020b0503020204020204" pitchFamily="34" typeface="微软雅黑"/>
                    <a:cs typeface="Lato Regular"/>
                  </a:rPr>
                  <a:t>在此添加标题</a:t>
                </a:r>
              </a:p>
            </p:txBody>
          </p:sp>
        </p:grpSp>
      </p:grpSp>
      <p:sp>
        <p:nvSpPr>
          <p:cNvPr id="47" name="矩形 46"/>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997872000"/>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500" id="7"/>
                                        <p:tgtEl>
                                          <p:spTgt spid="47"/>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72"/>
                                        </p:tgtEl>
                                        <p:attrNameLst>
                                          <p:attrName>style.visibility</p:attrName>
                                        </p:attrNameLst>
                                      </p:cBhvr>
                                      <p:to>
                                        <p:strVal val="visible"/>
                                      </p:to>
                                    </p:set>
                                    <p:animEffect filter="wipe(left)" transition="in">
                                      <p:cBhvr>
                                        <p:cTn dur="500" id="11"/>
                                        <p:tgtEl>
                                          <p:spTgt spid="72"/>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49"/>
                                        </p:tgtEl>
                                        <p:attrNameLst>
                                          <p:attrName>style.visibility</p:attrName>
                                        </p:attrNameLst>
                                      </p:cBhvr>
                                      <p:to>
                                        <p:strVal val="visible"/>
                                      </p:to>
                                    </p:set>
                                    <p:animEffect filter="fade" transition="in">
                                      <p:cBhvr>
                                        <p:cTn dur="500" id="15"/>
                                        <p:tgtEl>
                                          <p:spTgt spid="49"/>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48"/>
                                        </p:tgtEl>
                                        <p:attrNameLst>
                                          <p:attrName>style.visibility</p:attrName>
                                        </p:attrNameLst>
                                      </p:cBhvr>
                                      <p:to>
                                        <p:strVal val="visible"/>
                                      </p:to>
                                    </p:set>
                                    <p:animEffect filter="fade" transition="in">
                                      <p:cBhvr>
                                        <p:cTn dur="500" id="19"/>
                                        <p:tgtEl>
                                          <p:spTgt spid="48"/>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74"/>
                                        </p:tgtEl>
                                        <p:attrNameLst>
                                          <p:attrName>style.visibility</p:attrName>
                                        </p:attrNameLst>
                                      </p:cBhvr>
                                      <p:to>
                                        <p:strVal val="visible"/>
                                      </p:to>
                                    </p:set>
                                    <p:animEffect filter="wipe(left)" transition="in">
                                      <p:cBhvr>
                                        <p:cTn dur="500" id="23"/>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 name="组合 23"/>
          <p:cNvGrpSpPr/>
          <p:nvPr/>
        </p:nvGrpSpPr>
        <p:grpSpPr>
          <a:xfrm>
            <a:off x="1407019" y="507678"/>
            <a:ext cx="5020491" cy="750776"/>
            <a:chOff x="1582138" y="578932"/>
            <a:chExt cx="5020491" cy="750776"/>
          </a:xfrm>
        </p:grpSpPr>
        <p:sp>
          <p:nvSpPr>
            <p:cNvPr id="25"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企业理念</a:t>
              </a:r>
            </a:p>
          </p:txBody>
        </p:sp>
        <p:sp>
          <p:nvSpPr>
            <p:cNvPr id="47" name="Text Box 7"/>
            <p:cNvSpPr txBox="1">
              <a:spLocks noChangeArrowheads="1"/>
            </p:cNvSpPr>
            <p:nvPr/>
          </p:nvSpPr>
          <p:spPr bwMode="auto">
            <a:xfrm>
              <a:off x="1639288" y="1052709"/>
              <a:ext cx="1694815"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ENTERPRISE IDEA</a:t>
              </a:r>
            </a:p>
          </p:txBody>
        </p:sp>
      </p:grpSp>
      <p:sp>
        <p:nvSpPr>
          <p:cNvPr id="48" name="矩形 47"/>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5761264" y="2456266"/>
            <a:ext cx="6096000" cy="1996440"/>
          </a:xfrm>
          <a:prstGeom prst="rect">
            <a:avLst/>
          </a:prstGeom>
        </p:spPr>
        <p:txBody>
          <a:bodyPr>
            <a:spAutoFit/>
          </a:bodyPr>
          <a:lstStyle/>
          <a:p>
            <a:r>
              <a:rPr altLang="en-US" b="1" lang="zh-CN" spc="-150" sz="2500">
                <a:latin charset="-122" panose="02010609030101010101" pitchFamily="49" typeface="陈继世-硬笔行书"/>
                <a:ea charset="-122" panose="02010609030101010101" pitchFamily="49" typeface="陈继世-硬笔行书"/>
              </a:rPr>
              <a:t>发展理念--创新务实 超越自我 追求卓越</a:t>
            </a:r>
          </a:p>
          <a:p>
            <a:endParaRPr altLang="en-US" b="1" lang="zh-CN" spc="-150" sz="2500">
              <a:latin charset="-122" panose="02010609030101010101" pitchFamily="49" typeface="陈继世-硬笔行书"/>
              <a:ea charset="-122" panose="02010609030101010101" pitchFamily="49" typeface="陈继世-硬笔行书"/>
            </a:endParaRPr>
          </a:p>
          <a:p>
            <a:r>
              <a:rPr altLang="en-US" b="1" lang="zh-CN" spc="-150" sz="2500">
                <a:latin charset="-122" panose="02010609030101010101" pitchFamily="49" typeface="陈继世-硬笔行书"/>
                <a:ea charset="-122" panose="02010609030101010101" pitchFamily="49" typeface="陈继世-硬笔行书"/>
              </a:rPr>
              <a:t>技术理念--日新月异 领先一步</a:t>
            </a:r>
          </a:p>
          <a:p>
            <a:endParaRPr altLang="en-US" b="1" lang="zh-CN" spc="-150" sz="2500">
              <a:latin charset="-122" panose="02010609030101010101" pitchFamily="49" typeface="陈继世-硬笔行书"/>
              <a:ea charset="-122" panose="02010609030101010101" pitchFamily="49" typeface="陈继世-硬笔行书"/>
            </a:endParaRPr>
          </a:p>
          <a:p>
            <a:r>
              <a:rPr altLang="en-US" b="1" lang="zh-CN" spc="-150" sz="2500">
                <a:latin charset="-122" panose="02010609030101010101" pitchFamily="49" typeface="陈继世-硬笔行书"/>
                <a:ea charset="-122" panose="02010609030101010101" pitchFamily="49" typeface="陈继世-硬笔行书"/>
              </a:rPr>
              <a:t>服务理念--人至上,客至尊 </a:t>
            </a:r>
          </a:p>
        </p:txBody>
      </p:sp>
      <p:sp>
        <p:nvSpPr>
          <p:cNvPr id="2" name="矩形 1"/>
          <p:cNvSpPr/>
          <p:nvPr/>
        </p:nvSpPr>
        <p:spPr>
          <a:xfrm>
            <a:off x="1407019" y="2456266"/>
            <a:ext cx="3910264" cy="2226696"/>
          </a:xfrm>
          <a:prstGeom prst="rect">
            <a:avLst/>
          </a:prstGeom>
          <a:noFill/>
          <a:ln w="1905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0" name="图片 49"/>
          <p:cNvPicPr>
            <a:picLocks noChangeAspect="1"/>
          </p:cNvPicPr>
          <p:nvPr/>
        </p:nvPicPr>
        <p:blipFill>
          <a:blip r:embed="rId3">
            <a:extLst>
              <a:ext uri="{28A0092B-C50C-407E-A947-70E740481C1C}">
                <a14:useLocalDpi val="0"/>
              </a:ext>
            </a:extLst>
          </a:blip>
          <a:srcRect b="11924"/>
          <a:stretch>
            <a:fillRect/>
          </a:stretch>
        </p:blipFill>
        <p:spPr>
          <a:xfrm>
            <a:off x="1236373" y="2336458"/>
            <a:ext cx="3880375" cy="2177775"/>
          </a:xfrm>
          <a:prstGeom prst="rect">
            <a:avLst/>
          </a:prstGeom>
          <a:ln>
            <a:noFill/>
          </a:ln>
          <a:effectLst>
            <a:outerShdw algn="tl" blurRad="292100" dir="2700000" dist="139700" rotWithShape="0">
              <a:srgbClr val="333333">
                <a:alpha val="65000"/>
              </a:srgbClr>
            </a:outerShdw>
          </a:effectLst>
        </p:spPr>
      </p:pic>
      <p:sp>
        <p:nvSpPr>
          <p:cNvPr id="51" name="矩形 50"/>
          <p:cNvSpPr/>
          <p:nvPr/>
        </p:nvSpPr>
        <p:spPr>
          <a:xfrm>
            <a:off x="10008" y="5467351"/>
            <a:ext cx="12192000" cy="13906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550894647"/>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8"/>
                                        </p:tgtEl>
                                        <p:attrNameLst>
                                          <p:attrName>style.visibility</p:attrName>
                                        </p:attrNameLst>
                                      </p:cBhvr>
                                      <p:to>
                                        <p:strVal val="visible"/>
                                      </p:to>
                                    </p:set>
                                    <p:animEffect filter="fade" transition="in">
                                      <p:cBhvr>
                                        <p:cTn dur="500" id="7"/>
                                        <p:tgtEl>
                                          <p:spTgt spid="48"/>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wipe(left)" transition="in">
                                      <p:cBhvr>
                                        <p:cTn dur="500" id="11"/>
                                        <p:tgtEl>
                                          <p:spTgt spid="24"/>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50"/>
                                        </p:tgtEl>
                                        <p:attrNameLst>
                                          <p:attrName>style.visibility</p:attrName>
                                        </p:attrNameLst>
                                      </p:cBhvr>
                                      <p:to>
                                        <p:strVal val="visible"/>
                                      </p:to>
                                    </p:set>
                                    <p:animEffect filter="wipe(down)" transition="in">
                                      <p:cBhvr>
                                        <p:cTn dur="500" id="15"/>
                                        <p:tgtEl>
                                          <p:spTgt spid="50"/>
                                        </p:tgtEl>
                                      </p:cBhvr>
                                    </p:animEffect>
                                  </p:childTnLst>
                                </p:cTn>
                              </p:par>
                              <p:par>
                                <p:cTn fill="hold" id="16" nodeType="withEffect" presetClass="entr" presetID="22" presetSubtype="8">
                                  <p:stCondLst>
                                    <p:cond delay="0"/>
                                  </p:stCondLst>
                                  <p:childTnLst>
                                    <p:set>
                                      <p:cBhvr>
                                        <p:cTn dur="1" fill="hold" id="17">
                                          <p:stCondLst>
                                            <p:cond delay="0"/>
                                          </p:stCondLst>
                                        </p:cTn>
                                        <p:tgtEl>
                                          <p:spTgt spid="49">
                                            <p:txEl>
                                              <p:pRg end="0" st="0"/>
                                            </p:txEl>
                                          </p:spTgt>
                                        </p:tgtEl>
                                        <p:attrNameLst>
                                          <p:attrName>style.visibility</p:attrName>
                                        </p:attrNameLst>
                                      </p:cBhvr>
                                      <p:to>
                                        <p:strVal val="visible"/>
                                      </p:to>
                                    </p:set>
                                    <p:animEffect filter="wipe(left)" transition="in">
                                      <p:cBhvr>
                                        <p:cTn dur="500" id="18"/>
                                        <p:tgtEl>
                                          <p:spTgt spid="49">
                                            <p:txEl>
                                              <p:pRg end="0" st="0"/>
                                            </p:txEl>
                                          </p:spTgt>
                                        </p:tgtEl>
                                      </p:cBhvr>
                                    </p:animEffect>
                                  </p:childTnLst>
                                </p:cTn>
                              </p:par>
                            </p:childTnLst>
                          </p:cTn>
                        </p:par>
                        <p:par>
                          <p:cTn fill="hold" id="19" nodeType="afterGroup">
                            <p:stCondLst>
                              <p:cond delay="1500"/>
                            </p:stCondLst>
                            <p:childTnLst>
                              <p:par>
                                <p:cTn fill="hold" grpId="0" id="20" nodeType="afterEffect" presetClass="entr" presetID="21" presetSubtype="1">
                                  <p:stCondLst>
                                    <p:cond delay="0"/>
                                  </p:stCondLst>
                                  <p:childTnLst>
                                    <p:set>
                                      <p:cBhvr>
                                        <p:cTn dur="1" fill="hold" id="21">
                                          <p:stCondLst>
                                            <p:cond delay="0"/>
                                          </p:stCondLst>
                                        </p:cTn>
                                        <p:tgtEl>
                                          <p:spTgt spid="2"/>
                                        </p:tgtEl>
                                        <p:attrNameLst>
                                          <p:attrName>style.visibility</p:attrName>
                                        </p:attrNameLst>
                                      </p:cBhvr>
                                      <p:to>
                                        <p:strVal val="visible"/>
                                      </p:to>
                                    </p:set>
                                    <p:animEffect filter="wheel(1)" transition="in">
                                      <p:cBhvr>
                                        <p:cTn dur="2000" id="22"/>
                                        <p:tgtEl>
                                          <p:spTgt spid="2"/>
                                        </p:tgtEl>
                                      </p:cBhvr>
                                    </p:animEffect>
                                  </p:childTnLst>
                                </p:cTn>
                              </p:par>
                              <p:par>
                                <p:cTn fill="hold" id="23" nodeType="withEffect" presetClass="entr" presetID="22" presetSubtype="8">
                                  <p:stCondLst>
                                    <p:cond delay="0"/>
                                  </p:stCondLst>
                                  <p:childTnLst>
                                    <p:set>
                                      <p:cBhvr>
                                        <p:cTn dur="1" fill="hold" id="24">
                                          <p:stCondLst>
                                            <p:cond delay="0"/>
                                          </p:stCondLst>
                                        </p:cTn>
                                        <p:tgtEl>
                                          <p:spTgt spid="49">
                                            <p:txEl>
                                              <p:pRg end="2" st="2"/>
                                            </p:txEl>
                                          </p:spTgt>
                                        </p:tgtEl>
                                        <p:attrNameLst>
                                          <p:attrName>style.visibility</p:attrName>
                                        </p:attrNameLst>
                                      </p:cBhvr>
                                      <p:to>
                                        <p:strVal val="visible"/>
                                      </p:to>
                                    </p:set>
                                    <p:animEffect filter="wipe(left)" transition="in">
                                      <p:cBhvr>
                                        <p:cTn dur="500" id="25"/>
                                        <p:tgtEl>
                                          <p:spTgt spid="49">
                                            <p:txEl>
                                              <p:pRg end="2" st="2"/>
                                            </p:txEl>
                                          </p:spTgt>
                                        </p:tgtEl>
                                      </p:cBhvr>
                                    </p:animEffect>
                                  </p:childTnLst>
                                </p:cTn>
                              </p:par>
                              <p:par>
                                <p:cTn fill="hold" id="26" nodeType="withEffect" presetClass="entr" presetID="22" presetSubtype="8">
                                  <p:stCondLst>
                                    <p:cond delay="0"/>
                                  </p:stCondLst>
                                  <p:childTnLst>
                                    <p:set>
                                      <p:cBhvr>
                                        <p:cTn dur="1" fill="hold" id="27">
                                          <p:stCondLst>
                                            <p:cond delay="0"/>
                                          </p:stCondLst>
                                        </p:cTn>
                                        <p:tgtEl>
                                          <p:spTgt spid="49">
                                            <p:txEl>
                                              <p:pRg end="4" st="4"/>
                                            </p:txEl>
                                          </p:spTgt>
                                        </p:tgtEl>
                                        <p:attrNameLst>
                                          <p:attrName>style.visibility</p:attrName>
                                        </p:attrNameLst>
                                      </p:cBhvr>
                                      <p:to>
                                        <p:strVal val="visible"/>
                                      </p:to>
                                    </p:set>
                                    <p:animEffect filter="wipe(left)" transition="in">
                                      <p:cBhvr>
                                        <p:cTn dur="500" id="28"/>
                                        <p:tgtEl>
                                          <p:spTgt spid="49">
                                            <p:txEl>
                                              <p:pRg end="4" st="4"/>
                                            </p:txEl>
                                          </p:spTgt>
                                        </p:tgtEl>
                                      </p:cBhvr>
                                    </p:animEffect>
                                  </p:childTnLst>
                                </p:cTn>
                              </p:par>
                            </p:childTnLst>
                          </p:cTn>
                        </p:par>
                        <p:par>
                          <p:cTn fill="hold" id="29" nodeType="afterGroup">
                            <p:stCondLst>
                              <p:cond delay="3500"/>
                            </p:stCondLst>
                            <p:childTnLst>
                              <p:par>
                                <p:cTn fill="hold" grpId="0" id="30" nodeType="afterEffect" presetClass="entr" presetID="22" presetSubtype="4">
                                  <p:stCondLst>
                                    <p:cond delay="0"/>
                                  </p:stCondLst>
                                  <p:childTnLst>
                                    <p:set>
                                      <p:cBhvr>
                                        <p:cTn dur="1" fill="hold" id="31">
                                          <p:stCondLst>
                                            <p:cond delay="0"/>
                                          </p:stCondLst>
                                        </p:cTn>
                                        <p:tgtEl>
                                          <p:spTgt spid="51"/>
                                        </p:tgtEl>
                                        <p:attrNameLst>
                                          <p:attrName>style.visibility</p:attrName>
                                        </p:attrNameLst>
                                      </p:cBhvr>
                                      <p:to>
                                        <p:strVal val="visible"/>
                                      </p:to>
                                    </p:set>
                                    <p:animEffect filter="wipe(down)" transition="in">
                                      <p:cBhvr>
                                        <p:cTn dur="500" id="32"/>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2"/>
      <p:bldP grpId="0" spid="5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1407019" y="507678"/>
            <a:ext cx="5020491" cy="750776"/>
            <a:chOff x="1582138" y="578932"/>
            <a:chExt cx="5020491" cy="750776"/>
          </a:xfrm>
        </p:grpSpPr>
        <p:sp>
          <p:nvSpPr>
            <p:cNvPr id="10"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员工特质</a:t>
              </a:r>
            </a:p>
          </p:txBody>
        </p:sp>
        <p:sp>
          <p:nvSpPr>
            <p:cNvPr id="11" name="Text Box 7"/>
            <p:cNvSpPr txBox="1">
              <a:spLocks noChangeArrowheads="1"/>
            </p:cNvSpPr>
            <p:nvPr/>
          </p:nvSpPr>
          <p:spPr bwMode="auto">
            <a:xfrm>
              <a:off x="1639288" y="1052709"/>
              <a:ext cx="1513840"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STAFF QUALITY</a:t>
              </a:r>
            </a:p>
          </p:txBody>
        </p:sp>
      </p:grpSp>
      <p:sp>
        <p:nvSpPr>
          <p:cNvPr id="12" name="矩形 11"/>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5" name="组合 24"/>
          <p:cNvGrpSpPr/>
          <p:nvPr/>
        </p:nvGrpSpPr>
        <p:grpSpPr>
          <a:xfrm>
            <a:off x="5755161" y="2006901"/>
            <a:ext cx="5830604" cy="3532620"/>
            <a:chOff x="5755161" y="2006901"/>
            <a:chExt cx="5830604" cy="3532620"/>
          </a:xfrm>
          <a:effectLst>
            <a:outerShdw algn="tl" blurRad="50800" dir="2700000" dist="38100" rotWithShape="0">
              <a:prstClr val="black">
                <a:alpha val="40000"/>
              </a:prstClr>
            </a:outerShdw>
          </a:effectLst>
        </p:grpSpPr>
        <p:pic>
          <p:nvPicPr>
            <p:cNvPr id="21" name="图片 20"/>
            <p:cNvPicPr>
              <a:picLocks noChangeAspect="1"/>
            </p:cNvPicPr>
            <p:nvPr/>
          </p:nvPicPr>
          <p:blipFill>
            <a:blip r:embed="rId3">
              <a:extLst>
                <a:ext uri="{28A0092B-C50C-407E-A947-70E740481C1C}">
                  <a14:useLocalDpi val="0"/>
                </a:ext>
              </a:extLst>
            </a:blip>
            <a:srcRect b="9277"/>
            <a:stretch>
              <a:fillRect/>
            </a:stretch>
          </p:blipFill>
          <p:spPr>
            <a:xfrm>
              <a:off x="5755161" y="2006901"/>
              <a:ext cx="2876491" cy="1738746"/>
            </a:xfrm>
            <a:prstGeom prst="rect">
              <a:avLst/>
            </a:prstGeom>
          </p:spPr>
        </p:pic>
        <p:pic>
          <p:nvPicPr>
            <p:cNvPr id="22" name="图片 21"/>
            <p:cNvPicPr>
              <a:picLocks noChangeAspect="1"/>
            </p:cNvPicPr>
            <p:nvPr/>
          </p:nvPicPr>
          <p:blipFill>
            <a:blip r:embed="rId4">
              <a:extLst>
                <a:ext uri="{28A0092B-C50C-407E-A947-70E740481C1C}">
                  <a14:useLocalDpi val="0"/>
                </a:ext>
              </a:extLst>
            </a:blip>
            <a:srcRect b="9277"/>
            <a:stretch>
              <a:fillRect/>
            </a:stretch>
          </p:blipFill>
          <p:spPr>
            <a:xfrm>
              <a:off x="8709273" y="2006902"/>
              <a:ext cx="2876492" cy="1738745"/>
            </a:xfrm>
            <a:prstGeom prst="rect">
              <a:avLst/>
            </a:prstGeom>
          </p:spPr>
        </p:pic>
        <p:pic>
          <p:nvPicPr>
            <p:cNvPr id="23" name="图片 22"/>
            <p:cNvPicPr>
              <a:picLocks noChangeAspect="1"/>
            </p:cNvPicPr>
            <p:nvPr/>
          </p:nvPicPr>
          <p:blipFill>
            <a:blip r:embed="rId5">
              <a:extLst>
                <a:ext uri="{28A0092B-C50C-407E-A947-70E740481C1C}">
                  <a14:useLocalDpi val="0"/>
                </a:ext>
              </a:extLst>
            </a:blip>
            <a:srcRect b="22132" r="14087"/>
            <a:stretch>
              <a:fillRect/>
            </a:stretch>
          </p:blipFill>
          <p:spPr>
            <a:xfrm>
              <a:off x="8699749" y="3815950"/>
              <a:ext cx="2854142" cy="1723571"/>
            </a:xfrm>
            <a:prstGeom prst="rect">
              <a:avLst/>
            </a:prstGeom>
          </p:spPr>
        </p:pic>
        <p:pic>
          <p:nvPicPr>
            <p:cNvPr id="24" name="图片 23"/>
            <p:cNvPicPr>
              <a:picLocks noChangeAspect="1"/>
            </p:cNvPicPr>
            <p:nvPr/>
          </p:nvPicPr>
          <p:blipFill>
            <a:blip r:embed="rId6">
              <a:extLst>
                <a:ext uri="{28A0092B-C50C-407E-A947-70E740481C1C}">
                  <a14:useLocalDpi val="0"/>
                </a:ext>
              </a:extLst>
            </a:blip>
            <a:srcRect b="19371" r="19215"/>
            <a:stretch>
              <a:fillRect/>
            </a:stretch>
          </p:blipFill>
          <p:spPr>
            <a:xfrm>
              <a:off x="5774211" y="3815157"/>
              <a:ext cx="2847793" cy="1715293"/>
            </a:xfrm>
            <a:prstGeom prst="rect">
              <a:avLst/>
            </a:prstGeom>
          </p:spPr>
        </p:pic>
      </p:grpSp>
      <p:grpSp>
        <p:nvGrpSpPr>
          <p:cNvPr id="27" name="组合 26"/>
          <p:cNvGrpSpPr/>
          <p:nvPr/>
        </p:nvGrpSpPr>
        <p:grpSpPr>
          <a:xfrm>
            <a:off x="1047751" y="3562350"/>
            <a:ext cx="4038600" cy="2001203"/>
            <a:chOff x="1047751" y="3562350"/>
            <a:chExt cx="4038600" cy="2001203"/>
          </a:xfrm>
        </p:grpSpPr>
        <p:sp>
          <p:nvSpPr>
            <p:cNvPr id="13" name="矩形 12"/>
            <p:cNvSpPr/>
            <p:nvPr/>
          </p:nvSpPr>
          <p:spPr>
            <a:xfrm>
              <a:off x="1104900" y="3562350"/>
              <a:ext cx="2266950" cy="427298"/>
            </a:xfrm>
            <a:prstGeom prst="rect">
              <a:avLst/>
            </a:prstGeom>
            <a:solidFill>
              <a:srgbClr val="0070C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bwMode="auto">
            <a:xfrm>
              <a:off x="1047751" y="4234654"/>
              <a:ext cx="4038600" cy="603504"/>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14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20" name="文本框 19"/>
            <p:cNvSpPr txBox="1"/>
            <p:nvPr/>
          </p:nvSpPr>
          <p:spPr bwMode="auto">
            <a:xfrm>
              <a:off x="1047751" y="4954154"/>
              <a:ext cx="4038600" cy="603504"/>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14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26" name="文本框 24"/>
            <p:cNvSpPr txBox="1">
              <a:spLocks noChangeArrowheads="1"/>
            </p:cNvSpPr>
            <p:nvPr/>
          </p:nvSpPr>
          <p:spPr bwMode="auto">
            <a:xfrm>
              <a:off x="1136544" y="3562350"/>
              <a:ext cx="278072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pc="300" sz="2000">
                  <a:solidFill>
                    <a:schemeClr val="bg1"/>
                  </a:solidFill>
                  <a:latin charset="-122" panose="020b0503020204020204" pitchFamily="34" typeface="微软雅黑"/>
                  <a:ea charset="-122" panose="020b0503020204020204" pitchFamily="34" typeface="微软雅黑"/>
                  <a:cs typeface="Lato Regular"/>
                </a:rPr>
                <a:t>在此添加标题</a:t>
              </a:r>
            </a:p>
          </p:txBody>
        </p:sp>
      </p:grpSp>
    </p:spTree>
    <p:extLst>
      <p:ext uri="{BB962C8B-B14F-4D97-AF65-F5344CB8AC3E}">
        <p14:creationId val="3553345688"/>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27"/>
                                        </p:tgtEl>
                                        <p:attrNameLst>
                                          <p:attrName>style.visibility</p:attrName>
                                        </p:attrNameLst>
                                      </p:cBhvr>
                                      <p:to>
                                        <p:strVal val="visible"/>
                                      </p:to>
                                    </p:set>
                                    <p:animEffect filter="wipe(up)" transition="in">
                                      <p:cBhvr>
                                        <p:cTn dur="500" id="15"/>
                                        <p:tgtEl>
                                          <p:spTgt spid="27"/>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发展历程</a:t>
              </a:r>
            </a:p>
          </p:txBody>
        </p:sp>
        <p:sp>
          <p:nvSpPr>
            <p:cNvPr id="10" name="Text Box 7"/>
            <p:cNvSpPr txBox="1">
              <a:spLocks noChangeArrowheads="1"/>
            </p:cNvSpPr>
            <p:nvPr/>
          </p:nvSpPr>
          <p:spPr bwMode="auto">
            <a:xfrm>
              <a:off x="1639288" y="1052709"/>
              <a:ext cx="2320290"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DEVELOPMENT COURSE</a:t>
              </a:r>
            </a:p>
          </p:txBody>
        </p:sp>
      </p:grpSp>
      <p:sp>
        <p:nvSpPr>
          <p:cNvPr id="11" name="矩形 10"/>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2026769" y="3084716"/>
            <a:ext cx="8746189" cy="1906384"/>
            <a:chOff x="2083919" y="2951366"/>
            <a:chExt cx="8746189" cy="1906384"/>
          </a:xfrm>
        </p:grpSpPr>
        <p:grpSp>
          <p:nvGrpSpPr>
            <p:cNvPr id="13" name="组合 12"/>
            <p:cNvGrpSpPr/>
            <p:nvPr/>
          </p:nvGrpSpPr>
          <p:grpSpPr>
            <a:xfrm>
              <a:off x="2083919" y="3613653"/>
              <a:ext cx="588770" cy="581811"/>
              <a:chOff x="1343863" y="2676902"/>
              <a:chExt cx="441577" cy="436358"/>
            </a:xfrm>
          </p:grpSpPr>
          <p:sp>
            <p:nvSpPr>
              <p:cNvPr id="35" name="Oval 11"/>
              <p:cNvSpPr>
                <a:spLocks noChangeArrowheads="1"/>
              </p:cNvSpPr>
              <p:nvPr/>
            </p:nvSpPr>
            <p:spPr bwMode="auto">
              <a:xfrm>
                <a:off x="1352188" y="2676902"/>
                <a:ext cx="433252" cy="436358"/>
              </a:xfrm>
              <a:prstGeom prst="ellipse">
                <a:avLst/>
              </a:prstGeom>
              <a:solidFill>
                <a:schemeClr val="tx2"/>
              </a:solidFill>
              <a:ln>
                <a:noFill/>
              </a:ln>
              <a:extLst/>
            </p:spPr>
            <p:txBody>
              <a:bodyPr anchor="t" anchorCtr="0" bIns="60960" compatLnSpc="1" lIns="121920" numCol="1" rIns="121920" tIns="6096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36" name="矩形 35"/>
              <p:cNvSpPr/>
              <p:nvPr/>
            </p:nvSpPr>
            <p:spPr>
              <a:xfrm>
                <a:off x="1343863" y="2768084"/>
                <a:ext cx="394325" cy="236258"/>
              </a:xfrm>
              <a:prstGeom prst="rect">
                <a:avLst/>
              </a:prstGeom>
            </p:spPr>
            <p:txBody>
              <a:bodyPr wrap="none">
                <a:spAutoFit/>
              </a:bodyPr>
              <a:lstStyle/>
              <a:p>
                <a:pPr defTabSz="1219170" eaLnBrk="0" fontAlgn="base" hangingPunct="0">
                  <a:spcBef>
                    <a:spcPct val="0"/>
                  </a:spcBef>
                  <a:spcAft>
                    <a:spcPct val="0"/>
                  </a:spcAft>
                </a:pPr>
                <a:r>
                  <a:rPr altLang="zh-CN" lang="en-US" sz="1467">
                    <a:solidFill>
                      <a:prstClr val="white"/>
                    </a:solidFill>
                    <a:latin charset="0" panose="020b0604020202020204" pitchFamily="34" typeface="Arial"/>
                    <a:ea charset="-122" panose="020b0503020204020204" pitchFamily="34" typeface="微软雅黑"/>
                    <a:cs charset="0" panose="020b0604020202020204" pitchFamily="34" typeface="Arial"/>
                  </a:rPr>
                  <a:t>Text</a:t>
                </a:r>
              </a:p>
            </p:txBody>
          </p:sp>
        </p:grpSp>
        <p:grpSp>
          <p:nvGrpSpPr>
            <p:cNvPr id="14" name="组合 13"/>
            <p:cNvGrpSpPr/>
            <p:nvPr/>
          </p:nvGrpSpPr>
          <p:grpSpPr>
            <a:xfrm>
              <a:off x="2866103" y="3522866"/>
              <a:ext cx="760669" cy="763384"/>
              <a:chOff x="1930502" y="2608812"/>
              <a:chExt cx="570502" cy="572538"/>
            </a:xfrm>
          </p:grpSpPr>
          <p:sp>
            <p:nvSpPr>
              <p:cNvPr id="33" name="Oval 12"/>
              <p:cNvSpPr>
                <a:spLocks noChangeArrowheads="1"/>
              </p:cNvSpPr>
              <p:nvPr/>
            </p:nvSpPr>
            <p:spPr bwMode="auto">
              <a:xfrm>
                <a:off x="1930502" y="2608812"/>
                <a:ext cx="570502" cy="572538"/>
              </a:xfrm>
              <a:prstGeom prst="ellipse">
                <a:avLst/>
              </a:prstGeom>
              <a:solidFill>
                <a:schemeClr val="bg2"/>
              </a:solidFill>
              <a:ln>
                <a:noFill/>
              </a:ln>
              <a:extLst/>
            </p:spPr>
            <p:txBody>
              <a:bodyPr anchor="t" anchorCtr="0" bIns="60960" compatLnSpc="1" lIns="121920" numCol="1" rIns="121920" tIns="6096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34" name="矩形 33"/>
              <p:cNvSpPr/>
              <p:nvPr/>
            </p:nvSpPr>
            <p:spPr>
              <a:xfrm>
                <a:off x="2010613" y="2768084"/>
                <a:ext cx="394325" cy="236258"/>
              </a:xfrm>
              <a:prstGeom prst="rect">
                <a:avLst/>
              </a:prstGeom>
            </p:spPr>
            <p:txBody>
              <a:bodyPr wrap="none">
                <a:spAutoFit/>
              </a:bodyPr>
              <a:lstStyle/>
              <a:p>
                <a:pPr defTabSz="1219170" eaLnBrk="0" fontAlgn="base" hangingPunct="0">
                  <a:spcBef>
                    <a:spcPct val="0"/>
                  </a:spcBef>
                  <a:spcAft>
                    <a:spcPct val="0"/>
                  </a:spcAft>
                </a:pPr>
                <a:r>
                  <a:rPr altLang="zh-CN" lang="en-US" sz="1467">
                    <a:solidFill>
                      <a:prstClr val="white"/>
                    </a:solidFill>
                    <a:latin charset="0" panose="020b0604020202020204" pitchFamily="34" typeface="Arial"/>
                    <a:ea charset="-122" panose="020b0503020204020204" pitchFamily="34" typeface="微软雅黑"/>
                    <a:cs charset="0" panose="020b0604020202020204" pitchFamily="34" typeface="Arial"/>
                  </a:rPr>
                  <a:t>Text</a:t>
                </a:r>
              </a:p>
            </p:txBody>
          </p:sp>
        </p:grpSp>
        <p:grpSp>
          <p:nvGrpSpPr>
            <p:cNvPr id="15" name="组合 14"/>
            <p:cNvGrpSpPr/>
            <p:nvPr/>
          </p:nvGrpSpPr>
          <p:grpSpPr>
            <a:xfrm>
              <a:off x="3820189" y="3508006"/>
              <a:ext cx="790283" cy="793104"/>
              <a:chOff x="2646066" y="2597667"/>
              <a:chExt cx="592712" cy="594828"/>
            </a:xfrm>
          </p:grpSpPr>
          <p:sp>
            <p:nvSpPr>
              <p:cNvPr id="31" name="Oval 13"/>
              <p:cNvSpPr>
                <a:spLocks noChangeArrowheads="1"/>
              </p:cNvSpPr>
              <p:nvPr/>
            </p:nvSpPr>
            <p:spPr bwMode="auto">
              <a:xfrm>
                <a:off x="2646066" y="2597667"/>
                <a:ext cx="592712" cy="594828"/>
              </a:xfrm>
              <a:prstGeom prst="ellipse">
                <a:avLst/>
              </a:prstGeom>
              <a:solidFill>
                <a:schemeClr val="accent1"/>
              </a:solidFill>
              <a:ln>
                <a:noFill/>
              </a:ln>
              <a:extLst/>
            </p:spPr>
            <p:txBody>
              <a:bodyPr anchor="t" anchorCtr="0" bIns="60960" compatLnSpc="1" lIns="121920" numCol="1" rIns="121920" tIns="6096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32" name="矩形 31"/>
              <p:cNvSpPr/>
              <p:nvPr/>
            </p:nvSpPr>
            <p:spPr>
              <a:xfrm>
                <a:off x="2696413" y="2749034"/>
                <a:ext cx="462730" cy="281978"/>
              </a:xfrm>
              <a:prstGeom prst="rect">
                <a:avLst/>
              </a:prstGeom>
            </p:spPr>
            <p:txBody>
              <a:bodyPr wrap="none">
                <a:spAutoFit/>
              </a:bodyPr>
              <a:lstStyle/>
              <a:p>
                <a:pPr defTabSz="1219170" eaLnBrk="0" fontAlgn="base" hangingPunct="0">
                  <a:spcBef>
                    <a:spcPct val="0"/>
                  </a:spcBef>
                  <a:spcAft>
                    <a:spcPct val="0"/>
                  </a:spcAft>
                </a:pPr>
                <a:r>
                  <a:rPr altLang="zh-CN" lang="en-US" sz="1867">
                    <a:solidFill>
                      <a:prstClr val="white"/>
                    </a:solidFill>
                    <a:latin charset="0" panose="020b0604020202020204" pitchFamily="34" typeface="Arial"/>
                    <a:ea charset="-122" panose="020b0503020204020204" pitchFamily="34" typeface="微软雅黑"/>
                    <a:cs charset="0" panose="020b0604020202020204" pitchFamily="34" typeface="Arial"/>
                  </a:rPr>
                  <a:t>Text</a:t>
                </a:r>
              </a:p>
            </p:txBody>
          </p:sp>
        </p:grpSp>
        <p:grpSp>
          <p:nvGrpSpPr>
            <p:cNvPr id="16" name="组合 15"/>
            <p:cNvGrpSpPr/>
            <p:nvPr/>
          </p:nvGrpSpPr>
          <p:grpSpPr>
            <a:xfrm>
              <a:off x="4803885" y="3421266"/>
              <a:ext cx="963146" cy="966584"/>
              <a:chOff x="3383840" y="2532612"/>
              <a:chExt cx="722360" cy="724938"/>
            </a:xfrm>
          </p:grpSpPr>
          <p:sp>
            <p:nvSpPr>
              <p:cNvPr id="29" name="Oval 14"/>
              <p:cNvSpPr>
                <a:spLocks noChangeArrowheads="1"/>
              </p:cNvSpPr>
              <p:nvPr/>
            </p:nvSpPr>
            <p:spPr bwMode="auto">
              <a:xfrm>
                <a:off x="3383840" y="2532612"/>
                <a:ext cx="722360" cy="724938"/>
              </a:xfrm>
              <a:prstGeom prst="ellipse">
                <a:avLst/>
              </a:prstGeom>
              <a:solidFill>
                <a:schemeClr val="accent2"/>
              </a:solidFill>
              <a:ln>
                <a:noFill/>
              </a:ln>
              <a:extLst/>
            </p:spPr>
            <p:txBody>
              <a:bodyPr anchor="t" anchorCtr="0" bIns="60960" compatLnSpc="1" lIns="121920" numCol="1" rIns="121920" tIns="6096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30" name="矩形 29"/>
              <p:cNvSpPr/>
              <p:nvPr/>
            </p:nvSpPr>
            <p:spPr>
              <a:xfrm>
                <a:off x="3440173" y="2720331"/>
                <a:ext cx="555925" cy="342900"/>
              </a:xfrm>
              <a:prstGeom prst="rect">
                <a:avLst/>
              </a:prstGeom>
            </p:spPr>
            <p:txBody>
              <a:bodyPr wrap="none">
                <a:spAutoFit/>
              </a:bodyPr>
              <a:lstStyle/>
              <a:p>
                <a:pPr defTabSz="1219170" eaLnBrk="0" fontAlgn="base" hangingPunct="0">
                  <a:spcBef>
                    <a:spcPct val="0"/>
                  </a:spcBef>
                  <a:spcAft>
                    <a:spcPct val="0"/>
                  </a:spcAft>
                </a:pPr>
                <a:r>
                  <a:rPr altLang="zh-CN" lang="en-US" sz="2400">
                    <a:solidFill>
                      <a:prstClr val="white"/>
                    </a:solidFill>
                    <a:latin charset="0" panose="020b0604020202020204" pitchFamily="34" typeface="Arial"/>
                    <a:ea charset="-122" panose="020b0503020204020204" pitchFamily="34" typeface="微软雅黑"/>
                    <a:cs charset="0" panose="020b0604020202020204" pitchFamily="34" typeface="Arial"/>
                  </a:rPr>
                  <a:t>Text</a:t>
                </a:r>
              </a:p>
            </p:txBody>
          </p:sp>
        </p:grpSp>
        <p:grpSp>
          <p:nvGrpSpPr>
            <p:cNvPr id="17" name="组合 16"/>
            <p:cNvGrpSpPr/>
            <p:nvPr/>
          </p:nvGrpSpPr>
          <p:grpSpPr>
            <a:xfrm>
              <a:off x="5960448" y="3332928"/>
              <a:ext cx="1139194" cy="1143261"/>
              <a:chOff x="4251262" y="2466358"/>
              <a:chExt cx="854396" cy="857446"/>
            </a:xfrm>
          </p:grpSpPr>
          <p:sp>
            <p:nvSpPr>
              <p:cNvPr id="26" name="Oval 15"/>
              <p:cNvSpPr>
                <a:spLocks noChangeArrowheads="1"/>
              </p:cNvSpPr>
              <p:nvPr/>
            </p:nvSpPr>
            <p:spPr bwMode="auto">
              <a:xfrm>
                <a:off x="4251262" y="2466358"/>
                <a:ext cx="854396" cy="857446"/>
              </a:xfrm>
              <a:prstGeom prst="ellipse">
                <a:avLst/>
              </a:prstGeom>
              <a:solidFill>
                <a:schemeClr val="accent3"/>
              </a:solidFill>
              <a:ln>
                <a:noFill/>
              </a:ln>
              <a:extLst/>
            </p:spPr>
            <p:txBody>
              <a:bodyPr anchor="t" anchorCtr="0" bIns="60960" compatLnSpc="1" lIns="121920" numCol="1" rIns="121920" tIns="6096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27" name="矩形 26"/>
              <p:cNvSpPr/>
              <p:nvPr/>
            </p:nvSpPr>
            <p:spPr>
              <a:xfrm>
                <a:off x="4401388" y="2653784"/>
                <a:ext cx="462731" cy="281978"/>
              </a:xfrm>
              <a:prstGeom prst="rect">
                <a:avLst/>
              </a:prstGeom>
            </p:spPr>
            <p:txBody>
              <a:bodyPr wrap="none">
                <a:spAutoFit/>
              </a:bodyPr>
              <a:lstStyle/>
              <a:p>
                <a:pPr defTabSz="1219170" eaLnBrk="0" fontAlgn="base" hangingPunct="0">
                  <a:spcBef>
                    <a:spcPct val="0"/>
                  </a:spcBef>
                  <a:spcAft>
                    <a:spcPct val="0"/>
                  </a:spcAft>
                </a:pPr>
                <a:r>
                  <a:rPr altLang="zh-CN" lang="en-US" sz="1867">
                    <a:solidFill>
                      <a:prstClr val="white"/>
                    </a:solidFill>
                    <a:latin charset="0" panose="020b0604020202020204" pitchFamily="34" typeface="Arial"/>
                    <a:ea charset="-122" panose="020b0503020204020204" pitchFamily="34" typeface="微软雅黑"/>
                    <a:cs charset="0" panose="020b0604020202020204" pitchFamily="34" typeface="Arial"/>
                  </a:rPr>
                  <a:t>Text</a:t>
                </a:r>
              </a:p>
            </p:txBody>
          </p:sp>
          <p:sp>
            <p:nvSpPr>
              <p:cNvPr id="28" name="矩形 27"/>
              <p:cNvSpPr/>
              <p:nvPr/>
            </p:nvSpPr>
            <p:spPr>
              <a:xfrm>
                <a:off x="4401389" y="2882384"/>
                <a:ext cx="532448" cy="281978"/>
              </a:xfrm>
              <a:prstGeom prst="rect">
                <a:avLst/>
              </a:prstGeom>
            </p:spPr>
            <p:txBody>
              <a:bodyPr wrap="none">
                <a:spAutoFit/>
              </a:bodyPr>
              <a:lstStyle/>
              <a:p>
                <a:pPr defTabSz="1219170" eaLnBrk="0" fontAlgn="base" hangingPunct="0">
                  <a:spcBef>
                    <a:spcPct val="0"/>
                  </a:spcBef>
                  <a:spcAft>
                    <a:spcPct val="0"/>
                  </a:spcAft>
                </a:pPr>
                <a:r>
                  <a:rPr altLang="zh-CN" lang="en-US" sz="1867">
                    <a:solidFill>
                      <a:prstClr val="white"/>
                    </a:solidFill>
                    <a:latin charset="0" panose="020b0604020202020204" pitchFamily="34" typeface="Arial"/>
                    <a:ea charset="-122" panose="020b0503020204020204" pitchFamily="34" typeface="微软雅黑"/>
                    <a:cs charset="0" panose="020b0604020202020204" pitchFamily="34" typeface="Arial"/>
                  </a:rPr>
                  <a:t>2013</a:t>
                </a:r>
              </a:p>
            </p:txBody>
          </p:sp>
        </p:grpSp>
        <p:grpSp>
          <p:nvGrpSpPr>
            <p:cNvPr id="18" name="组合 17"/>
            <p:cNvGrpSpPr/>
            <p:nvPr/>
          </p:nvGrpSpPr>
          <p:grpSpPr>
            <a:xfrm>
              <a:off x="7293060" y="3179966"/>
              <a:ext cx="1444029" cy="1449184"/>
              <a:chOff x="5250720" y="2351637"/>
              <a:chExt cx="1083022" cy="1086888"/>
            </a:xfrm>
          </p:grpSpPr>
          <p:sp>
            <p:nvSpPr>
              <p:cNvPr id="23" name="Oval 16"/>
              <p:cNvSpPr>
                <a:spLocks noChangeArrowheads="1"/>
              </p:cNvSpPr>
              <p:nvPr/>
            </p:nvSpPr>
            <p:spPr bwMode="auto">
              <a:xfrm>
                <a:off x="5250720" y="2351637"/>
                <a:ext cx="1083022" cy="1086888"/>
              </a:xfrm>
              <a:prstGeom prst="ellipse">
                <a:avLst/>
              </a:prstGeom>
              <a:solidFill>
                <a:schemeClr val="accent4"/>
              </a:solidFill>
              <a:ln>
                <a:noFill/>
              </a:ln>
              <a:extLst/>
            </p:spPr>
            <p:txBody>
              <a:bodyPr anchor="t" anchorCtr="0" bIns="60960" compatLnSpc="1" lIns="121920" numCol="1" rIns="121920" tIns="6096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24" name="矩形 23"/>
              <p:cNvSpPr/>
              <p:nvPr/>
            </p:nvSpPr>
            <p:spPr>
              <a:xfrm>
                <a:off x="5515812" y="2653784"/>
                <a:ext cx="462730" cy="281978"/>
              </a:xfrm>
              <a:prstGeom prst="rect">
                <a:avLst/>
              </a:prstGeom>
            </p:spPr>
            <p:txBody>
              <a:bodyPr wrap="none">
                <a:spAutoFit/>
              </a:bodyPr>
              <a:lstStyle/>
              <a:p>
                <a:pPr defTabSz="1219170" eaLnBrk="0" fontAlgn="base" hangingPunct="0">
                  <a:spcBef>
                    <a:spcPct val="0"/>
                  </a:spcBef>
                  <a:spcAft>
                    <a:spcPct val="0"/>
                  </a:spcAft>
                </a:pPr>
                <a:r>
                  <a:rPr altLang="zh-CN" lang="en-US" sz="1867">
                    <a:solidFill>
                      <a:prstClr val="white"/>
                    </a:solidFill>
                    <a:latin charset="0" panose="020b0604020202020204" pitchFamily="34" typeface="Arial"/>
                    <a:ea charset="-122" panose="020b0503020204020204" pitchFamily="34" typeface="微软雅黑"/>
                    <a:cs charset="0" panose="020b0604020202020204" pitchFamily="34" typeface="Arial"/>
                  </a:rPr>
                  <a:t>Text</a:t>
                </a:r>
              </a:p>
            </p:txBody>
          </p:sp>
          <p:sp>
            <p:nvSpPr>
              <p:cNvPr id="25" name="矩形 24"/>
              <p:cNvSpPr/>
              <p:nvPr/>
            </p:nvSpPr>
            <p:spPr>
              <a:xfrm>
                <a:off x="5501124" y="2882384"/>
                <a:ext cx="532448" cy="281978"/>
              </a:xfrm>
              <a:prstGeom prst="rect">
                <a:avLst/>
              </a:prstGeom>
            </p:spPr>
            <p:txBody>
              <a:bodyPr wrap="none">
                <a:spAutoFit/>
              </a:bodyPr>
              <a:lstStyle/>
              <a:p>
                <a:pPr defTabSz="1219170" eaLnBrk="0" fontAlgn="base" hangingPunct="0">
                  <a:spcBef>
                    <a:spcPct val="0"/>
                  </a:spcBef>
                  <a:spcAft>
                    <a:spcPct val="0"/>
                  </a:spcAft>
                </a:pPr>
                <a:r>
                  <a:rPr altLang="zh-CN" lang="en-US" sz="1867">
                    <a:solidFill>
                      <a:prstClr val="white"/>
                    </a:solidFill>
                    <a:latin charset="0" panose="020b0604020202020204" pitchFamily="34" typeface="Arial"/>
                    <a:ea charset="-122" panose="020b0503020204020204" pitchFamily="34" typeface="微软雅黑"/>
                    <a:cs charset="0" panose="020b0604020202020204" pitchFamily="34" typeface="Arial"/>
                  </a:rPr>
                  <a:t>2014</a:t>
                </a:r>
              </a:p>
            </p:txBody>
          </p:sp>
        </p:grpSp>
        <p:grpSp>
          <p:nvGrpSpPr>
            <p:cNvPr id="19" name="组合 18"/>
            <p:cNvGrpSpPr/>
            <p:nvPr/>
          </p:nvGrpSpPr>
          <p:grpSpPr>
            <a:xfrm>
              <a:off x="8930505" y="2951366"/>
              <a:ext cx="1899603" cy="1906384"/>
              <a:chOff x="6478804" y="2180187"/>
              <a:chExt cx="1424702" cy="1429788"/>
            </a:xfrm>
          </p:grpSpPr>
          <p:sp>
            <p:nvSpPr>
              <p:cNvPr id="20" name="Oval 17"/>
              <p:cNvSpPr>
                <a:spLocks noChangeArrowheads="1"/>
              </p:cNvSpPr>
              <p:nvPr/>
            </p:nvSpPr>
            <p:spPr bwMode="auto">
              <a:xfrm>
                <a:off x="6478804" y="2180187"/>
                <a:ext cx="1424702" cy="1429788"/>
              </a:xfrm>
              <a:prstGeom prst="ellipse">
                <a:avLst/>
              </a:prstGeom>
              <a:solidFill>
                <a:schemeClr val="accent5"/>
              </a:solidFill>
              <a:ln>
                <a:noFill/>
              </a:ln>
              <a:extLst/>
            </p:spPr>
            <p:txBody>
              <a:bodyPr anchor="t" anchorCtr="0" bIns="60960" compatLnSpc="1" lIns="121920" numCol="1" rIns="121920" tIns="60960" vert="horz" wrap="square">
                <a:prstTxWarp prst="textNoShape">
                  <a:avLst/>
                </a:prstTxWarp>
              </a:bodyPr>
              <a:lstStyle/>
              <a:p>
                <a:pPr defTabSz="1219170" eaLnBrk="0" fontAlgn="base" hangingPunct="0">
                  <a:spcBef>
                    <a:spcPct val="0"/>
                  </a:spcBef>
                  <a:spcAft>
                    <a:spcPct val="0"/>
                  </a:spcAft>
                </a:pPr>
                <a:endParaRPr altLang="en-US" lang="zh-CN" sz="2400">
                  <a:solidFill>
                    <a:prstClr val="black"/>
                  </a:solidFill>
                </a:endParaRPr>
              </a:p>
            </p:txBody>
          </p:sp>
          <p:sp>
            <p:nvSpPr>
              <p:cNvPr id="21" name="矩形 20"/>
              <p:cNvSpPr/>
              <p:nvPr/>
            </p:nvSpPr>
            <p:spPr>
              <a:xfrm>
                <a:off x="6951267" y="2653784"/>
                <a:ext cx="462730" cy="281978"/>
              </a:xfrm>
              <a:prstGeom prst="rect">
                <a:avLst/>
              </a:prstGeom>
            </p:spPr>
            <p:txBody>
              <a:bodyPr wrap="none">
                <a:spAutoFit/>
              </a:bodyPr>
              <a:lstStyle/>
              <a:p>
                <a:pPr defTabSz="1219170" eaLnBrk="0" fontAlgn="base" hangingPunct="0">
                  <a:spcBef>
                    <a:spcPct val="0"/>
                  </a:spcBef>
                  <a:spcAft>
                    <a:spcPct val="0"/>
                  </a:spcAft>
                </a:pPr>
                <a:r>
                  <a:rPr altLang="zh-CN" lang="en-US" sz="1867">
                    <a:solidFill>
                      <a:prstClr val="white"/>
                    </a:solidFill>
                    <a:latin charset="0" panose="020b0604020202020204" pitchFamily="34" typeface="Arial"/>
                    <a:ea charset="-122" panose="020b0503020204020204" pitchFamily="34" typeface="微软雅黑"/>
                    <a:cs charset="0" panose="020b0604020202020204" pitchFamily="34" typeface="Arial"/>
                  </a:rPr>
                  <a:t>Text</a:t>
                </a:r>
              </a:p>
            </p:txBody>
          </p:sp>
          <p:sp>
            <p:nvSpPr>
              <p:cNvPr id="22" name="矩形 21"/>
              <p:cNvSpPr/>
              <p:nvPr/>
            </p:nvSpPr>
            <p:spPr>
              <a:xfrm>
                <a:off x="6910825" y="2882384"/>
                <a:ext cx="589597" cy="312382"/>
              </a:xfrm>
              <a:prstGeom prst="rect">
                <a:avLst/>
              </a:prstGeom>
            </p:spPr>
            <p:txBody>
              <a:bodyPr wrap="none">
                <a:spAutoFit/>
              </a:bodyPr>
              <a:lstStyle/>
              <a:p>
                <a:pPr defTabSz="1219170" eaLnBrk="0" fontAlgn="base" hangingPunct="0">
                  <a:spcBef>
                    <a:spcPct val="0"/>
                  </a:spcBef>
                  <a:spcAft>
                    <a:spcPct val="0"/>
                  </a:spcAft>
                </a:pPr>
                <a:r>
                  <a:rPr altLang="zh-CN" lang="en-US" sz="2133">
                    <a:solidFill>
                      <a:prstClr val="white"/>
                    </a:solidFill>
                    <a:latin charset="0" panose="020b0604020202020204" pitchFamily="34" typeface="Arial"/>
                    <a:ea charset="-122" panose="020b0503020204020204" pitchFamily="34" typeface="微软雅黑"/>
                    <a:cs charset="0" panose="020b0604020202020204" pitchFamily="34" typeface="Arial"/>
                  </a:rPr>
                  <a:t>2015</a:t>
                </a:r>
              </a:p>
            </p:txBody>
          </p:sp>
        </p:grpSp>
      </p:grpSp>
      <p:grpSp>
        <p:nvGrpSpPr>
          <p:cNvPr id="37" name="组合 36"/>
          <p:cNvGrpSpPr/>
          <p:nvPr/>
        </p:nvGrpSpPr>
        <p:grpSpPr>
          <a:xfrm>
            <a:off x="1921854" y="1987964"/>
            <a:ext cx="7480804" cy="1644236"/>
            <a:chOff x="1979004" y="1854614"/>
            <a:chExt cx="7480804" cy="1644236"/>
          </a:xfrm>
        </p:grpSpPr>
        <p:sp>
          <p:nvSpPr>
            <p:cNvPr id="38" name="任意多边形 37"/>
            <p:cNvSpPr/>
            <p:nvPr/>
          </p:nvSpPr>
          <p:spPr>
            <a:xfrm>
              <a:off x="2755901" y="2965450"/>
              <a:ext cx="469900" cy="533400"/>
            </a:xfrm>
            <a:custGeom>
              <a:gdLst>
                <a:gd fmla="*/ 352425 w 352425" name="connsiteX0"/>
                <a:gd fmla="*/ 400050 h 400050" name="connsiteY0"/>
                <a:gd fmla="*/ 0 w 352425" name="connsiteX1"/>
                <a:gd fmla="*/ 0 h 400050" name="connsiteY1"/>
              </a:gdLst>
              <a:cxnLst>
                <a:cxn ang="0">
                  <a:pos x="connsiteX0" y="connsiteY0"/>
                </a:cxn>
                <a:cxn ang="0">
                  <a:pos x="connsiteX1" y="connsiteY1"/>
                </a:cxn>
              </a:cxnLst>
              <a:rect b="b" l="l" r="r" t="t"/>
              <a:pathLst>
                <a:path h="400050" w="352425">
                  <a:moveTo>
                    <a:pt x="352425" y="400050"/>
                  </a:moveTo>
                  <a:lnTo>
                    <a:pt x="0" y="0"/>
                  </a:lnTo>
                </a:path>
              </a:pathLst>
            </a:custGeom>
            <a:noFill/>
            <a:ln w="6350">
              <a:solidFill>
                <a:schemeClr val="tx1">
                  <a:lumMod val="25000"/>
                  <a:lumOff val="75000"/>
                </a:schemeClr>
              </a:solidFill>
              <a:prstDash val="dashDot"/>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0" fontAlgn="base" hangingPunct="0">
                <a:spcBef>
                  <a:spcPct val="0"/>
                </a:spcBef>
                <a:spcAft>
                  <a:spcPct val="0"/>
                </a:spcAft>
              </a:pPr>
              <a:endParaRPr altLang="en-US" lang="zh-CN" sz="2400">
                <a:solidFill>
                  <a:prstClr val="white"/>
                </a:solidFill>
              </a:endParaRPr>
            </a:p>
          </p:txBody>
        </p:sp>
        <p:sp>
          <p:nvSpPr>
            <p:cNvPr id="39" name="任意多边形 38"/>
            <p:cNvSpPr/>
            <p:nvPr/>
          </p:nvSpPr>
          <p:spPr>
            <a:xfrm>
              <a:off x="4838701" y="2965450"/>
              <a:ext cx="469900" cy="533400"/>
            </a:xfrm>
            <a:custGeom>
              <a:gdLst>
                <a:gd fmla="*/ 352425 w 352425" name="connsiteX0"/>
                <a:gd fmla="*/ 400050 h 400050" name="connsiteY0"/>
                <a:gd fmla="*/ 0 w 352425" name="connsiteX1"/>
                <a:gd fmla="*/ 0 h 400050" name="connsiteY1"/>
              </a:gdLst>
              <a:cxnLst>
                <a:cxn ang="0">
                  <a:pos x="connsiteX0" y="connsiteY0"/>
                </a:cxn>
                <a:cxn ang="0">
                  <a:pos x="connsiteX1" y="connsiteY1"/>
                </a:cxn>
              </a:cxnLst>
              <a:rect b="b" l="l" r="r" t="t"/>
              <a:pathLst>
                <a:path h="400050" w="352425">
                  <a:moveTo>
                    <a:pt x="352425" y="400050"/>
                  </a:moveTo>
                  <a:lnTo>
                    <a:pt x="0" y="0"/>
                  </a:lnTo>
                </a:path>
              </a:pathLst>
            </a:custGeom>
            <a:noFill/>
            <a:ln w="6350">
              <a:solidFill>
                <a:schemeClr val="tx1">
                  <a:lumMod val="25000"/>
                  <a:lumOff val="75000"/>
                </a:schemeClr>
              </a:solidFill>
              <a:prstDash val="dashDot"/>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0" fontAlgn="base" hangingPunct="0">
                <a:spcBef>
                  <a:spcPct val="0"/>
                </a:spcBef>
                <a:spcAft>
                  <a:spcPct val="0"/>
                </a:spcAft>
              </a:pPr>
              <a:endParaRPr altLang="en-US" lang="zh-CN" sz="2400">
                <a:solidFill>
                  <a:prstClr val="white"/>
                </a:solidFill>
              </a:endParaRPr>
            </a:p>
          </p:txBody>
        </p:sp>
        <p:sp>
          <p:nvSpPr>
            <p:cNvPr id="40" name="任意多边形 39"/>
            <p:cNvSpPr/>
            <p:nvPr/>
          </p:nvSpPr>
          <p:spPr>
            <a:xfrm>
              <a:off x="7518401" y="2965450"/>
              <a:ext cx="469900" cy="533400"/>
            </a:xfrm>
            <a:custGeom>
              <a:gdLst>
                <a:gd fmla="*/ 352425 w 352425" name="connsiteX0"/>
                <a:gd fmla="*/ 400050 h 400050" name="connsiteY0"/>
                <a:gd fmla="*/ 0 w 352425" name="connsiteX1"/>
                <a:gd fmla="*/ 0 h 400050" name="connsiteY1"/>
              </a:gdLst>
              <a:cxnLst>
                <a:cxn ang="0">
                  <a:pos x="connsiteX0" y="connsiteY0"/>
                </a:cxn>
                <a:cxn ang="0">
                  <a:pos x="connsiteX1" y="connsiteY1"/>
                </a:cxn>
              </a:cxnLst>
              <a:rect b="b" l="l" r="r" t="t"/>
              <a:pathLst>
                <a:path h="400050" w="352425">
                  <a:moveTo>
                    <a:pt x="352425" y="400050"/>
                  </a:moveTo>
                  <a:lnTo>
                    <a:pt x="0" y="0"/>
                  </a:lnTo>
                </a:path>
              </a:pathLst>
            </a:custGeom>
            <a:noFill/>
            <a:ln w="6350">
              <a:solidFill>
                <a:schemeClr val="tx1">
                  <a:lumMod val="25000"/>
                  <a:lumOff val="75000"/>
                </a:schemeClr>
              </a:solidFill>
              <a:prstDash val="dashDot"/>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0" fontAlgn="base" hangingPunct="0">
                <a:spcBef>
                  <a:spcPct val="0"/>
                </a:spcBef>
                <a:spcAft>
                  <a:spcPct val="0"/>
                </a:spcAft>
              </a:pPr>
              <a:endParaRPr altLang="en-US" lang="zh-CN" sz="2400">
                <a:solidFill>
                  <a:prstClr val="white"/>
                </a:solidFill>
              </a:endParaRPr>
            </a:p>
          </p:txBody>
        </p:sp>
        <p:grpSp>
          <p:nvGrpSpPr>
            <p:cNvPr id="41" name="组合 40"/>
            <p:cNvGrpSpPr/>
            <p:nvPr/>
          </p:nvGrpSpPr>
          <p:grpSpPr>
            <a:xfrm>
              <a:off x="1979004" y="1854614"/>
              <a:ext cx="2261104" cy="629025"/>
              <a:chOff x="1964947" y="597930"/>
              <a:chExt cx="1695828" cy="471769"/>
            </a:xfrm>
          </p:grpSpPr>
          <p:sp>
            <p:nvSpPr>
              <p:cNvPr id="48" name="文本框 47"/>
              <p:cNvSpPr txBox="1"/>
              <p:nvPr/>
            </p:nvSpPr>
            <p:spPr bwMode="auto">
              <a:xfrm>
                <a:off x="1964947" y="788660"/>
                <a:ext cx="1695828" cy="28803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49" name="文本框 24"/>
              <p:cNvSpPr txBox="1">
                <a:spLocks noChangeArrowheads="1"/>
              </p:cNvSpPr>
              <p:nvPr/>
            </p:nvSpPr>
            <p:spPr bwMode="auto">
              <a:xfrm>
                <a:off x="1969162" y="597930"/>
                <a:ext cx="1456289" cy="205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200">
                    <a:latin charset="-122" panose="020b0503020204020204" pitchFamily="34" typeface="微软雅黑"/>
                    <a:ea charset="-122" panose="020b0503020204020204" pitchFamily="34" typeface="微软雅黑"/>
                    <a:cs typeface="Lato Regular"/>
                  </a:rPr>
                  <a:t>在此添加标题</a:t>
                </a:r>
              </a:p>
            </p:txBody>
          </p:sp>
        </p:grpSp>
        <p:grpSp>
          <p:nvGrpSpPr>
            <p:cNvPr id="42" name="组合 41"/>
            <p:cNvGrpSpPr/>
            <p:nvPr/>
          </p:nvGrpSpPr>
          <p:grpSpPr>
            <a:xfrm>
              <a:off x="4531704" y="1854614"/>
              <a:ext cx="2261104" cy="629025"/>
              <a:chOff x="1964947" y="597930"/>
              <a:chExt cx="1695828" cy="471769"/>
            </a:xfrm>
          </p:grpSpPr>
          <p:sp>
            <p:nvSpPr>
              <p:cNvPr id="46" name="文本框 45"/>
              <p:cNvSpPr txBox="1"/>
              <p:nvPr/>
            </p:nvSpPr>
            <p:spPr bwMode="auto">
              <a:xfrm>
                <a:off x="1964947" y="788660"/>
                <a:ext cx="1695828" cy="28803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47" name="文本框 24"/>
              <p:cNvSpPr txBox="1">
                <a:spLocks noChangeArrowheads="1"/>
              </p:cNvSpPr>
              <p:nvPr/>
            </p:nvSpPr>
            <p:spPr bwMode="auto">
              <a:xfrm>
                <a:off x="1969162" y="597930"/>
                <a:ext cx="1456289" cy="205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200">
                    <a:latin charset="-122" panose="020b0503020204020204" pitchFamily="34" typeface="微软雅黑"/>
                    <a:ea charset="-122" panose="020b0503020204020204" pitchFamily="34" typeface="微软雅黑"/>
                    <a:cs typeface="Lato Regular"/>
                  </a:rPr>
                  <a:t>在此添加标题</a:t>
                </a:r>
              </a:p>
            </p:txBody>
          </p:sp>
        </p:grpSp>
        <p:grpSp>
          <p:nvGrpSpPr>
            <p:cNvPr id="43" name="组合 42"/>
            <p:cNvGrpSpPr/>
            <p:nvPr/>
          </p:nvGrpSpPr>
          <p:grpSpPr>
            <a:xfrm>
              <a:off x="7198704" y="1854614"/>
              <a:ext cx="2261104" cy="629025"/>
              <a:chOff x="1964947" y="597930"/>
              <a:chExt cx="1695828" cy="471769"/>
            </a:xfrm>
          </p:grpSpPr>
          <p:sp>
            <p:nvSpPr>
              <p:cNvPr id="44" name="文本框 43"/>
              <p:cNvSpPr txBox="1"/>
              <p:nvPr/>
            </p:nvSpPr>
            <p:spPr bwMode="auto">
              <a:xfrm>
                <a:off x="1964947" y="788660"/>
                <a:ext cx="1695828" cy="28803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45" name="文本框 24"/>
              <p:cNvSpPr txBox="1">
                <a:spLocks noChangeArrowheads="1"/>
              </p:cNvSpPr>
              <p:nvPr/>
            </p:nvSpPr>
            <p:spPr bwMode="auto">
              <a:xfrm>
                <a:off x="1969162" y="597930"/>
                <a:ext cx="1456289" cy="205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200">
                    <a:latin charset="-122" panose="020b0503020204020204" pitchFamily="34" typeface="微软雅黑"/>
                    <a:ea charset="-122" panose="020b0503020204020204" pitchFamily="34" typeface="微软雅黑"/>
                    <a:cs typeface="Lato Regular"/>
                  </a:rPr>
                  <a:t>在此添加标题</a:t>
                </a:r>
              </a:p>
            </p:txBody>
          </p:sp>
        </p:grpSp>
      </p:grpSp>
      <p:grpSp>
        <p:nvGrpSpPr>
          <p:cNvPr id="50" name="组合 49"/>
          <p:cNvGrpSpPr/>
          <p:nvPr/>
        </p:nvGrpSpPr>
        <p:grpSpPr>
          <a:xfrm>
            <a:off x="943954" y="4330700"/>
            <a:ext cx="9970004" cy="1423189"/>
            <a:chOff x="1001104" y="4197350"/>
            <a:chExt cx="9970004" cy="1423189"/>
          </a:xfrm>
        </p:grpSpPr>
        <p:sp>
          <p:nvSpPr>
            <p:cNvPr id="51" name="任意多边形 50"/>
            <p:cNvSpPr/>
            <p:nvPr/>
          </p:nvSpPr>
          <p:spPr>
            <a:xfrm>
              <a:off x="1968501" y="4197350"/>
              <a:ext cx="368300" cy="685800"/>
            </a:xfrm>
            <a:custGeom>
              <a:gdLst>
                <a:gd fmla="*/ 276225 w 276225" name="connsiteX0"/>
                <a:gd fmla="*/ 0 h 514350" name="connsiteY0"/>
                <a:gd fmla="*/ 0 w 276225" name="connsiteX1"/>
                <a:gd fmla="*/ 514350 h 514350" name="connsiteY1"/>
              </a:gdLst>
              <a:cxnLst>
                <a:cxn ang="0">
                  <a:pos x="connsiteX0" y="connsiteY0"/>
                </a:cxn>
                <a:cxn ang="0">
                  <a:pos x="connsiteX1" y="connsiteY1"/>
                </a:cxn>
              </a:cxnLst>
              <a:rect b="b" l="l" r="r" t="t"/>
              <a:pathLst>
                <a:path h="514350" w="276225">
                  <a:moveTo>
                    <a:pt x="276225" y="0"/>
                  </a:moveTo>
                  <a:lnTo>
                    <a:pt x="0" y="514350"/>
                  </a:lnTo>
                </a:path>
              </a:pathLst>
            </a:custGeom>
            <a:noFill/>
            <a:ln w="6350">
              <a:solidFill>
                <a:schemeClr val="tx1">
                  <a:lumMod val="25000"/>
                  <a:lumOff val="75000"/>
                </a:schemeClr>
              </a:solidFill>
              <a:prstDash val="lgDashDot"/>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0" fontAlgn="base" hangingPunct="0">
                <a:spcBef>
                  <a:spcPct val="0"/>
                </a:spcBef>
                <a:spcAft>
                  <a:spcPct val="0"/>
                </a:spcAft>
              </a:pPr>
              <a:endParaRPr altLang="en-US" lang="zh-CN" sz="2400">
                <a:solidFill>
                  <a:prstClr val="white"/>
                </a:solidFill>
              </a:endParaRPr>
            </a:p>
          </p:txBody>
        </p:sp>
        <p:sp>
          <p:nvSpPr>
            <p:cNvPr id="52" name="任意多边形 51"/>
            <p:cNvSpPr/>
            <p:nvPr/>
          </p:nvSpPr>
          <p:spPr>
            <a:xfrm>
              <a:off x="3822701" y="4197350"/>
              <a:ext cx="368300" cy="685800"/>
            </a:xfrm>
            <a:custGeom>
              <a:gdLst>
                <a:gd fmla="*/ 276225 w 276225" name="connsiteX0"/>
                <a:gd fmla="*/ 0 h 514350" name="connsiteY0"/>
                <a:gd fmla="*/ 0 w 276225" name="connsiteX1"/>
                <a:gd fmla="*/ 514350 h 514350" name="connsiteY1"/>
              </a:gdLst>
              <a:cxnLst>
                <a:cxn ang="0">
                  <a:pos x="connsiteX0" y="connsiteY0"/>
                </a:cxn>
                <a:cxn ang="0">
                  <a:pos x="connsiteX1" y="connsiteY1"/>
                </a:cxn>
              </a:cxnLst>
              <a:rect b="b" l="l" r="r" t="t"/>
              <a:pathLst>
                <a:path h="514350" w="276225">
                  <a:moveTo>
                    <a:pt x="276225" y="0"/>
                  </a:moveTo>
                  <a:lnTo>
                    <a:pt x="0" y="514350"/>
                  </a:lnTo>
                </a:path>
              </a:pathLst>
            </a:custGeom>
            <a:noFill/>
            <a:ln w="6350">
              <a:solidFill>
                <a:schemeClr val="tx1">
                  <a:lumMod val="25000"/>
                  <a:lumOff val="75000"/>
                </a:schemeClr>
              </a:solidFill>
              <a:prstDash val="lgDashDot"/>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0" fontAlgn="base" hangingPunct="0">
                <a:spcBef>
                  <a:spcPct val="0"/>
                </a:spcBef>
                <a:spcAft>
                  <a:spcPct val="0"/>
                </a:spcAft>
              </a:pPr>
              <a:endParaRPr altLang="en-US" lang="zh-CN" sz="2400">
                <a:solidFill>
                  <a:prstClr val="white"/>
                </a:solidFill>
              </a:endParaRPr>
            </a:p>
          </p:txBody>
        </p:sp>
        <p:sp>
          <p:nvSpPr>
            <p:cNvPr id="53" name="任意多边形 52"/>
            <p:cNvSpPr/>
            <p:nvPr/>
          </p:nvSpPr>
          <p:spPr>
            <a:xfrm>
              <a:off x="6184901" y="4197350"/>
              <a:ext cx="368300" cy="685800"/>
            </a:xfrm>
            <a:custGeom>
              <a:gdLst>
                <a:gd fmla="*/ 276225 w 276225" name="connsiteX0"/>
                <a:gd fmla="*/ 0 h 514350" name="connsiteY0"/>
                <a:gd fmla="*/ 0 w 276225" name="connsiteX1"/>
                <a:gd fmla="*/ 514350 h 514350" name="connsiteY1"/>
              </a:gdLst>
              <a:cxnLst>
                <a:cxn ang="0">
                  <a:pos x="connsiteX0" y="connsiteY0"/>
                </a:cxn>
                <a:cxn ang="0">
                  <a:pos x="connsiteX1" y="connsiteY1"/>
                </a:cxn>
              </a:cxnLst>
              <a:rect b="b" l="l" r="r" t="t"/>
              <a:pathLst>
                <a:path h="514350" w="276225">
                  <a:moveTo>
                    <a:pt x="276225" y="0"/>
                  </a:moveTo>
                  <a:lnTo>
                    <a:pt x="0" y="514350"/>
                  </a:lnTo>
                </a:path>
              </a:pathLst>
            </a:custGeom>
            <a:noFill/>
            <a:ln w="6350">
              <a:solidFill>
                <a:schemeClr val="tx1">
                  <a:lumMod val="25000"/>
                  <a:lumOff val="75000"/>
                </a:schemeClr>
              </a:solidFill>
              <a:prstDash val="lgDashDot"/>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0" fontAlgn="base" hangingPunct="0">
                <a:spcBef>
                  <a:spcPct val="0"/>
                </a:spcBef>
                <a:spcAft>
                  <a:spcPct val="0"/>
                </a:spcAft>
              </a:pPr>
              <a:endParaRPr altLang="en-US" lang="zh-CN" sz="2400">
                <a:solidFill>
                  <a:prstClr val="white"/>
                </a:solidFill>
              </a:endParaRPr>
            </a:p>
          </p:txBody>
        </p:sp>
        <p:sp>
          <p:nvSpPr>
            <p:cNvPr id="54" name="任意多边形 53"/>
            <p:cNvSpPr/>
            <p:nvPr/>
          </p:nvSpPr>
          <p:spPr>
            <a:xfrm>
              <a:off x="8963178" y="4197350"/>
              <a:ext cx="368300" cy="685800"/>
            </a:xfrm>
            <a:custGeom>
              <a:gdLst>
                <a:gd fmla="*/ 276225 w 276225" name="connsiteX0"/>
                <a:gd fmla="*/ 0 h 514350" name="connsiteY0"/>
                <a:gd fmla="*/ 0 w 276225" name="connsiteX1"/>
                <a:gd fmla="*/ 514350 h 514350" name="connsiteY1"/>
              </a:gdLst>
              <a:cxnLst>
                <a:cxn ang="0">
                  <a:pos x="connsiteX0" y="connsiteY0"/>
                </a:cxn>
                <a:cxn ang="0">
                  <a:pos x="connsiteX1" y="connsiteY1"/>
                </a:cxn>
              </a:cxnLst>
              <a:rect b="b" l="l" r="r" t="t"/>
              <a:pathLst>
                <a:path h="514350" w="276225">
                  <a:moveTo>
                    <a:pt x="276225" y="0"/>
                  </a:moveTo>
                  <a:lnTo>
                    <a:pt x="0" y="514350"/>
                  </a:lnTo>
                </a:path>
              </a:pathLst>
            </a:custGeom>
            <a:noFill/>
            <a:ln w="6350">
              <a:solidFill>
                <a:schemeClr val="tx1">
                  <a:lumMod val="25000"/>
                  <a:lumOff val="75000"/>
                </a:schemeClr>
              </a:solidFill>
              <a:prstDash val="lgDashDot"/>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eaLnBrk="0" fontAlgn="base" hangingPunct="0">
                <a:spcBef>
                  <a:spcPct val="0"/>
                </a:spcBef>
                <a:spcAft>
                  <a:spcPct val="0"/>
                </a:spcAft>
              </a:pPr>
              <a:endParaRPr altLang="en-US" lang="zh-CN" sz="2400">
                <a:solidFill>
                  <a:prstClr val="white"/>
                </a:solidFill>
              </a:endParaRPr>
            </a:p>
          </p:txBody>
        </p:sp>
        <p:grpSp>
          <p:nvGrpSpPr>
            <p:cNvPr id="55" name="组合 54"/>
            <p:cNvGrpSpPr/>
            <p:nvPr/>
          </p:nvGrpSpPr>
          <p:grpSpPr>
            <a:xfrm>
              <a:off x="1001104" y="4991514"/>
              <a:ext cx="2261104" cy="629025"/>
              <a:chOff x="1964947" y="597930"/>
              <a:chExt cx="1695828" cy="471769"/>
            </a:xfrm>
          </p:grpSpPr>
          <p:sp>
            <p:nvSpPr>
              <p:cNvPr id="65" name="文本框 64"/>
              <p:cNvSpPr txBox="1"/>
              <p:nvPr/>
            </p:nvSpPr>
            <p:spPr bwMode="auto">
              <a:xfrm>
                <a:off x="1964947" y="788660"/>
                <a:ext cx="1695828" cy="28803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66" name="文本框 24"/>
              <p:cNvSpPr txBox="1">
                <a:spLocks noChangeArrowheads="1"/>
              </p:cNvSpPr>
              <p:nvPr/>
            </p:nvSpPr>
            <p:spPr bwMode="auto">
              <a:xfrm>
                <a:off x="1969162" y="597930"/>
                <a:ext cx="1456289" cy="205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200">
                    <a:latin charset="-122" panose="020b0503020204020204" pitchFamily="34" typeface="微软雅黑"/>
                    <a:ea charset="-122" panose="020b0503020204020204" pitchFamily="34" typeface="微软雅黑"/>
                    <a:cs typeface="Lato Regular"/>
                  </a:rPr>
                  <a:t>在此添加标题</a:t>
                </a:r>
              </a:p>
            </p:txBody>
          </p:sp>
        </p:grpSp>
        <p:grpSp>
          <p:nvGrpSpPr>
            <p:cNvPr id="56" name="组合 55"/>
            <p:cNvGrpSpPr/>
            <p:nvPr/>
          </p:nvGrpSpPr>
          <p:grpSpPr>
            <a:xfrm>
              <a:off x="3452204" y="4991514"/>
              <a:ext cx="2261104" cy="629025"/>
              <a:chOff x="1964947" y="597930"/>
              <a:chExt cx="1695828" cy="471769"/>
            </a:xfrm>
          </p:grpSpPr>
          <p:sp>
            <p:nvSpPr>
              <p:cNvPr id="63" name="文本框 62"/>
              <p:cNvSpPr txBox="1"/>
              <p:nvPr/>
            </p:nvSpPr>
            <p:spPr bwMode="auto">
              <a:xfrm>
                <a:off x="1964947" y="788660"/>
                <a:ext cx="1695828" cy="28803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64" name="文本框 24"/>
              <p:cNvSpPr txBox="1">
                <a:spLocks noChangeArrowheads="1"/>
              </p:cNvSpPr>
              <p:nvPr/>
            </p:nvSpPr>
            <p:spPr bwMode="auto">
              <a:xfrm>
                <a:off x="1969162" y="597930"/>
                <a:ext cx="1456289" cy="205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200">
                    <a:latin charset="-122" panose="020b0503020204020204" pitchFamily="34" typeface="微软雅黑"/>
                    <a:ea charset="-122" panose="020b0503020204020204" pitchFamily="34" typeface="微软雅黑"/>
                    <a:cs typeface="Lato Regular"/>
                  </a:rPr>
                  <a:t>在此添加标题</a:t>
                </a:r>
              </a:p>
            </p:txBody>
          </p:sp>
        </p:grpSp>
        <p:grpSp>
          <p:nvGrpSpPr>
            <p:cNvPr id="57" name="组合 56"/>
            <p:cNvGrpSpPr/>
            <p:nvPr/>
          </p:nvGrpSpPr>
          <p:grpSpPr>
            <a:xfrm>
              <a:off x="5966804" y="4991514"/>
              <a:ext cx="2261104" cy="629025"/>
              <a:chOff x="1964947" y="597930"/>
              <a:chExt cx="1695828" cy="471769"/>
            </a:xfrm>
          </p:grpSpPr>
          <p:sp>
            <p:nvSpPr>
              <p:cNvPr id="61" name="文本框 60"/>
              <p:cNvSpPr txBox="1"/>
              <p:nvPr/>
            </p:nvSpPr>
            <p:spPr bwMode="auto">
              <a:xfrm>
                <a:off x="1964947" y="788660"/>
                <a:ext cx="1695828" cy="28803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62" name="文本框 24"/>
              <p:cNvSpPr txBox="1">
                <a:spLocks noChangeArrowheads="1"/>
              </p:cNvSpPr>
              <p:nvPr/>
            </p:nvSpPr>
            <p:spPr bwMode="auto">
              <a:xfrm>
                <a:off x="1969162" y="597930"/>
                <a:ext cx="1456289" cy="205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200">
                    <a:latin charset="-122" panose="020b0503020204020204" pitchFamily="34" typeface="微软雅黑"/>
                    <a:ea charset="-122" panose="020b0503020204020204" pitchFamily="34" typeface="微软雅黑"/>
                    <a:cs typeface="Lato Regular"/>
                  </a:rPr>
                  <a:t>在此添加标题</a:t>
                </a:r>
              </a:p>
            </p:txBody>
          </p:sp>
        </p:grpSp>
        <p:grpSp>
          <p:nvGrpSpPr>
            <p:cNvPr id="58" name="组合 57"/>
            <p:cNvGrpSpPr/>
            <p:nvPr/>
          </p:nvGrpSpPr>
          <p:grpSpPr>
            <a:xfrm>
              <a:off x="8710004" y="4991514"/>
              <a:ext cx="2261104" cy="629025"/>
              <a:chOff x="1964947" y="597930"/>
              <a:chExt cx="1695828" cy="471769"/>
            </a:xfrm>
          </p:grpSpPr>
          <p:sp>
            <p:nvSpPr>
              <p:cNvPr id="59" name="文本框 58"/>
              <p:cNvSpPr txBox="1"/>
              <p:nvPr/>
            </p:nvSpPr>
            <p:spPr bwMode="auto">
              <a:xfrm>
                <a:off x="1964947" y="788660"/>
                <a:ext cx="1695828" cy="288036"/>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60" name="文本框 24"/>
              <p:cNvSpPr txBox="1">
                <a:spLocks noChangeArrowheads="1"/>
              </p:cNvSpPr>
              <p:nvPr/>
            </p:nvSpPr>
            <p:spPr bwMode="auto">
              <a:xfrm>
                <a:off x="1969162" y="597930"/>
                <a:ext cx="1456289" cy="2057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200">
                    <a:latin charset="-122" panose="020b0503020204020204" pitchFamily="34" typeface="微软雅黑"/>
                    <a:ea charset="-122" panose="020b0503020204020204" pitchFamily="34" typeface="微软雅黑"/>
                    <a:cs typeface="Lato Regular"/>
                  </a:rPr>
                  <a:t>在此添加标题</a:t>
                </a:r>
              </a:p>
            </p:txBody>
          </p:sp>
        </p:grpSp>
      </p:grpSp>
    </p:spTree>
    <p:extLst>
      <p:ext uri="{BB962C8B-B14F-4D97-AF65-F5344CB8AC3E}">
        <p14:creationId val="2009886013"/>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12"/>
                                        </p:tgtEl>
                                        <p:attrNameLst>
                                          <p:attrName>style.visibility</p:attrName>
                                        </p:attrNameLst>
                                      </p:cBhvr>
                                      <p:to>
                                        <p:strVal val="visible"/>
                                      </p:to>
                                    </p:set>
                                    <p:animEffect filter="wipe(left)" transition="in">
                                      <p:cBhvr>
                                        <p:cTn dur="500" id="15"/>
                                        <p:tgtEl>
                                          <p:spTgt spid="12"/>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50"/>
                                        </p:tgtEl>
                                        <p:attrNameLst>
                                          <p:attrName>style.visibility</p:attrName>
                                        </p:attrNameLst>
                                      </p:cBhvr>
                                      <p:to>
                                        <p:strVal val="visible"/>
                                      </p:to>
                                    </p:set>
                                    <p:animEffect filter="wipe(up)" transition="in">
                                      <p:cBhvr>
                                        <p:cTn dur="500" id="19"/>
                                        <p:tgtEl>
                                          <p:spTgt spid="50"/>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37"/>
                                        </p:tgtEl>
                                        <p:attrNameLst>
                                          <p:attrName>style.visibility</p:attrName>
                                        </p:attrNameLst>
                                      </p:cBhvr>
                                      <p:to>
                                        <p:strVal val="visible"/>
                                      </p:to>
                                    </p:set>
                                    <p:animEffect filter="wipe(down)" transition="in">
                                      <p:cBhvr>
                                        <p:cTn dur="500" id="23"/>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0" y="3370110"/>
            <a:ext cx="12192000" cy="2785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3">
            <a:extLst>
              <a:ext uri="{28A0092B-C50C-407E-A947-70E740481C1C}">
                <a14:useLocalDpi val="0"/>
              </a:ext>
            </a:extLst>
          </a:blip>
          <a:srcRect l="28010" r="23604"/>
          <a:stretch>
            <a:fillRect/>
          </a:stretch>
        </p:blipFill>
        <p:spPr>
          <a:xfrm>
            <a:off x="191573" y="155448"/>
            <a:ext cx="4784495" cy="6588252"/>
          </a:xfrm>
          <a:prstGeom prst="rect">
            <a:avLst/>
          </a:prstGeom>
        </p:spPr>
      </p:pic>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主要客户</a:t>
              </a:r>
            </a:p>
          </p:txBody>
        </p:sp>
        <p:sp>
          <p:nvSpPr>
            <p:cNvPr id="10" name="Text Box 7"/>
            <p:cNvSpPr txBox="1">
              <a:spLocks noChangeArrowheads="1"/>
            </p:cNvSpPr>
            <p:nvPr/>
          </p:nvSpPr>
          <p:spPr bwMode="auto">
            <a:xfrm>
              <a:off x="1639288" y="1052709"/>
              <a:ext cx="1991678"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MAJOR CUSTOMERS</a:t>
              </a:r>
            </a:p>
          </p:txBody>
        </p:sp>
      </p:grpSp>
      <p:sp>
        <p:nvSpPr>
          <p:cNvPr id="11" name="矩形 10"/>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6427510" y="1783830"/>
            <a:ext cx="3505256" cy="4175990"/>
            <a:chOff x="6427510" y="1783830"/>
            <a:chExt cx="3505256" cy="4175990"/>
          </a:xfrm>
        </p:grpSpPr>
        <p:sp>
          <p:nvSpPr>
            <p:cNvPr id="13" name="KSO_Shape"/>
            <p:cNvSpPr/>
            <p:nvPr/>
          </p:nvSpPr>
          <p:spPr bwMode="auto">
            <a:xfrm>
              <a:off x="6427510" y="3601456"/>
              <a:ext cx="822322" cy="618109"/>
            </a:xfrm>
            <a:custGeom>
              <a:gdLst>
                <a:gd fmla="*/ 2147483646 w 108" name="T0"/>
                <a:gd fmla="*/ 2147483646 h 81" name="T1"/>
                <a:gd fmla="*/ 2147483646 w 108" name="T2"/>
                <a:gd fmla="*/ 2147483646 h 81" name="T3"/>
                <a:gd fmla="*/ 2147483646 w 108" name="T4"/>
                <a:gd fmla="*/ 2147483646 h 81" name="T5"/>
                <a:gd fmla="*/ 2147483646 w 108" name="T6"/>
                <a:gd fmla="*/ 2147483646 h 81" name="T7"/>
                <a:gd fmla="*/ 2147483646 w 108" name="T8"/>
                <a:gd fmla="*/ 2147483646 h 81" name="T9"/>
                <a:gd fmla="*/ 2147483646 w 108" name="T10"/>
                <a:gd fmla="*/ 2147483646 h 81" name="T11"/>
                <a:gd fmla="*/ 2147483646 w 108" name="T12"/>
                <a:gd fmla="*/ 2147483646 h 81" name="T13"/>
                <a:gd fmla="*/ 2147483646 w 108" name="T14"/>
                <a:gd fmla="*/ 2147483646 h 81" name="T15"/>
                <a:gd fmla="*/ 2147483646 w 108" name="T16"/>
                <a:gd fmla="*/ 2147483646 h 81" name="T17"/>
                <a:gd fmla="*/ 2147483646 w 108" name="T18"/>
                <a:gd fmla="*/ 2147483646 h 81" name="T19"/>
                <a:gd fmla="*/ 2147483646 w 108" name="T20"/>
                <a:gd fmla="*/ 2147483646 h 81" name="T21"/>
                <a:gd fmla="*/ 2147483646 w 108" name="T22"/>
                <a:gd fmla="*/ 2147483646 h 81" name="T23"/>
                <a:gd fmla="*/ 2147483646 w 108" name="T24"/>
                <a:gd fmla="*/ 2147483646 h 81" name="T25"/>
                <a:gd fmla="*/ 2147483646 w 108" name="T26"/>
                <a:gd fmla="*/ 2147483646 h 81" name="T27"/>
                <a:gd fmla="*/ 2147483646 w 108" name="T28"/>
                <a:gd fmla="*/ 2147483646 h 81" name="T29"/>
                <a:gd fmla="*/ 0 w 108" name="T30"/>
                <a:gd fmla="*/ 2147483646 h 81" name="T31"/>
                <a:gd fmla="*/ 2147483646 w 108" name="T32"/>
                <a:gd fmla="*/ 2147483646 h 81" name="T33"/>
                <a:gd fmla="*/ 2147483646 w 108" name="T34"/>
                <a:gd fmla="*/ 2147483646 h 81" name="T35"/>
                <a:gd fmla="*/ 2147483646 w 108" name="T36"/>
                <a:gd fmla="*/ 2147483646 h 81" name="T37"/>
                <a:gd fmla="*/ 2147483646 w 108" name="T38"/>
                <a:gd fmla="*/ 2147483646 h 81" name="T39"/>
                <a:gd fmla="*/ 2147483646 w 108" name="T40"/>
                <a:gd fmla="*/ 2147483646 h 81" name="T41"/>
                <a:gd fmla="*/ 2147483646 w 108" name="T42"/>
                <a:gd fmla="*/ 2147483646 h 81" name="T43"/>
                <a:gd fmla="*/ 2147483646 w 108" name="T44"/>
                <a:gd fmla="*/ 2147483646 h 81" name="T45"/>
                <a:gd fmla="*/ 2147483646 w 108" name="T46"/>
                <a:gd fmla="*/ 2147483646 h 81" name="T47"/>
                <a:gd fmla="*/ 2147483646 w 108" name="T48"/>
                <a:gd fmla="*/ 2147483646 h 81" name="T49"/>
                <a:gd fmla="*/ 2147483646 w 108" name="T50"/>
                <a:gd fmla="*/ 2147483646 h 81" name="T51"/>
                <a:gd fmla="*/ 2147483646 w 108" name="T52"/>
                <a:gd fmla="*/ 2147483646 h 81" name="T53"/>
                <a:gd fmla="*/ 2147483646 w 108" name="T54"/>
                <a:gd fmla="*/ 2147483646 h 81" name="T55"/>
                <a:gd fmla="*/ 2147483646 w 108" name="T56"/>
                <a:gd fmla="*/ 2147483646 h 81" name="T57"/>
                <a:gd fmla="*/ 2147483646 w 108" name="T58"/>
                <a:gd fmla="*/ 2147483646 h 81" name="T59"/>
                <a:gd fmla="*/ 2147483646 w 108" name="T60"/>
                <a:gd fmla="*/ 2147483646 h 81" name="T61"/>
                <a:gd fmla="*/ 2147483646 w 108" name="T62"/>
                <a:gd fmla="*/ 2147483646 h 81" name="T63"/>
                <a:gd fmla="*/ 2147483646 w 108" name="T64"/>
                <a:gd fmla="*/ 2147483646 h 81" name="T65"/>
                <a:gd fmla="*/ 2147483646 w 108" name="T66"/>
                <a:gd fmla="*/ 2147483646 h 81" name="T67"/>
                <a:gd fmla="*/ 2147483646 w 108" name="T68"/>
                <a:gd fmla="*/ 2147483646 h 81" name="T69"/>
                <a:gd fmla="*/ 2147483646 w 108" name="T70"/>
                <a:gd fmla="*/ 2147483646 h 81" name="T71"/>
                <a:gd fmla="*/ 2147483646 w 108" name="T72"/>
                <a:gd fmla="*/ 2147483646 h 81" name="T73"/>
                <a:gd fmla="*/ 2147483646 w 108" name="T74"/>
                <a:gd fmla="*/ 2147483646 h 8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81" w="108">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rgbClr val="0070C0"/>
            </a:solidFill>
            <a:ln>
              <a:noFill/>
            </a:ln>
            <a:extLst/>
          </p:spPr>
          <p:txBody>
            <a:bodyPr anchor="ctr"/>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sz="1339"/>
            </a:p>
          </p:txBody>
        </p:sp>
        <p:sp>
          <p:nvSpPr>
            <p:cNvPr id="15" name="KSO_Shape"/>
            <p:cNvSpPr/>
            <p:nvPr/>
          </p:nvSpPr>
          <p:spPr bwMode="auto">
            <a:xfrm>
              <a:off x="6598960" y="5320255"/>
              <a:ext cx="463461" cy="578811"/>
            </a:xfrm>
            <a:custGeom>
              <a:gdLst>
                <a:gd fmla="*/ 123184 w 2623" name="T0"/>
                <a:gd fmla="*/ 1800397 h 3273" name="T1"/>
                <a:gd fmla="*/ 0 w 2623" name="T2"/>
                <a:gd fmla="*/ 112765 h 3273" name="T3"/>
                <a:gd fmla="*/ 1329723 w 2623" name="T4"/>
                <a:gd fmla="*/ 0 h 3273" name="T5"/>
                <a:gd fmla="*/ 1442458 w 2623" name="T6"/>
                <a:gd fmla="*/ 1688182 h 3273" name="T7"/>
                <a:gd fmla="*/ 973920 w 2623" name="T8"/>
                <a:gd fmla="*/ 1623823 h 3273" name="T9"/>
                <a:gd fmla="*/ 1190592 w 2623" name="T10"/>
                <a:gd fmla="*/ 1695883 h 3273" name="T11"/>
                <a:gd fmla="*/ 1262632 w 2623" name="T12"/>
                <a:gd fmla="*/ 1479703 h 3273" name="T13"/>
                <a:gd fmla="*/ 1046511 w 2623" name="T14"/>
                <a:gd fmla="*/ 1407643 h 3273" name="T15"/>
                <a:gd fmla="*/ 973920 w 2623" name="T16"/>
                <a:gd fmla="*/ 1623823 h 3273" name="T17"/>
                <a:gd fmla="*/ 1046511 w 2623" name="T18"/>
                <a:gd fmla="*/ 1299278 h 3273" name="T19"/>
                <a:gd fmla="*/ 1262632 w 2623" name="T20"/>
                <a:gd fmla="*/ 1227218 h 3273" name="T21"/>
                <a:gd fmla="*/ 1190592 w 2623" name="T22"/>
                <a:gd fmla="*/ 1010489 h 3273" name="T23"/>
                <a:gd fmla="*/ 973920 w 2623" name="T24"/>
                <a:gd fmla="*/ 1082549 h 3273" name="T25"/>
                <a:gd fmla="*/ 973920 w 2623" name="T26"/>
                <a:gd fmla="*/ 830064 h 3273" name="T27"/>
                <a:gd fmla="*/ 1190592 w 2623" name="T28"/>
                <a:gd fmla="*/ 902124 h 3273" name="T29"/>
                <a:gd fmla="*/ 1262632 w 2623" name="T30"/>
                <a:gd fmla="*/ 685944 h 3273" name="T31"/>
                <a:gd fmla="*/ 1046511 w 2623" name="T32"/>
                <a:gd fmla="*/ 613884 h 3273" name="T33"/>
                <a:gd fmla="*/ 973920 w 2623" name="T34"/>
                <a:gd fmla="*/ 830064 h 3273" name="T35"/>
                <a:gd fmla="*/ 649464 w 2623" name="T36"/>
                <a:gd fmla="*/ 1695883 h 3273" name="T37"/>
                <a:gd fmla="*/ 866135 w 2623" name="T38"/>
                <a:gd fmla="*/ 1623823 h 3273" name="T39"/>
                <a:gd fmla="*/ 794094 w 2623" name="T40"/>
                <a:gd fmla="*/ 1407643 h 3273" name="T41"/>
                <a:gd fmla="*/ 577423 w 2623" name="T42"/>
                <a:gd fmla="*/ 1479703 h 3273" name="T43"/>
                <a:gd fmla="*/ 577423 w 2623" name="T44"/>
                <a:gd fmla="*/ 1227218 h 3273" name="T45"/>
                <a:gd fmla="*/ 794094 w 2623" name="T46"/>
                <a:gd fmla="*/ 1299278 h 3273" name="T47"/>
                <a:gd fmla="*/ 866135 w 2623" name="T48"/>
                <a:gd fmla="*/ 1082549 h 3273" name="T49"/>
                <a:gd fmla="*/ 649464 w 2623" name="T50"/>
                <a:gd fmla="*/ 1010489 h 3273" name="T51"/>
                <a:gd fmla="*/ 577423 w 2623" name="T52"/>
                <a:gd fmla="*/ 1227218 h 3273" name="T53"/>
                <a:gd fmla="*/ 649464 w 2623" name="T54"/>
                <a:gd fmla="*/ 902124 h 3273" name="T55"/>
                <a:gd fmla="*/ 866135 w 2623" name="T56"/>
                <a:gd fmla="*/ 830064 h 3273" name="T57"/>
                <a:gd fmla="*/ 794094 w 2623" name="T58"/>
                <a:gd fmla="*/ 613884 h 3273" name="T59"/>
                <a:gd fmla="*/ 577423 w 2623" name="T60"/>
                <a:gd fmla="*/ 685944 h 3273" name="T61"/>
                <a:gd fmla="*/ 180376 w 2623" name="T62"/>
                <a:gd fmla="*/ 1623823 h 3273" name="T63"/>
                <a:gd fmla="*/ 397047 w 2623" name="T64"/>
                <a:gd fmla="*/ 1695883 h 3273" name="T65"/>
                <a:gd fmla="*/ 469088 w 2623" name="T66"/>
                <a:gd fmla="*/ 1479703 h 3273" name="T67"/>
                <a:gd fmla="*/ 252966 w 2623" name="T68"/>
                <a:gd fmla="*/ 1407643 h 3273" name="T69"/>
                <a:gd fmla="*/ 180376 w 2623" name="T70"/>
                <a:gd fmla="*/ 1623823 h 3273" name="T71"/>
                <a:gd fmla="*/ 252966 w 2623" name="T72"/>
                <a:gd fmla="*/ 1299278 h 3273" name="T73"/>
                <a:gd fmla="*/ 469088 w 2623" name="T74"/>
                <a:gd fmla="*/ 1227218 h 3273" name="T75"/>
                <a:gd fmla="*/ 397047 w 2623" name="T76"/>
                <a:gd fmla="*/ 1010489 h 3273" name="T77"/>
                <a:gd fmla="*/ 180376 w 2623" name="T78"/>
                <a:gd fmla="*/ 1082549 h 3273" name="T79"/>
                <a:gd fmla="*/ 180376 w 2623" name="T80"/>
                <a:gd fmla="*/ 830064 h 3273" name="T81"/>
                <a:gd fmla="*/ 397047 w 2623" name="T82"/>
                <a:gd fmla="*/ 902124 h 3273" name="T83"/>
                <a:gd fmla="*/ 469088 w 2623" name="T84"/>
                <a:gd fmla="*/ 685944 h 3273" name="T85"/>
                <a:gd fmla="*/ 252966 w 2623" name="T86"/>
                <a:gd fmla="*/ 613884 h 3273" name="T87"/>
                <a:gd fmla="*/ 180376 w 2623" name="T88"/>
                <a:gd fmla="*/ 830064 h 3273" name="T89"/>
                <a:gd fmla="*/ 179276 w 2623" name="T90"/>
                <a:gd fmla="*/ 179325 h 3273" name="T91"/>
                <a:gd fmla="*/ 1263182 w 2623" name="T92"/>
                <a:gd fmla="*/ 470865 h 3273"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3273" w="2623">
                  <a:moveTo>
                    <a:pt x="2418" y="3273"/>
                  </a:moveTo>
                  <a:cubicBezTo>
                    <a:pt x="224" y="3273"/>
                    <a:pt x="224" y="3273"/>
                    <a:pt x="224" y="3273"/>
                  </a:cubicBezTo>
                  <a:cubicBezTo>
                    <a:pt x="111" y="3273"/>
                    <a:pt x="0" y="3181"/>
                    <a:pt x="0" y="3069"/>
                  </a:cubicBezTo>
                  <a:cubicBezTo>
                    <a:pt x="0" y="205"/>
                    <a:pt x="0" y="205"/>
                    <a:pt x="0" y="205"/>
                  </a:cubicBezTo>
                  <a:cubicBezTo>
                    <a:pt x="0" y="92"/>
                    <a:pt x="92" y="0"/>
                    <a:pt x="205" y="0"/>
                  </a:cubicBezTo>
                  <a:cubicBezTo>
                    <a:pt x="2418" y="0"/>
                    <a:pt x="2418" y="0"/>
                    <a:pt x="2418" y="0"/>
                  </a:cubicBezTo>
                  <a:cubicBezTo>
                    <a:pt x="2531" y="0"/>
                    <a:pt x="2623" y="92"/>
                    <a:pt x="2623" y="205"/>
                  </a:cubicBezTo>
                  <a:cubicBezTo>
                    <a:pt x="2623" y="3069"/>
                    <a:pt x="2623" y="3069"/>
                    <a:pt x="2623" y="3069"/>
                  </a:cubicBezTo>
                  <a:cubicBezTo>
                    <a:pt x="2623" y="3181"/>
                    <a:pt x="2531" y="3273"/>
                    <a:pt x="2418" y="3273"/>
                  </a:cubicBezTo>
                  <a:close/>
                  <a:moveTo>
                    <a:pt x="1771" y="2952"/>
                  </a:moveTo>
                  <a:cubicBezTo>
                    <a:pt x="1771" y="3024"/>
                    <a:pt x="1830" y="3083"/>
                    <a:pt x="1903" y="3083"/>
                  </a:cubicBezTo>
                  <a:cubicBezTo>
                    <a:pt x="2165" y="3083"/>
                    <a:pt x="2165" y="3083"/>
                    <a:pt x="2165" y="3083"/>
                  </a:cubicBezTo>
                  <a:cubicBezTo>
                    <a:pt x="2237" y="3083"/>
                    <a:pt x="2296" y="3024"/>
                    <a:pt x="2296" y="2952"/>
                  </a:cubicBezTo>
                  <a:cubicBezTo>
                    <a:pt x="2296" y="2690"/>
                    <a:pt x="2296" y="2690"/>
                    <a:pt x="2296" y="2690"/>
                  </a:cubicBezTo>
                  <a:cubicBezTo>
                    <a:pt x="2296" y="2617"/>
                    <a:pt x="2237" y="2559"/>
                    <a:pt x="2165" y="2559"/>
                  </a:cubicBezTo>
                  <a:cubicBezTo>
                    <a:pt x="1903" y="2559"/>
                    <a:pt x="1903" y="2559"/>
                    <a:pt x="1903" y="2559"/>
                  </a:cubicBezTo>
                  <a:cubicBezTo>
                    <a:pt x="1830" y="2559"/>
                    <a:pt x="1771" y="2617"/>
                    <a:pt x="1771" y="2690"/>
                  </a:cubicBezTo>
                  <a:lnTo>
                    <a:pt x="1771" y="2952"/>
                  </a:lnTo>
                  <a:close/>
                  <a:moveTo>
                    <a:pt x="1771" y="2231"/>
                  </a:moveTo>
                  <a:cubicBezTo>
                    <a:pt x="1771" y="2303"/>
                    <a:pt x="1830" y="2362"/>
                    <a:pt x="1903" y="2362"/>
                  </a:cubicBezTo>
                  <a:cubicBezTo>
                    <a:pt x="2165" y="2362"/>
                    <a:pt x="2165" y="2362"/>
                    <a:pt x="2165" y="2362"/>
                  </a:cubicBezTo>
                  <a:cubicBezTo>
                    <a:pt x="2237" y="2362"/>
                    <a:pt x="2296" y="2303"/>
                    <a:pt x="2296" y="2231"/>
                  </a:cubicBezTo>
                  <a:cubicBezTo>
                    <a:pt x="2296" y="1968"/>
                    <a:pt x="2296" y="1968"/>
                    <a:pt x="2296" y="1968"/>
                  </a:cubicBezTo>
                  <a:cubicBezTo>
                    <a:pt x="2296" y="1896"/>
                    <a:pt x="2237" y="1837"/>
                    <a:pt x="2165" y="1837"/>
                  </a:cubicBezTo>
                  <a:cubicBezTo>
                    <a:pt x="1903" y="1837"/>
                    <a:pt x="1903" y="1837"/>
                    <a:pt x="1903" y="1837"/>
                  </a:cubicBezTo>
                  <a:cubicBezTo>
                    <a:pt x="1830" y="1837"/>
                    <a:pt x="1771" y="1896"/>
                    <a:pt x="1771" y="1968"/>
                  </a:cubicBezTo>
                  <a:lnTo>
                    <a:pt x="1771" y="2231"/>
                  </a:lnTo>
                  <a:close/>
                  <a:moveTo>
                    <a:pt x="1771" y="1509"/>
                  </a:moveTo>
                  <a:cubicBezTo>
                    <a:pt x="1771" y="1581"/>
                    <a:pt x="1830" y="1640"/>
                    <a:pt x="1903" y="1640"/>
                  </a:cubicBezTo>
                  <a:cubicBezTo>
                    <a:pt x="2165" y="1640"/>
                    <a:pt x="2165" y="1640"/>
                    <a:pt x="2165" y="1640"/>
                  </a:cubicBezTo>
                  <a:cubicBezTo>
                    <a:pt x="2237" y="1640"/>
                    <a:pt x="2296" y="1581"/>
                    <a:pt x="2296" y="1509"/>
                  </a:cubicBezTo>
                  <a:cubicBezTo>
                    <a:pt x="2296" y="1247"/>
                    <a:pt x="2296" y="1247"/>
                    <a:pt x="2296" y="1247"/>
                  </a:cubicBezTo>
                  <a:cubicBezTo>
                    <a:pt x="2296" y="1174"/>
                    <a:pt x="2237" y="1116"/>
                    <a:pt x="2165" y="1116"/>
                  </a:cubicBezTo>
                  <a:cubicBezTo>
                    <a:pt x="1903" y="1116"/>
                    <a:pt x="1903" y="1116"/>
                    <a:pt x="1903" y="1116"/>
                  </a:cubicBezTo>
                  <a:cubicBezTo>
                    <a:pt x="1830" y="1116"/>
                    <a:pt x="1771" y="1174"/>
                    <a:pt x="1771" y="1247"/>
                  </a:cubicBezTo>
                  <a:lnTo>
                    <a:pt x="1771" y="1509"/>
                  </a:lnTo>
                  <a:close/>
                  <a:moveTo>
                    <a:pt x="1050" y="2952"/>
                  </a:moveTo>
                  <a:cubicBezTo>
                    <a:pt x="1050" y="3024"/>
                    <a:pt x="1109" y="3083"/>
                    <a:pt x="1181" y="3083"/>
                  </a:cubicBezTo>
                  <a:cubicBezTo>
                    <a:pt x="1444" y="3083"/>
                    <a:pt x="1444" y="3083"/>
                    <a:pt x="1444" y="3083"/>
                  </a:cubicBezTo>
                  <a:cubicBezTo>
                    <a:pt x="1516" y="3083"/>
                    <a:pt x="1575" y="3024"/>
                    <a:pt x="1575" y="2952"/>
                  </a:cubicBezTo>
                  <a:cubicBezTo>
                    <a:pt x="1575" y="2690"/>
                    <a:pt x="1575" y="2690"/>
                    <a:pt x="1575" y="2690"/>
                  </a:cubicBezTo>
                  <a:cubicBezTo>
                    <a:pt x="1575" y="2617"/>
                    <a:pt x="1516" y="2559"/>
                    <a:pt x="1444" y="2559"/>
                  </a:cubicBezTo>
                  <a:cubicBezTo>
                    <a:pt x="1181" y="2559"/>
                    <a:pt x="1181" y="2559"/>
                    <a:pt x="1181" y="2559"/>
                  </a:cubicBezTo>
                  <a:cubicBezTo>
                    <a:pt x="1109" y="2559"/>
                    <a:pt x="1050" y="2617"/>
                    <a:pt x="1050" y="2690"/>
                  </a:cubicBezTo>
                  <a:lnTo>
                    <a:pt x="1050" y="2952"/>
                  </a:lnTo>
                  <a:close/>
                  <a:moveTo>
                    <a:pt x="1050" y="2231"/>
                  </a:moveTo>
                  <a:cubicBezTo>
                    <a:pt x="1050" y="2303"/>
                    <a:pt x="1109" y="2362"/>
                    <a:pt x="1181" y="2362"/>
                  </a:cubicBezTo>
                  <a:cubicBezTo>
                    <a:pt x="1444" y="2362"/>
                    <a:pt x="1444" y="2362"/>
                    <a:pt x="1444" y="2362"/>
                  </a:cubicBezTo>
                  <a:cubicBezTo>
                    <a:pt x="1516" y="2362"/>
                    <a:pt x="1575" y="2303"/>
                    <a:pt x="1575" y="2231"/>
                  </a:cubicBezTo>
                  <a:cubicBezTo>
                    <a:pt x="1575" y="1968"/>
                    <a:pt x="1575" y="1968"/>
                    <a:pt x="1575" y="1968"/>
                  </a:cubicBezTo>
                  <a:cubicBezTo>
                    <a:pt x="1575" y="1896"/>
                    <a:pt x="1516" y="1837"/>
                    <a:pt x="1444" y="1837"/>
                  </a:cubicBezTo>
                  <a:cubicBezTo>
                    <a:pt x="1181" y="1837"/>
                    <a:pt x="1181" y="1837"/>
                    <a:pt x="1181" y="1837"/>
                  </a:cubicBezTo>
                  <a:cubicBezTo>
                    <a:pt x="1109" y="1837"/>
                    <a:pt x="1050" y="1896"/>
                    <a:pt x="1050" y="1968"/>
                  </a:cubicBezTo>
                  <a:lnTo>
                    <a:pt x="1050" y="2231"/>
                  </a:lnTo>
                  <a:close/>
                  <a:moveTo>
                    <a:pt x="1050" y="1509"/>
                  </a:moveTo>
                  <a:cubicBezTo>
                    <a:pt x="1050" y="1581"/>
                    <a:pt x="1109" y="1640"/>
                    <a:pt x="1181" y="1640"/>
                  </a:cubicBezTo>
                  <a:cubicBezTo>
                    <a:pt x="1444" y="1640"/>
                    <a:pt x="1444" y="1640"/>
                    <a:pt x="1444" y="1640"/>
                  </a:cubicBezTo>
                  <a:cubicBezTo>
                    <a:pt x="1516" y="1640"/>
                    <a:pt x="1575" y="1581"/>
                    <a:pt x="1575" y="1509"/>
                  </a:cubicBezTo>
                  <a:cubicBezTo>
                    <a:pt x="1575" y="1247"/>
                    <a:pt x="1575" y="1247"/>
                    <a:pt x="1575" y="1247"/>
                  </a:cubicBezTo>
                  <a:cubicBezTo>
                    <a:pt x="1575" y="1174"/>
                    <a:pt x="1516" y="1116"/>
                    <a:pt x="1444" y="1116"/>
                  </a:cubicBezTo>
                  <a:cubicBezTo>
                    <a:pt x="1181" y="1116"/>
                    <a:pt x="1181" y="1116"/>
                    <a:pt x="1181" y="1116"/>
                  </a:cubicBezTo>
                  <a:cubicBezTo>
                    <a:pt x="1109" y="1116"/>
                    <a:pt x="1050" y="1174"/>
                    <a:pt x="1050" y="1247"/>
                  </a:cubicBezTo>
                  <a:lnTo>
                    <a:pt x="1050" y="1509"/>
                  </a:lnTo>
                  <a:close/>
                  <a:moveTo>
                    <a:pt x="328" y="2952"/>
                  </a:moveTo>
                  <a:cubicBezTo>
                    <a:pt x="328" y="3024"/>
                    <a:pt x="387" y="3083"/>
                    <a:pt x="460" y="3083"/>
                  </a:cubicBezTo>
                  <a:cubicBezTo>
                    <a:pt x="722" y="3083"/>
                    <a:pt x="722" y="3083"/>
                    <a:pt x="722" y="3083"/>
                  </a:cubicBezTo>
                  <a:cubicBezTo>
                    <a:pt x="794" y="3083"/>
                    <a:pt x="853" y="3024"/>
                    <a:pt x="853" y="2952"/>
                  </a:cubicBezTo>
                  <a:cubicBezTo>
                    <a:pt x="853" y="2690"/>
                    <a:pt x="853" y="2690"/>
                    <a:pt x="853" y="2690"/>
                  </a:cubicBezTo>
                  <a:cubicBezTo>
                    <a:pt x="853" y="2617"/>
                    <a:pt x="794" y="2559"/>
                    <a:pt x="722" y="2559"/>
                  </a:cubicBezTo>
                  <a:cubicBezTo>
                    <a:pt x="460" y="2559"/>
                    <a:pt x="460" y="2559"/>
                    <a:pt x="460" y="2559"/>
                  </a:cubicBezTo>
                  <a:cubicBezTo>
                    <a:pt x="387" y="2559"/>
                    <a:pt x="328" y="2617"/>
                    <a:pt x="328" y="2690"/>
                  </a:cubicBezTo>
                  <a:lnTo>
                    <a:pt x="328" y="2952"/>
                  </a:lnTo>
                  <a:close/>
                  <a:moveTo>
                    <a:pt x="328" y="2231"/>
                  </a:moveTo>
                  <a:cubicBezTo>
                    <a:pt x="328" y="2303"/>
                    <a:pt x="387" y="2362"/>
                    <a:pt x="460" y="2362"/>
                  </a:cubicBezTo>
                  <a:cubicBezTo>
                    <a:pt x="722" y="2362"/>
                    <a:pt x="722" y="2362"/>
                    <a:pt x="722" y="2362"/>
                  </a:cubicBezTo>
                  <a:cubicBezTo>
                    <a:pt x="794" y="2362"/>
                    <a:pt x="853" y="2303"/>
                    <a:pt x="853" y="2231"/>
                  </a:cubicBezTo>
                  <a:cubicBezTo>
                    <a:pt x="853" y="1968"/>
                    <a:pt x="853" y="1968"/>
                    <a:pt x="853" y="1968"/>
                  </a:cubicBezTo>
                  <a:cubicBezTo>
                    <a:pt x="853" y="1896"/>
                    <a:pt x="794" y="1837"/>
                    <a:pt x="722" y="1837"/>
                  </a:cubicBezTo>
                  <a:cubicBezTo>
                    <a:pt x="460" y="1837"/>
                    <a:pt x="460" y="1837"/>
                    <a:pt x="460" y="1837"/>
                  </a:cubicBezTo>
                  <a:cubicBezTo>
                    <a:pt x="387" y="1837"/>
                    <a:pt x="328" y="1896"/>
                    <a:pt x="328" y="1968"/>
                  </a:cubicBezTo>
                  <a:lnTo>
                    <a:pt x="328" y="2231"/>
                  </a:lnTo>
                  <a:close/>
                  <a:moveTo>
                    <a:pt x="328" y="1509"/>
                  </a:moveTo>
                  <a:cubicBezTo>
                    <a:pt x="328" y="1581"/>
                    <a:pt x="387" y="1640"/>
                    <a:pt x="460" y="1640"/>
                  </a:cubicBezTo>
                  <a:cubicBezTo>
                    <a:pt x="722" y="1640"/>
                    <a:pt x="722" y="1640"/>
                    <a:pt x="722" y="1640"/>
                  </a:cubicBezTo>
                  <a:cubicBezTo>
                    <a:pt x="794" y="1640"/>
                    <a:pt x="853" y="1581"/>
                    <a:pt x="853" y="1509"/>
                  </a:cubicBezTo>
                  <a:cubicBezTo>
                    <a:pt x="853" y="1247"/>
                    <a:pt x="853" y="1247"/>
                    <a:pt x="853" y="1247"/>
                  </a:cubicBezTo>
                  <a:cubicBezTo>
                    <a:pt x="853" y="1174"/>
                    <a:pt x="794" y="1116"/>
                    <a:pt x="722" y="1116"/>
                  </a:cubicBezTo>
                  <a:cubicBezTo>
                    <a:pt x="460" y="1116"/>
                    <a:pt x="460" y="1116"/>
                    <a:pt x="460" y="1116"/>
                  </a:cubicBezTo>
                  <a:cubicBezTo>
                    <a:pt x="387" y="1116"/>
                    <a:pt x="328" y="1174"/>
                    <a:pt x="328" y="1247"/>
                  </a:cubicBezTo>
                  <a:lnTo>
                    <a:pt x="328" y="1509"/>
                  </a:lnTo>
                  <a:close/>
                  <a:moveTo>
                    <a:pt x="2297" y="326"/>
                  </a:moveTo>
                  <a:cubicBezTo>
                    <a:pt x="326" y="326"/>
                    <a:pt x="326" y="326"/>
                    <a:pt x="326" y="326"/>
                  </a:cubicBezTo>
                  <a:cubicBezTo>
                    <a:pt x="326" y="856"/>
                    <a:pt x="326" y="856"/>
                    <a:pt x="326" y="856"/>
                  </a:cubicBezTo>
                  <a:cubicBezTo>
                    <a:pt x="2297" y="856"/>
                    <a:pt x="2297" y="856"/>
                    <a:pt x="2297" y="856"/>
                  </a:cubicBezTo>
                  <a:lnTo>
                    <a:pt x="2297" y="326"/>
                  </a:lnTo>
                  <a:close/>
                </a:path>
              </a:pathLst>
            </a:custGeom>
            <a:solidFill>
              <a:srgbClr val="0070C0"/>
            </a:solidFill>
            <a:ln>
              <a:noFill/>
            </a:ln>
            <a:extLst/>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sz="1339"/>
            </a:p>
          </p:txBody>
        </p:sp>
        <p:sp>
          <p:nvSpPr>
            <p:cNvPr id="16" name="KSO_Shape"/>
            <p:cNvSpPr/>
            <p:nvPr/>
          </p:nvSpPr>
          <p:spPr bwMode="auto">
            <a:xfrm>
              <a:off x="6427510" y="1783830"/>
              <a:ext cx="822322" cy="743017"/>
            </a:xfrm>
            <a:custGeom>
              <a:gdLst>
                <a:gd fmla="*/ 191431 w 4204" name="T0"/>
                <a:gd fmla="*/ 115682 h 4123" name="T1"/>
                <a:gd fmla="*/ 335754 w 4204" name="T2"/>
                <a:gd fmla="*/ 98972 h 4123" name="T3"/>
                <a:gd fmla="*/ 1317750 w 4204" name="T4"/>
                <a:gd fmla="*/ 1455447 h 4123" name="T5"/>
                <a:gd fmla="*/ 1239379 w 4204" name="T6"/>
                <a:gd fmla="*/ 1766502 h 4123" name="T7"/>
                <a:gd fmla="*/ 912618 w 4204" name="T8"/>
                <a:gd fmla="*/ 1646536 h 4123" name="T9"/>
                <a:gd fmla="*/ 635107 w 4204" name="T10"/>
                <a:gd fmla="*/ 1377469 h 4123" name="T11"/>
                <a:gd fmla="*/ 516908 w 4204" name="T12"/>
                <a:gd fmla="*/ 725795 h 4123" name="T13"/>
                <a:gd fmla="*/ 626542 w 4204" name="T14"/>
                <a:gd fmla="*/ 883037 h 4123" name="T15"/>
                <a:gd fmla="*/ 657376 w 4204" name="T16"/>
                <a:gd fmla="*/ 1056131 h 4123" name="T17"/>
                <a:gd fmla="*/ 781999 w 4204" name="T18"/>
                <a:gd fmla="*/ 1372756 h 4123" name="T19"/>
                <a:gd fmla="*/ 853518 w 4204" name="T20"/>
                <a:gd fmla="*/ 1481582 h 4123" name="T21"/>
                <a:gd fmla="*/ 1078354 w 4204" name="T22"/>
                <a:gd fmla="*/ 1136680 h 4123" name="T23"/>
                <a:gd fmla="*/ 934459 w 4204" name="T24"/>
                <a:gd fmla="*/ 936165 h 4123" name="T25"/>
                <a:gd fmla="*/ 652237 w 4204" name="T26"/>
                <a:gd fmla="*/ 851760 h 4123" name="T27"/>
                <a:gd fmla="*/ 560590 w 4204" name="T28"/>
                <a:gd fmla="*/ 742505 h 4123" name="T29"/>
                <a:gd fmla="*/ 755447 w 4204" name="T30"/>
                <a:gd fmla="*/ 616112 h 4123" name="T31"/>
                <a:gd fmla="*/ 997413 w 4204" name="T32"/>
                <a:gd fmla="*/ 393318 h 4123" name="T33"/>
                <a:gd fmla="*/ 1360148 w 4204" name="T34"/>
                <a:gd fmla="*/ 386462 h 4123" name="T35"/>
                <a:gd fmla="*/ 1256509 w 4204" name="T36"/>
                <a:gd fmla="*/ 505143 h 4123" name="T37"/>
                <a:gd fmla="*/ 1260792 w 4204" name="T38"/>
                <a:gd fmla="*/ 608828 h 4123" name="T39"/>
                <a:gd fmla="*/ 1423530 w 4204" name="T40"/>
                <a:gd fmla="*/ 592119 h 4123" name="T41"/>
                <a:gd fmla="*/ 1566140 w 4204" name="T42"/>
                <a:gd fmla="*/ 558700 h 4123" name="T43"/>
                <a:gd fmla="*/ 1722454 w 4204" name="T44"/>
                <a:gd fmla="*/ 972155 h 4123" name="T45"/>
                <a:gd fmla="*/ 1587553 w 4204" name="T46"/>
                <a:gd fmla="*/ 424595 h 4123" name="T47"/>
                <a:gd fmla="*/ 1074071 w 4204" name="T48"/>
                <a:gd fmla="*/ 211655 h 4123" name="T49"/>
                <a:gd fmla="*/ 802127 w 4204" name="T50"/>
                <a:gd fmla="*/ 292632 h 4123" name="T51"/>
                <a:gd fmla="*/ 515623 w 4204" name="T52"/>
                <a:gd fmla="*/ 614827 h 4123" name="T53"/>
                <a:gd fmla="*/ 560590 w 4204" name="T54"/>
                <a:gd fmla="*/ 1451591 h 4123" name="T55"/>
                <a:gd fmla="*/ 1247088 w 4204" name="T56"/>
                <a:gd fmla="*/ 922883 h 4123" name="T57"/>
                <a:gd fmla="*/ 1487340 w 4204" name="T58"/>
                <a:gd fmla="*/ 1313201 h 4123" name="T59"/>
                <a:gd fmla="*/ 1535734 w 4204" name="T60"/>
                <a:gd fmla="*/ 654244 h 4123" name="T61"/>
                <a:gd fmla="*/ 1318607 w 4204" name="T62"/>
                <a:gd fmla="*/ 609685 h 4123" name="T63"/>
                <a:gd fmla="*/ 1198266 w 4204" name="T64"/>
                <a:gd fmla="*/ 715513 h 4123" name="T65"/>
                <a:gd fmla="*/ 215414 w 4204" name="T66"/>
                <a:gd fmla="*/ 203514 h 4123" name="T67"/>
                <a:gd fmla="*/ 173016 w 4204" name="T68"/>
                <a:gd fmla="*/ 365897 h 4123" name="T69"/>
                <a:gd fmla="*/ 494210 w 4204" name="T70"/>
                <a:gd fmla="*/ 533421 h 4123" name="T71"/>
                <a:gd fmla="*/ 792706 w 4204" name="T72"/>
                <a:gd fmla="*/ 208227 h 4123" name="T73"/>
                <a:gd fmla="*/ 1076641 w 4204" name="T74"/>
                <a:gd fmla="*/ 59983 h 4123" name="T75"/>
                <a:gd fmla="*/ 743456 w 4204" name="T76"/>
                <a:gd fmla="*/ 68981 h 4123" name="T77"/>
                <a:gd fmla="*/ 215414 w 4204" name="T78"/>
                <a:gd fmla="*/ 203514 h 4123" name="T79"/>
                <a:gd fmla="*/ 473225 w 4204" name="T80"/>
                <a:gd fmla="*/ 0 h 4123" name="T81"/>
                <a:gd fmla="*/ 333613 w 4204" name="T82"/>
                <a:gd fmla="*/ 488862 h 4123" name="T83"/>
                <a:gd fmla="*/ 104067 w 4204" name="T84"/>
                <a:gd fmla="*/ 507286 h 4123" name="T85"/>
                <a:gd fmla="*/ 325048 w 4204" name="T86"/>
                <a:gd fmla="*/ 580979 h 4123" name="T87"/>
                <a:gd fmla="*/ 104067 w 4204" name="T88"/>
                <a:gd fmla="*/ 597260 h 4123" name="T89"/>
                <a:gd fmla="*/ 341750 w 4204" name="T90"/>
                <a:gd fmla="*/ 401030 h 4123" name="T91"/>
                <a:gd fmla="*/ 104495 w 4204" name="T92"/>
                <a:gd fmla="*/ 421595 h 4123"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4123" w="4204">
                  <a:moveTo>
                    <a:pt x="784" y="231"/>
                  </a:moveTo>
                  <a:cubicBezTo>
                    <a:pt x="502" y="303"/>
                    <a:pt x="502" y="303"/>
                    <a:pt x="502" y="303"/>
                  </a:cubicBezTo>
                  <a:cubicBezTo>
                    <a:pt x="478" y="309"/>
                    <a:pt x="453" y="294"/>
                    <a:pt x="447" y="270"/>
                  </a:cubicBezTo>
                  <a:cubicBezTo>
                    <a:pt x="441" y="246"/>
                    <a:pt x="456" y="221"/>
                    <a:pt x="480" y="215"/>
                  </a:cubicBezTo>
                  <a:cubicBezTo>
                    <a:pt x="742" y="148"/>
                    <a:pt x="742" y="148"/>
                    <a:pt x="742" y="148"/>
                  </a:cubicBezTo>
                  <a:cubicBezTo>
                    <a:pt x="784" y="231"/>
                    <a:pt x="784" y="231"/>
                    <a:pt x="784" y="231"/>
                  </a:cubicBezTo>
                  <a:close/>
                  <a:moveTo>
                    <a:pt x="2230" y="3422"/>
                  </a:moveTo>
                  <a:cubicBezTo>
                    <a:pt x="3135" y="3165"/>
                    <a:pt x="3135" y="3165"/>
                    <a:pt x="3135" y="3165"/>
                  </a:cubicBezTo>
                  <a:cubicBezTo>
                    <a:pt x="3077" y="3397"/>
                    <a:pt x="3077" y="3397"/>
                    <a:pt x="3077" y="3397"/>
                  </a:cubicBezTo>
                  <a:cubicBezTo>
                    <a:pt x="3603" y="3412"/>
                    <a:pt x="4062" y="3121"/>
                    <a:pt x="4119" y="2472"/>
                  </a:cubicBezTo>
                  <a:cubicBezTo>
                    <a:pt x="4102" y="3278"/>
                    <a:pt x="3686" y="3902"/>
                    <a:pt x="2948" y="3907"/>
                  </a:cubicBezTo>
                  <a:cubicBezTo>
                    <a:pt x="2894" y="4123"/>
                    <a:pt x="2894" y="4123"/>
                    <a:pt x="2894" y="4123"/>
                  </a:cubicBezTo>
                  <a:cubicBezTo>
                    <a:pt x="2230" y="3422"/>
                    <a:pt x="2230" y="3422"/>
                    <a:pt x="2230" y="3422"/>
                  </a:cubicBezTo>
                  <a:close/>
                  <a:moveTo>
                    <a:pt x="1810" y="3735"/>
                  </a:moveTo>
                  <a:cubicBezTo>
                    <a:pt x="1924" y="3786"/>
                    <a:pt x="2029" y="3818"/>
                    <a:pt x="2131" y="3843"/>
                  </a:cubicBezTo>
                  <a:cubicBezTo>
                    <a:pt x="2217" y="3862"/>
                    <a:pt x="2304" y="3875"/>
                    <a:pt x="2394" y="3881"/>
                  </a:cubicBezTo>
                  <a:cubicBezTo>
                    <a:pt x="2114" y="3586"/>
                    <a:pt x="2114" y="3586"/>
                    <a:pt x="2114" y="3586"/>
                  </a:cubicBezTo>
                  <a:cubicBezTo>
                    <a:pt x="1872" y="3518"/>
                    <a:pt x="1656" y="3388"/>
                    <a:pt x="1483" y="3215"/>
                  </a:cubicBezTo>
                  <a:cubicBezTo>
                    <a:pt x="1220" y="2953"/>
                    <a:pt x="1058" y="2590"/>
                    <a:pt x="1058" y="2190"/>
                  </a:cubicBezTo>
                  <a:cubicBezTo>
                    <a:pt x="1058" y="1944"/>
                    <a:pt x="1118" y="1713"/>
                    <a:pt x="1226" y="1511"/>
                  </a:cubicBezTo>
                  <a:cubicBezTo>
                    <a:pt x="1198" y="1605"/>
                    <a:pt x="1204" y="1668"/>
                    <a:pt x="1207" y="1694"/>
                  </a:cubicBezTo>
                  <a:cubicBezTo>
                    <a:pt x="1213" y="1745"/>
                    <a:pt x="1189" y="1814"/>
                    <a:pt x="1256" y="1856"/>
                  </a:cubicBezTo>
                  <a:cubicBezTo>
                    <a:pt x="1322" y="1898"/>
                    <a:pt x="1391" y="1928"/>
                    <a:pt x="1397" y="1958"/>
                  </a:cubicBezTo>
                  <a:cubicBezTo>
                    <a:pt x="1403" y="1988"/>
                    <a:pt x="1406" y="2031"/>
                    <a:pt x="1463" y="2061"/>
                  </a:cubicBezTo>
                  <a:cubicBezTo>
                    <a:pt x="1493" y="2077"/>
                    <a:pt x="1531" y="2099"/>
                    <a:pt x="1559" y="2116"/>
                  </a:cubicBezTo>
                  <a:cubicBezTo>
                    <a:pt x="1553" y="2124"/>
                    <a:pt x="1546" y="2132"/>
                    <a:pt x="1540" y="2141"/>
                  </a:cubicBezTo>
                  <a:cubicBezTo>
                    <a:pt x="1475" y="2229"/>
                    <a:pt x="1527" y="2406"/>
                    <a:pt x="1535" y="2465"/>
                  </a:cubicBezTo>
                  <a:cubicBezTo>
                    <a:pt x="1543" y="2525"/>
                    <a:pt x="1642" y="2642"/>
                    <a:pt x="1699" y="2686"/>
                  </a:cubicBezTo>
                  <a:cubicBezTo>
                    <a:pt x="1756" y="2731"/>
                    <a:pt x="1769" y="2866"/>
                    <a:pt x="1766" y="2915"/>
                  </a:cubicBezTo>
                  <a:cubicBezTo>
                    <a:pt x="1764" y="2965"/>
                    <a:pt x="1826" y="3139"/>
                    <a:pt x="1826" y="3204"/>
                  </a:cubicBezTo>
                  <a:cubicBezTo>
                    <a:pt x="1826" y="3269"/>
                    <a:pt x="1884" y="3440"/>
                    <a:pt x="1884" y="3440"/>
                  </a:cubicBezTo>
                  <a:cubicBezTo>
                    <a:pt x="1884" y="3440"/>
                    <a:pt x="1930" y="3485"/>
                    <a:pt x="1964" y="3490"/>
                  </a:cubicBezTo>
                  <a:cubicBezTo>
                    <a:pt x="1980" y="3492"/>
                    <a:pt x="1987" y="3480"/>
                    <a:pt x="1993" y="3458"/>
                  </a:cubicBezTo>
                  <a:cubicBezTo>
                    <a:pt x="2082" y="3260"/>
                    <a:pt x="2082" y="3260"/>
                    <a:pt x="2082" y="3260"/>
                  </a:cubicBezTo>
                  <a:cubicBezTo>
                    <a:pt x="2106" y="3231"/>
                    <a:pt x="2141" y="3200"/>
                    <a:pt x="2209" y="3147"/>
                  </a:cubicBezTo>
                  <a:cubicBezTo>
                    <a:pt x="2336" y="3045"/>
                    <a:pt x="2466" y="2751"/>
                    <a:pt x="2518" y="2653"/>
                  </a:cubicBezTo>
                  <a:cubicBezTo>
                    <a:pt x="2570" y="2554"/>
                    <a:pt x="2591" y="2530"/>
                    <a:pt x="2620" y="2473"/>
                  </a:cubicBezTo>
                  <a:cubicBezTo>
                    <a:pt x="2648" y="2416"/>
                    <a:pt x="2507" y="2390"/>
                    <a:pt x="2469" y="2362"/>
                  </a:cubicBezTo>
                  <a:cubicBezTo>
                    <a:pt x="2429" y="2333"/>
                    <a:pt x="2247" y="2255"/>
                    <a:pt x="2182" y="2185"/>
                  </a:cubicBezTo>
                  <a:cubicBezTo>
                    <a:pt x="2118" y="2114"/>
                    <a:pt x="1933" y="2044"/>
                    <a:pt x="1821" y="1995"/>
                  </a:cubicBezTo>
                  <a:cubicBezTo>
                    <a:pt x="1735" y="1957"/>
                    <a:pt x="1653" y="2011"/>
                    <a:pt x="1591" y="2079"/>
                  </a:cubicBezTo>
                  <a:cubicBezTo>
                    <a:pt x="1557" y="2056"/>
                    <a:pt x="1516" y="2021"/>
                    <a:pt x="1523" y="1988"/>
                  </a:cubicBezTo>
                  <a:cubicBezTo>
                    <a:pt x="1535" y="1934"/>
                    <a:pt x="1508" y="1850"/>
                    <a:pt x="1505" y="1820"/>
                  </a:cubicBezTo>
                  <a:cubicBezTo>
                    <a:pt x="1502" y="1790"/>
                    <a:pt x="1553" y="1700"/>
                    <a:pt x="1490" y="1721"/>
                  </a:cubicBezTo>
                  <a:cubicBezTo>
                    <a:pt x="1427" y="1742"/>
                    <a:pt x="1291" y="1814"/>
                    <a:pt x="1309" y="1733"/>
                  </a:cubicBezTo>
                  <a:cubicBezTo>
                    <a:pt x="1327" y="1652"/>
                    <a:pt x="1345" y="1450"/>
                    <a:pt x="1481" y="1474"/>
                  </a:cubicBezTo>
                  <a:cubicBezTo>
                    <a:pt x="1616" y="1498"/>
                    <a:pt x="1574" y="1637"/>
                    <a:pt x="1634" y="1622"/>
                  </a:cubicBezTo>
                  <a:cubicBezTo>
                    <a:pt x="1694" y="1607"/>
                    <a:pt x="1731" y="1480"/>
                    <a:pt x="1764" y="1438"/>
                  </a:cubicBezTo>
                  <a:cubicBezTo>
                    <a:pt x="1796" y="1396"/>
                    <a:pt x="1968" y="1186"/>
                    <a:pt x="2034" y="1168"/>
                  </a:cubicBezTo>
                  <a:cubicBezTo>
                    <a:pt x="2100" y="1150"/>
                    <a:pt x="2130" y="1084"/>
                    <a:pt x="2200" y="1041"/>
                  </a:cubicBezTo>
                  <a:cubicBezTo>
                    <a:pt x="2269" y="999"/>
                    <a:pt x="2332" y="1062"/>
                    <a:pt x="2329" y="918"/>
                  </a:cubicBezTo>
                  <a:cubicBezTo>
                    <a:pt x="2327" y="850"/>
                    <a:pt x="2331" y="792"/>
                    <a:pt x="2329" y="750"/>
                  </a:cubicBezTo>
                  <a:cubicBezTo>
                    <a:pt x="2388" y="743"/>
                    <a:pt x="2448" y="739"/>
                    <a:pt x="2508" y="739"/>
                  </a:cubicBezTo>
                  <a:cubicBezTo>
                    <a:pt x="2749" y="739"/>
                    <a:pt x="2976" y="798"/>
                    <a:pt x="3176" y="902"/>
                  </a:cubicBezTo>
                  <a:cubicBezTo>
                    <a:pt x="3124" y="939"/>
                    <a:pt x="3066" y="988"/>
                    <a:pt x="3058" y="1013"/>
                  </a:cubicBezTo>
                  <a:cubicBezTo>
                    <a:pt x="3046" y="1057"/>
                    <a:pt x="3014" y="1153"/>
                    <a:pt x="2986" y="1158"/>
                  </a:cubicBezTo>
                  <a:cubicBezTo>
                    <a:pt x="2957" y="1164"/>
                    <a:pt x="2928" y="1145"/>
                    <a:pt x="2934" y="1179"/>
                  </a:cubicBezTo>
                  <a:cubicBezTo>
                    <a:pt x="2939" y="1213"/>
                    <a:pt x="2902" y="1281"/>
                    <a:pt x="2902" y="1281"/>
                  </a:cubicBezTo>
                  <a:cubicBezTo>
                    <a:pt x="2858" y="1236"/>
                    <a:pt x="2858" y="1236"/>
                    <a:pt x="2858" y="1236"/>
                  </a:cubicBezTo>
                  <a:cubicBezTo>
                    <a:pt x="2858" y="1236"/>
                    <a:pt x="2889" y="1421"/>
                    <a:pt x="2944" y="1421"/>
                  </a:cubicBezTo>
                  <a:cubicBezTo>
                    <a:pt x="2998" y="1421"/>
                    <a:pt x="3040" y="1346"/>
                    <a:pt x="3071" y="1317"/>
                  </a:cubicBezTo>
                  <a:cubicBezTo>
                    <a:pt x="3103" y="1288"/>
                    <a:pt x="3139" y="1182"/>
                    <a:pt x="3178" y="1226"/>
                  </a:cubicBezTo>
                  <a:cubicBezTo>
                    <a:pt x="3217" y="1270"/>
                    <a:pt x="3290" y="1374"/>
                    <a:pt x="3324" y="1382"/>
                  </a:cubicBezTo>
                  <a:cubicBezTo>
                    <a:pt x="3357" y="1390"/>
                    <a:pt x="3467" y="1374"/>
                    <a:pt x="3490" y="1400"/>
                  </a:cubicBezTo>
                  <a:cubicBezTo>
                    <a:pt x="3513" y="1426"/>
                    <a:pt x="3568" y="1468"/>
                    <a:pt x="3586" y="1421"/>
                  </a:cubicBezTo>
                  <a:cubicBezTo>
                    <a:pt x="3596" y="1396"/>
                    <a:pt x="3631" y="1347"/>
                    <a:pt x="3657" y="1304"/>
                  </a:cubicBezTo>
                  <a:cubicBezTo>
                    <a:pt x="3815" y="1508"/>
                    <a:pt x="3919" y="1755"/>
                    <a:pt x="3949" y="2024"/>
                  </a:cubicBezTo>
                  <a:cubicBezTo>
                    <a:pt x="3964" y="2151"/>
                    <a:pt x="3959" y="2422"/>
                    <a:pt x="3918" y="2608"/>
                  </a:cubicBezTo>
                  <a:cubicBezTo>
                    <a:pt x="3966" y="2508"/>
                    <a:pt x="4005" y="2399"/>
                    <a:pt x="4022" y="2269"/>
                  </a:cubicBezTo>
                  <a:cubicBezTo>
                    <a:pt x="4201" y="2279"/>
                    <a:pt x="4201" y="2279"/>
                    <a:pt x="4201" y="2279"/>
                  </a:cubicBezTo>
                  <a:cubicBezTo>
                    <a:pt x="4203" y="2249"/>
                    <a:pt x="4204" y="2220"/>
                    <a:pt x="4204" y="2190"/>
                  </a:cubicBezTo>
                  <a:cubicBezTo>
                    <a:pt x="4204" y="1722"/>
                    <a:pt x="4014" y="1298"/>
                    <a:pt x="3707" y="991"/>
                  </a:cubicBezTo>
                  <a:cubicBezTo>
                    <a:pt x="3543" y="827"/>
                    <a:pt x="3346" y="696"/>
                    <a:pt x="3126" y="610"/>
                  </a:cubicBezTo>
                  <a:cubicBezTo>
                    <a:pt x="3018" y="569"/>
                    <a:pt x="2910" y="538"/>
                    <a:pt x="2799" y="519"/>
                  </a:cubicBezTo>
                  <a:cubicBezTo>
                    <a:pt x="2705" y="503"/>
                    <a:pt x="2607" y="494"/>
                    <a:pt x="2508" y="494"/>
                  </a:cubicBezTo>
                  <a:cubicBezTo>
                    <a:pt x="2487" y="494"/>
                    <a:pt x="2466" y="495"/>
                    <a:pt x="2445" y="496"/>
                  </a:cubicBezTo>
                  <a:cubicBezTo>
                    <a:pt x="2380" y="534"/>
                    <a:pt x="2299" y="575"/>
                    <a:pt x="2229" y="593"/>
                  </a:cubicBezTo>
                  <a:cubicBezTo>
                    <a:pt x="1873" y="683"/>
                    <a:pt x="1873" y="683"/>
                    <a:pt x="1873" y="683"/>
                  </a:cubicBezTo>
                  <a:cubicBezTo>
                    <a:pt x="1709" y="940"/>
                    <a:pt x="1516" y="1162"/>
                    <a:pt x="1293" y="1384"/>
                  </a:cubicBezTo>
                  <a:cubicBezTo>
                    <a:pt x="1255" y="1422"/>
                    <a:pt x="1255" y="1422"/>
                    <a:pt x="1255" y="1422"/>
                  </a:cubicBezTo>
                  <a:cubicBezTo>
                    <a:pt x="1204" y="1435"/>
                    <a:pt x="1204" y="1435"/>
                    <a:pt x="1204" y="1435"/>
                  </a:cubicBezTo>
                  <a:cubicBezTo>
                    <a:pt x="1122" y="1457"/>
                    <a:pt x="1040" y="1480"/>
                    <a:pt x="958" y="1502"/>
                  </a:cubicBezTo>
                  <a:cubicBezTo>
                    <a:pt x="865" y="1712"/>
                    <a:pt x="813" y="1945"/>
                    <a:pt x="813" y="2190"/>
                  </a:cubicBezTo>
                  <a:cubicBezTo>
                    <a:pt x="813" y="2658"/>
                    <a:pt x="1003" y="3082"/>
                    <a:pt x="1309" y="3388"/>
                  </a:cubicBezTo>
                  <a:cubicBezTo>
                    <a:pt x="1453" y="3532"/>
                    <a:pt x="1622" y="3650"/>
                    <a:pt x="1810" y="3735"/>
                  </a:cubicBezTo>
                  <a:close/>
                  <a:moveTo>
                    <a:pt x="2778" y="1925"/>
                  </a:moveTo>
                  <a:cubicBezTo>
                    <a:pt x="2778" y="1925"/>
                    <a:pt x="2865" y="2097"/>
                    <a:pt x="2912" y="2154"/>
                  </a:cubicBezTo>
                  <a:cubicBezTo>
                    <a:pt x="2958" y="2212"/>
                    <a:pt x="3276" y="2134"/>
                    <a:pt x="3323" y="2144"/>
                  </a:cubicBezTo>
                  <a:cubicBezTo>
                    <a:pt x="3369" y="2154"/>
                    <a:pt x="3331" y="2241"/>
                    <a:pt x="3385" y="2352"/>
                  </a:cubicBezTo>
                  <a:cubicBezTo>
                    <a:pt x="3439" y="2463"/>
                    <a:pt x="3396" y="3039"/>
                    <a:pt x="3473" y="3065"/>
                  </a:cubicBezTo>
                  <a:cubicBezTo>
                    <a:pt x="3551" y="3091"/>
                    <a:pt x="3744" y="2763"/>
                    <a:pt x="3780" y="2690"/>
                  </a:cubicBezTo>
                  <a:cubicBezTo>
                    <a:pt x="3817" y="2617"/>
                    <a:pt x="3890" y="2019"/>
                    <a:pt x="3890" y="1915"/>
                  </a:cubicBezTo>
                  <a:cubicBezTo>
                    <a:pt x="3890" y="1811"/>
                    <a:pt x="3607" y="1543"/>
                    <a:pt x="3586" y="1527"/>
                  </a:cubicBezTo>
                  <a:cubicBezTo>
                    <a:pt x="3566" y="1511"/>
                    <a:pt x="3394" y="1511"/>
                    <a:pt x="3337" y="1496"/>
                  </a:cubicBezTo>
                  <a:cubicBezTo>
                    <a:pt x="3279" y="1480"/>
                    <a:pt x="3225" y="1423"/>
                    <a:pt x="3202" y="1418"/>
                  </a:cubicBezTo>
                  <a:cubicBezTo>
                    <a:pt x="3178" y="1413"/>
                    <a:pt x="3129" y="1428"/>
                    <a:pt x="3079" y="1423"/>
                  </a:cubicBezTo>
                  <a:cubicBezTo>
                    <a:pt x="3030" y="1418"/>
                    <a:pt x="2973" y="1454"/>
                    <a:pt x="2944" y="1472"/>
                  </a:cubicBezTo>
                  <a:cubicBezTo>
                    <a:pt x="2915" y="1490"/>
                    <a:pt x="2902" y="1545"/>
                    <a:pt x="2882" y="1576"/>
                  </a:cubicBezTo>
                  <a:cubicBezTo>
                    <a:pt x="2861" y="1607"/>
                    <a:pt x="2845" y="1626"/>
                    <a:pt x="2798" y="1670"/>
                  </a:cubicBezTo>
                  <a:cubicBezTo>
                    <a:pt x="2752" y="1714"/>
                    <a:pt x="2783" y="1753"/>
                    <a:pt x="2791" y="1813"/>
                  </a:cubicBezTo>
                  <a:cubicBezTo>
                    <a:pt x="2798" y="1873"/>
                    <a:pt x="2778" y="1925"/>
                    <a:pt x="2778" y="1925"/>
                  </a:cubicBezTo>
                  <a:close/>
                  <a:moveTo>
                    <a:pt x="503" y="475"/>
                  </a:moveTo>
                  <a:cubicBezTo>
                    <a:pt x="234" y="235"/>
                    <a:pt x="234" y="235"/>
                    <a:pt x="234" y="235"/>
                  </a:cubicBezTo>
                  <a:cubicBezTo>
                    <a:pt x="0" y="295"/>
                    <a:pt x="0" y="295"/>
                    <a:pt x="0" y="295"/>
                  </a:cubicBezTo>
                  <a:cubicBezTo>
                    <a:pt x="40" y="362"/>
                    <a:pt x="208" y="904"/>
                    <a:pt x="404" y="854"/>
                  </a:cubicBezTo>
                  <a:cubicBezTo>
                    <a:pt x="956" y="713"/>
                    <a:pt x="956" y="713"/>
                    <a:pt x="956" y="713"/>
                  </a:cubicBezTo>
                  <a:cubicBezTo>
                    <a:pt x="896" y="1314"/>
                    <a:pt x="896" y="1314"/>
                    <a:pt x="896" y="1314"/>
                  </a:cubicBezTo>
                  <a:cubicBezTo>
                    <a:pt x="1012" y="1284"/>
                    <a:pt x="1038" y="1275"/>
                    <a:pt x="1154" y="1245"/>
                  </a:cubicBezTo>
                  <a:cubicBezTo>
                    <a:pt x="1429" y="971"/>
                    <a:pt x="1653" y="704"/>
                    <a:pt x="1838" y="353"/>
                  </a:cubicBezTo>
                  <a:cubicBezTo>
                    <a:pt x="1930" y="335"/>
                    <a:pt x="1930" y="335"/>
                    <a:pt x="1930" y="335"/>
                  </a:cubicBezTo>
                  <a:cubicBezTo>
                    <a:pt x="1912" y="372"/>
                    <a:pt x="1868" y="455"/>
                    <a:pt x="1851" y="486"/>
                  </a:cubicBezTo>
                  <a:cubicBezTo>
                    <a:pt x="2181" y="402"/>
                    <a:pt x="2181" y="402"/>
                    <a:pt x="2181" y="402"/>
                  </a:cubicBezTo>
                  <a:cubicBezTo>
                    <a:pt x="2272" y="379"/>
                    <a:pt x="2538" y="232"/>
                    <a:pt x="2514" y="140"/>
                  </a:cubicBezTo>
                  <a:cubicBezTo>
                    <a:pt x="2514" y="140"/>
                    <a:pt x="2514" y="140"/>
                    <a:pt x="2514" y="140"/>
                  </a:cubicBezTo>
                  <a:cubicBezTo>
                    <a:pt x="2491" y="49"/>
                    <a:pt x="2187" y="46"/>
                    <a:pt x="2096" y="70"/>
                  </a:cubicBezTo>
                  <a:cubicBezTo>
                    <a:pt x="1890" y="122"/>
                    <a:pt x="1890" y="122"/>
                    <a:pt x="1890" y="122"/>
                  </a:cubicBezTo>
                  <a:cubicBezTo>
                    <a:pt x="1736" y="161"/>
                    <a:pt x="1736" y="161"/>
                    <a:pt x="1736" y="161"/>
                  </a:cubicBezTo>
                  <a:cubicBezTo>
                    <a:pt x="950" y="361"/>
                    <a:pt x="950" y="361"/>
                    <a:pt x="950" y="361"/>
                  </a:cubicBezTo>
                  <a:cubicBezTo>
                    <a:pt x="849" y="387"/>
                    <a:pt x="849" y="387"/>
                    <a:pt x="849" y="387"/>
                  </a:cubicBezTo>
                  <a:cubicBezTo>
                    <a:pt x="503" y="475"/>
                    <a:pt x="503" y="475"/>
                    <a:pt x="503" y="475"/>
                  </a:cubicBezTo>
                  <a:close/>
                  <a:moveTo>
                    <a:pt x="927" y="297"/>
                  </a:moveTo>
                  <a:cubicBezTo>
                    <a:pt x="813" y="78"/>
                    <a:pt x="813" y="78"/>
                    <a:pt x="813" y="78"/>
                  </a:cubicBezTo>
                  <a:cubicBezTo>
                    <a:pt x="1105" y="0"/>
                    <a:pt x="1105" y="0"/>
                    <a:pt x="1105" y="0"/>
                  </a:cubicBezTo>
                  <a:cubicBezTo>
                    <a:pt x="1661" y="110"/>
                    <a:pt x="1661" y="110"/>
                    <a:pt x="1661" y="110"/>
                  </a:cubicBezTo>
                  <a:cubicBezTo>
                    <a:pt x="927" y="297"/>
                    <a:pt x="927" y="297"/>
                    <a:pt x="927" y="297"/>
                  </a:cubicBezTo>
                  <a:close/>
                  <a:moveTo>
                    <a:pt x="779" y="1141"/>
                  </a:moveTo>
                  <a:cubicBezTo>
                    <a:pt x="266" y="1272"/>
                    <a:pt x="266" y="1272"/>
                    <a:pt x="266" y="1272"/>
                  </a:cubicBezTo>
                  <a:cubicBezTo>
                    <a:pt x="242" y="1278"/>
                    <a:pt x="217" y="1263"/>
                    <a:pt x="211" y="1239"/>
                  </a:cubicBezTo>
                  <a:cubicBezTo>
                    <a:pt x="205" y="1215"/>
                    <a:pt x="219" y="1191"/>
                    <a:pt x="243" y="1184"/>
                  </a:cubicBezTo>
                  <a:cubicBezTo>
                    <a:pt x="788" y="1046"/>
                    <a:pt x="788" y="1046"/>
                    <a:pt x="788" y="1046"/>
                  </a:cubicBezTo>
                  <a:cubicBezTo>
                    <a:pt x="779" y="1141"/>
                    <a:pt x="779" y="1141"/>
                    <a:pt x="779" y="1141"/>
                  </a:cubicBezTo>
                  <a:close/>
                  <a:moveTo>
                    <a:pt x="759" y="1356"/>
                  </a:moveTo>
                  <a:cubicBezTo>
                    <a:pt x="265" y="1482"/>
                    <a:pt x="265" y="1482"/>
                    <a:pt x="265" y="1482"/>
                  </a:cubicBezTo>
                  <a:cubicBezTo>
                    <a:pt x="241" y="1488"/>
                    <a:pt x="217" y="1473"/>
                    <a:pt x="210" y="1449"/>
                  </a:cubicBezTo>
                  <a:cubicBezTo>
                    <a:pt x="204" y="1425"/>
                    <a:pt x="219" y="1400"/>
                    <a:pt x="243" y="1394"/>
                  </a:cubicBezTo>
                  <a:cubicBezTo>
                    <a:pt x="768" y="1261"/>
                    <a:pt x="768" y="1261"/>
                    <a:pt x="768" y="1261"/>
                  </a:cubicBezTo>
                  <a:cubicBezTo>
                    <a:pt x="759" y="1356"/>
                    <a:pt x="759" y="1356"/>
                    <a:pt x="759" y="1356"/>
                  </a:cubicBezTo>
                  <a:close/>
                  <a:moveTo>
                    <a:pt x="798" y="936"/>
                  </a:moveTo>
                  <a:cubicBezTo>
                    <a:pt x="266" y="1071"/>
                    <a:pt x="266" y="1071"/>
                    <a:pt x="266" y="1071"/>
                  </a:cubicBezTo>
                  <a:cubicBezTo>
                    <a:pt x="242" y="1078"/>
                    <a:pt x="217" y="1063"/>
                    <a:pt x="211" y="1039"/>
                  </a:cubicBezTo>
                  <a:cubicBezTo>
                    <a:pt x="205" y="1015"/>
                    <a:pt x="220" y="990"/>
                    <a:pt x="244" y="984"/>
                  </a:cubicBezTo>
                  <a:cubicBezTo>
                    <a:pt x="807" y="841"/>
                    <a:pt x="807" y="841"/>
                    <a:pt x="807" y="841"/>
                  </a:cubicBezTo>
                  <a:lnTo>
                    <a:pt x="798" y="936"/>
                  </a:lnTo>
                  <a:close/>
                </a:path>
              </a:pathLst>
            </a:custGeom>
            <a:solidFill>
              <a:srgbClr val="0070C0"/>
            </a:solidFill>
            <a:ln>
              <a:noFill/>
            </a:ln>
            <a:extLst/>
          </p:spPr>
          <p:txBody>
            <a:bodyPr anchor="ctr" anchorCtr="1"/>
            <a:lstStyle>
              <a:defPPr>
                <a:defRPr lang="zh-CN"/>
              </a:defPPr>
              <a:lvl1pPr algn="l" eaLnBrk="0" fontAlgn="base" hangingPunct="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endParaRPr altLang="en-US" lang="zh-CN" sz="1339"/>
            </a:p>
          </p:txBody>
        </p:sp>
        <p:sp>
          <p:nvSpPr>
            <p:cNvPr id="17" name="文本框 16"/>
            <p:cNvSpPr txBox="1"/>
            <p:nvPr/>
          </p:nvSpPr>
          <p:spPr bwMode="auto">
            <a:xfrm>
              <a:off x="7671661" y="2084467"/>
              <a:ext cx="2261104" cy="384048"/>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18" name="文本框 24"/>
            <p:cNvSpPr txBox="1">
              <a:spLocks noChangeArrowheads="1"/>
            </p:cNvSpPr>
            <p:nvPr/>
          </p:nvSpPr>
          <p:spPr bwMode="auto">
            <a:xfrm>
              <a:off x="7677281" y="1830160"/>
              <a:ext cx="1941719"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500">
                  <a:latin charset="-122" panose="020b0503020204020204" pitchFamily="34" typeface="微软雅黑"/>
                  <a:ea charset="-122" panose="020b0503020204020204" pitchFamily="34" typeface="微软雅黑"/>
                  <a:cs typeface="Lato Regular"/>
                </a:rPr>
                <a:t>在此添加标题</a:t>
              </a:r>
            </a:p>
          </p:txBody>
        </p:sp>
        <p:sp>
          <p:nvSpPr>
            <p:cNvPr id="19" name="文本框 18"/>
            <p:cNvSpPr txBox="1"/>
            <p:nvPr/>
          </p:nvSpPr>
          <p:spPr bwMode="auto">
            <a:xfrm>
              <a:off x="7666041" y="3965990"/>
              <a:ext cx="2261104" cy="384048"/>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20" name="文本框 24"/>
            <p:cNvSpPr txBox="1">
              <a:spLocks noChangeArrowheads="1"/>
            </p:cNvSpPr>
            <p:nvPr/>
          </p:nvSpPr>
          <p:spPr bwMode="auto">
            <a:xfrm>
              <a:off x="7671661" y="3711684"/>
              <a:ext cx="1941719"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500">
                  <a:latin charset="-122" panose="020b0503020204020204" pitchFamily="34" typeface="微软雅黑"/>
                  <a:ea charset="-122" panose="020b0503020204020204" pitchFamily="34" typeface="微软雅黑"/>
                  <a:cs typeface="Lato Regular"/>
                </a:rPr>
                <a:t>在此添加标题</a:t>
              </a:r>
            </a:p>
          </p:txBody>
        </p:sp>
        <p:sp>
          <p:nvSpPr>
            <p:cNvPr id="21" name="文本框 20"/>
            <p:cNvSpPr txBox="1"/>
            <p:nvPr/>
          </p:nvSpPr>
          <p:spPr bwMode="auto">
            <a:xfrm>
              <a:off x="7666041" y="5585102"/>
              <a:ext cx="2261104" cy="384048"/>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charset="0" panose="020b0604020202020204" pitchFamily="34" typeface="Arial"/>
                  <a:ea charset="-122" panose="020b0503020204020204" pitchFamily="34" typeface="微软雅黑"/>
                  <a:cs charset="0" panose="020b0604020202020204" pitchFamily="34" typeface="Arial"/>
                </a:defRPr>
              </a:lvl1pPr>
            </a:lstStyle>
            <a:p>
              <a:pPr defTabSz="878033">
                <a:lnSpc>
                  <a:spcPct val="120000"/>
                </a:lnSpc>
                <a:defRPr/>
              </a:pPr>
              <a:r>
                <a:rPr altLang="en-US" lang="zh-CN" spc="300" sz="800">
                  <a:solidFill>
                    <a:schemeClr val="bg1">
                      <a:lumMod val="50000"/>
                    </a:schemeClr>
                  </a:solidFill>
                  <a:latin charset="0" panose="020b0806030902050204" pitchFamily="34" typeface="Impact"/>
                  <a:sym charset="-122" panose="020b0503020204020204" pitchFamily="34" typeface="微软雅黑"/>
                </a:rPr>
                <a:t>在此录入图表的描述说明，在此录入图表的描述说明。</a:t>
              </a:r>
            </a:p>
          </p:txBody>
        </p:sp>
        <p:sp>
          <p:nvSpPr>
            <p:cNvPr id="22" name="文本框 24"/>
            <p:cNvSpPr txBox="1">
              <a:spLocks noChangeArrowheads="1"/>
            </p:cNvSpPr>
            <p:nvPr/>
          </p:nvSpPr>
          <p:spPr bwMode="auto">
            <a:xfrm>
              <a:off x="7671661" y="5330796"/>
              <a:ext cx="1941719"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en-US" b="1" lang="zh-CN" sz="1500">
                  <a:latin charset="-122" panose="020b0503020204020204" pitchFamily="34" typeface="微软雅黑"/>
                  <a:ea charset="-122" panose="020b0503020204020204" pitchFamily="34" typeface="微软雅黑"/>
                  <a:cs typeface="Lato Regular"/>
                </a:rPr>
                <a:t>在此添加标题</a:t>
              </a:r>
            </a:p>
          </p:txBody>
        </p:sp>
      </p:grpSp>
    </p:spTree>
    <p:extLst>
      <p:ext uri="{BB962C8B-B14F-4D97-AF65-F5344CB8AC3E}">
        <p14:creationId val="3741024532"/>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1000" id="15"/>
                                        <p:tgtEl>
                                          <p:spTgt spid="3"/>
                                        </p:tgtEl>
                                      </p:cBhvr>
                                    </p:animEffect>
                                    <p:anim calcmode="lin" valueType="num">
                                      <p:cBhvr>
                                        <p:cTn dur="1000" fill="hold" id="16"/>
                                        <p:tgtEl>
                                          <p:spTgt spid="3"/>
                                        </p:tgtEl>
                                        <p:attrNameLst>
                                          <p:attrName>ppt_x</p:attrName>
                                        </p:attrNameLst>
                                      </p:cBhvr>
                                      <p:tavLst>
                                        <p:tav tm="0">
                                          <p:val>
                                            <p:strVal val="#ppt_x"/>
                                          </p:val>
                                        </p:tav>
                                        <p:tav tm="100000">
                                          <p:val>
                                            <p:strVal val="#ppt_x"/>
                                          </p:val>
                                        </p:tav>
                                      </p:tavLst>
                                    </p:anim>
                                    <p:anim calcmode="lin" valueType="num">
                                      <p:cBhvr>
                                        <p:cTn dur="1000" fill="hold" id="17"/>
                                        <p:tgtEl>
                                          <p:spTgt spid="3"/>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2" presetSubtype="8">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additive="base">
                                        <p:cTn dur="500" fill="hold" id="21"/>
                                        <p:tgtEl>
                                          <p:spTgt spid="12"/>
                                        </p:tgtEl>
                                        <p:attrNameLst>
                                          <p:attrName>ppt_x</p:attrName>
                                        </p:attrNameLst>
                                      </p:cBhvr>
                                      <p:tavLst>
                                        <p:tav tm="0">
                                          <p:val>
                                            <p:strVal val="0-#ppt_w/2"/>
                                          </p:val>
                                        </p:tav>
                                        <p:tav tm="100000">
                                          <p:val>
                                            <p:strVal val="#ppt_x"/>
                                          </p:val>
                                        </p:tav>
                                      </p:tavLst>
                                    </p:anim>
                                    <p:anim calcmode="lin" valueType="num">
                                      <p:cBhvr additive="base">
                                        <p:cTn dur="500" fill="hold" id="22"/>
                                        <p:tgtEl>
                                          <p:spTgt spid="12"/>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500"/>
                            </p:stCondLst>
                            <p:childTnLst>
                              <p:par>
                                <p:cTn fill="hold" id="24" nodeType="afterEffect" presetClass="entr" presetID="22" presetSubtype="8">
                                  <p:stCondLst>
                                    <p:cond delay="0"/>
                                  </p:stCondLst>
                                  <p:childTnLst>
                                    <p:set>
                                      <p:cBhvr>
                                        <p:cTn dur="1" fill="hold" id="25">
                                          <p:stCondLst>
                                            <p:cond delay="0"/>
                                          </p:stCondLst>
                                        </p:cTn>
                                        <p:tgtEl>
                                          <p:spTgt spid="4"/>
                                        </p:tgtEl>
                                        <p:attrNameLst>
                                          <p:attrName>style.visibility</p:attrName>
                                        </p:attrNameLst>
                                      </p:cBhvr>
                                      <p:to>
                                        <p:strVal val="visible"/>
                                      </p:to>
                                    </p:set>
                                    <p:animEffect filter="wipe(left)" transition="in">
                                      <p:cBhvr>
                                        <p:cTn dur="500" id="26"/>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1407019" y="507678"/>
            <a:ext cx="5020491" cy="750776"/>
            <a:chOff x="1582138" y="578932"/>
            <a:chExt cx="5020491" cy="750776"/>
          </a:xfrm>
        </p:grpSpPr>
        <p:sp>
          <p:nvSpPr>
            <p:cNvPr id="9" name="TextBox 24"/>
            <p:cNvSpPr txBox="1"/>
            <p:nvPr/>
          </p:nvSpPr>
          <p:spPr>
            <a:xfrm>
              <a:off x="1582138" y="578932"/>
              <a:ext cx="5020491" cy="487680"/>
            </a:xfrm>
            <a:prstGeom prst="rect">
              <a:avLst/>
            </a:prstGeom>
            <a:noFill/>
          </p:spPr>
          <p:txBody>
            <a:bodyPr rtlCol="0" wrap="square">
              <a:spAutoFit/>
            </a:bodyPr>
            <a:lstStyle/>
            <a:p>
              <a:r>
                <a:rPr altLang="en-US" b="1" lang="zh-CN" spc="300" sz="2600">
                  <a:latin charset="-122" panose="020b0503020204020204" pitchFamily="34" typeface="微软雅黑"/>
                  <a:ea charset="-122" panose="020b0503020204020204" pitchFamily="34" typeface="微软雅黑"/>
                </a:rPr>
                <a:t>组织架构</a:t>
              </a:r>
            </a:p>
          </p:txBody>
        </p:sp>
        <p:sp>
          <p:nvSpPr>
            <p:cNvPr id="10" name="Text Box 7"/>
            <p:cNvSpPr txBox="1">
              <a:spLocks noChangeArrowheads="1"/>
            </p:cNvSpPr>
            <p:nvPr/>
          </p:nvSpPr>
          <p:spPr bwMode="auto">
            <a:xfrm>
              <a:off x="1639288" y="1052709"/>
              <a:ext cx="2966402" cy="274320"/>
            </a:xfrm>
            <a:prstGeom prst="rect">
              <a:avLst/>
            </a:prstGeom>
            <a:noFill/>
            <a:ln w="9525">
              <a:noFill/>
              <a:miter lim="800000"/>
            </a:ln>
          </p:spPr>
          <p:txBody>
            <a:bodyPr bIns="22860" lIns="45720" rIns="45720" tIns="22860" wrap="none">
              <a:spAutoFit/>
            </a:bodyPr>
            <a:lstStyle/>
            <a:p>
              <a:pPr defTabSz="1088232"/>
              <a:r>
                <a:rPr lang="en-CA" sz="1500">
                  <a:solidFill>
                    <a:schemeClr val="bg1">
                      <a:lumMod val="50000"/>
                    </a:schemeClr>
                  </a:solidFill>
                  <a:latin charset="-122" panose="020b0503020204020204" pitchFamily="34" typeface="微软雅黑"/>
                  <a:ea charset="-122" panose="020b0503020204020204" pitchFamily="34" typeface="微软雅黑"/>
                  <a:cs charset="0" pitchFamily="34" typeface="Open Sans"/>
                </a:rPr>
                <a:t>ORGANIZATIONAL STRUCTURE</a:t>
              </a:r>
            </a:p>
          </p:txBody>
        </p:sp>
      </p:grpSp>
      <p:sp>
        <p:nvSpPr>
          <p:cNvPr id="11" name="矩形 10"/>
          <p:cNvSpPr/>
          <p:nvPr/>
        </p:nvSpPr>
        <p:spPr>
          <a:xfrm>
            <a:off x="1104900" y="490104"/>
            <a:ext cx="109765" cy="768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Line 104"/>
          <p:cNvSpPr>
            <a:spLocks noChangeShapeType="1"/>
          </p:cNvSpPr>
          <p:nvPr/>
        </p:nvSpPr>
        <p:spPr bwMode="auto">
          <a:xfrm flipH="1">
            <a:off x="6312741" y="2779040"/>
            <a:ext cx="0" cy="338050"/>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7" name="Line 105"/>
          <p:cNvSpPr>
            <a:spLocks noChangeShapeType="1"/>
          </p:cNvSpPr>
          <p:nvPr/>
        </p:nvSpPr>
        <p:spPr bwMode="auto">
          <a:xfrm flipH="1">
            <a:off x="6312741" y="3672570"/>
            <a:ext cx="0" cy="469778"/>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grpSp>
        <p:nvGrpSpPr>
          <p:cNvPr id="12" name="组合 11"/>
          <p:cNvGrpSpPr/>
          <p:nvPr/>
        </p:nvGrpSpPr>
        <p:grpSpPr>
          <a:xfrm>
            <a:off x="1856202" y="3907459"/>
            <a:ext cx="7808467" cy="763389"/>
            <a:chOff x="1900238" y="2728913"/>
            <a:chExt cx="7810500" cy="763588"/>
          </a:xfrm>
        </p:grpSpPr>
        <p:sp>
          <p:nvSpPr>
            <p:cNvPr id="13" name="Line 106"/>
            <p:cNvSpPr>
              <a:spLocks noChangeShapeType="1"/>
            </p:cNvSpPr>
            <p:nvPr/>
          </p:nvSpPr>
          <p:spPr bwMode="auto">
            <a:xfrm flipH="1">
              <a:off x="1900238" y="2728913"/>
              <a:ext cx="7810500" cy="0"/>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14" name="Line 107"/>
            <p:cNvSpPr>
              <a:spLocks noChangeShapeType="1"/>
            </p:cNvSpPr>
            <p:nvPr/>
          </p:nvSpPr>
          <p:spPr bwMode="auto">
            <a:xfrm flipH="1">
              <a:off x="9709151" y="2728913"/>
              <a:ext cx="0" cy="234950"/>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15" name="Line 108"/>
            <p:cNvSpPr>
              <a:spLocks noChangeShapeType="1"/>
            </p:cNvSpPr>
            <p:nvPr/>
          </p:nvSpPr>
          <p:spPr bwMode="auto">
            <a:xfrm flipH="1">
              <a:off x="3675063" y="2728913"/>
              <a:ext cx="0" cy="763588"/>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16" name="Line 109"/>
            <p:cNvSpPr>
              <a:spLocks noChangeShapeType="1"/>
            </p:cNvSpPr>
            <p:nvPr/>
          </p:nvSpPr>
          <p:spPr bwMode="auto">
            <a:xfrm flipH="1">
              <a:off x="3244851" y="2728913"/>
              <a:ext cx="0" cy="763588"/>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17" name="Line 110"/>
            <p:cNvSpPr>
              <a:spLocks noChangeShapeType="1"/>
            </p:cNvSpPr>
            <p:nvPr/>
          </p:nvSpPr>
          <p:spPr bwMode="auto">
            <a:xfrm flipH="1">
              <a:off x="2792413" y="2728913"/>
              <a:ext cx="0" cy="763588"/>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18" name="Line 111"/>
            <p:cNvSpPr>
              <a:spLocks noChangeShapeType="1"/>
            </p:cNvSpPr>
            <p:nvPr/>
          </p:nvSpPr>
          <p:spPr bwMode="auto">
            <a:xfrm flipH="1">
              <a:off x="2332038" y="2728913"/>
              <a:ext cx="0" cy="763588"/>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19" name="Line 112"/>
            <p:cNvSpPr>
              <a:spLocks noChangeShapeType="1"/>
            </p:cNvSpPr>
            <p:nvPr/>
          </p:nvSpPr>
          <p:spPr bwMode="auto">
            <a:xfrm flipH="1">
              <a:off x="1901826" y="2728913"/>
              <a:ext cx="0" cy="163513"/>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grpSp>
      <p:grpSp>
        <p:nvGrpSpPr>
          <p:cNvPr id="20" name="组合 19"/>
          <p:cNvGrpSpPr/>
          <p:nvPr/>
        </p:nvGrpSpPr>
        <p:grpSpPr>
          <a:xfrm>
            <a:off x="4993873" y="4456591"/>
            <a:ext cx="2472681" cy="423752"/>
            <a:chOff x="5038726" y="3278188"/>
            <a:chExt cx="2473325" cy="423862"/>
          </a:xfrm>
        </p:grpSpPr>
        <p:sp>
          <p:nvSpPr>
            <p:cNvPr id="21" name="Line 116"/>
            <p:cNvSpPr>
              <a:spLocks noChangeShapeType="1"/>
            </p:cNvSpPr>
            <p:nvPr/>
          </p:nvSpPr>
          <p:spPr bwMode="auto">
            <a:xfrm flipH="1">
              <a:off x="7508876" y="3486150"/>
              <a:ext cx="0" cy="215900"/>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22" name="Line 117"/>
            <p:cNvSpPr>
              <a:spLocks noChangeShapeType="1"/>
            </p:cNvSpPr>
            <p:nvPr/>
          </p:nvSpPr>
          <p:spPr bwMode="auto">
            <a:xfrm flipH="1">
              <a:off x="5038726" y="3486150"/>
              <a:ext cx="0" cy="215900"/>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23" name="Line 118"/>
            <p:cNvSpPr>
              <a:spLocks noChangeShapeType="1"/>
            </p:cNvSpPr>
            <p:nvPr/>
          </p:nvSpPr>
          <p:spPr bwMode="auto">
            <a:xfrm flipH="1">
              <a:off x="5040313" y="3492500"/>
              <a:ext cx="2471738" cy="0"/>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24" name="Line 119"/>
            <p:cNvSpPr>
              <a:spLocks noChangeShapeType="1"/>
            </p:cNvSpPr>
            <p:nvPr/>
          </p:nvSpPr>
          <p:spPr bwMode="auto">
            <a:xfrm flipH="1">
              <a:off x="6357938" y="3278188"/>
              <a:ext cx="0" cy="214313"/>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grpSp>
      <p:grpSp>
        <p:nvGrpSpPr>
          <p:cNvPr id="25" name="组合 24"/>
          <p:cNvGrpSpPr/>
          <p:nvPr/>
        </p:nvGrpSpPr>
        <p:grpSpPr>
          <a:xfrm>
            <a:off x="8958415" y="4456591"/>
            <a:ext cx="1339501" cy="418991"/>
            <a:chOff x="9004301" y="3278188"/>
            <a:chExt cx="1339850" cy="419100"/>
          </a:xfrm>
        </p:grpSpPr>
        <p:sp>
          <p:nvSpPr>
            <p:cNvPr id="26" name="Line 128"/>
            <p:cNvSpPr>
              <a:spLocks noChangeShapeType="1"/>
            </p:cNvSpPr>
            <p:nvPr/>
          </p:nvSpPr>
          <p:spPr bwMode="auto">
            <a:xfrm flipH="1">
              <a:off x="9702801" y="3278188"/>
              <a:ext cx="0" cy="417513"/>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27" name="Line 129"/>
            <p:cNvSpPr>
              <a:spLocks noChangeShapeType="1"/>
            </p:cNvSpPr>
            <p:nvPr/>
          </p:nvSpPr>
          <p:spPr bwMode="auto">
            <a:xfrm flipH="1">
              <a:off x="9004301" y="3492500"/>
              <a:ext cx="1339850" cy="0"/>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28" name="Line 130"/>
            <p:cNvSpPr>
              <a:spLocks noChangeShapeType="1"/>
            </p:cNvSpPr>
            <p:nvPr/>
          </p:nvSpPr>
          <p:spPr bwMode="auto">
            <a:xfrm flipH="1">
              <a:off x="9005888" y="3487738"/>
              <a:ext cx="0" cy="209550"/>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29" name="Line 131"/>
            <p:cNvSpPr>
              <a:spLocks noChangeShapeType="1"/>
            </p:cNvSpPr>
            <p:nvPr/>
          </p:nvSpPr>
          <p:spPr bwMode="auto">
            <a:xfrm flipH="1">
              <a:off x="10334626" y="3487738"/>
              <a:ext cx="0" cy="209550"/>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grpSp>
      <p:sp>
        <p:nvSpPr>
          <p:cNvPr id="30" name="Line 132"/>
          <p:cNvSpPr>
            <a:spLocks noChangeShapeType="1"/>
          </p:cNvSpPr>
          <p:nvPr/>
        </p:nvSpPr>
        <p:spPr bwMode="auto">
          <a:xfrm flipH="1">
            <a:off x="5430321" y="2988535"/>
            <a:ext cx="1885459" cy="0"/>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grpSp>
        <p:nvGrpSpPr>
          <p:cNvPr id="31" name="组合 30"/>
          <p:cNvGrpSpPr/>
          <p:nvPr/>
        </p:nvGrpSpPr>
        <p:grpSpPr>
          <a:xfrm>
            <a:off x="5689017" y="2068026"/>
            <a:ext cx="1255386" cy="709428"/>
            <a:chOff x="5734051" y="889000"/>
            <a:chExt cx="1255713" cy="709613"/>
          </a:xfrm>
          <a:solidFill>
            <a:srgbClr val="44CEB9"/>
          </a:solidFill>
        </p:grpSpPr>
        <p:sp>
          <p:nvSpPr>
            <p:cNvPr id="32" name="Freeform 76"/>
            <p:cNvSpPr/>
            <p:nvPr/>
          </p:nvSpPr>
          <p:spPr bwMode="auto">
            <a:xfrm>
              <a:off x="5734051" y="889000"/>
              <a:ext cx="1255713" cy="709613"/>
            </a:xfrm>
            <a:custGeom>
              <a:gdLst>
                <a:gd fmla="*/ 78 w 1516" name="T0"/>
                <a:gd fmla="*/ 0 h 858" name="T1"/>
                <a:gd fmla="*/ 1439 w 1516" name="T2"/>
                <a:gd fmla="*/ 0 h 858" name="T3"/>
                <a:gd fmla="*/ 1516 w 1516" name="T4"/>
                <a:gd fmla="*/ 77 h 858" name="T5"/>
                <a:gd fmla="*/ 1516 w 1516" name="T6"/>
                <a:gd fmla="*/ 781 h 858" name="T7"/>
                <a:gd fmla="*/ 1439 w 1516" name="T8"/>
                <a:gd fmla="*/ 858 h 858" name="T9"/>
                <a:gd fmla="*/ 78 w 1516" name="T10"/>
                <a:gd fmla="*/ 858 h 858" name="T11"/>
                <a:gd fmla="*/ 0 w 1516" name="T12"/>
                <a:gd fmla="*/ 781 h 858" name="T13"/>
                <a:gd fmla="*/ 0 w 1516" name="T14"/>
                <a:gd fmla="*/ 77 h 858" name="T15"/>
                <a:gd fmla="*/ 78 w 1516" name="T16"/>
                <a:gd fmla="*/ 0 h 8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8" w="1516">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0070C0"/>
            </a:solid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solidFill>
                  <a:schemeClr val="bg1"/>
                </a:solidFill>
                <a:latin charset="-122" panose="020b0503020204020204" pitchFamily="34" typeface="微软雅黑"/>
                <a:ea charset="-122" panose="020b0503020204020204" pitchFamily="34" typeface="微软雅黑"/>
              </a:endParaRPr>
            </a:p>
          </p:txBody>
        </p:sp>
        <p:sp>
          <p:nvSpPr>
            <p:cNvPr id="33" name="Rectangle 15"/>
            <p:cNvSpPr>
              <a:spLocks noChangeArrowheads="1"/>
            </p:cNvSpPr>
            <p:nvPr/>
          </p:nvSpPr>
          <p:spPr bwMode="auto">
            <a:xfrm>
              <a:off x="5919290" y="1085040"/>
              <a:ext cx="848615" cy="317531"/>
            </a:xfrm>
            <a:prstGeom prst="rect">
              <a:avLst/>
            </a:prstGeom>
            <a:noFill/>
            <a:ln>
              <a:noFill/>
            </a:ln>
            <a:effectLst/>
            <a:extLst/>
          </p:spPr>
          <p:txBody>
            <a:bodyPr anchor="ctr" wrap="none"/>
            <a:lstStyle/>
            <a:p>
              <a:pPr algn="ctr"/>
              <a:r>
                <a:rPr altLang="en-US" lang="zh-CN" sz="1799">
                  <a:solidFill>
                    <a:schemeClr val="bg1"/>
                  </a:solidFill>
                  <a:latin charset="-122" panose="020b0503020204020204" pitchFamily="34" typeface="微软雅黑"/>
                  <a:ea charset="-122" panose="020b0503020204020204" pitchFamily="34" typeface="微软雅黑"/>
                </a:rPr>
                <a:t>董事会</a:t>
              </a:r>
            </a:p>
          </p:txBody>
        </p:sp>
      </p:grpSp>
      <p:grpSp>
        <p:nvGrpSpPr>
          <p:cNvPr id="34" name="组合 33"/>
          <p:cNvGrpSpPr/>
          <p:nvPr/>
        </p:nvGrpSpPr>
        <p:grpSpPr>
          <a:xfrm>
            <a:off x="3724204" y="2761582"/>
            <a:ext cx="1704531" cy="476126"/>
            <a:chOff x="3768726" y="1582738"/>
            <a:chExt cx="1704975" cy="476250"/>
          </a:xfrm>
          <a:solidFill>
            <a:schemeClr val="bg1">
              <a:lumMod val="85000"/>
            </a:schemeClr>
          </a:solidFill>
        </p:grpSpPr>
        <p:sp>
          <p:nvSpPr>
            <p:cNvPr id="35" name="Freeform 78"/>
            <p:cNvSpPr/>
            <p:nvPr/>
          </p:nvSpPr>
          <p:spPr bwMode="auto">
            <a:xfrm>
              <a:off x="37687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36" name="Rectangle 15"/>
            <p:cNvSpPr>
              <a:spLocks noChangeArrowheads="1"/>
            </p:cNvSpPr>
            <p:nvPr/>
          </p:nvSpPr>
          <p:spPr bwMode="auto">
            <a:xfrm>
              <a:off x="3894138" y="1666931"/>
              <a:ext cx="1492250" cy="317531"/>
            </a:xfrm>
            <a:prstGeom prst="rect">
              <a:avLst/>
            </a:prstGeom>
            <a:grpFill/>
            <a:ln>
              <a:noFill/>
            </a:ln>
            <a:effectLst/>
            <a:extLst/>
          </p:spPr>
          <p:txBody>
            <a:bodyPr anchor="ctr" wrap="none"/>
            <a:lstStyle/>
            <a:p>
              <a:pPr algn="ctr"/>
              <a:r>
                <a:rPr altLang="en-US" lang="zh-CN" sz="1600">
                  <a:latin charset="-122" panose="020b0503020204020204" pitchFamily="34" typeface="微软雅黑"/>
                  <a:ea charset="-122" panose="020b0503020204020204" pitchFamily="34" typeface="微软雅黑"/>
                </a:rPr>
                <a:t>特许授权合作伙伴</a:t>
              </a:r>
            </a:p>
          </p:txBody>
        </p:sp>
      </p:grpSp>
      <p:grpSp>
        <p:nvGrpSpPr>
          <p:cNvPr id="37" name="组合 36"/>
          <p:cNvGrpSpPr/>
          <p:nvPr/>
        </p:nvGrpSpPr>
        <p:grpSpPr>
          <a:xfrm>
            <a:off x="7330065" y="2761582"/>
            <a:ext cx="1704531" cy="476126"/>
            <a:chOff x="7375526" y="1582738"/>
            <a:chExt cx="1704975" cy="476250"/>
          </a:xfrm>
          <a:solidFill>
            <a:schemeClr val="bg1">
              <a:lumMod val="85000"/>
            </a:schemeClr>
          </a:solidFill>
        </p:grpSpPr>
        <p:sp>
          <p:nvSpPr>
            <p:cNvPr id="38" name="Freeform 141"/>
            <p:cNvSpPr/>
            <p:nvPr/>
          </p:nvSpPr>
          <p:spPr bwMode="auto">
            <a:xfrm>
              <a:off x="73755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grpFill/>
            <a:ln w="9525">
              <a:noFill/>
              <a:round/>
            </a:ln>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39" name="Rectangle 15"/>
            <p:cNvSpPr>
              <a:spLocks noChangeArrowheads="1"/>
            </p:cNvSpPr>
            <p:nvPr/>
          </p:nvSpPr>
          <p:spPr bwMode="auto">
            <a:xfrm>
              <a:off x="7492362" y="1666931"/>
              <a:ext cx="1492250" cy="317531"/>
            </a:xfrm>
            <a:prstGeom prst="rect">
              <a:avLst/>
            </a:prstGeom>
            <a:grpFill/>
            <a:ln>
              <a:noFill/>
            </a:ln>
            <a:effectLst/>
            <a:extLst/>
          </p:spPr>
          <p:txBody>
            <a:bodyPr anchor="ctr" wrap="none"/>
            <a:lstStyle/>
            <a:p>
              <a:pPr algn="ctr"/>
              <a:r>
                <a:rPr altLang="en-US" lang="zh-CN" sz="1600">
                  <a:latin charset="-122" panose="020b0503020204020204" pitchFamily="34" typeface="微软雅黑"/>
                  <a:ea charset="-122" panose="020b0503020204020204" pitchFamily="34" typeface="微软雅黑"/>
                </a:rPr>
                <a:t>法务部</a:t>
              </a:r>
            </a:p>
          </p:txBody>
        </p:sp>
      </p:grpSp>
      <p:grpSp>
        <p:nvGrpSpPr>
          <p:cNvPr id="40" name="组合 39"/>
          <p:cNvGrpSpPr/>
          <p:nvPr/>
        </p:nvGrpSpPr>
        <p:grpSpPr>
          <a:xfrm>
            <a:off x="5822332" y="3115502"/>
            <a:ext cx="990342" cy="560242"/>
            <a:chOff x="5867401" y="1936750"/>
            <a:chExt cx="990600" cy="560388"/>
          </a:xfrm>
          <a:solidFill>
            <a:schemeClr val="bg1">
              <a:lumMod val="85000"/>
            </a:schemeClr>
          </a:solidFill>
        </p:grpSpPr>
        <p:sp>
          <p:nvSpPr>
            <p:cNvPr id="41" name="Freeform 77"/>
            <p:cNvSpPr/>
            <p:nvPr/>
          </p:nvSpPr>
          <p:spPr bwMode="auto">
            <a:xfrm>
              <a:off x="5867401" y="1936750"/>
              <a:ext cx="990600" cy="560388"/>
            </a:xfrm>
            <a:custGeom>
              <a:gdLst>
                <a:gd fmla="*/ 61 w 1196" name="T0"/>
                <a:gd fmla="*/ 0 h 677" name="T1"/>
                <a:gd fmla="*/ 1135 w 1196" name="T2"/>
                <a:gd fmla="*/ 0 h 677" name="T3"/>
                <a:gd fmla="*/ 1196 w 1196" name="T4"/>
                <a:gd fmla="*/ 61 h 677" name="T5"/>
                <a:gd fmla="*/ 1196 w 1196" name="T6"/>
                <a:gd fmla="*/ 616 h 677" name="T7"/>
                <a:gd fmla="*/ 1135 w 1196" name="T8"/>
                <a:gd fmla="*/ 677 h 677" name="T9"/>
                <a:gd fmla="*/ 61 w 1196" name="T10"/>
                <a:gd fmla="*/ 677 h 677" name="T11"/>
                <a:gd fmla="*/ 0 w 1196" name="T12"/>
                <a:gd fmla="*/ 616 h 677" name="T13"/>
                <a:gd fmla="*/ 0 w 1196" name="T14"/>
                <a:gd fmla="*/ 61 h 677" name="T15"/>
                <a:gd fmla="*/ 61 w 1196" name="T16"/>
                <a:gd fmla="*/ 0 h 6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7" w="1196">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grpFill/>
            <a:ln w="9525">
              <a:noFill/>
              <a:round/>
            </a:ln>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42" name="Rectangle 15"/>
            <p:cNvSpPr>
              <a:spLocks noChangeArrowheads="1"/>
            </p:cNvSpPr>
            <p:nvPr/>
          </p:nvSpPr>
          <p:spPr bwMode="auto">
            <a:xfrm>
              <a:off x="5919290" y="2035066"/>
              <a:ext cx="848615" cy="317531"/>
            </a:xfrm>
            <a:prstGeom prst="rect">
              <a:avLst/>
            </a:prstGeom>
            <a:grpFill/>
            <a:ln>
              <a:noFill/>
            </a:ln>
            <a:effectLst/>
            <a:extLst/>
          </p:spPr>
          <p:txBody>
            <a:bodyPr anchor="ctr" wrap="none"/>
            <a:lstStyle/>
            <a:p>
              <a:pPr algn="ctr"/>
              <a:r>
                <a:rPr altLang="en-US" lang="zh-CN" sz="1799">
                  <a:latin charset="-122" panose="020b0503020204020204" pitchFamily="34" typeface="微软雅黑"/>
                  <a:ea charset="-122" panose="020b0503020204020204" pitchFamily="34" typeface="微软雅黑"/>
                </a:rPr>
                <a:t>总经理</a:t>
              </a:r>
            </a:p>
          </p:txBody>
        </p:sp>
      </p:grpSp>
      <p:grpSp>
        <p:nvGrpSpPr>
          <p:cNvPr id="43" name="组合 42"/>
          <p:cNvGrpSpPr/>
          <p:nvPr/>
        </p:nvGrpSpPr>
        <p:grpSpPr>
          <a:xfrm>
            <a:off x="1549895" y="4066168"/>
            <a:ext cx="628486" cy="436449"/>
            <a:chOff x="1593851" y="2887663"/>
            <a:chExt cx="628650" cy="436563"/>
          </a:xfrm>
          <a:solidFill>
            <a:srgbClr val="0070C0"/>
          </a:solidFill>
        </p:grpSpPr>
        <p:sp>
          <p:nvSpPr>
            <p:cNvPr id="44" name="Freeform 81"/>
            <p:cNvSpPr/>
            <p:nvPr/>
          </p:nvSpPr>
          <p:spPr bwMode="auto">
            <a:xfrm>
              <a:off x="1593851" y="2887663"/>
              <a:ext cx="628650" cy="436563"/>
            </a:xfrm>
            <a:custGeom>
              <a:gdLst>
                <a:gd fmla="*/ 33 w 758" name="T0"/>
                <a:gd fmla="*/ 0 h 529" name="T1"/>
                <a:gd fmla="*/ 725 w 758" name="T2"/>
                <a:gd fmla="*/ 0 h 529" name="T3"/>
                <a:gd fmla="*/ 758 w 758" name="T4"/>
                <a:gd fmla="*/ 34 h 529" name="T5"/>
                <a:gd fmla="*/ 758 w 758" name="T6"/>
                <a:gd fmla="*/ 496 h 529" name="T7"/>
                <a:gd fmla="*/ 725 w 758" name="T8"/>
                <a:gd fmla="*/ 529 h 529" name="T9"/>
                <a:gd fmla="*/ 33 w 758" name="T10"/>
                <a:gd fmla="*/ 529 h 529" name="T11"/>
                <a:gd fmla="*/ 0 w 758" name="T12"/>
                <a:gd fmla="*/ 496 h 529" name="T13"/>
                <a:gd fmla="*/ 0 w 758" name="T14"/>
                <a:gd fmla="*/ 34 h 529" name="T15"/>
                <a:gd fmla="*/ 33 w 758" name="T16"/>
                <a:gd fmla="*/ 0 h 5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9" w="758">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rgbClr val="0070C0"/>
            </a:solidFill>
            <a:ln>
              <a:noFill/>
            </a:ln>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45" name="Rectangle 15"/>
            <p:cNvSpPr>
              <a:spLocks noChangeArrowheads="1"/>
            </p:cNvSpPr>
            <p:nvPr/>
          </p:nvSpPr>
          <p:spPr bwMode="auto">
            <a:xfrm>
              <a:off x="1618635" y="2954205"/>
              <a:ext cx="558450" cy="317531"/>
            </a:xfrm>
            <a:prstGeom prst="rect">
              <a:avLst/>
            </a:prstGeom>
            <a:noFill/>
            <a:ln>
              <a:noFill/>
            </a:ln>
            <a:effectLst/>
            <a:extLst/>
          </p:spPr>
          <p:txBody>
            <a:bodyPr anchor="ctr" wrap="none"/>
            <a:lstStyle/>
            <a:p>
              <a:pPr algn="ctr"/>
              <a:r>
                <a:rPr altLang="en-US" lang="zh-CN" sz="1400">
                  <a:solidFill>
                    <a:schemeClr val="bg1"/>
                  </a:solidFill>
                  <a:latin charset="-122" panose="020b0503020204020204" pitchFamily="34" typeface="微软雅黑"/>
                  <a:ea charset="-122" panose="020b0503020204020204" pitchFamily="34" typeface="微软雅黑"/>
                </a:rPr>
                <a:t>市场部</a:t>
              </a:r>
            </a:p>
            <a:p>
              <a:pPr algn="ctr"/>
              <a:r>
                <a:rPr altLang="en-US" lang="zh-CN" sz="1400">
                  <a:solidFill>
                    <a:schemeClr val="bg1"/>
                  </a:solidFill>
                  <a:latin charset="-122" panose="020b0503020204020204" pitchFamily="34" typeface="微软雅黑"/>
                  <a:ea charset="-122" panose="020b0503020204020204" pitchFamily="34" typeface="微软雅黑"/>
                </a:rPr>
                <a:t>经理</a:t>
              </a:r>
            </a:p>
          </p:txBody>
        </p:sp>
      </p:grpSp>
      <p:grpSp>
        <p:nvGrpSpPr>
          <p:cNvPr id="46" name="组合 45"/>
          <p:cNvGrpSpPr/>
          <p:nvPr/>
        </p:nvGrpSpPr>
        <p:grpSpPr>
          <a:xfrm>
            <a:off x="5312877" y="4147109"/>
            <a:ext cx="1831498" cy="317859"/>
            <a:chOff x="5357813" y="2968625"/>
            <a:chExt cx="1831975" cy="317942"/>
          </a:xfrm>
          <a:solidFill>
            <a:srgbClr val="44CEB9"/>
          </a:solidFill>
        </p:grpSpPr>
        <p:sp>
          <p:nvSpPr>
            <p:cNvPr id="47" name="Freeform 79"/>
            <p:cNvSpPr/>
            <p:nvPr/>
          </p:nvSpPr>
          <p:spPr bwMode="auto">
            <a:xfrm>
              <a:off x="5357813" y="2968625"/>
              <a:ext cx="1831975" cy="307975"/>
            </a:xfrm>
            <a:custGeom>
              <a:gdLst>
                <a:gd fmla="*/ 34 w 2214" name="T0"/>
                <a:gd fmla="*/ 0 h 372" name="T1"/>
                <a:gd fmla="*/ 2181 w 2214" name="T2"/>
                <a:gd fmla="*/ 0 h 372" name="T3"/>
                <a:gd fmla="*/ 2214 w 2214" name="T4"/>
                <a:gd fmla="*/ 34 h 372" name="T5"/>
                <a:gd fmla="*/ 2214 w 2214" name="T6"/>
                <a:gd fmla="*/ 338 h 372" name="T7"/>
                <a:gd fmla="*/ 2181 w 2214" name="T8"/>
                <a:gd fmla="*/ 372 h 372" name="T9"/>
                <a:gd fmla="*/ 34 w 2214" name="T10"/>
                <a:gd fmla="*/ 372 h 372" name="T11"/>
                <a:gd fmla="*/ 0 w 2214" name="T12"/>
                <a:gd fmla="*/ 338 h 372" name="T13"/>
                <a:gd fmla="*/ 0 w 2214" name="T14"/>
                <a:gd fmla="*/ 34 h 372" name="T15"/>
                <a:gd fmla="*/ 34 w 2214" name="T16"/>
                <a:gd fmla="*/ 0 h 3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2" w="2214">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p:spPr>
          <p:txBody>
            <a:bodyPr anchor="t" anchorCtr="0" bIns="45708" compatLnSpc="1" lIns="91416" numCol="1" rIns="91416" tIns="45708" vert="horz" wrap="square">
              <a:prstTxWarp prst="textNoShape">
                <a:avLst/>
              </a:prstTxWarp>
            </a:bodyPr>
            <a:lstStyle/>
            <a:p>
              <a:endParaRPr altLang="en-US" lang="zh-CN" sz="1799">
                <a:solidFill>
                  <a:schemeClr val="bg1"/>
                </a:solidFill>
                <a:latin charset="-122" panose="020b0503020204020204" pitchFamily="34" typeface="微软雅黑"/>
                <a:ea charset="-122" panose="020b0503020204020204" pitchFamily="34" typeface="微软雅黑"/>
              </a:endParaRPr>
            </a:p>
          </p:txBody>
        </p:sp>
        <p:sp>
          <p:nvSpPr>
            <p:cNvPr id="48" name="Rectangle 15"/>
            <p:cNvSpPr>
              <a:spLocks noChangeArrowheads="1"/>
            </p:cNvSpPr>
            <p:nvPr/>
          </p:nvSpPr>
          <p:spPr bwMode="auto">
            <a:xfrm>
              <a:off x="5386437" y="2969036"/>
              <a:ext cx="1706513" cy="317531"/>
            </a:xfrm>
            <a:prstGeom prst="rect">
              <a:avLst/>
            </a:prstGeom>
            <a:noFill/>
            <a:ln>
              <a:noFill/>
            </a:ln>
            <a:effectLst/>
            <a:extLst/>
          </p:spPr>
          <p:txBody>
            <a:bodyPr anchor="ctr" wrap="none"/>
            <a:lstStyle/>
            <a:p>
              <a:pPr algn="ctr"/>
              <a:r>
                <a:rPr altLang="en-US" lang="zh-CN" sz="1400">
                  <a:solidFill>
                    <a:schemeClr val="bg1"/>
                  </a:solidFill>
                  <a:latin charset="-122" panose="020b0503020204020204" pitchFamily="34" typeface="微软雅黑"/>
                  <a:ea charset="-122" panose="020b0503020204020204" pitchFamily="34" typeface="微软雅黑"/>
                </a:rPr>
                <a:t>某某公司</a:t>
              </a:r>
            </a:p>
          </p:txBody>
        </p:sp>
      </p:grpSp>
      <p:grpSp>
        <p:nvGrpSpPr>
          <p:cNvPr id="49" name="组合 48"/>
          <p:cNvGrpSpPr/>
          <p:nvPr/>
        </p:nvGrpSpPr>
        <p:grpSpPr>
          <a:xfrm>
            <a:off x="8733049" y="4147109"/>
            <a:ext cx="1833086" cy="317859"/>
            <a:chOff x="8778876" y="2968625"/>
            <a:chExt cx="1833563" cy="317942"/>
          </a:xfrm>
          <a:solidFill>
            <a:srgbClr val="A8C932"/>
          </a:solidFill>
        </p:grpSpPr>
        <p:sp>
          <p:nvSpPr>
            <p:cNvPr id="50" name="Freeform 80"/>
            <p:cNvSpPr/>
            <p:nvPr/>
          </p:nvSpPr>
          <p:spPr bwMode="auto">
            <a:xfrm>
              <a:off x="8778876" y="2968625"/>
              <a:ext cx="1833563" cy="307975"/>
            </a:xfrm>
            <a:custGeom>
              <a:gdLst>
                <a:gd fmla="*/ 34 w 2214" name="T0"/>
                <a:gd fmla="*/ 0 h 372" name="T1"/>
                <a:gd fmla="*/ 2181 w 2214" name="T2"/>
                <a:gd fmla="*/ 0 h 372" name="T3"/>
                <a:gd fmla="*/ 2214 w 2214" name="T4"/>
                <a:gd fmla="*/ 34 h 372" name="T5"/>
                <a:gd fmla="*/ 2214 w 2214" name="T6"/>
                <a:gd fmla="*/ 338 h 372" name="T7"/>
                <a:gd fmla="*/ 2181 w 2214" name="T8"/>
                <a:gd fmla="*/ 372 h 372" name="T9"/>
                <a:gd fmla="*/ 34 w 2214" name="T10"/>
                <a:gd fmla="*/ 372 h 372" name="T11"/>
                <a:gd fmla="*/ 0 w 2214" name="T12"/>
                <a:gd fmla="*/ 338 h 372" name="T13"/>
                <a:gd fmla="*/ 0 w 2214" name="T14"/>
                <a:gd fmla="*/ 34 h 372" name="T15"/>
                <a:gd fmla="*/ 34 w 2214" name="T16"/>
                <a:gd fmla="*/ 0 h 3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2" w="2214">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0070C0"/>
            </a:solidFill>
            <a:ln>
              <a:noFill/>
            </a:ln>
          </p:spPr>
          <p:txBody>
            <a:bodyPr anchor="t" anchorCtr="0" bIns="45708" compatLnSpc="1" lIns="91416" numCol="1" rIns="91416" tIns="45708" vert="horz" wrap="square">
              <a:prstTxWarp prst="textNoShape">
                <a:avLst/>
              </a:prstTxWarp>
            </a:bodyPr>
            <a:lstStyle/>
            <a:p>
              <a:endParaRPr altLang="en-US" lang="zh-CN" sz="1799">
                <a:solidFill>
                  <a:schemeClr val="bg1"/>
                </a:solidFill>
                <a:latin charset="-122" panose="020b0503020204020204" pitchFamily="34" typeface="微软雅黑"/>
                <a:ea charset="-122" panose="020b0503020204020204" pitchFamily="34" typeface="微软雅黑"/>
              </a:endParaRPr>
            </a:p>
          </p:txBody>
        </p:sp>
        <p:sp>
          <p:nvSpPr>
            <p:cNvPr id="51" name="Rectangle 15"/>
            <p:cNvSpPr>
              <a:spLocks noChangeArrowheads="1"/>
            </p:cNvSpPr>
            <p:nvPr/>
          </p:nvSpPr>
          <p:spPr bwMode="auto">
            <a:xfrm>
              <a:off x="8820969" y="2969036"/>
              <a:ext cx="1706513" cy="317531"/>
            </a:xfrm>
            <a:prstGeom prst="rect">
              <a:avLst/>
            </a:prstGeom>
            <a:noFill/>
            <a:ln>
              <a:noFill/>
            </a:ln>
            <a:effectLst/>
            <a:extLst/>
          </p:spPr>
          <p:txBody>
            <a:bodyPr anchor="ctr" wrap="none"/>
            <a:lstStyle/>
            <a:p>
              <a:pPr algn="ctr"/>
              <a:r>
                <a:rPr altLang="en-US" lang="zh-CN" sz="1400">
                  <a:solidFill>
                    <a:schemeClr val="bg1"/>
                  </a:solidFill>
                  <a:latin charset="-122" panose="020b0503020204020204" pitchFamily="34" typeface="微软雅黑"/>
                  <a:ea charset="-122" panose="020b0503020204020204" pitchFamily="34" typeface="微软雅黑"/>
                </a:rPr>
                <a:t>科技有限公司</a:t>
              </a:r>
            </a:p>
          </p:txBody>
        </p:sp>
      </p:grpSp>
      <p:grpSp>
        <p:nvGrpSpPr>
          <p:cNvPr id="52" name="组合 51"/>
          <p:cNvGrpSpPr/>
          <p:nvPr/>
        </p:nvGrpSpPr>
        <p:grpSpPr>
          <a:xfrm>
            <a:off x="1653998" y="4502616"/>
            <a:ext cx="400110" cy="1109374"/>
            <a:chOff x="1697982" y="3324225"/>
            <a:chExt cx="400214" cy="1109663"/>
          </a:xfrm>
          <a:solidFill>
            <a:schemeClr val="bg1">
              <a:lumMod val="85000"/>
            </a:schemeClr>
          </a:solidFill>
        </p:grpSpPr>
        <p:sp>
          <p:nvSpPr>
            <p:cNvPr id="53" name="Freeform 82"/>
            <p:cNvSpPr/>
            <p:nvPr/>
          </p:nvSpPr>
          <p:spPr bwMode="auto">
            <a:xfrm>
              <a:off x="1749426"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grpFill/>
            <a:ln>
              <a:noFill/>
            </a:ln>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54" name="Line 113"/>
            <p:cNvSpPr>
              <a:spLocks noChangeShapeType="1"/>
            </p:cNvSpPr>
            <p:nvPr/>
          </p:nvSpPr>
          <p:spPr bwMode="auto">
            <a:xfrm flipH="1">
              <a:off x="1901826" y="3324225"/>
              <a:ext cx="0" cy="174625"/>
            </a:xfrm>
            <a:prstGeom prst="line">
              <a:avLst/>
            </a:prstGeom>
            <a:grpFill/>
            <a:ln cap="flat" w="12700">
              <a:solidFill>
                <a:schemeClr val="bg1">
                  <a:lumMod val="75000"/>
                </a:schemeClr>
              </a:solidFill>
              <a:prstDash val="dashDot"/>
              <a:miter lim="800000"/>
            </a:ln>
            <a:extLst/>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55" name="TextBox 92"/>
            <p:cNvSpPr txBox="1"/>
            <p:nvPr/>
          </p:nvSpPr>
          <p:spPr>
            <a:xfrm>
              <a:off x="1697982" y="3554681"/>
              <a:ext cx="396343" cy="646575"/>
            </a:xfrm>
            <a:prstGeom prst="rect">
              <a:avLst/>
            </a:prstGeom>
            <a:noFill/>
          </p:spPr>
          <p:txBody>
            <a:bodyPr rtlCol="0" vert="eaVert" wrap="none">
              <a:spAutoFit/>
            </a:bodyPr>
            <a:lstStyle/>
            <a:p>
              <a:r>
                <a:rPr altLang="en-US" lang="zh-CN" sz="1400">
                  <a:latin charset="-122" panose="020b0503020204020204" pitchFamily="34" typeface="微软雅黑"/>
                  <a:ea charset="-122" panose="020b0503020204020204" pitchFamily="34" typeface="微软雅黑"/>
                </a:rPr>
                <a:t>市场部</a:t>
              </a:r>
            </a:p>
          </p:txBody>
        </p:sp>
      </p:grpSp>
      <p:grpSp>
        <p:nvGrpSpPr>
          <p:cNvPr id="56" name="组合 55"/>
          <p:cNvGrpSpPr/>
          <p:nvPr/>
        </p:nvGrpSpPr>
        <p:grpSpPr>
          <a:xfrm>
            <a:off x="2107010" y="4672435"/>
            <a:ext cx="400110" cy="939555"/>
            <a:chOff x="2151112" y="3494088"/>
            <a:chExt cx="400214" cy="939800"/>
          </a:xfrm>
          <a:solidFill>
            <a:schemeClr val="bg1">
              <a:lumMod val="85000"/>
            </a:schemeClr>
          </a:solidFill>
        </p:grpSpPr>
        <p:sp>
          <p:nvSpPr>
            <p:cNvPr id="57" name="Freeform 83"/>
            <p:cNvSpPr/>
            <p:nvPr/>
          </p:nvSpPr>
          <p:spPr bwMode="auto">
            <a:xfrm>
              <a:off x="2184401"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grpFill/>
            <a:ln>
              <a:noFill/>
            </a:ln>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58" name="TextBox 95"/>
            <p:cNvSpPr txBox="1"/>
            <p:nvPr/>
          </p:nvSpPr>
          <p:spPr>
            <a:xfrm>
              <a:off x="2151112" y="3554682"/>
              <a:ext cx="396343" cy="634765"/>
            </a:xfrm>
            <a:prstGeom prst="rect">
              <a:avLst/>
            </a:prstGeom>
            <a:noFill/>
          </p:spPr>
          <p:txBody>
            <a:bodyPr rtlCol="0" vert="eaVert" wrap="none">
              <a:spAutoFit/>
            </a:bodyPr>
            <a:lstStyle/>
            <a:p>
              <a:r>
                <a:rPr altLang="en-US" lang="zh-CN" sz="1400">
                  <a:latin charset="-122" panose="020b0503020204020204" pitchFamily="34" typeface="微软雅黑"/>
                  <a:ea charset="-122" panose="020b0503020204020204" pitchFamily="34" typeface="微软雅黑"/>
                </a:rPr>
                <a:t>品质部</a:t>
              </a:r>
            </a:p>
          </p:txBody>
        </p:sp>
      </p:grpSp>
      <p:grpSp>
        <p:nvGrpSpPr>
          <p:cNvPr id="59" name="组合 58"/>
          <p:cNvGrpSpPr/>
          <p:nvPr/>
        </p:nvGrpSpPr>
        <p:grpSpPr>
          <a:xfrm>
            <a:off x="2555468" y="4672435"/>
            <a:ext cx="400110" cy="939555"/>
            <a:chOff x="2599686" y="3494088"/>
            <a:chExt cx="400214" cy="939800"/>
          </a:xfrm>
          <a:solidFill>
            <a:schemeClr val="bg1">
              <a:lumMod val="85000"/>
            </a:schemeClr>
          </a:solidFill>
        </p:grpSpPr>
        <p:sp>
          <p:nvSpPr>
            <p:cNvPr id="60" name="Freeform 84"/>
            <p:cNvSpPr/>
            <p:nvPr/>
          </p:nvSpPr>
          <p:spPr bwMode="auto">
            <a:xfrm>
              <a:off x="2638426"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grpFill/>
            <a:ln>
              <a:noFill/>
            </a:ln>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61" name="TextBox 98"/>
            <p:cNvSpPr txBox="1"/>
            <p:nvPr/>
          </p:nvSpPr>
          <p:spPr>
            <a:xfrm>
              <a:off x="2599686" y="3554682"/>
              <a:ext cx="396343" cy="639801"/>
            </a:xfrm>
            <a:prstGeom prst="rect">
              <a:avLst/>
            </a:prstGeom>
            <a:noFill/>
          </p:spPr>
          <p:txBody>
            <a:bodyPr rtlCol="0" vert="eaVert" wrap="none">
              <a:spAutoFit/>
            </a:bodyPr>
            <a:lstStyle/>
            <a:p>
              <a:r>
                <a:rPr altLang="en-US" lang="zh-CN" sz="1400">
                  <a:latin charset="-122" panose="020b0503020204020204" pitchFamily="34" typeface="微软雅黑"/>
                  <a:ea charset="-122" panose="020b0503020204020204" pitchFamily="34" typeface="微软雅黑"/>
                </a:rPr>
                <a:t>采购部</a:t>
              </a:r>
            </a:p>
          </p:txBody>
        </p:sp>
      </p:grpSp>
      <p:grpSp>
        <p:nvGrpSpPr>
          <p:cNvPr id="62" name="组合 61"/>
          <p:cNvGrpSpPr/>
          <p:nvPr/>
        </p:nvGrpSpPr>
        <p:grpSpPr>
          <a:xfrm>
            <a:off x="2995299" y="4672435"/>
            <a:ext cx="400110" cy="939555"/>
            <a:chOff x="3039632" y="3494088"/>
            <a:chExt cx="400214" cy="939800"/>
          </a:xfrm>
          <a:solidFill>
            <a:schemeClr val="bg1">
              <a:lumMod val="85000"/>
            </a:schemeClr>
          </a:solidFill>
        </p:grpSpPr>
        <p:sp>
          <p:nvSpPr>
            <p:cNvPr id="63" name="Freeform 85"/>
            <p:cNvSpPr/>
            <p:nvPr/>
          </p:nvSpPr>
          <p:spPr bwMode="auto">
            <a:xfrm>
              <a:off x="3098801" y="3494088"/>
              <a:ext cx="306388" cy="939800"/>
            </a:xfrm>
            <a:custGeom>
              <a:gdLst>
                <a:gd fmla="*/ 371 w 371" name="T0"/>
                <a:gd fmla="*/ 34 h 1135" name="T1"/>
                <a:gd fmla="*/ 371 w 371" name="T2"/>
                <a:gd fmla="*/ 1102 h 1135" name="T3"/>
                <a:gd fmla="*/ 338 w 371" name="T4"/>
                <a:gd fmla="*/ 1135 h 1135" name="T5"/>
                <a:gd fmla="*/ 33 w 371" name="T6"/>
                <a:gd fmla="*/ 1135 h 1135" name="T7"/>
                <a:gd fmla="*/ 0 w 371" name="T8"/>
                <a:gd fmla="*/ 1102 h 1135" name="T9"/>
                <a:gd fmla="*/ 0 w 371" name="T10"/>
                <a:gd fmla="*/ 34 h 1135" name="T11"/>
                <a:gd fmla="*/ 33 w 371" name="T12"/>
                <a:gd fmla="*/ 0 h 1135" name="T13"/>
                <a:gd fmla="*/ 338 w 371" name="T14"/>
                <a:gd fmla="*/ 0 h 1135" name="T15"/>
                <a:gd fmla="*/ 371 w 371"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1">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grpFill/>
            <a:ln>
              <a:noFill/>
            </a:ln>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64" name="TextBox 101"/>
            <p:cNvSpPr txBox="1"/>
            <p:nvPr/>
          </p:nvSpPr>
          <p:spPr>
            <a:xfrm>
              <a:off x="3039632" y="3554682"/>
              <a:ext cx="396343" cy="647964"/>
            </a:xfrm>
            <a:prstGeom prst="rect">
              <a:avLst/>
            </a:prstGeom>
            <a:noFill/>
          </p:spPr>
          <p:txBody>
            <a:bodyPr rtlCol="0" vert="eaVert" wrap="none">
              <a:spAutoFit/>
            </a:bodyPr>
            <a:lstStyle/>
            <a:p>
              <a:r>
                <a:rPr altLang="en-US" lang="zh-CN" sz="1400">
                  <a:latin charset="-122" panose="020b0503020204020204" pitchFamily="34" typeface="微软雅黑"/>
                  <a:ea charset="-122" panose="020b0503020204020204" pitchFamily="34" typeface="微软雅黑"/>
                </a:rPr>
                <a:t>综合部</a:t>
              </a:r>
            </a:p>
          </p:txBody>
        </p:sp>
      </p:grpSp>
      <p:grpSp>
        <p:nvGrpSpPr>
          <p:cNvPr id="65" name="组合 64"/>
          <p:cNvGrpSpPr/>
          <p:nvPr/>
        </p:nvGrpSpPr>
        <p:grpSpPr>
          <a:xfrm>
            <a:off x="3443756" y="4672435"/>
            <a:ext cx="400110" cy="939555"/>
            <a:chOff x="3488206" y="3494088"/>
            <a:chExt cx="400214" cy="939800"/>
          </a:xfrm>
          <a:solidFill>
            <a:schemeClr val="bg1">
              <a:lumMod val="85000"/>
            </a:schemeClr>
          </a:solidFill>
        </p:grpSpPr>
        <p:sp>
          <p:nvSpPr>
            <p:cNvPr id="66" name="Freeform 86"/>
            <p:cNvSpPr/>
            <p:nvPr/>
          </p:nvSpPr>
          <p:spPr bwMode="auto">
            <a:xfrm>
              <a:off x="3524251"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grpFill/>
            <a:ln>
              <a:noFill/>
            </a:ln>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67" name="TextBox 104"/>
            <p:cNvSpPr txBox="1"/>
            <p:nvPr/>
          </p:nvSpPr>
          <p:spPr>
            <a:xfrm>
              <a:off x="3488206" y="3554683"/>
              <a:ext cx="396343" cy="646922"/>
            </a:xfrm>
            <a:prstGeom prst="rect">
              <a:avLst/>
            </a:prstGeom>
            <a:noFill/>
          </p:spPr>
          <p:txBody>
            <a:bodyPr rtlCol="0" vert="eaVert" wrap="none">
              <a:spAutoFit/>
            </a:bodyPr>
            <a:lstStyle/>
            <a:p>
              <a:r>
                <a:rPr altLang="en-US" lang="zh-CN" sz="1400">
                  <a:latin charset="-122" panose="020b0503020204020204" pitchFamily="34" typeface="微软雅黑"/>
                  <a:ea charset="-122" panose="020b0503020204020204" pitchFamily="34" typeface="微软雅黑"/>
                </a:rPr>
                <a:t>财务部</a:t>
              </a:r>
            </a:p>
          </p:txBody>
        </p:sp>
      </p:grpSp>
      <p:grpSp>
        <p:nvGrpSpPr>
          <p:cNvPr id="68" name="组合 67"/>
          <p:cNvGrpSpPr/>
          <p:nvPr/>
        </p:nvGrpSpPr>
        <p:grpSpPr>
          <a:xfrm>
            <a:off x="4795351" y="4867646"/>
            <a:ext cx="400110" cy="939555"/>
            <a:chOff x="4840153" y="3689350"/>
            <a:chExt cx="400214" cy="939800"/>
          </a:xfrm>
          <a:solidFill>
            <a:schemeClr val="bg1">
              <a:lumMod val="85000"/>
            </a:schemeClr>
          </a:solidFill>
        </p:grpSpPr>
        <p:sp>
          <p:nvSpPr>
            <p:cNvPr id="69" name="Freeform 91"/>
            <p:cNvSpPr/>
            <p:nvPr/>
          </p:nvSpPr>
          <p:spPr bwMode="auto">
            <a:xfrm>
              <a:off x="4886325" y="3689350"/>
              <a:ext cx="307975" cy="939800"/>
            </a:xfrm>
            <a:custGeom>
              <a:gdLst>
                <a:gd fmla="*/ 372 w 372" name="T0"/>
                <a:gd fmla="*/ 33 h 1135" name="T1"/>
                <a:gd fmla="*/ 372 w 372" name="T2"/>
                <a:gd fmla="*/ 1101 h 1135" name="T3"/>
                <a:gd fmla="*/ 338 w 372" name="T4"/>
                <a:gd fmla="*/ 1135 h 1135" name="T5"/>
                <a:gd fmla="*/ 33 w 372" name="T6"/>
                <a:gd fmla="*/ 1135 h 1135" name="T7"/>
                <a:gd fmla="*/ 0 w 372" name="T8"/>
                <a:gd fmla="*/ 1101 h 1135" name="T9"/>
                <a:gd fmla="*/ 0 w 372" name="T10"/>
                <a:gd fmla="*/ 33 h 1135" name="T11"/>
                <a:gd fmla="*/ 33 w 372" name="T12"/>
                <a:gd fmla="*/ 0 h 1135" name="T13"/>
                <a:gd fmla="*/ 338 w 372" name="T14"/>
                <a:gd fmla="*/ 0 h 1135" name="T15"/>
                <a:gd fmla="*/ 372 w 372" name="T16"/>
                <a:gd fmla="*/ 33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grpFill/>
            <a:ln>
              <a:noFill/>
            </a:ln>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70" name="TextBox 107"/>
            <p:cNvSpPr txBox="1"/>
            <p:nvPr/>
          </p:nvSpPr>
          <p:spPr>
            <a:xfrm>
              <a:off x="4840153" y="3744464"/>
              <a:ext cx="396343" cy="635633"/>
            </a:xfrm>
            <a:prstGeom prst="rect">
              <a:avLst/>
            </a:prstGeom>
            <a:noFill/>
          </p:spPr>
          <p:txBody>
            <a:bodyPr rtlCol="0" vert="eaVert" wrap="none">
              <a:spAutoFit/>
            </a:bodyPr>
            <a:lstStyle/>
            <a:p>
              <a:r>
                <a:rPr altLang="en-US" lang="zh-CN" sz="1400">
                  <a:latin charset="-122" panose="020b0503020204020204" pitchFamily="34" typeface="微软雅黑"/>
                  <a:ea charset="-122" panose="020b0503020204020204" pitchFamily="34" typeface="微软雅黑"/>
                </a:rPr>
                <a:t>研发部</a:t>
              </a:r>
            </a:p>
          </p:txBody>
        </p:sp>
      </p:grpSp>
      <p:grpSp>
        <p:nvGrpSpPr>
          <p:cNvPr id="71" name="组合 70"/>
          <p:cNvGrpSpPr/>
          <p:nvPr/>
        </p:nvGrpSpPr>
        <p:grpSpPr>
          <a:xfrm>
            <a:off x="7253240" y="4867646"/>
            <a:ext cx="400110" cy="939555"/>
            <a:chOff x="7298681" y="3689350"/>
            <a:chExt cx="400214" cy="939800"/>
          </a:xfrm>
          <a:solidFill>
            <a:schemeClr val="bg1">
              <a:lumMod val="85000"/>
            </a:schemeClr>
          </a:solidFill>
        </p:grpSpPr>
        <p:sp>
          <p:nvSpPr>
            <p:cNvPr id="72" name="Freeform 92"/>
            <p:cNvSpPr/>
            <p:nvPr/>
          </p:nvSpPr>
          <p:spPr bwMode="auto">
            <a:xfrm>
              <a:off x="7342188" y="3689350"/>
              <a:ext cx="307975" cy="939800"/>
            </a:xfrm>
            <a:custGeom>
              <a:gdLst>
                <a:gd fmla="*/ 371 w 371" name="T0"/>
                <a:gd fmla="*/ 33 h 1135" name="T1"/>
                <a:gd fmla="*/ 371 w 371" name="T2"/>
                <a:gd fmla="*/ 1101 h 1135" name="T3"/>
                <a:gd fmla="*/ 338 w 371" name="T4"/>
                <a:gd fmla="*/ 1135 h 1135" name="T5"/>
                <a:gd fmla="*/ 33 w 371" name="T6"/>
                <a:gd fmla="*/ 1135 h 1135" name="T7"/>
                <a:gd fmla="*/ 0 w 371" name="T8"/>
                <a:gd fmla="*/ 1101 h 1135" name="T9"/>
                <a:gd fmla="*/ 0 w 371" name="T10"/>
                <a:gd fmla="*/ 33 h 1135" name="T11"/>
                <a:gd fmla="*/ 33 w 371" name="T12"/>
                <a:gd fmla="*/ 0 h 1135" name="T13"/>
                <a:gd fmla="*/ 338 w 371" name="T14"/>
                <a:gd fmla="*/ 0 h 1135" name="T15"/>
                <a:gd fmla="*/ 371 w 371" name="T16"/>
                <a:gd fmla="*/ 33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1">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grpFill/>
            <a:ln>
              <a:noFill/>
            </a:ln>
          </p:spPr>
          <p:txBody>
            <a:bodyPr anchor="t" anchorCtr="0" bIns="45708" compatLnSpc="1" lIns="91416" numCol="1" rIns="91416" tIns="45708" vert="horz" wrap="square">
              <a:prstTxWarp prst="textNoShape">
                <a:avLst/>
              </a:prstTxWarp>
            </a:bodyPr>
            <a:lstStyle/>
            <a:p>
              <a:endParaRPr altLang="en-US" lang="zh-CN" sz="1799">
                <a:latin charset="-122" panose="020b0503020204020204" pitchFamily="34" typeface="微软雅黑"/>
                <a:ea charset="-122" panose="020b0503020204020204" pitchFamily="34" typeface="微软雅黑"/>
              </a:endParaRPr>
            </a:p>
          </p:txBody>
        </p:sp>
        <p:sp>
          <p:nvSpPr>
            <p:cNvPr id="73" name="TextBox 110"/>
            <p:cNvSpPr txBox="1"/>
            <p:nvPr/>
          </p:nvSpPr>
          <p:spPr>
            <a:xfrm>
              <a:off x="7298682" y="3744464"/>
              <a:ext cx="396343" cy="833812"/>
            </a:xfrm>
            <a:prstGeom prst="rect">
              <a:avLst/>
            </a:prstGeom>
            <a:noFill/>
          </p:spPr>
          <p:txBody>
            <a:bodyPr rtlCol="0" vert="eaVert" wrap="none">
              <a:spAutoFit/>
            </a:bodyPr>
            <a:lstStyle/>
            <a:p>
              <a:r>
                <a:rPr altLang="en-US" lang="zh-CN" sz="1400">
                  <a:latin charset="-122" panose="020b0503020204020204" pitchFamily="34" typeface="微软雅黑"/>
                  <a:ea charset="-122" panose="020b0503020204020204" pitchFamily="34" typeface="微软雅黑"/>
                </a:rPr>
                <a:t>售后中心</a:t>
              </a:r>
            </a:p>
          </p:txBody>
        </p:sp>
      </p:grpSp>
      <p:grpSp>
        <p:nvGrpSpPr>
          <p:cNvPr id="74" name="组合 73"/>
          <p:cNvGrpSpPr/>
          <p:nvPr/>
        </p:nvGrpSpPr>
        <p:grpSpPr>
          <a:xfrm>
            <a:off x="8745222" y="4841423"/>
            <a:ext cx="400110" cy="1205726"/>
            <a:chOff x="8791051" y="3663121"/>
            <a:chExt cx="400214" cy="997780"/>
          </a:xfrm>
          <a:solidFill>
            <a:schemeClr val="bg1">
              <a:lumMod val="85000"/>
            </a:schemeClr>
          </a:solidFill>
        </p:grpSpPr>
        <p:sp>
          <p:nvSpPr>
            <p:cNvPr id="75" name="Freeform 93"/>
            <p:cNvSpPr/>
            <p:nvPr/>
          </p:nvSpPr>
          <p:spPr bwMode="auto">
            <a:xfrm>
              <a:off x="8842376" y="3690938"/>
              <a:ext cx="307975" cy="969963"/>
            </a:xfrm>
            <a:custGeom>
              <a:gdLst>
                <a:gd fmla="*/ 371 w 371" name="T0"/>
                <a:gd fmla="*/ 34 h 1172" name="T1"/>
                <a:gd fmla="*/ 371 w 371" name="T2"/>
                <a:gd fmla="*/ 1139 h 1172" name="T3"/>
                <a:gd fmla="*/ 338 w 371" name="T4"/>
                <a:gd fmla="*/ 1172 h 1172" name="T5"/>
                <a:gd fmla="*/ 33 w 371" name="T6"/>
                <a:gd fmla="*/ 1172 h 1172" name="T7"/>
                <a:gd fmla="*/ 0 w 371" name="T8"/>
                <a:gd fmla="*/ 1139 h 1172" name="T9"/>
                <a:gd fmla="*/ 0 w 371" name="T10"/>
                <a:gd fmla="*/ 34 h 1172" name="T11"/>
                <a:gd fmla="*/ 33 w 371" name="T12"/>
                <a:gd fmla="*/ 0 h 1172" name="T13"/>
                <a:gd fmla="*/ 338 w 371" name="T14"/>
                <a:gd fmla="*/ 0 h 1172" name="T15"/>
                <a:gd fmla="*/ 371 w 371"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1">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grpFill/>
            <a:ln>
              <a:noFill/>
            </a:ln>
          </p:spPr>
          <p:txBody>
            <a:bodyPr anchor="t" anchorCtr="0" bIns="45708" compatLnSpc="1" lIns="91416" numCol="1" rIns="91416" tIns="45708" vert="horz" wrap="square">
              <a:prstTxWarp prst="textNoShape">
                <a:avLst/>
              </a:prstTxWarp>
            </a:bodyPr>
            <a:lstStyle/>
            <a:p>
              <a:pPr algn="ctr"/>
              <a:endParaRPr altLang="en-US" lang="zh-CN" sz="1799">
                <a:latin charset="-122" panose="020b0503020204020204" pitchFamily="34" typeface="微软雅黑"/>
                <a:ea charset="-122" panose="020b0503020204020204" pitchFamily="34" typeface="微软雅黑"/>
              </a:endParaRPr>
            </a:p>
          </p:txBody>
        </p:sp>
        <p:sp>
          <p:nvSpPr>
            <p:cNvPr id="76" name="TextBox 113"/>
            <p:cNvSpPr txBox="1"/>
            <p:nvPr/>
          </p:nvSpPr>
          <p:spPr>
            <a:xfrm>
              <a:off x="8792988" y="3663121"/>
              <a:ext cx="396343" cy="878633"/>
            </a:xfrm>
            <a:prstGeom prst="rect">
              <a:avLst/>
            </a:prstGeom>
            <a:noFill/>
            <a:ln>
              <a:noFill/>
            </a:ln>
          </p:spPr>
          <p:txBody>
            <a:bodyPr rtlCol="0" vert="eaVert" wrap="square">
              <a:spAutoFit/>
            </a:bodyPr>
            <a:lstStyle/>
            <a:p>
              <a:pPr algn="ctr"/>
              <a:r>
                <a:rPr altLang="en-US" lang="zh-CN" sz="1400">
                  <a:latin charset="-122" panose="020b0503020204020204" pitchFamily="34" typeface="微软雅黑"/>
                  <a:ea charset="-122" panose="020b0503020204020204" pitchFamily="34" typeface="微软雅黑"/>
                </a:rPr>
                <a:t>硬件测试部</a:t>
              </a:r>
            </a:p>
          </p:txBody>
        </p:sp>
      </p:grpSp>
      <p:grpSp>
        <p:nvGrpSpPr>
          <p:cNvPr id="77" name="组合 76"/>
          <p:cNvGrpSpPr/>
          <p:nvPr/>
        </p:nvGrpSpPr>
        <p:grpSpPr>
          <a:xfrm>
            <a:off x="9449485" y="4841423"/>
            <a:ext cx="400110" cy="1205726"/>
            <a:chOff x="9498417" y="3663121"/>
            <a:chExt cx="400214" cy="997780"/>
          </a:xfrm>
          <a:solidFill>
            <a:schemeClr val="bg1">
              <a:lumMod val="85000"/>
            </a:schemeClr>
          </a:solidFill>
        </p:grpSpPr>
        <p:sp>
          <p:nvSpPr>
            <p:cNvPr id="78" name="Freeform 94"/>
            <p:cNvSpPr/>
            <p:nvPr/>
          </p:nvSpPr>
          <p:spPr bwMode="auto">
            <a:xfrm>
              <a:off x="9545638" y="3690938"/>
              <a:ext cx="307975" cy="969963"/>
            </a:xfrm>
            <a:custGeom>
              <a:gdLst>
                <a:gd fmla="*/ 371 w 371" name="T0"/>
                <a:gd fmla="*/ 34 h 1172" name="T1"/>
                <a:gd fmla="*/ 371 w 371" name="T2"/>
                <a:gd fmla="*/ 1139 h 1172" name="T3"/>
                <a:gd fmla="*/ 338 w 371" name="T4"/>
                <a:gd fmla="*/ 1172 h 1172" name="T5"/>
                <a:gd fmla="*/ 33 w 371" name="T6"/>
                <a:gd fmla="*/ 1172 h 1172" name="T7"/>
                <a:gd fmla="*/ 0 w 371" name="T8"/>
                <a:gd fmla="*/ 1139 h 1172" name="T9"/>
                <a:gd fmla="*/ 0 w 371" name="T10"/>
                <a:gd fmla="*/ 34 h 1172" name="T11"/>
                <a:gd fmla="*/ 33 w 371" name="T12"/>
                <a:gd fmla="*/ 0 h 1172" name="T13"/>
                <a:gd fmla="*/ 338 w 371" name="T14"/>
                <a:gd fmla="*/ 0 h 1172" name="T15"/>
                <a:gd fmla="*/ 371 w 371"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1">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grpFill/>
            <a:ln>
              <a:noFill/>
            </a:ln>
          </p:spPr>
          <p:txBody>
            <a:bodyPr anchor="t" anchorCtr="0" bIns="45708" compatLnSpc="1" lIns="91416" numCol="1" rIns="91416" tIns="45708" vert="horz" wrap="square">
              <a:prstTxWarp prst="textNoShape">
                <a:avLst/>
              </a:prstTxWarp>
            </a:bodyPr>
            <a:lstStyle/>
            <a:p>
              <a:pPr algn="ctr"/>
              <a:endParaRPr altLang="en-US" lang="zh-CN" sz="1799">
                <a:latin charset="-122" panose="020b0503020204020204" pitchFamily="34" typeface="微软雅黑"/>
                <a:ea charset="-122" panose="020b0503020204020204" pitchFamily="34" typeface="微软雅黑"/>
              </a:endParaRPr>
            </a:p>
          </p:txBody>
        </p:sp>
        <p:sp>
          <p:nvSpPr>
            <p:cNvPr id="79" name="TextBox 116"/>
            <p:cNvSpPr txBox="1"/>
            <p:nvPr/>
          </p:nvSpPr>
          <p:spPr>
            <a:xfrm>
              <a:off x="9500353" y="3663121"/>
              <a:ext cx="396343" cy="878633"/>
            </a:xfrm>
            <a:prstGeom prst="rect">
              <a:avLst/>
            </a:prstGeom>
            <a:noFill/>
          </p:spPr>
          <p:txBody>
            <a:bodyPr rtlCol="0" vert="eaVert" wrap="square">
              <a:spAutoFit/>
            </a:bodyPr>
            <a:lstStyle/>
            <a:p>
              <a:pPr algn="ctr"/>
              <a:r>
                <a:rPr altLang="en-US" lang="zh-CN" sz="1400">
                  <a:latin charset="-122" panose="020b0503020204020204" pitchFamily="34" typeface="微软雅黑"/>
                  <a:ea charset="-122" panose="020b0503020204020204" pitchFamily="34" typeface="微软雅黑"/>
                </a:rPr>
                <a:t>工程监督部</a:t>
              </a:r>
            </a:p>
          </p:txBody>
        </p:sp>
      </p:grpSp>
      <p:grpSp>
        <p:nvGrpSpPr>
          <p:cNvPr id="80" name="组合 79"/>
          <p:cNvGrpSpPr/>
          <p:nvPr/>
        </p:nvGrpSpPr>
        <p:grpSpPr>
          <a:xfrm>
            <a:off x="10097853" y="4841423"/>
            <a:ext cx="400110" cy="1205726"/>
            <a:chOff x="10144035" y="3663121"/>
            <a:chExt cx="400214" cy="997780"/>
          </a:xfrm>
          <a:solidFill>
            <a:schemeClr val="bg1">
              <a:lumMod val="85000"/>
            </a:schemeClr>
          </a:solidFill>
        </p:grpSpPr>
        <p:sp>
          <p:nvSpPr>
            <p:cNvPr id="81" name="Freeform 95"/>
            <p:cNvSpPr/>
            <p:nvPr/>
          </p:nvSpPr>
          <p:spPr bwMode="auto">
            <a:xfrm>
              <a:off x="10190163" y="3690938"/>
              <a:ext cx="307975" cy="969963"/>
            </a:xfrm>
            <a:custGeom>
              <a:gdLst>
                <a:gd fmla="*/ 372 w 372" name="T0"/>
                <a:gd fmla="*/ 34 h 1172" name="T1"/>
                <a:gd fmla="*/ 372 w 372" name="T2"/>
                <a:gd fmla="*/ 1139 h 1172" name="T3"/>
                <a:gd fmla="*/ 338 w 372" name="T4"/>
                <a:gd fmla="*/ 1172 h 1172" name="T5"/>
                <a:gd fmla="*/ 34 w 372" name="T6"/>
                <a:gd fmla="*/ 1172 h 1172" name="T7"/>
                <a:gd fmla="*/ 0 w 372" name="T8"/>
                <a:gd fmla="*/ 1139 h 1172" name="T9"/>
                <a:gd fmla="*/ 0 w 372" name="T10"/>
                <a:gd fmla="*/ 34 h 1172" name="T11"/>
                <a:gd fmla="*/ 34 w 372" name="T12"/>
                <a:gd fmla="*/ 0 h 1172" name="T13"/>
                <a:gd fmla="*/ 338 w 372" name="T14"/>
                <a:gd fmla="*/ 0 h 1172" name="T15"/>
                <a:gd fmla="*/ 372 w 372"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grpFill/>
            <a:ln>
              <a:noFill/>
            </a:ln>
          </p:spPr>
          <p:txBody>
            <a:bodyPr anchor="t" anchorCtr="0" bIns="45708" compatLnSpc="1" lIns="91416" numCol="1" rIns="91416" tIns="45708" vert="horz" wrap="square">
              <a:prstTxWarp prst="textNoShape">
                <a:avLst/>
              </a:prstTxWarp>
            </a:bodyPr>
            <a:lstStyle/>
            <a:p>
              <a:pPr algn="ctr"/>
              <a:endParaRPr altLang="en-US" lang="zh-CN" sz="1799">
                <a:latin charset="-122" panose="020b0503020204020204" pitchFamily="34" typeface="微软雅黑"/>
                <a:ea charset="-122" panose="020b0503020204020204" pitchFamily="34" typeface="微软雅黑"/>
              </a:endParaRPr>
            </a:p>
          </p:txBody>
        </p:sp>
        <p:sp>
          <p:nvSpPr>
            <p:cNvPr id="82" name="TextBox 119"/>
            <p:cNvSpPr txBox="1"/>
            <p:nvPr/>
          </p:nvSpPr>
          <p:spPr>
            <a:xfrm>
              <a:off x="10039262" y="3663121"/>
              <a:ext cx="609758" cy="819059"/>
            </a:xfrm>
            <a:prstGeom prst="rect">
              <a:avLst/>
            </a:prstGeom>
            <a:noFill/>
          </p:spPr>
          <p:txBody>
            <a:bodyPr rtlCol="0" vert="eaVert" wrap="square">
              <a:spAutoFit/>
            </a:bodyPr>
            <a:lstStyle/>
            <a:p>
              <a:pPr algn="ctr"/>
              <a:r>
                <a:rPr altLang="en-US" lang="zh-CN" sz="1400">
                  <a:latin charset="-122" panose="020b0503020204020204" pitchFamily="34" typeface="微软雅黑"/>
                  <a:ea charset="-122" panose="020b0503020204020204" pitchFamily="34" typeface="微软雅黑"/>
                </a:rPr>
                <a:t>客服事业部</a:t>
              </a:r>
            </a:p>
          </p:txBody>
        </p:sp>
      </p:grpSp>
    </p:spTree>
    <p:extLst>
      <p:ext uri="{BB962C8B-B14F-4D97-AF65-F5344CB8AC3E}">
        <p14:creationId val="4185841273"/>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id="13" nodeType="afterEffect" presetClass="entr" presetID="31" presetSubtype="0">
                                  <p:stCondLst>
                                    <p:cond delay="0"/>
                                  </p:stCondLst>
                                  <p:childTnLst>
                                    <p:set>
                                      <p:cBhvr>
                                        <p:cTn dur="1" fill="hold" id="14">
                                          <p:stCondLst>
                                            <p:cond delay="0"/>
                                          </p:stCondLst>
                                        </p:cTn>
                                        <p:tgtEl>
                                          <p:spTgt spid="31"/>
                                        </p:tgtEl>
                                        <p:attrNameLst>
                                          <p:attrName>style.visibility</p:attrName>
                                        </p:attrNameLst>
                                      </p:cBhvr>
                                      <p:to>
                                        <p:strVal val="visible"/>
                                      </p:to>
                                    </p:set>
                                    <p:anim calcmode="lin" valueType="num">
                                      <p:cBhvr>
                                        <p:cTn dur="500" fill="hold" id="15"/>
                                        <p:tgtEl>
                                          <p:spTgt spid="31"/>
                                        </p:tgtEl>
                                        <p:attrNameLst>
                                          <p:attrName>ppt_w</p:attrName>
                                        </p:attrNameLst>
                                      </p:cBhvr>
                                      <p:tavLst>
                                        <p:tav tm="0">
                                          <p:val>
                                            <p:fltVal val="0"/>
                                          </p:val>
                                        </p:tav>
                                        <p:tav tm="100000">
                                          <p:val>
                                            <p:strVal val="#ppt_w"/>
                                          </p:val>
                                        </p:tav>
                                      </p:tavLst>
                                    </p:anim>
                                    <p:anim calcmode="lin" valueType="num">
                                      <p:cBhvr>
                                        <p:cTn dur="500" fill="hold" id="16"/>
                                        <p:tgtEl>
                                          <p:spTgt spid="31"/>
                                        </p:tgtEl>
                                        <p:attrNameLst>
                                          <p:attrName>ppt_h</p:attrName>
                                        </p:attrNameLst>
                                      </p:cBhvr>
                                      <p:tavLst>
                                        <p:tav tm="0">
                                          <p:val>
                                            <p:fltVal val="0"/>
                                          </p:val>
                                        </p:tav>
                                        <p:tav tm="100000">
                                          <p:val>
                                            <p:strVal val="#ppt_h"/>
                                          </p:val>
                                        </p:tav>
                                      </p:tavLst>
                                    </p:anim>
                                    <p:anim calcmode="lin" valueType="num">
                                      <p:cBhvr>
                                        <p:cTn dur="500" fill="hold" id="17"/>
                                        <p:tgtEl>
                                          <p:spTgt spid="31"/>
                                        </p:tgtEl>
                                        <p:attrNameLst>
                                          <p:attrName>style.rotation</p:attrName>
                                        </p:attrNameLst>
                                      </p:cBhvr>
                                      <p:tavLst>
                                        <p:tav tm="0">
                                          <p:val>
                                            <p:fltVal val="90"/>
                                          </p:val>
                                        </p:tav>
                                        <p:tav tm="100000">
                                          <p:val>
                                            <p:fltVal val="0"/>
                                          </p:val>
                                        </p:tav>
                                      </p:tavLst>
                                    </p:anim>
                                    <p:animEffect filter="fade" transition="in">
                                      <p:cBhvr>
                                        <p:cTn dur="500" id="18"/>
                                        <p:tgtEl>
                                          <p:spTgt spid="31"/>
                                        </p:tgtEl>
                                      </p:cBhvr>
                                    </p:animEffect>
                                  </p:childTnLst>
                                </p:cTn>
                              </p:par>
                            </p:childTnLst>
                          </p:cTn>
                        </p:par>
                        <p:par>
                          <p:cTn fill="hold" id="19" nodeType="afterGroup">
                            <p:stCondLst>
                              <p:cond delay="1500"/>
                            </p:stCondLst>
                            <p:childTnLst>
                              <p:par>
                                <p:cTn fill="hold" grpId="0" id="20" nodeType="afterEffect" presetClass="entr" presetID="22" presetSubtype="1">
                                  <p:stCondLst>
                                    <p:cond delay="0"/>
                                  </p:stCondLst>
                                  <p:childTnLst>
                                    <p:set>
                                      <p:cBhvr>
                                        <p:cTn dur="1" fill="hold" id="21">
                                          <p:stCondLst>
                                            <p:cond delay="0"/>
                                          </p:stCondLst>
                                        </p:cTn>
                                        <p:tgtEl>
                                          <p:spTgt spid="6"/>
                                        </p:tgtEl>
                                        <p:attrNameLst>
                                          <p:attrName>style.visibility</p:attrName>
                                        </p:attrNameLst>
                                      </p:cBhvr>
                                      <p:to>
                                        <p:strVal val="visible"/>
                                      </p:to>
                                    </p:set>
                                    <p:animEffect filter="wipe(up)" transition="in">
                                      <p:cBhvr>
                                        <p:cTn dur="500" id="22"/>
                                        <p:tgtEl>
                                          <p:spTgt spid="6"/>
                                        </p:tgtEl>
                                      </p:cBhvr>
                                    </p:animEffect>
                                  </p:childTnLst>
                                </p:cTn>
                              </p:par>
                            </p:childTnLst>
                          </p:cTn>
                        </p:par>
                        <p:par>
                          <p:cTn fill="hold" id="23" nodeType="afterGroup">
                            <p:stCondLst>
                              <p:cond delay="2000"/>
                            </p:stCondLst>
                            <p:childTnLst>
                              <p:par>
                                <p:cTn fill="hold" grpId="0" id="24" nodeType="afterEffect" presetClass="entr" presetID="16" presetSubtype="37">
                                  <p:stCondLst>
                                    <p:cond delay="0"/>
                                  </p:stCondLst>
                                  <p:childTnLst>
                                    <p:set>
                                      <p:cBhvr>
                                        <p:cTn dur="1" fill="hold" id="25">
                                          <p:stCondLst>
                                            <p:cond delay="0"/>
                                          </p:stCondLst>
                                        </p:cTn>
                                        <p:tgtEl>
                                          <p:spTgt spid="30"/>
                                        </p:tgtEl>
                                        <p:attrNameLst>
                                          <p:attrName>style.visibility</p:attrName>
                                        </p:attrNameLst>
                                      </p:cBhvr>
                                      <p:to>
                                        <p:strVal val="visible"/>
                                      </p:to>
                                    </p:set>
                                    <p:animEffect filter="barn(outVertical)" transition="in">
                                      <p:cBhvr>
                                        <p:cTn dur="500" id="26"/>
                                        <p:tgtEl>
                                          <p:spTgt spid="30"/>
                                        </p:tgtEl>
                                      </p:cBhvr>
                                    </p:animEffect>
                                  </p:childTnLst>
                                </p:cTn>
                              </p:par>
                              <p:par>
                                <p:cTn fill="hold" id="27" nodeType="withEffect" presetClass="entr" presetID="42" presetSubtype="0">
                                  <p:stCondLst>
                                    <p:cond delay="0"/>
                                  </p:stCondLst>
                                  <p:childTnLst>
                                    <p:set>
                                      <p:cBhvr>
                                        <p:cTn dur="1" fill="hold" id="28">
                                          <p:stCondLst>
                                            <p:cond delay="0"/>
                                          </p:stCondLst>
                                        </p:cTn>
                                        <p:tgtEl>
                                          <p:spTgt spid="40"/>
                                        </p:tgtEl>
                                        <p:attrNameLst>
                                          <p:attrName>style.visibility</p:attrName>
                                        </p:attrNameLst>
                                      </p:cBhvr>
                                      <p:to>
                                        <p:strVal val="visible"/>
                                      </p:to>
                                    </p:set>
                                    <p:animEffect filter="fade" transition="in">
                                      <p:cBhvr>
                                        <p:cTn dur="500" id="29"/>
                                        <p:tgtEl>
                                          <p:spTgt spid="40"/>
                                        </p:tgtEl>
                                      </p:cBhvr>
                                    </p:animEffect>
                                    <p:anim calcmode="lin" valueType="num">
                                      <p:cBhvr>
                                        <p:cTn dur="500" fill="hold" id="30"/>
                                        <p:tgtEl>
                                          <p:spTgt spid="40"/>
                                        </p:tgtEl>
                                        <p:attrNameLst>
                                          <p:attrName>ppt_x</p:attrName>
                                        </p:attrNameLst>
                                      </p:cBhvr>
                                      <p:tavLst>
                                        <p:tav tm="0">
                                          <p:val>
                                            <p:strVal val="#ppt_x"/>
                                          </p:val>
                                        </p:tav>
                                        <p:tav tm="100000">
                                          <p:val>
                                            <p:strVal val="#ppt_x"/>
                                          </p:val>
                                        </p:tav>
                                      </p:tavLst>
                                    </p:anim>
                                    <p:anim calcmode="lin" valueType="num">
                                      <p:cBhvr>
                                        <p:cTn dur="500" fill="hold" id="31"/>
                                        <p:tgtEl>
                                          <p:spTgt spid="40"/>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500"/>
                            </p:stCondLst>
                            <p:childTnLst>
                              <p:par>
                                <p:cTn fill="hold" id="33" nodeType="afterEffect" presetClass="entr" presetID="2" presetSubtype="8">
                                  <p:stCondLst>
                                    <p:cond delay="0"/>
                                  </p:stCondLst>
                                  <p:childTnLst>
                                    <p:set>
                                      <p:cBhvr>
                                        <p:cTn dur="1" fill="hold" id="34">
                                          <p:stCondLst>
                                            <p:cond delay="0"/>
                                          </p:stCondLst>
                                        </p:cTn>
                                        <p:tgtEl>
                                          <p:spTgt spid="34"/>
                                        </p:tgtEl>
                                        <p:attrNameLst>
                                          <p:attrName>style.visibility</p:attrName>
                                        </p:attrNameLst>
                                      </p:cBhvr>
                                      <p:to>
                                        <p:strVal val="visible"/>
                                      </p:to>
                                    </p:set>
                                    <p:anim calcmode="lin" valueType="num">
                                      <p:cBhvr additive="base">
                                        <p:cTn dur="500" fill="hold" id="35"/>
                                        <p:tgtEl>
                                          <p:spTgt spid="34"/>
                                        </p:tgtEl>
                                        <p:attrNameLst>
                                          <p:attrName>ppt_x</p:attrName>
                                        </p:attrNameLst>
                                      </p:cBhvr>
                                      <p:tavLst>
                                        <p:tav tm="0">
                                          <p:val>
                                            <p:strVal val="0-#ppt_w/2"/>
                                          </p:val>
                                        </p:tav>
                                        <p:tav tm="100000">
                                          <p:val>
                                            <p:strVal val="#ppt_x"/>
                                          </p:val>
                                        </p:tav>
                                      </p:tavLst>
                                    </p:anim>
                                    <p:anim calcmode="lin" valueType="num">
                                      <p:cBhvr additive="base">
                                        <p:cTn dur="500" fill="hold" id="36"/>
                                        <p:tgtEl>
                                          <p:spTgt spid="34"/>
                                        </p:tgtEl>
                                        <p:attrNameLst>
                                          <p:attrName>ppt_y</p:attrName>
                                        </p:attrNameLst>
                                      </p:cBhvr>
                                      <p:tavLst>
                                        <p:tav tm="0">
                                          <p:val>
                                            <p:strVal val="#ppt_y"/>
                                          </p:val>
                                        </p:tav>
                                        <p:tav tm="100000">
                                          <p:val>
                                            <p:strVal val="#ppt_y"/>
                                          </p:val>
                                        </p:tav>
                                      </p:tavLst>
                                    </p:anim>
                                  </p:childTnLst>
                                </p:cTn>
                              </p:par>
                              <p:par>
                                <p:cTn fill="hold" id="37" nodeType="withEffect" presetClass="entr" presetID="2" presetSubtype="2">
                                  <p:stCondLst>
                                    <p:cond delay="0"/>
                                  </p:stCondLst>
                                  <p:childTnLst>
                                    <p:set>
                                      <p:cBhvr>
                                        <p:cTn dur="1" fill="hold" id="38">
                                          <p:stCondLst>
                                            <p:cond delay="0"/>
                                          </p:stCondLst>
                                        </p:cTn>
                                        <p:tgtEl>
                                          <p:spTgt spid="37"/>
                                        </p:tgtEl>
                                        <p:attrNameLst>
                                          <p:attrName>style.visibility</p:attrName>
                                        </p:attrNameLst>
                                      </p:cBhvr>
                                      <p:to>
                                        <p:strVal val="visible"/>
                                      </p:to>
                                    </p:set>
                                    <p:anim calcmode="lin" valueType="num">
                                      <p:cBhvr additive="base">
                                        <p:cTn dur="500" fill="hold" id="39"/>
                                        <p:tgtEl>
                                          <p:spTgt spid="37"/>
                                        </p:tgtEl>
                                        <p:attrNameLst>
                                          <p:attrName>ppt_x</p:attrName>
                                        </p:attrNameLst>
                                      </p:cBhvr>
                                      <p:tavLst>
                                        <p:tav tm="0">
                                          <p:val>
                                            <p:strVal val="1+#ppt_w/2"/>
                                          </p:val>
                                        </p:tav>
                                        <p:tav tm="100000">
                                          <p:val>
                                            <p:strVal val="#ppt_x"/>
                                          </p:val>
                                        </p:tav>
                                      </p:tavLst>
                                    </p:anim>
                                    <p:anim calcmode="lin" valueType="num">
                                      <p:cBhvr additive="base">
                                        <p:cTn dur="500" fill="hold" id="40"/>
                                        <p:tgtEl>
                                          <p:spTgt spid="37"/>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3000"/>
                            </p:stCondLst>
                            <p:childTnLst>
                              <p:par>
                                <p:cTn fill="hold" grpId="0" id="42" nodeType="afterEffect" presetClass="entr" presetID="22" presetSubtype="1">
                                  <p:stCondLst>
                                    <p:cond delay="0"/>
                                  </p:stCondLst>
                                  <p:childTnLst>
                                    <p:set>
                                      <p:cBhvr>
                                        <p:cTn dur="1" fill="hold" id="43">
                                          <p:stCondLst>
                                            <p:cond delay="0"/>
                                          </p:stCondLst>
                                        </p:cTn>
                                        <p:tgtEl>
                                          <p:spTgt spid="7"/>
                                        </p:tgtEl>
                                        <p:attrNameLst>
                                          <p:attrName>style.visibility</p:attrName>
                                        </p:attrNameLst>
                                      </p:cBhvr>
                                      <p:to>
                                        <p:strVal val="visible"/>
                                      </p:to>
                                    </p:set>
                                    <p:animEffect filter="wipe(up)" transition="in">
                                      <p:cBhvr>
                                        <p:cTn dur="500" id="44"/>
                                        <p:tgtEl>
                                          <p:spTgt spid="7"/>
                                        </p:tgtEl>
                                      </p:cBhvr>
                                    </p:animEffect>
                                  </p:childTnLst>
                                </p:cTn>
                              </p:par>
                            </p:childTnLst>
                          </p:cTn>
                        </p:par>
                        <p:par>
                          <p:cTn fill="hold" id="45" nodeType="afterGroup">
                            <p:stCondLst>
                              <p:cond delay="3500"/>
                            </p:stCondLst>
                            <p:childTnLst>
                              <p:par>
                                <p:cTn fill="hold" id="46" nodeType="afterEffect" presetClass="entr" presetID="22" presetSubtype="1">
                                  <p:stCondLst>
                                    <p:cond delay="0"/>
                                  </p:stCondLst>
                                  <p:childTnLst>
                                    <p:set>
                                      <p:cBhvr>
                                        <p:cTn dur="1" fill="hold" id="47">
                                          <p:stCondLst>
                                            <p:cond delay="0"/>
                                          </p:stCondLst>
                                        </p:cTn>
                                        <p:tgtEl>
                                          <p:spTgt spid="12"/>
                                        </p:tgtEl>
                                        <p:attrNameLst>
                                          <p:attrName>style.visibility</p:attrName>
                                        </p:attrNameLst>
                                      </p:cBhvr>
                                      <p:to>
                                        <p:strVal val="visible"/>
                                      </p:to>
                                    </p:set>
                                    <p:animEffect filter="wipe(up)" transition="in">
                                      <p:cBhvr>
                                        <p:cTn dur="500" id="48"/>
                                        <p:tgtEl>
                                          <p:spTgt spid="12"/>
                                        </p:tgtEl>
                                      </p:cBhvr>
                                    </p:animEffect>
                                  </p:childTnLst>
                                </p:cTn>
                              </p:par>
                            </p:childTnLst>
                          </p:cTn>
                        </p:par>
                        <p:par>
                          <p:cTn fill="hold" id="49" nodeType="afterGroup">
                            <p:stCondLst>
                              <p:cond delay="4000"/>
                            </p:stCondLst>
                            <p:childTnLst>
                              <p:par>
                                <p:cTn fill="hold" id="50" nodeType="afterEffect" presetClass="entr" presetID="42" presetSubtype="0">
                                  <p:stCondLst>
                                    <p:cond delay="0"/>
                                  </p:stCondLst>
                                  <p:childTnLst>
                                    <p:set>
                                      <p:cBhvr>
                                        <p:cTn dur="1" fill="hold" id="51">
                                          <p:stCondLst>
                                            <p:cond delay="0"/>
                                          </p:stCondLst>
                                        </p:cTn>
                                        <p:tgtEl>
                                          <p:spTgt spid="43"/>
                                        </p:tgtEl>
                                        <p:attrNameLst>
                                          <p:attrName>style.visibility</p:attrName>
                                        </p:attrNameLst>
                                      </p:cBhvr>
                                      <p:to>
                                        <p:strVal val="visible"/>
                                      </p:to>
                                    </p:set>
                                    <p:animEffect filter="fade" transition="in">
                                      <p:cBhvr>
                                        <p:cTn dur="500" id="52"/>
                                        <p:tgtEl>
                                          <p:spTgt spid="43"/>
                                        </p:tgtEl>
                                      </p:cBhvr>
                                    </p:animEffect>
                                    <p:anim calcmode="lin" valueType="num">
                                      <p:cBhvr>
                                        <p:cTn dur="500" fill="hold" id="53"/>
                                        <p:tgtEl>
                                          <p:spTgt spid="43"/>
                                        </p:tgtEl>
                                        <p:attrNameLst>
                                          <p:attrName>ppt_x</p:attrName>
                                        </p:attrNameLst>
                                      </p:cBhvr>
                                      <p:tavLst>
                                        <p:tav tm="0">
                                          <p:val>
                                            <p:strVal val="#ppt_x"/>
                                          </p:val>
                                        </p:tav>
                                        <p:tav tm="100000">
                                          <p:val>
                                            <p:strVal val="#ppt_x"/>
                                          </p:val>
                                        </p:tav>
                                      </p:tavLst>
                                    </p:anim>
                                    <p:anim calcmode="lin" valueType="num">
                                      <p:cBhvr>
                                        <p:cTn dur="500" fill="hold" id="54"/>
                                        <p:tgtEl>
                                          <p:spTgt spid="43"/>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100"/>
                                  </p:stCondLst>
                                  <p:childTnLst>
                                    <p:set>
                                      <p:cBhvr>
                                        <p:cTn dur="1" fill="hold" id="56">
                                          <p:stCondLst>
                                            <p:cond delay="0"/>
                                          </p:stCondLst>
                                        </p:cTn>
                                        <p:tgtEl>
                                          <p:spTgt spid="46"/>
                                        </p:tgtEl>
                                        <p:attrNameLst>
                                          <p:attrName>style.visibility</p:attrName>
                                        </p:attrNameLst>
                                      </p:cBhvr>
                                      <p:to>
                                        <p:strVal val="visible"/>
                                      </p:to>
                                    </p:set>
                                    <p:animEffect filter="fade" transition="in">
                                      <p:cBhvr>
                                        <p:cTn dur="500" id="57"/>
                                        <p:tgtEl>
                                          <p:spTgt spid="46"/>
                                        </p:tgtEl>
                                      </p:cBhvr>
                                    </p:animEffect>
                                    <p:anim calcmode="lin" valueType="num">
                                      <p:cBhvr>
                                        <p:cTn dur="500" fill="hold" id="58"/>
                                        <p:tgtEl>
                                          <p:spTgt spid="46"/>
                                        </p:tgtEl>
                                        <p:attrNameLst>
                                          <p:attrName>ppt_x</p:attrName>
                                        </p:attrNameLst>
                                      </p:cBhvr>
                                      <p:tavLst>
                                        <p:tav tm="0">
                                          <p:val>
                                            <p:strVal val="#ppt_x"/>
                                          </p:val>
                                        </p:tav>
                                        <p:tav tm="100000">
                                          <p:val>
                                            <p:strVal val="#ppt_x"/>
                                          </p:val>
                                        </p:tav>
                                      </p:tavLst>
                                    </p:anim>
                                    <p:anim calcmode="lin" valueType="num">
                                      <p:cBhvr>
                                        <p:cTn dur="500" fill="hold" id="59"/>
                                        <p:tgtEl>
                                          <p:spTgt spid="46"/>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200"/>
                                  </p:stCondLst>
                                  <p:childTnLst>
                                    <p:set>
                                      <p:cBhvr>
                                        <p:cTn dur="1" fill="hold" id="61">
                                          <p:stCondLst>
                                            <p:cond delay="0"/>
                                          </p:stCondLst>
                                        </p:cTn>
                                        <p:tgtEl>
                                          <p:spTgt spid="49"/>
                                        </p:tgtEl>
                                        <p:attrNameLst>
                                          <p:attrName>style.visibility</p:attrName>
                                        </p:attrNameLst>
                                      </p:cBhvr>
                                      <p:to>
                                        <p:strVal val="visible"/>
                                      </p:to>
                                    </p:set>
                                    <p:animEffect filter="fade" transition="in">
                                      <p:cBhvr>
                                        <p:cTn dur="500" id="62"/>
                                        <p:tgtEl>
                                          <p:spTgt spid="49"/>
                                        </p:tgtEl>
                                      </p:cBhvr>
                                    </p:animEffect>
                                    <p:anim calcmode="lin" valueType="num">
                                      <p:cBhvr>
                                        <p:cTn dur="500" fill="hold" id="63"/>
                                        <p:tgtEl>
                                          <p:spTgt spid="49"/>
                                        </p:tgtEl>
                                        <p:attrNameLst>
                                          <p:attrName>ppt_x</p:attrName>
                                        </p:attrNameLst>
                                      </p:cBhvr>
                                      <p:tavLst>
                                        <p:tav tm="0">
                                          <p:val>
                                            <p:strVal val="#ppt_x"/>
                                          </p:val>
                                        </p:tav>
                                        <p:tav tm="100000">
                                          <p:val>
                                            <p:strVal val="#ppt_x"/>
                                          </p:val>
                                        </p:tav>
                                      </p:tavLst>
                                    </p:anim>
                                    <p:anim calcmode="lin" valueType="num">
                                      <p:cBhvr>
                                        <p:cTn dur="500" fill="hold" id="64"/>
                                        <p:tgtEl>
                                          <p:spTgt spid="49"/>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4700"/>
                            </p:stCondLst>
                            <p:childTnLst>
                              <p:par>
                                <p:cTn fill="hold" id="66" nodeType="afterEffect" presetClass="entr" presetID="42" presetSubtype="0">
                                  <p:stCondLst>
                                    <p:cond delay="0"/>
                                  </p:stCondLst>
                                  <p:childTnLst>
                                    <p:set>
                                      <p:cBhvr>
                                        <p:cTn dur="1" fill="hold" id="67">
                                          <p:stCondLst>
                                            <p:cond delay="0"/>
                                          </p:stCondLst>
                                        </p:cTn>
                                        <p:tgtEl>
                                          <p:spTgt spid="52"/>
                                        </p:tgtEl>
                                        <p:attrNameLst>
                                          <p:attrName>style.visibility</p:attrName>
                                        </p:attrNameLst>
                                      </p:cBhvr>
                                      <p:to>
                                        <p:strVal val="visible"/>
                                      </p:to>
                                    </p:set>
                                    <p:animEffect filter="fade" transition="in">
                                      <p:cBhvr>
                                        <p:cTn dur="400" id="68"/>
                                        <p:tgtEl>
                                          <p:spTgt spid="52"/>
                                        </p:tgtEl>
                                      </p:cBhvr>
                                    </p:animEffect>
                                    <p:anim calcmode="lin" valueType="num">
                                      <p:cBhvr>
                                        <p:cTn dur="400" fill="hold" id="69"/>
                                        <p:tgtEl>
                                          <p:spTgt spid="52"/>
                                        </p:tgtEl>
                                        <p:attrNameLst>
                                          <p:attrName>ppt_x</p:attrName>
                                        </p:attrNameLst>
                                      </p:cBhvr>
                                      <p:tavLst>
                                        <p:tav tm="0">
                                          <p:val>
                                            <p:strVal val="#ppt_x"/>
                                          </p:val>
                                        </p:tav>
                                        <p:tav tm="100000">
                                          <p:val>
                                            <p:strVal val="#ppt_x"/>
                                          </p:val>
                                        </p:tav>
                                      </p:tavLst>
                                    </p:anim>
                                    <p:anim calcmode="lin" valueType="num">
                                      <p:cBhvr>
                                        <p:cTn dur="400" fill="hold" id="70"/>
                                        <p:tgtEl>
                                          <p:spTgt spid="52"/>
                                        </p:tgtEl>
                                        <p:attrNameLst>
                                          <p:attrName>ppt_y</p:attrName>
                                        </p:attrNameLst>
                                      </p:cBhvr>
                                      <p:tavLst>
                                        <p:tav tm="0">
                                          <p:val>
                                            <p:strVal val="#ppt_y+.1"/>
                                          </p:val>
                                        </p:tav>
                                        <p:tav tm="100000">
                                          <p:val>
                                            <p:strVal val="#ppt_y"/>
                                          </p:val>
                                        </p:tav>
                                      </p:tavLst>
                                    </p:anim>
                                  </p:childTnLst>
                                </p:cTn>
                              </p:par>
                              <p:par>
                                <p:cTn fill="hold" id="71" nodeType="withEffect" presetClass="entr" presetID="42" presetSubtype="0">
                                  <p:stCondLst>
                                    <p:cond delay="100"/>
                                  </p:stCondLst>
                                  <p:childTnLst>
                                    <p:set>
                                      <p:cBhvr>
                                        <p:cTn dur="1" fill="hold" id="72">
                                          <p:stCondLst>
                                            <p:cond delay="0"/>
                                          </p:stCondLst>
                                        </p:cTn>
                                        <p:tgtEl>
                                          <p:spTgt spid="56"/>
                                        </p:tgtEl>
                                        <p:attrNameLst>
                                          <p:attrName>style.visibility</p:attrName>
                                        </p:attrNameLst>
                                      </p:cBhvr>
                                      <p:to>
                                        <p:strVal val="visible"/>
                                      </p:to>
                                    </p:set>
                                    <p:animEffect filter="fade" transition="in">
                                      <p:cBhvr>
                                        <p:cTn dur="400" id="73"/>
                                        <p:tgtEl>
                                          <p:spTgt spid="56"/>
                                        </p:tgtEl>
                                      </p:cBhvr>
                                    </p:animEffect>
                                    <p:anim calcmode="lin" valueType="num">
                                      <p:cBhvr>
                                        <p:cTn dur="400" fill="hold" id="74"/>
                                        <p:tgtEl>
                                          <p:spTgt spid="56"/>
                                        </p:tgtEl>
                                        <p:attrNameLst>
                                          <p:attrName>ppt_x</p:attrName>
                                        </p:attrNameLst>
                                      </p:cBhvr>
                                      <p:tavLst>
                                        <p:tav tm="0">
                                          <p:val>
                                            <p:strVal val="#ppt_x"/>
                                          </p:val>
                                        </p:tav>
                                        <p:tav tm="100000">
                                          <p:val>
                                            <p:strVal val="#ppt_x"/>
                                          </p:val>
                                        </p:tav>
                                      </p:tavLst>
                                    </p:anim>
                                    <p:anim calcmode="lin" valueType="num">
                                      <p:cBhvr>
                                        <p:cTn dur="400" fill="hold" id="75"/>
                                        <p:tgtEl>
                                          <p:spTgt spid="56"/>
                                        </p:tgtEl>
                                        <p:attrNameLst>
                                          <p:attrName>ppt_y</p:attrName>
                                        </p:attrNameLst>
                                      </p:cBhvr>
                                      <p:tavLst>
                                        <p:tav tm="0">
                                          <p:val>
                                            <p:strVal val="#ppt_y+.1"/>
                                          </p:val>
                                        </p:tav>
                                        <p:tav tm="100000">
                                          <p:val>
                                            <p:strVal val="#ppt_y"/>
                                          </p:val>
                                        </p:tav>
                                      </p:tavLst>
                                    </p:anim>
                                  </p:childTnLst>
                                </p:cTn>
                              </p:par>
                              <p:par>
                                <p:cTn fill="hold" id="76" nodeType="withEffect" presetClass="entr" presetID="42" presetSubtype="0">
                                  <p:stCondLst>
                                    <p:cond delay="200"/>
                                  </p:stCondLst>
                                  <p:childTnLst>
                                    <p:set>
                                      <p:cBhvr>
                                        <p:cTn dur="1" fill="hold" id="77">
                                          <p:stCondLst>
                                            <p:cond delay="0"/>
                                          </p:stCondLst>
                                        </p:cTn>
                                        <p:tgtEl>
                                          <p:spTgt spid="59"/>
                                        </p:tgtEl>
                                        <p:attrNameLst>
                                          <p:attrName>style.visibility</p:attrName>
                                        </p:attrNameLst>
                                      </p:cBhvr>
                                      <p:to>
                                        <p:strVal val="visible"/>
                                      </p:to>
                                    </p:set>
                                    <p:animEffect filter="fade" transition="in">
                                      <p:cBhvr>
                                        <p:cTn dur="400" id="78"/>
                                        <p:tgtEl>
                                          <p:spTgt spid="59"/>
                                        </p:tgtEl>
                                      </p:cBhvr>
                                    </p:animEffect>
                                    <p:anim calcmode="lin" valueType="num">
                                      <p:cBhvr>
                                        <p:cTn dur="400" fill="hold" id="79"/>
                                        <p:tgtEl>
                                          <p:spTgt spid="59"/>
                                        </p:tgtEl>
                                        <p:attrNameLst>
                                          <p:attrName>ppt_x</p:attrName>
                                        </p:attrNameLst>
                                      </p:cBhvr>
                                      <p:tavLst>
                                        <p:tav tm="0">
                                          <p:val>
                                            <p:strVal val="#ppt_x"/>
                                          </p:val>
                                        </p:tav>
                                        <p:tav tm="100000">
                                          <p:val>
                                            <p:strVal val="#ppt_x"/>
                                          </p:val>
                                        </p:tav>
                                      </p:tavLst>
                                    </p:anim>
                                    <p:anim calcmode="lin" valueType="num">
                                      <p:cBhvr>
                                        <p:cTn dur="400" fill="hold" id="80"/>
                                        <p:tgtEl>
                                          <p:spTgt spid="59"/>
                                        </p:tgtEl>
                                        <p:attrNameLst>
                                          <p:attrName>ppt_y</p:attrName>
                                        </p:attrNameLst>
                                      </p:cBhvr>
                                      <p:tavLst>
                                        <p:tav tm="0">
                                          <p:val>
                                            <p:strVal val="#ppt_y+.1"/>
                                          </p:val>
                                        </p:tav>
                                        <p:tav tm="100000">
                                          <p:val>
                                            <p:strVal val="#ppt_y"/>
                                          </p:val>
                                        </p:tav>
                                      </p:tavLst>
                                    </p:anim>
                                  </p:childTnLst>
                                </p:cTn>
                              </p:par>
                              <p:par>
                                <p:cTn fill="hold" id="81" nodeType="withEffect" presetClass="entr" presetID="42" presetSubtype="0">
                                  <p:stCondLst>
                                    <p:cond delay="300"/>
                                  </p:stCondLst>
                                  <p:childTnLst>
                                    <p:set>
                                      <p:cBhvr>
                                        <p:cTn dur="1" fill="hold" id="82">
                                          <p:stCondLst>
                                            <p:cond delay="0"/>
                                          </p:stCondLst>
                                        </p:cTn>
                                        <p:tgtEl>
                                          <p:spTgt spid="62"/>
                                        </p:tgtEl>
                                        <p:attrNameLst>
                                          <p:attrName>style.visibility</p:attrName>
                                        </p:attrNameLst>
                                      </p:cBhvr>
                                      <p:to>
                                        <p:strVal val="visible"/>
                                      </p:to>
                                    </p:set>
                                    <p:animEffect filter="fade" transition="in">
                                      <p:cBhvr>
                                        <p:cTn dur="400" id="83"/>
                                        <p:tgtEl>
                                          <p:spTgt spid="62"/>
                                        </p:tgtEl>
                                      </p:cBhvr>
                                    </p:animEffect>
                                    <p:anim calcmode="lin" valueType="num">
                                      <p:cBhvr>
                                        <p:cTn dur="400" fill="hold" id="84"/>
                                        <p:tgtEl>
                                          <p:spTgt spid="62"/>
                                        </p:tgtEl>
                                        <p:attrNameLst>
                                          <p:attrName>ppt_x</p:attrName>
                                        </p:attrNameLst>
                                      </p:cBhvr>
                                      <p:tavLst>
                                        <p:tav tm="0">
                                          <p:val>
                                            <p:strVal val="#ppt_x"/>
                                          </p:val>
                                        </p:tav>
                                        <p:tav tm="100000">
                                          <p:val>
                                            <p:strVal val="#ppt_x"/>
                                          </p:val>
                                        </p:tav>
                                      </p:tavLst>
                                    </p:anim>
                                    <p:anim calcmode="lin" valueType="num">
                                      <p:cBhvr>
                                        <p:cTn dur="400" fill="hold" id="85"/>
                                        <p:tgtEl>
                                          <p:spTgt spid="62"/>
                                        </p:tgtEl>
                                        <p:attrNameLst>
                                          <p:attrName>ppt_y</p:attrName>
                                        </p:attrNameLst>
                                      </p:cBhvr>
                                      <p:tavLst>
                                        <p:tav tm="0">
                                          <p:val>
                                            <p:strVal val="#ppt_y+.1"/>
                                          </p:val>
                                        </p:tav>
                                        <p:tav tm="100000">
                                          <p:val>
                                            <p:strVal val="#ppt_y"/>
                                          </p:val>
                                        </p:tav>
                                      </p:tavLst>
                                    </p:anim>
                                  </p:childTnLst>
                                </p:cTn>
                              </p:par>
                              <p:par>
                                <p:cTn fill="hold" id="86" nodeType="withEffect" presetClass="entr" presetID="42" presetSubtype="0">
                                  <p:stCondLst>
                                    <p:cond delay="400"/>
                                  </p:stCondLst>
                                  <p:childTnLst>
                                    <p:set>
                                      <p:cBhvr>
                                        <p:cTn dur="1" fill="hold" id="87">
                                          <p:stCondLst>
                                            <p:cond delay="0"/>
                                          </p:stCondLst>
                                        </p:cTn>
                                        <p:tgtEl>
                                          <p:spTgt spid="65"/>
                                        </p:tgtEl>
                                        <p:attrNameLst>
                                          <p:attrName>style.visibility</p:attrName>
                                        </p:attrNameLst>
                                      </p:cBhvr>
                                      <p:to>
                                        <p:strVal val="visible"/>
                                      </p:to>
                                    </p:set>
                                    <p:animEffect filter="fade" transition="in">
                                      <p:cBhvr>
                                        <p:cTn dur="400" id="88"/>
                                        <p:tgtEl>
                                          <p:spTgt spid="65"/>
                                        </p:tgtEl>
                                      </p:cBhvr>
                                    </p:animEffect>
                                    <p:anim calcmode="lin" valueType="num">
                                      <p:cBhvr>
                                        <p:cTn dur="400" fill="hold" id="89"/>
                                        <p:tgtEl>
                                          <p:spTgt spid="65"/>
                                        </p:tgtEl>
                                        <p:attrNameLst>
                                          <p:attrName>ppt_x</p:attrName>
                                        </p:attrNameLst>
                                      </p:cBhvr>
                                      <p:tavLst>
                                        <p:tav tm="0">
                                          <p:val>
                                            <p:strVal val="#ppt_x"/>
                                          </p:val>
                                        </p:tav>
                                        <p:tav tm="100000">
                                          <p:val>
                                            <p:strVal val="#ppt_x"/>
                                          </p:val>
                                        </p:tav>
                                      </p:tavLst>
                                    </p:anim>
                                    <p:anim calcmode="lin" valueType="num">
                                      <p:cBhvr>
                                        <p:cTn dur="400" fill="hold" id="90"/>
                                        <p:tgtEl>
                                          <p:spTgt spid="65"/>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5500"/>
                            </p:stCondLst>
                            <p:childTnLst>
                              <p:par>
                                <p:cTn fill="hold" id="92" nodeType="afterEffect" presetClass="entr" presetID="22" presetSubtype="1">
                                  <p:stCondLst>
                                    <p:cond delay="0"/>
                                  </p:stCondLst>
                                  <p:childTnLst>
                                    <p:set>
                                      <p:cBhvr>
                                        <p:cTn dur="1" fill="hold" id="93">
                                          <p:stCondLst>
                                            <p:cond delay="0"/>
                                          </p:stCondLst>
                                        </p:cTn>
                                        <p:tgtEl>
                                          <p:spTgt spid="20"/>
                                        </p:tgtEl>
                                        <p:attrNameLst>
                                          <p:attrName>style.visibility</p:attrName>
                                        </p:attrNameLst>
                                      </p:cBhvr>
                                      <p:to>
                                        <p:strVal val="visible"/>
                                      </p:to>
                                    </p:set>
                                    <p:animEffect filter="wipe(up)" transition="in">
                                      <p:cBhvr>
                                        <p:cTn dur="500" id="94"/>
                                        <p:tgtEl>
                                          <p:spTgt spid="20"/>
                                        </p:tgtEl>
                                      </p:cBhvr>
                                    </p:animEffect>
                                  </p:childTnLst>
                                </p:cTn>
                              </p:par>
                            </p:childTnLst>
                          </p:cTn>
                        </p:par>
                        <p:par>
                          <p:cTn fill="hold" id="95" nodeType="afterGroup">
                            <p:stCondLst>
                              <p:cond delay="6000"/>
                            </p:stCondLst>
                            <p:childTnLst>
                              <p:par>
                                <p:cTn fill="hold" id="96" nodeType="afterEffect" presetClass="entr" presetID="42" presetSubtype="0">
                                  <p:stCondLst>
                                    <p:cond delay="0"/>
                                  </p:stCondLst>
                                  <p:childTnLst>
                                    <p:set>
                                      <p:cBhvr>
                                        <p:cTn dur="1" fill="hold" id="97">
                                          <p:stCondLst>
                                            <p:cond delay="0"/>
                                          </p:stCondLst>
                                        </p:cTn>
                                        <p:tgtEl>
                                          <p:spTgt spid="68"/>
                                        </p:tgtEl>
                                        <p:attrNameLst>
                                          <p:attrName>style.visibility</p:attrName>
                                        </p:attrNameLst>
                                      </p:cBhvr>
                                      <p:to>
                                        <p:strVal val="visible"/>
                                      </p:to>
                                    </p:set>
                                    <p:animEffect filter="fade" transition="in">
                                      <p:cBhvr>
                                        <p:cTn dur="400" id="98"/>
                                        <p:tgtEl>
                                          <p:spTgt spid="68"/>
                                        </p:tgtEl>
                                      </p:cBhvr>
                                    </p:animEffect>
                                    <p:anim calcmode="lin" valueType="num">
                                      <p:cBhvr>
                                        <p:cTn dur="400" fill="hold" id="99"/>
                                        <p:tgtEl>
                                          <p:spTgt spid="68"/>
                                        </p:tgtEl>
                                        <p:attrNameLst>
                                          <p:attrName>ppt_x</p:attrName>
                                        </p:attrNameLst>
                                      </p:cBhvr>
                                      <p:tavLst>
                                        <p:tav tm="0">
                                          <p:val>
                                            <p:strVal val="#ppt_x"/>
                                          </p:val>
                                        </p:tav>
                                        <p:tav tm="100000">
                                          <p:val>
                                            <p:strVal val="#ppt_x"/>
                                          </p:val>
                                        </p:tav>
                                      </p:tavLst>
                                    </p:anim>
                                    <p:anim calcmode="lin" valueType="num">
                                      <p:cBhvr>
                                        <p:cTn dur="400" fill="hold" id="100"/>
                                        <p:tgtEl>
                                          <p:spTgt spid="68"/>
                                        </p:tgtEl>
                                        <p:attrNameLst>
                                          <p:attrName>ppt_y</p:attrName>
                                        </p:attrNameLst>
                                      </p:cBhvr>
                                      <p:tavLst>
                                        <p:tav tm="0">
                                          <p:val>
                                            <p:strVal val="#ppt_y+.1"/>
                                          </p:val>
                                        </p:tav>
                                        <p:tav tm="100000">
                                          <p:val>
                                            <p:strVal val="#ppt_y"/>
                                          </p:val>
                                        </p:tav>
                                      </p:tavLst>
                                    </p:anim>
                                  </p:childTnLst>
                                </p:cTn>
                              </p:par>
                              <p:par>
                                <p:cTn fill="hold" id="101" nodeType="withEffect" presetClass="entr" presetID="42" presetSubtype="0">
                                  <p:stCondLst>
                                    <p:cond delay="0"/>
                                  </p:stCondLst>
                                  <p:childTnLst>
                                    <p:set>
                                      <p:cBhvr>
                                        <p:cTn dur="1" fill="hold" id="102">
                                          <p:stCondLst>
                                            <p:cond delay="0"/>
                                          </p:stCondLst>
                                        </p:cTn>
                                        <p:tgtEl>
                                          <p:spTgt spid="71"/>
                                        </p:tgtEl>
                                        <p:attrNameLst>
                                          <p:attrName>style.visibility</p:attrName>
                                        </p:attrNameLst>
                                      </p:cBhvr>
                                      <p:to>
                                        <p:strVal val="visible"/>
                                      </p:to>
                                    </p:set>
                                    <p:animEffect filter="fade" transition="in">
                                      <p:cBhvr>
                                        <p:cTn dur="400" id="103"/>
                                        <p:tgtEl>
                                          <p:spTgt spid="71"/>
                                        </p:tgtEl>
                                      </p:cBhvr>
                                    </p:animEffect>
                                    <p:anim calcmode="lin" valueType="num">
                                      <p:cBhvr>
                                        <p:cTn dur="400" fill="hold" id="104"/>
                                        <p:tgtEl>
                                          <p:spTgt spid="71"/>
                                        </p:tgtEl>
                                        <p:attrNameLst>
                                          <p:attrName>ppt_x</p:attrName>
                                        </p:attrNameLst>
                                      </p:cBhvr>
                                      <p:tavLst>
                                        <p:tav tm="0">
                                          <p:val>
                                            <p:strVal val="#ppt_x"/>
                                          </p:val>
                                        </p:tav>
                                        <p:tav tm="100000">
                                          <p:val>
                                            <p:strVal val="#ppt_x"/>
                                          </p:val>
                                        </p:tav>
                                      </p:tavLst>
                                    </p:anim>
                                    <p:anim calcmode="lin" valueType="num">
                                      <p:cBhvr>
                                        <p:cTn dur="400" fill="hold" id="105"/>
                                        <p:tgtEl>
                                          <p:spTgt spid="71"/>
                                        </p:tgtEl>
                                        <p:attrNameLst>
                                          <p:attrName>ppt_y</p:attrName>
                                        </p:attrNameLst>
                                      </p:cBhvr>
                                      <p:tavLst>
                                        <p:tav tm="0">
                                          <p:val>
                                            <p:strVal val="#ppt_y+.1"/>
                                          </p:val>
                                        </p:tav>
                                        <p:tav tm="100000">
                                          <p:val>
                                            <p:strVal val="#ppt_y"/>
                                          </p:val>
                                        </p:tav>
                                      </p:tavLst>
                                    </p:anim>
                                  </p:childTnLst>
                                </p:cTn>
                              </p:par>
                            </p:childTnLst>
                          </p:cTn>
                        </p:par>
                        <p:par>
                          <p:cTn fill="hold" id="106" nodeType="afterGroup">
                            <p:stCondLst>
                              <p:cond delay="6400"/>
                            </p:stCondLst>
                            <p:childTnLst>
                              <p:par>
                                <p:cTn fill="hold" id="107" nodeType="afterEffect" presetClass="entr" presetID="22" presetSubtype="1">
                                  <p:stCondLst>
                                    <p:cond delay="0"/>
                                  </p:stCondLst>
                                  <p:childTnLst>
                                    <p:set>
                                      <p:cBhvr>
                                        <p:cTn dur="1" fill="hold" id="108">
                                          <p:stCondLst>
                                            <p:cond delay="0"/>
                                          </p:stCondLst>
                                        </p:cTn>
                                        <p:tgtEl>
                                          <p:spTgt spid="25"/>
                                        </p:tgtEl>
                                        <p:attrNameLst>
                                          <p:attrName>style.visibility</p:attrName>
                                        </p:attrNameLst>
                                      </p:cBhvr>
                                      <p:to>
                                        <p:strVal val="visible"/>
                                      </p:to>
                                    </p:set>
                                    <p:animEffect filter="wipe(up)" transition="in">
                                      <p:cBhvr>
                                        <p:cTn dur="500" id="109"/>
                                        <p:tgtEl>
                                          <p:spTgt spid="25"/>
                                        </p:tgtEl>
                                      </p:cBhvr>
                                    </p:animEffect>
                                  </p:childTnLst>
                                </p:cTn>
                              </p:par>
                            </p:childTnLst>
                          </p:cTn>
                        </p:par>
                        <p:par>
                          <p:cTn fill="hold" id="110" nodeType="afterGroup">
                            <p:stCondLst>
                              <p:cond delay="6900"/>
                            </p:stCondLst>
                            <p:childTnLst>
                              <p:par>
                                <p:cTn fill="hold" id="111" nodeType="afterEffect" presetClass="entr" presetID="42" presetSubtype="0">
                                  <p:stCondLst>
                                    <p:cond delay="0"/>
                                  </p:stCondLst>
                                  <p:childTnLst>
                                    <p:set>
                                      <p:cBhvr>
                                        <p:cTn dur="1" fill="hold" id="112">
                                          <p:stCondLst>
                                            <p:cond delay="0"/>
                                          </p:stCondLst>
                                        </p:cTn>
                                        <p:tgtEl>
                                          <p:spTgt spid="74"/>
                                        </p:tgtEl>
                                        <p:attrNameLst>
                                          <p:attrName>style.visibility</p:attrName>
                                        </p:attrNameLst>
                                      </p:cBhvr>
                                      <p:to>
                                        <p:strVal val="visible"/>
                                      </p:to>
                                    </p:set>
                                    <p:animEffect filter="fade" transition="in">
                                      <p:cBhvr>
                                        <p:cTn dur="400" id="113"/>
                                        <p:tgtEl>
                                          <p:spTgt spid="74"/>
                                        </p:tgtEl>
                                      </p:cBhvr>
                                    </p:animEffect>
                                    <p:anim calcmode="lin" valueType="num">
                                      <p:cBhvr>
                                        <p:cTn dur="400" fill="hold" id="114"/>
                                        <p:tgtEl>
                                          <p:spTgt spid="74"/>
                                        </p:tgtEl>
                                        <p:attrNameLst>
                                          <p:attrName>ppt_x</p:attrName>
                                        </p:attrNameLst>
                                      </p:cBhvr>
                                      <p:tavLst>
                                        <p:tav tm="0">
                                          <p:val>
                                            <p:strVal val="#ppt_x"/>
                                          </p:val>
                                        </p:tav>
                                        <p:tav tm="100000">
                                          <p:val>
                                            <p:strVal val="#ppt_x"/>
                                          </p:val>
                                        </p:tav>
                                      </p:tavLst>
                                    </p:anim>
                                    <p:anim calcmode="lin" valueType="num">
                                      <p:cBhvr>
                                        <p:cTn dur="400" fill="hold" id="115"/>
                                        <p:tgtEl>
                                          <p:spTgt spid="74"/>
                                        </p:tgtEl>
                                        <p:attrNameLst>
                                          <p:attrName>ppt_y</p:attrName>
                                        </p:attrNameLst>
                                      </p:cBhvr>
                                      <p:tavLst>
                                        <p:tav tm="0">
                                          <p:val>
                                            <p:strVal val="#ppt_y+.1"/>
                                          </p:val>
                                        </p:tav>
                                        <p:tav tm="100000">
                                          <p:val>
                                            <p:strVal val="#ppt_y"/>
                                          </p:val>
                                        </p:tav>
                                      </p:tavLst>
                                    </p:anim>
                                  </p:childTnLst>
                                </p:cTn>
                              </p:par>
                              <p:par>
                                <p:cTn fill="hold" id="116" nodeType="withEffect" presetClass="entr" presetID="42" presetSubtype="0">
                                  <p:stCondLst>
                                    <p:cond delay="100"/>
                                  </p:stCondLst>
                                  <p:childTnLst>
                                    <p:set>
                                      <p:cBhvr>
                                        <p:cTn dur="1" fill="hold" id="117">
                                          <p:stCondLst>
                                            <p:cond delay="0"/>
                                          </p:stCondLst>
                                        </p:cTn>
                                        <p:tgtEl>
                                          <p:spTgt spid="77"/>
                                        </p:tgtEl>
                                        <p:attrNameLst>
                                          <p:attrName>style.visibility</p:attrName>
                                        </p:attrNameLst>
                                      </p:cBhvr>
                                      <p:to>
                                        <p:strVal val="visible"/>
                                      </p:to>
                                    </p:set>
                                    <p:animEffect filter="fade" transition="in">
                                      <p:cBhvr>
                                        <p:cTn dur="400" id="118"/>
                                        <p:tgtEl>
                                          <p:spTgt spid="77"/>
                                        </p:tgtEl>
                                      </p:cBhvr>
                                    </p:animEffect>
                                    <p:anim calcmode="lin" valueType="num">
                                      <p:cBhvr>
                                        <p:cTn dur="400" fill="hold" id="119"/>
                                        <p:tgtEl>
                                          <p:spTgt spid="77"/>
                                        </p:tgtEl>
                                        <p:attrNameLst>
                                          <p:attrName>ppt_x</p:attrName>
                                        </p:attrNameLst>
                                      </p:cBhvr>
                                      <p:tavLst>
                                        <p:tav tm="0">
                                          <p:val>
                                            <p:strVal val="#ppt_x"/>
                                          </p:val>
                                        </p:tav>
                                        <p:tav tm="100000">
                                          <p:val>
                                            <p:strVal val="#ppt_x"/>
                                          </p:val>
                                        </p:tav>
                                      </p:tavLst>
                                    </p:anim>
                                    <p:anim calcmode="lin" valueType="num">
                                      <p:cBhvr>
                                        <p:cTn dur="400" fill="hold" id="120"/>
                                        <p:tgtEl>
                                          <p:spTgt spid="77"/>
                                        </p:tgtEl>
                                        <p:attrNameLst>
                                          <p:attrName>ppt_y</p:attrName>
                                        </p:attrNameLst>
                                      </p:cBhvr>
                                      <p:tavLst>
                                        <p:tav tm="0">
                                          <p:val>
                                            <p:strVal val="#ppt_y+.1"/>
                                          </p:val>
                                        </p:tav>
                                        <p:tav tm="100000">
                                          <p:val>
                                            <p:strVal val="#ppt_y"/>
                                          </p:val>
                                        </p:tav>
                                      </p:tavLst>
                                    </p:anim>
                                  </p:childTnLst>
                                </p:cTn>
                              </p:par>
                              <p:par>
                                <p:cTn fill="hold" id="121" nodeType="withEffect" presetClass="entr" presetID="42" presetSubtype="0">
                                  <p:stCondLst>
                                    <p:cond delay="200"/>
                                  </p:stCondLst>
                                  <p:childTnLst>
                                    <p:set>
                                      <p:cBhvr>
                                        <p:cTn dur="1" fill="hold" id="122">
                                          <p:stCondLst>
                                            <p:cond delay="0"/>
                                          </p:stCondLst>
                                        </p:cTn>
                                        <p:tgtEl>
                                          <p:spTgt spid="80"/>
                                        </p:tgtEl>
                                        <p:attrNameLst>
                                          <p:attrName>style.visibility</p:attrName>
                                        </p:attrNameLst>
                                      </p:cBhvr>
                                      <p:to>
                                        <p:strVal val="visible"/>
                                      </p:to>
                                    </p:set>
                                    <p:animEffect filter="fade" transition="in">
                                      <p:cBhvr>
                                        <p:cTn dur="400" id="123"/>
                                        <p:tgtEl>
                                          <p:spTgt spid="80"/>
                                        </p:tgtEl>
                                      </p:cBhvr>
                                    </p:animEffect>
                                    <p:anim calcmode="lin" valueType="num">
                                      <p:cBhvr>
                                        <p:cTn dur="400" fill="hold" id="124"/>
                                        <p:tgtEl>
                                          <p:spTgt spid="80"/>
                                        </p:tgtEl>
                                        <p:attrNameLst>
                                          <p:attrName>ppt_x</p:attrName>
                                        </p:attrNameLst>
                                      </p:cBhvr>
                                      <p:tavLst>
                                        <p:tav tm="0">
                                          <p:val>
                                            <p:strVal val="#ppt_x"/>
                                          </p:val>
                                        </p:tav>
                                        <p:tav tm="100000">
                                          <p:val>
                                            <p:strVal val="#ppt_x"/>
                                          </p:val>
                                        </p:tav>
                                      </p:tavLst>
                                    </p:anim>
                                    <p:anim calcmode="lin" valueType="num">
                                      <p:cBhvr>
                                        <p:cTn dur="400" fill="hold" id="125"/>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6"/>
      <p:bldP grpId="0" spid="7"/>
      <p:bldP grpId="0" spid="3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1">
      <a:dk1>
        <a:sysClr val="windowText" lastClr="000000"/>
      </a:dk1>
      <a:lt1>
        <a:sysClr val="window" lastClr="FFFFFF"/>
      </a:lt1>
      <a:dk2>
        <a:srgbClr val="797979"/>
      </a:dk2>
      <a:lt2>
        <a:srgbClr val="43B4E3"/>
      </a:lt2>
      <a:accent1>
        <a:srgbClr val="0070C0"/>
      </a:accent1>
      <a:accent2>
        <a:srgbClr val="CECECE"/>
      </a:accent2>
      <a:accent3>
        <a:srgbClr val="329FD1"/>
      </a:accent3>
      <a:accent4>
        <a:srgbClr val="CECECE"/>
      </a:accent4>
      <a:accent5>
        <a:srgbClr val="0070C0"/>
      </a:accent5>
      <a:accent6>
        <a:srgbClr val="CECECE"/>
      </a:accent6>
      <a:hlink>
        <a:srgbClr val="169EBE"/>
      </a:hlink>
      <a:folHlink>
        <a:srgbClr val="0070C0"/>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249</Paragraphs>
  <Slides>27</Slides>
  <Notes>27</Notes>
  <TotalTime>336</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27</vt:i4>
      </vt:variant>
    </vt:vector>
  </HeadingPairs>
  <TitlesOfParts>
    <vt:vector baseType="lpstr" size="49">
      <vt:lpstr>Arial</vt:lpstr>
      <vt:lpstr>Calibri Light</vt:lpstr>
      <vt:lpstr>Calibri</vt:lpstr>
      <vt:lpstr>Bauhaus 93</vt:lpstr>
      <vt:lpstr>Impact</vt:lpstr>
      <vt:lpstr>微软雅黑</vt:lpstr>
      <vt:lpstr>方正正大黑简体</vt:lpstr>
      <vt:lpstr>方正中等线_GBK</vt:lpstr>
      <vt:lpstr>造字工房悦黑演示版常规体</vt:lpstr>
      <vt:lpstr>Open Sans</vt:lpstr>
      <vt:lpstr>PT Sans</vt:lpstr>
      <vt:lpstr>宋体</vt:lpstr>
      <vt:lpstr>Lato Regular</vt:lpstr>
      <vt:lpstr>陈继世-硬笔行书</vt:lpstr>
      <vt:lpstr>造字工房悦圆演示版常规体</vt:lpstr>
      <vt:lpstr>黑体</vt:lpstr>
      <vt:lpstr>微软雅黑 Light</vt:lpstr>
      <vt:lpstr>ＭＳ Ｐゴシック</vt:lpstr>
      <vt:lpstr>Open Sans Light</vt:lpstr>
      <vt:lpstr>Gill Sans</vt:lpstr>
      <vt:lpstr>方正黄草_GBK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2017-01-20T08:23:58Z</dcterms:created>
  <cp:lastModifiedBy>优品PPT</cp:lastModifiedBy>
  <dcterms:modified xsi:type="dcterms:W3CDTF">2021-08-20T11:04:55Z</dcterms:modified>
  <cp:revision>28</cp:revision>
  <dc:title>PowerPoint 演示文稿</dc:title>
</cp:coreProperties>
</file>