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handoutMasterIdLst>
    <p:handoutMasterId r:id="rId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7104063" cy="10234613"/>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314" autoAdjust="0"/>
  </p:normalViewPr>
  <p:slideViewPr>
    <p:cSldViewPr snapToGrid="0">
      <p:cViewPr varScale="1">
        <p:scale>
          <a:sx n="108" d="100"/>
          <a:sy n="108" d="100"/>
        </p:scale>
        <p:origin x="768" y="15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2021/1/31</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26454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2021/1/31</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1079916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15302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234824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2519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57916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172377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782244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05560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041949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7548414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875722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91560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2021/1/31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jpe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1"/>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98858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2.jpe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5.png" Type="http://schemas.openxmlformats.org/officeDocument/2006/relationships/image"/><Relationship Id="rId3"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4.png" Type="http://schemas.openxmlformats.org/officeDocument/2006/relationships/image"/><Relationship Id="rId11" Target="../media/image3.png" Type="http://schemas.openxmlformats.org/officeDocument/2006/relationships/image"/><Relationship Id="rId2" Target="../media/image16.jpeg" Type="http://schemas.openxmlformats.org/officeDocument/2006/relationships/image"/><Relationship Id="rId3" Target="../media/image17.pn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5.jpeg" Type="http://schemas.openxmlformats.org/officeDocument/2006/relationships/image"/><Relationship Id="rId3" Target="../media/image26.jpe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 Id="rId6"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素材CNN sccnn" id="3077" name="图片 3076"/>
          <p:cNvPicPr>
            <a:picLocks noChangeAspect="1"/>
          </p:cNvPicPr>
          <p:nvPr/>
        </p:nvPicPr>
        <p:blipFill>
          <a:blip r:embed="rId2">
            <a:lum contrast="12000"/>
          </a:blip>
          <a:stretch>
            <a:fillRect/>
          </a:stretch>
        </p:blipFill>
        <p:spPr>
          <a:xfrm>
            <a:off x="-15240" y="1861185"/>
            <a:ext cx="12210415" cy="3489325"/>
          </a:xfrm>
          <a:prstGeom prst="rect">
            <a:avLst/>
          </a:prstGeom>
          <a:noFill/>
          <a:ln w="9525">
            <a:noFill/>
          </a:ln>
        </p:spPr>
      </p:pic>
      <p:sp>
        <p:nvSpPr>
          <p:cNvPr id="4" name="矩形 3"/>
          <p:cNvSpPr/>
          <p:nvPr/>
        </p:nvSpPr>
        <p:spPr>
          <a:xfrm>
            <a:off x="-15240" y="4517390"/>
            <a:ext cx="12234545" cy="2333625"/>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5240" y="4346575"/>
            <a:ext cx="12234545" cy="113665"/>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27" name="图片 26"/>
          <p:cNvPicPr>
            <a:picLocks noChangeAspect="1"/>
          </p:cNvPicPr>
          <p:nvPr/>
        </p:nvPicPr>
        <p:blipFill>
          <a:blip r:embed="rId3"/>
          <a:stretch>
            <a:fillRect/>
          </a:stretch>
        </p:blipFill>
        <p:spPr>
          <a:xfrm>
            <a:off x="4947920" y="441960"/>
            <a:ext cx="2918460" cy="2941955"/>
          </a:xfrm>
          <a:prstGeom prst="rect">
            <a:avLst/>
          </a:prstGeom>
        </p:spPr>
      </p:pic>
      <p:pic>
        <p:nvPicPr>
          <p:cNvPr descr="9feb2405c9abfd92b7db1a6c0b6762c9" id="6" name="图片 5"/>
          <p:cNvPicPr>
            <a:picLocks noChangeAspect="1"/>
          </p:cNvPicPr>
          <p:nvPr/>
        </p:nvPicPr>
        <p:blipFill>
          <a:blip r:embed="rId4"/>
          <a:stretch>
            <a:fillRect/>
          </a:stretch>
        </p:blipFill>
        <p:spPr>
          <a:xfrm>
            <a:off x="268605" y="-391795"/>
            <a:ext cx="1897380" cy="1897380"/>
          </a:xfrm>
          <a:prstGeom prst="rect">
            <a:avLst/>
          </a:prstGeom>
        </p:spPr>
      </p:pic>
      <p:pic>
        <p:nvPicPr>
          <p:cNvPr descr="b9a5bfbc34e3bc99623fc3b25238a170" id="7" name="图片 6"/>
          <p:cNvPicPr>
            <a:picLocks noChangeAspect="1"/>
          </p:cNvPicPr>
          <p:nvPr/>
        </p:nvPicPr>
        <p:blipFill>
          <a:blip r:embed="rId5"/>
          <a:stretch>
            <a:fillRect/>
          </a:stretch>
        </p:blipFill>
        <p:spPr>
          <a:xfrm>
            <a:off x="10647680" y="342900"/>
            <a:ext cx="1153795" cy="427355"/>
          </a:xfrm>
          <a:prstGeom prst="rect">
            <a:avLst/>
          </a:prstGeom>
        </p:spPr>
      </p:pic>
      <p:sp>
        <p:nvSpPr>
          <p:cNvPr id="24" name="TextBox 23"/>
          <p:cNvSpPr txBox="1"/>
          <p:nvPr/>
        </p:nvSpPr>
        <p:spPr>
          <a:xfrm>
            <a:off x="2929255" y="4988076"/>
            <a:ext cx="6742430" cy="701040"/>
          </a:xfrm>
          <a:prstGeom prst="rect">
            <a:avLst/>
          </a:prstGeom>
          <a:noFill/>
        </p:spPr>
        <p:txBody>
          <a:bodyPr rtlCol="0" wrap="none">
            <a:spAutoFit/>
          </a:bodyPr>
          <a:lstStyle/>
          <a:p>
            <a:r>
              <a:rPr altLang="en-US" b="1" lang="zh-CN" smtClean="0" spc="300" sz="4000">
                <a:ln cmpd="sng" w="18415">
                  <a:noFill/>
                  <a:prstDash val="solid"/>
                </a:ln>
                <a:solidFill>
                  <a:schemeClr val="bg1"/>
                </a:solidFill>
                <a:latin charset="-122" panose="020b0503020204020204" typeface="微软雅黑"/>
                <a:ea charset="-122" panose="020b0503020204020204" typeface="微软雅黑"/>
              </a:rPr>
              <a:t>国家电网公司通用PPT模板</a:t>
            </a:r>
          </a:p>
        </p:txBody>
      </p:sp>
      <p:sp>
        <p:nvSpPr>
          <p:cNvPr id="25" name="TextBox 24"/>
          <p:cNvSpPr txBox="1"/>
          <p:nvPr/>
        </p:nvSpPr>
        <p:spPr>
          <a:xfrm>
            <a:off x="3924300" y="5705475"/>
            <a:ext cx="4753610" cy="375666"/>
          </a:xfrm>
          <a:prstGeom prst="rect">
            <a:avLst/>
          </a:prstGeom>
          <a:noFill/>
        </p:spPr>
        <p:txBody>
          <a:bodyPr rtlCol="0" wrap="square">
            <a:spAutoFit/>
          </a:bodyPr>
          <a:lstStyle/>
          <a:p>
            <a:pPr algn="ctr"/>
            <a:r>
              <a:rPr altLang="en-US" lang="zh-CN" smtClean="0" sz="1865">
                <a:ln cmpd="sng" w="18415">
                  <a:noFill/>
                  <a:prstDash val="solid"/>
                </a:ln>
                <a:solidFill>
                  <a:schemeClr val="bg1"/>
                </a:solidFill>
                <a:latin charset="-122" panose="02010609060101010101" typeface="黑体"/>
                <a:ea charset="-122" panose="02010609060101010101" typeface="黑体"/>
              </a:rPr>
              <a:t>工作总结  新年计划  述职报告  工作汇报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077"/>
                                        </p:tgtEl>
                                        <p:attrNameLst>
                                          <p:attrName>style.visibility</p:attrName>
                                        </p:attrNameLst>
                                      </p:cBhvr>
                                      <p:to>
                                        <p:strVal val="visible"/>
                                      </p:to>
                                    </p:set>
                                    <p:animEffect filter="fade" transition="in">
                                      <p:cBhvr>
                                        <p:cTn dur="1000" id="7"/>
                                        <p:tgtEl>
                                          <p:spTgt spid="3077"/>
                                        </p:tgtEl>
                                      </p:cBhvr>
                                    </p:animEffect>
                                    <p:anim calcmode="lin" valueType="num">
                                      <p:cBhvr>
                                        <p:cTn dur="1000" fill="hold" id="8"/>
                                        <p:tgtEl>
                                          <p:spTgt spid="3077"/>
                                        </p:tgtEl>
                                        <p:attrNameLst>
                                          <p:attrName>ppt_x</p:attrName>
                                        </p:attrNameLst>
                                      </p:cBhvr>
                                      <p:tavLst>
                                        <p:tav tm="0">
                                          <p:val>
                                            <p:strVal val="#ppt_x"/>
                                          </p:val>
                                        </p:tav>
                                        <p:tav tm="100000">
                                          <p:val>
                                            <p:strVal val="#ppt_x"/>
                                          </p:val>
                                        </p:tav>
                                      </p:tavLst>
                                    </p:anim>
                                    <p:anim calcmode="lin" valueType="num">
                                      <p:cBhvr>
                                        <p:cTn dur="1000" fill="hold" id="9"/>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2"/>
          <p:cNvGrpSpPr/>
          <p:nvPr/>
        </p:nvGrpSpPr>
        <p:grpSpPr>
          <a:xfrm>
            <a:off x="808610" y="2084852"/>
            <a:ext cx="509757" cy="3119848"/>
            <a:chOff x="1461672" y="2210578"/>
            <a:chExt cx="509757" cy="3119848"/>
          </a:xfrm>
          <a:solidFill>
            <a:schemeClr val="bg1">
              <a:lumMod val="85000"/>
            </a:schemeClr>
          </a:solidFill>
        </p:grpSpPr>
        <p:sp>
          <p:nvSpPr>
            <p:cNvPr id="3" name="Rectangle 23"/>
            <p:cNvSpPr>
              <a:spLocks noChangeArrowheads="1"/>
            </p:cNvSpPr>
            <p:nvPr/>
          </p:nvSpPr>
          <p:spPr bwMode="auto">
            <a:xfrm>
              <a:off x="1461672"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4" name="Rectangle 24"/>
            <p:cNvSpPr>
              <a:spLocks noChangeArrowheads="1"/>
            </p:cNvSpPr>
            <p:nvPr/>
          </p:nvSpPr>
          <p:spPr bwMode="auto">
            <a:xfrm>
              <a:off x="1461672"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5" name="Freeform 25"/>
            <p:cNvSpPr/>
            <p:nvPr/>
          </p:nvSpPr>
          <p:spPr bwMode="auto">
            <a:xfrm>
              <a:off x="146167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6" name="Freeform 26"/>
            <p:cNvSpPr/>
            <p:nvPr/>
          </p:nvSpPr>
          <p:spPr bwMode="auto">
            <a:xfrm>
              <a:off x="146167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7" name="Freeform 31"/>
          <p:cNvSpPr/>
          <p:nvPr/>
        </p:nvSpPr>
        <p:spPr bwMode="auto">
          <a:xfrm>
            <a:off x="803940" y="4005973"/>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8" name="Group 8"/>
          <p:cNvGrpSpPr/>
          <p:nvPr/>
        </p:nvGrpSpPr>
        <p:grpSpPr>
          <a:xfrm>
            <a:off x="806858" y="4050303"/>
            <a:ext cx="637344" cy="1154395"/>
            <a:chOff x="806257" y="3985529"/>
            <a:chExt cx="637344" cy="1154395"/>
          </a:xfrm>
          <a:solidFill>
            <a:schemeClr val="bg1">
              <a:lumMod val="65000"/>
            </a:schemeClr>
          </a:solidFill>
        </p:grpSpPr>
        <p:grpSp>
          <p:nvGrpSpPr>
            <p:cNvPr id="9" name="Group 28"/>
            <p:cNvGrpSpPr/>
            <p:nvPr/>
          </p:nvGrpSpPr>
          <p:grpSpPr>
            <a:xfrm>
              <a:off x="808009" y="4819356"/>
              <a:ext cx="635592" cy="320568"/>
              <a:chOff x="5311610" y="4117494"/>
              <a:chExt cx="576000" cy="290513"/>
            </a:xfrm>
            <a:grpFill/>
          </p:grpSpPr>
          <p:sp>
            <p:nvSpPr>
              <p:cNvPr id="12" name="Freeform 33"/>
              <p:cNvSpPr/>
              <p:nvPr/>
            </p:nvSpPr>
            <p:spPr bwMode="auto">
              <a:xfrm>
                <a:off x="553836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3" name="Freeform 34"/>
              <p:cNvSpPr/>
              <p:nvPr/>
            </p:nvSpPr>
            <p:spPr bwMode="auto">
              <a:xfrm>
                <a:off x="53116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10" name="Rectangle 30"/>
            <p:cNvSpPr>
              <a:spLocks noChangeArrowheads="1"/>
            </p:cNvSpPr>
            <p:nvPr/>
          </p:nvSpPr>
          <p:spPr bwMode="auto">
            <a:xfrm>
              <a:off x="806257" y="4283326"/>
              <a:ext cx="509757" cy="586154"/>
            </a:xfrm>
            <a:prstGeom prst="rect">
              <a:avLst/>
            </a:prstGeom>
            <a:grpFill/>
            <a:ln>
              <a:noFill/>
            </a:ln>
          </p:spPr>
          <p:txBody>
            <a:bodyPr anchor="t" anchorCtr="0" bIns="45720" compatLnSpc="1" lIns="91440" numCol="1" rIns="91440" tIns="45720" vert="horz" wrap="square"/>
            <a:lstStyle/>
            <a:p>
              <a:endParaRPr lang="id-ID"/>
            </a:p>
          </p:txBody>
        </p:sp>
        <p:sp>
          <p:nvSpPr>
            <p:cNvPr id="11" name="Freeform 32"/>
            <p:cNvSpPr/>
            <p:nvPr/>
          </p:nvSpPr>
          <p:spPr bwMode="auto">
            <a:xfrm>
              <a:off x="806258" y="398552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grpSp>
        <p:nvGrpSpPr>
          <p:cNvPr id="14" name="Group 35"/>
          <p:cNvGrpSpPr/>
          <p:nvPr/>
        </p:nvGrpSpPr>
        <p:grpSpPr>
          <a:xfrm>
            <a:off x="1539098" y="2084852"/>
            <a:ext cx="509757" cy="3119848"/>
            <a:chOff x="2192160" y="2210578"/>
            <a:chExt cx="509757" cy="3119848"/>
          </a:xfrm>
          <a:solidFill>
            <a:schemeClr val="bg1">
              <a:lumMod val="85000"/>
            </a:schemeClr>
          </a:solidFill>
        </p:grpSpPr>
        <p:sp>
          <p:nvSpPr>
            <p:cNvPr id="15" name="Rectangle 36"/>
            <p:cNvSpPr>
              <a:spLocks noChangeArrowheads="1"/>
            </p:cNvSpPr>
            <p:nvPr/>
          </p:nvSpPr>
          <p:spPr bwMode="auto">
            <a:xfrm>
              <a:off x="2192160"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16" name="Rectangle 37"/>
            <p:cNvSpPr>
              <a:spLocks noChangeArrowheads="1"/>
            </p:cNvSpPr>
            <p:nvPr/>
          </p:nvSpPr>
          <p:spPr bwMode="auto">
            <a:xfrm>
              <a:off x="2192160"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17" name="Freeform 38"/>
            <p:cNvSpPr/>
            <p:nvPr/>
          </p:nvSpPr>
          <p:spPr bwMode="auto">
            <a:xfrm>
              <a:off x="219216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18" name="Freeform 39"/>
            <p:cNvSpPr/>
            <p:nvPr/>
          </p:nvSpPr>
          <p:spPr bwMode="auto">
            <a:xfrm>
              <a:off x="219216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19" name="Freeform 42"/>
          <p:cNvSpPr/>
          <p:nvPr/>
        </p:nvSpPr>
        <p:spPr bwMode="auto">
          <a:xfrm>
            <a:off x="1534428" y="440558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20" name="Group 7"/>
          <p:cNvGrpSpPr/>
          <p:nvPr/>
        </p:nvGrpSpPr>
        <p:grpSpPr>
          <a:xfrm>
            <a:off x="1409756" y="4449909"/>
            <a:ext cx="764932" cy="754788"/>
            <a:chOff x="1409156" y="4385136"/>
            <a:chExt cx="764932" cy="754788"/>
          </a:xfrm>
          <a:solidFill>
            <a:schemeClr val="tx1">
              <a:lumMod val="65000"/>
              <a:lumOff val="35000"/>
            </a:schemeClr>
          </a:solidFill>
        </p:grpSpPr>
        <p:sp>
          <p:nvSpPr>
            <p:cNvPr id="21" name="Rectangle 41"/>
            <p:cNvSpPr>
              <a:spLocks noChangeArrowheads="1"/>
            </p:cNvSpPr>
            <p:nvPr/>
          </p:nvSpPr>
          <p:spPr bwMode="auto">
            <a:xfrm>
              <a:off x="1536745" y="4671028"/>
              <a:ext cx="509757" cy="198451"/>
            </a:xfrm>
            <a:prstGeom prst="rect">
              <a:avLst/>
            </a:prstGeom>
            <a:grpFill/>
            <a:ln>
              <a:noFill/>
            </a:ln>
          </p:spPr>
          <p:txBody>
            <a:bodyPr anchor="t" anchorCtr="0" bIns="45720" compatLnSpc="1" lIns="91440" numCol="1" rIns="91440" tIns="45720" vert="horz" wrap="square"/>
            <a:lstStyle/>
            <a:p>
              <a:endParaRPr lang="id-ID"/>
            </a:p>
          </p:txBody>
        </p:sp>
        <p:sp>
          <p:nvSpPr>
            <p:cNvPr id="22" name="Freeform 43"/>
            <p:cNvSpPr/>
            <p:nvPr/>
          </p:nvSpPr>
          <p:spPr bwMode="auto">
            <a:xfrm>
              <a:off x="1536746" y="4385136"/>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23" name="Group 44"/>
            <p:cNvGrpSpPr/>
            <p:nvPr/>
          </p:nvGrpSpPr>
          <p:grpSpPr>
            <a:xfrm>
              <a:off x="1409156" y="4819356"/>
              <a:ext cx="764932" cy="320568"/>
              <a:chOff x="5856396" y="4117494"/>
              <a:chExt cx="693213" cy="290513"/>
            </a:xfrm>
            <a:grpFill/>
          </p:grpSpPr>
          <p:sp>
            <p:nvSpPr>
              <p:cNvPr id="24" name="Freeform 45"/>
              <p:cNvSpPr/>
              <p:nvPr/>
            </p:nvSpPr>
            <p:spPr bwMode="auto">
              <a:xfrm>
                <a:off x="620035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5" name="Freeform 46"/>
              <p:cNvSpPr/>
              <p:nvPr/>
            </p:nvSpPr>
            <p:spPr bwMode="auto">
              <a:xfrm>
                <a:off x="5973609"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6" name="Freeform 47"/>
              <p:cNvSpPr/>
              <p:nvPr/>
            </p:nvSpPr>
            <p:spPr bwMode="auto">
              <a:xfrm flipH="1">
                <a:off x="585639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27" name="Group 48"/>
          <p:cNvGrpSpPr/>
          <p:nvPr/>
        </p:nvGrpSpPr>
        <p:grpSpPr>
          <a:xfrm>
            <a:off x="2260248" y="2084852"/>
            <a:ext cx="509757" cy="3119848"/>
            <a:chOff x="2913310" y="2210578"/>
            <a:chExt cx="509757" cy="3119848"/>
          </a:xfrm>
          <a:solidFill>
            <a:schemeClr val="bg1">
              <a:lumMod val="85000"/>
            </a:schemeClr>
          </a:solidFill>
        </p:grpSpPr>
        <p:sp>
          <p:nvSpPr>
            <p:cNvPr id="28" name="Rectangle 49"/>
            <p:cNvSpPr>
              <a:spLocks noChangeArrowheads="1"/>
            </p:cNvSpPr>
            <p:nvPr/>
          </p:nvSpPr>
          <p:spPr bwMode="auto">
            <a:xfrm>
              <a:off x="2913310"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29" name="Rectangle 50"/>
            <p:cNvSpPr>
              <a:spLocks noChangeArrowheads="1"/>
            </p:cNvSpPr>
            <p:nvPr/>
          </p:nvSpPr>
          <p:spPr bwMode="auto">
            <a:xfrm>
              <a:off x="2913310"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30" name="Freeform 51"/>
            <p:cNvSpPr/>
            <p:nvPr/>
          </p:nvSpPr>
          <p:spPr bwMode="auto">
            <a:xfrm>
              <a:off x="291331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31" name="Freeform 52"/>
            <p:cNvSpPr/>
            <p:nvPr/>
          </p:nvSpPr>
          <p:spPr bwMode="auto">
            <a:xfrm>
              <a:off x="291331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32" name="Freeform 55"/>
          <p:cNvSpPr/>
          <p:nvPr/>
        </p:nvSpPr>
        <p:spPr bwMode="auto">
          <a:xfrm>
            <a:off x="2255579" y="347646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33" name="Group 9"/>
          <p:cNvGrpSpPr/>
          <p:nvPr/>
        </p:nvGrpSpPr>
        <p:grpSpPr>
          <a:xfrm>
            <a:off x="2130907" y="3520793"/>
            <a:ext cx="764932" cy="1683904"/>
            <a:chOff x="2130307" y="3456020"/>
            <a:chExt cx="764932" cy="1683904"/>
          </a:xfrm>
          <a:solidFill>
            <a:srgbClr val="076655"/>
          </a:solidFill>
        </p:grpSpPr>
        <p:sp>
          <p:nvSpPr>
            <p:cNvPr id="34" name="Rectangle 54"/>
            <p:cNvSpPr>
              <a:spLocks noChangeArrowheads="1"/>
            </p:cNvSpPr>
            <p:nvPr/>
          </p:nvSpPr>
          <p:spPr bwMode="auto">
            <a:xfrm>
              <a:off x="2257894" y="3753816"/>
              <a:ext cx="509757" cy="1115664"/>
            </a:xfrm>
            <a:prstGeom prst="rect">
              <a:avLst/>
            </a:prstGeom>
            <a:grpFill/>
            <a:ln>
              <a:noFill/>
            </a:ln>
          </p:spPr>
          <p:txBody>
            <a:bodyPr anchor="t" anchorCtr="0" bIns="45720" compatLnSpc="1" lIns="91440" numCol="1" rIns="91440" tIns="45720" vert="horz" wrap="square"/>
            <a:lstStyle/>
            <a:p>
              <a:endParaRPr lang="id-ID"/>
            </a:p>
          </p:txBody>
        </p:sp>
        <p:sp>
          <p:nvSpPr>
            <p:cNvPr id="35" name="Freeform 56"/>
            <p:cNvSpPr/>
            <p:nvPr/>
          </p:nvSpPr>
          <p:spPr bwMode="auto">
            <a:xfrm>
              <a:off x="2257895" y="345602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36" name="Group 57"/>
            <p:cNvGrpSpPr/>
            <p:nvPr/>
          </p:nvGrpSpPr>
          <p:grpSpPr>
            <a:xfrm>
              <a:off x="2130307" y="4819356"/>
              <a:ext cx="764932" cy="320568"/>
              <a:chOff x="6509932" y="4117494"/>
              <a:chExt cx="693213" cy="290513"/>
            </a:xfrm>
            <a:grpFill/>
          </p:grpSpPr>
          <p:sp>
            <p:nvSpPr>
              <p:cNvPr id="37" name="Freeform 58"/>
              <p:cNvSpPr/>
              <p:nvPr/>
            </p:nvSpPr>
            <p:spPr bwMode="auto">
              <a:xfrm>
                <a:off x="6853895"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8" name="Freeform 59"/>
              <p:cNvSpPr/>
              <p:nvPr/>
            </p:nvSpPr>
            <p:spPr bwMode="auto">
              <a:xfrm>
                <a:off x="6627145"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9" name="Freeform 60"/>
              <p:cNvSpPr/>
              <p:nvPr/>
            </p:nvSpPr>
            <p:spPr bwMode="auto">
              <a:xfrm flipH="1">
                <a:off x="6509932"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40" name="Group 61"/>
          <p:cNvGrpSpPr/>
          <p:nvPr/>
        </p:nvGrpSpPr>
        <p:grpSpPr>
          <a:xfrm>
            <a:off x="2979644" y="2084852"/>
            <a:ext cx="509757" cy="3119848"/>
            <a:chOff x="3632707" y="2210578"/>
            <a:chExt cx="509757" cy="3119848"/>
          </a:xfrm>
          <a:solidFill>
            <a:schemeClr val="bg1">
              <a:lumMod val="85000"/>
            </a:schemeClr>
          </a:solidFill>
        </p:grpSpPr>
        <p:sp>
          <p:nvSpPr>
            <p:cNvPr id="41" name="Rectangle 62"/>
            <p:cNvSpPr>
              <a:spLocks noChangeArrowheads="1"/>
            </p:cNvSpPr>
            <p:nvPr/>
          </p:nvSpPr>
          <p:spPr bwMode="auto">
            <a:xfrm>
              <a:off x="3632707"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42" name="Rectangle 63"/>
            <p:cNvSpPr>
              <a:spLocks noChangeArrowheads="1"/>
            </p:cNvSpPr>
            <p:nvPr/>
          </p:nvSpPr>
          <p:spPr bwMode="auto">
            <a:xfrm>
              <a:off x="3632707"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43" name="Freeform 64"/>
            <p:cNvSpPr/>
            <p:nvPr/>
          </p:nvSpPr>
          <p:spPr bwMode="auto">
            <a:xfrm>
              <a:off x="3632707"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44" name="Freeform 65"/>
            <p:cNvSpPr/>
            <p:nvPr/>
          </p:nvSpPr>
          <p:spPr bwMode="auto">
            <a:xfrm>
              <a:off x="3632707"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45" name="Freeform 69"/>
          <p:cNvSpPr/>
          <p:nvPr/>
        </p:nvSpPr>
        <p:spPr bwMode="auto">
          <a:xfrm>
            <a:off x="2974975" y="277598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46" name="Group 4"/>
          <p:cNvGrpSpPr/>
          <p:nvPr/>
        </p:nvGrpSpPr>
        <p:grpSpPr>
          <a:xfrm>
            <a:off x="2850304" y="2820313"/>
            <a:ext cx="764932" cy="2384385"/>
            <a:chOff x="2849704" y="2755539"/>
            <a:chExt cx="764932" cy="2384385"/>
          </a:xfrm>
          <a:solidFill>
            <a:schemeClr val="tx1">
              <a:lumMod val="65000"/>
              <a:lumOff val="35000"/>
            </a:schemeClr>
          </a:solidFill>
        </p:grpSpPr>
        <p:sp>
          <p:nvSpPr>
            <p:cNvPr id="47" name="Rectangle 67"/>
            <p:cNvSpPr>
              <a:spLocks noChangeArrowheads="1"/>
            </p:cNvSpPr>
            <p:nvPr/>
          </p:nvSpPr>
          <p:spPr bwMode="auto">
            <a:xfrm>
              <a:off x="2977292" y="3053336"/>
              <a:ext cx="509757" cy="1816144"/>
            </a:xfrm>
            <a:prstGeom prst="rect">
              <a:avLst/>
            </a:prstGeom>
            <a:grpFill/>
            <a:ln>
              <a:noFill/>
            </a:ln>
          </p:spPr>
          <p:txBody>
            <a:bodyPr anchor="t" anchorCtr="0" bIns="45720" compatLnSpc="1" lIns="91440" numCol="1" rIns="91440" tIns="45720" vert="horz" wrap="square"/>
            <a:lstStyle/>
            <a:p>
              <a:endParaRPr lang="id-ID"/>
            </a:p>
          </p:txBody>
        </p:sp>
        <p:sp>
          <p:nvSpPr>
            <p:cNvPr id="48" name="Freeform 72"/>
            <p:cNvSpPr/>
            <p:nvPr/>
          </p:nvSpPr>
          <p:spPr bwMode="auto">
            <a:xfrm>
              <a:off x="2977293" y="275553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49" name="Group 73"/>
            <p:cNvGrpSpPr/>
            <p:nvPr/>
          </p:nvGrpSpPr>
          <p:grpSpPr>
            <a:xfrm>
              <a:off x="2849704" y="4819356"/>
              <a:ext cx="764932" cy="320568"/>
              <a:chOff x="7161880" y="4117494"/>
              <a:chExt cx="693213" cy="290513"/>
            </a:xfrm>
            <a:grpFill/>
          </p:grpSpPr>
          <p:sp>
            <p:nvSpPr>
              <p:cNvPr id="50" name="Freeform 74"/>
              <p:cNvSpPr/>
              <p:nvPr/>
            </p:nvSpPr>
            <p:spPr bwMode="auto">
              <a:xfrm>
                <a:off x="750584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1" name="Freeform 75"/>
              <p:cNvSpPr/>
              <p:nvPr/>
            </p:nvSpPr>
            <p:spPr bwMode="auto">
              <a:xfrm>
                <a:off x="7279093"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2" name="Freeform 76"/>
              <p:cNvSpPr/>
              <p:nvPr/>
            </p:nvSpPr>
            <p:spPr bwMode="auto">
              <a:xfrm flipH="1">
                <a:off x="716188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53" name="Group 77"/>
          <p:cNvGrpSpPr/>
          <p:nvPr/>
        </p:nvGrpSpPr>
        <p:grpSpPr>
          <a:xfrm>
            <a:off x="3697290" y="2084852"/>
            <a:ext cx="509757" cy="3119848"/>
            <a:chOff x="4350352" y="2210578"/>
            <a:chExt cx="509757" cy="3119848"/>
          </a:xfrm>
          <a:solidFill>
            <a:srgbClr val="D9D9D9"/>
          </a:solidFill>
        </p:grpSpPr>
        <p:sp>
          <p:nvSpPr>
            <p:cNvPr id="54" name="Rectangle 78"/>
            <p:cNvSpPr>
              <a:spLocks noChangeArrowheads="1"/>
            </p:cNvSpPr>
            <p:nvPr/>
          </p:nvSpPr>
          <p:spPr bwMode="auto">
            <a:xfrm>
              <a:off x="4350352"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55" name="Rectangle 79"/>
            <p:cNvSpPr>
              <a:spLocks noChangeArrowheads="1"/>
            </p:cNvSpPr>
            <p:nvPr/>
          </p:nvSpPr>
          <p:spPr bwMode="auto">
            <a:xfrm>
              <a:off x="4350352"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56" name="Freeform 80"/>
            <p:cNvSpPr/>
            <p:nvPr/>
          </p:nvSpPr>
          <p:spPr bwMode="auto">
            <a:xfrm>
              <a:off x="435035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57" name="Freeform 81"/>
            <p:cNvSpPr/>
            <p:nvPr/>
          </p:nvSpPr>
          <p:spPr bwMode="auto">
            <a:xfrm>
              <a:off x="435035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grpSp>
        <p:nvGrpSpPr>
          <p:cNvPr id="58" name="Group 82"/>
          <p:cNvGrpSpPr/>
          <p:nvPr/>
        </p:nvGrpSpPr>
        <p:grpSpPr>
          <a:xfrm>
            <a:off x="3567948" y="2084851"/>
            <a:ext cx="764932" cy="3119847"/>
            <a:chOff x="4221011" y="2210578"/>
            <a:chExt cx="764932" cy="3119846"/>
          </a:xfrm>
          <a:solidFill>
            <a:srgbClr val="076655"/>
          </a:solidFill>
        </p:grpSpPr>
        <p:sp>
          <p:nvSpPr>
            <p:cNvPr id="59" name="Rectangle 83"/>
            <p:cNvSpPr>
              <a:spLocks noChangeArrowheads="1"/>
            </p:cNvSpPr>
            <p:nvPr/>
          </p:nvSpPr>
          <p:spPr bwMode="auto">
            <a:xfrm>
              <a:off x="4348600" y="2508374"/>
              <a:ext cx="509757" cy="2551606"/>
            </a:xfrm>
            <a:prstGeom prst="rect">
              <a:avLst/>
            </a:prstGeom>
            <a:grpFill/>
            <a:ln>
              <a:noFill/>
            </a:ln>
          </p:spPr>
          <p:txBody>
            <a:bodyPr anchor="t" anchorCtr="0" bIns="45720" compatLnSpc="1" lIns="91440" numCol="1" rIns="91440" tIns="45720" vert="horz" wrap="square"/>
            <a:lstStyle/>
            <a:p>
              <a:endParaRPr lang="id-ID"/>
            </a:p>
          </p:txBody>
        </p:sp>
        <p:sp>
          <p:nvSpPr>
            <p:cNvPr id="60" name="Freeform 89"/>
            <p:cNvSpPr/>
            <p:nvPr/>
          </p:nvSpPr>
          <p:spPr bwMode="auto">
            <a:xfrm>
              <a:off x="4348601" y="2210578"/>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61" name="Group 90"/>
            <p:cNvGrpSpPr/>
            <p:nvPr/>
          </p:nvGrpSpPr>
          <p:grpSpPr>
            <a:xfrm>
              <a:off x="4221011" y="5009856"/>
              <a:ext cx="764932" cy="320568"/>
              <a:chOff x="7812240" y="4117494"/>
              <a:chExt cx="693213" cy="290513"/>
            </a:xfrm>
            <a:grpFill/>
          </p:grpSpPr>
          <p:sp>
            <p:nvSpPr>
              <p:cNvPr id="62" name="Freeform 99"/>
              <p:cNvSpPr/>
              <p:nvPr/>
            </p:nvSpPr>
            <p:spPr bwMode="auto">
              <a:xfrm>
                <a:off x="8156203"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63" name="Freeform 104"/>
              <p:cNvSpPr/>
              <p:nvPr/>
            </p:nvSpPr>
            <p:spPr bwMode="auto">
              <a:xfrm>
                <a:off x="7929453"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64" name="Freeform 105"/>
              <p:cNvSpPr/>
              <p:nvPr/>
            </p:nvSpPr>
            <p:spPr bwMode="auto">
              <a:xfrm flipH="1">
                <a:off x="7812240"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65" name="Group 106"/>
          <p:cNvGrpSpPr/>
          <p:nvPr/>
        </p:nvGrpSpPr>
        <p:grpSpPr>
          <a:xfrm>
            <a:off x="4418440" y="2084852"/>
            <a:ext cx="509757" cy="3119848"/>
            <a:chOff x="5071502" y="2210578"/>
            <a:chExt cx="509757" cy="3119848"/>
          </a:xfrm>
          <a:solidFill>
            <a:schemeClr val="bg1">
              <a:lumMod val="85000"/>
            </a:schemeClr>
          </a:solidFill>
        </p:grpSpPr>
        <p:sp>
          <p:nvSpPr>
            <p:cNvPr id="66" name="Rectangle 107"/>
            <p:cNvSpPr>
              <a:spLocks noChangeArrowheads="1"/>
            </p:cNvSpPr>
            <p:nvPr/>
          </p:nvSpPr>
          <p:spPr bwMode="auto">
            <a:xfrm>
              <a:off x="5071502"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67" name="Rectangle 108"/>
            <p:cNvSpPr>
              <a:spLocks noChangeArrowheads="1"/>
            </p:cNvSpPr>
            <p:nvPr/>
          </p:nvSpPr>
          <p:spPr bwMode="auto">
            <a:xfrm>
              <a:off x="5071502"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68" name="Freeform 109"/>
            <p:cNvSpPr/>
            <p:nvPr/>
          </p:nvSpPr>
          <p:spPr bwMode="auto">
            <a:xfrm>
              <a:off x="5071502"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69" name="Freeform 110"/>
            <p:cNvSpPr/>
            <p:nvPr/>
          </p:nvSpPr>
          <p:spPr bwMode="auto">
            <a:xfrm>
              <a:off x="5071502"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70" name="Freeform 113"/>
          <p:cNvSpPr/>
          <p:nvPr/>
        </p:nvSpPr>
        <p:spPr bwMode="auto">
          <a:xfrm>
            <a:off x="4413771" y="3151055"/>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71" name="Group 3"/>
          <p:cNvGrpSpPr/>
          <p:nvPr/>
        </p:nvGrpSpPr>
        <p:grpSpPr>
          <a:xfrm>
            <a:off x="4289099" y="3195383"/>
            <a:ext cx="764932" cy="2009315"/>
            <a:chOff x="4288499" y="3130610"/>
            <a:chExt cx="764932" cy="2009314"/>
          </a:xfrm>
          <a:solidFill>
            <a:schemeClr val="bg1">
              <a:lumMod val="65000"/>
            </a:schemeClr>
          </a:solidFill>
        </p:grpSpPr>
        <p:sp>
          <p:nvSpPr>
            <p:cNvPr id="72" name="Rectangle 112"/>
            <p:cNvSpPr>
              <a:spLocks noChangeArrowheads="1"/>
            </p:cNvSpPr>
            <p:nvPr/>
          </p:nvSpPr>
          <p:spPr bwMode="auto">
            <a:xfrm>
              <a:off x="4416086" y="3428406"/>
              <a:ext cx="509757" cy="1441073"/>
            </a:xfrm>
            <a:prstGeom prst="rect">
              <a:avLst/>
            </a:prstGeom>
            <a:grpFill/>
            <a:ln>
              <a:noFill/>
            </a:ln>
          </p:spPr>
          <p:txBody>
            <a:bodyPr anchor="t" anchorCtr="0" bIns="45720" compatLnSpc="1" lIns="91440" numCol="1" rIns="91440" tIns="45720" vert="horz" wrap="square"/>
            <a:lstStyle/>
            <a:p>
              <a:endParaRPr lang="id-ID"/>
            </a:p>
          </p:txBody>
        </p:sp>
        <p:sp>
          <p:nvSpPr>
            <p:cNvPr id="73" name="Freeform 114"/>
            <p:cNvSpPr/>
            <p:nvPr/>
          </p:nvSpPr>
          <p:spPr bwMode="auto">
            <a:xfrm>
              <a:off x="4416086" y="313061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74" name="Group 115"/>
            <p:cNvGrpSpPr/>
            <p:nvPr/>
          </p:nvGrpSpPr>
          <p:grpSpPr>
            <a:xfrm>
              <a:off x="4288499" y="4819356"/>
              <a:ext cx="764932" cy="320568"/>
              <a:chOff x="8465776" y="4117494"/>
              <a:chExt cx="693213" cy="290513"/>
            </a:xfrm>
            <a:grpFill/>
          </p:grpSpPr>
          <p:sp>
            <p:nvSpPr>
              <p:cNvPr id="75" name="Freeform 116"/>
              <p:cNvSpPr/>
              <p:nvPr/>
            </p:nvSpPr>
            <p:spPr bwMode="auto">
              <a:xfrm>
                <a:off x="8809739"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6" name="Freeform 117"/>
              <p:cNvSpPr/>
              <p:nvPr/>
            </p:nvSpPr>
            <p:spPr bwMode="auto">
              <a:xfrm>
                <a:off x="8582989"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77" name="Freeform 118"/>
              <p:cNvSpPr/>
              <p:nvPr/>
            </p:nvSpPr>
            <p:spPr bwMode="auto">
              <a:xfrm flipH="1">
                <a:off x="8465776"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78" name="Group 119"/>
          <p:cNvGrpSpPr/>
          <p:nvPr/>
        </p:nvGrpSpPr>
        <p:grpSpPr>
          <a:xfrm>
            <a:off x="5137836" y="2084852"/>
            <a:ext cx="509757" cy="3119848"/>
            <a:chOff x="5790899" y="2210578"/>
            <a:chExt cx="509757" cy="3119848"/>
          </a:xfrm>
          <a:solidFill>
            <a:schemeClr val="bg1">
              <a:lumMod val="85000"/>
            </a:schemeClr>
          </a:solidFill>
        </p:grpSpPr>
        <p:sp>
          <p:nvSpPr>
            <p:cNvPr id="79" name="Rectangle 120"/>
            <p:cNvSpPr>
              <a:spLocks noChangeArrowheads="1"/>
            </p:cNvSpPr>
            <p:nvPr/>
          </p:nvSpPr>
          <p:spPr bwMode="auto">
            <a:xfrm>
              <a:off x="5790899"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80" name="Rectangle 121"/>
            <p:cNvSpPr>
              <a:spLocks noChangeArrowheads="1"/>
            </p:cNvSpPr>
            <p:nvPr/>
          </p:nvSpPr>
          <p:spPr bwMode="auto">
            <a:xfrm>
              <a:off x="5790899"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81" name="Freeform 122"/>
            <p:cNvSpPr/>
            <p:nvPr/>
          </p:nvSpPr>
          <p:spPr bwMode="auto">
            <a:xfrm>
              <a:off x="5790899"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82" name="Freeform 123"/>
            <p:cNvSpPr/>
            <p:nvPr/>
          </p:nvSpPr>
          <p:spPr bwMode="auto">
            <a:xfrm>
              <a:off x="5790899"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83" name="Freeform 126"/>
          <p:cNvSpPr/>
          <p:nvPr/>
        </p:nvSpPr>
        <p:spPr bwMode="auto">
          <a:xfrm>
            <a:off x="5133167" y="250648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84" name="Group 2"/>
          <p:cNvGrpSpPr/>
          <p:nvPr/>
        </p:nvGrpSpPr>
        <p:grpSpPr>
          <a:xfrm>
            <a:off x="5008496" y="2550813"/>
            <a:ext cx="764932" cy="2653884"/>
            <a:chOff x="5007896" y="2486040"/>
            <a:chExt cx="764932" cy="2653884"/>
          </a:xfrm>
          <a:solidFill>
            <a:srgbClr val="076655"/>
          </a:solidFill>
        </p:grpSpPr>
        <p:sp>
          <p:nvSpPr>
            <p:cNvPr id="85" name="Rectangle 125"/>
            <p:cNvSpPr>
              <a:spLocks noChangeArrowheads="1"/>
            </p:cNvSpPr>
            <p:nvPr/>
          </p:nvSpPr>
          <p:spPr bwMode="auto">
            <a:xfrm>
              <a:off x="5135484" y="2768069"/>
              <a:ext cx="509757" cy="2101409"/>
            </a:xfrm>
            <a:prstGeom prst="rect">
              <a:avLst/>
            </a:prstGeom>
            <a:grpFill/>
            <a:ln>
              <a:noFill/>
            </a:ln>
          </p:spPr>
          <p:txBody>
            <a:bodyPr anchor="t" anchorCtr="0" bIns="45720" compatLnSpc="1" lIns="91440" numCol="1" rIns="91440" tIns="45720" vert="horz" wrap="square"/>
            <a:lstStyle/>
            <a:p>
              <a:endParaRPr lang="id-ID"/>
            </a:p>
          </p:txBody>
        </p:sp>
        <p:sp>
          <p:nvSpPr>
            <p:cNvPr id="86" name="Freeform 127"/>
            <p:cNvSpPr/>
            <p:nvPr/>
          </p:nvSpPr>
          <p:spPr bwMode="auto">
            <a:xfrm>
              <a:off x="5135485" y="2486040"/>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87" name="Group 128"/>
            <p:cNvGrpSpPr/>
            <p:nvPr/>
          </p:nvGrpSpPr>
          <p:grpSpPr>
            <a:xfrm>
              <a:off x="5007896" y="4819356"/>
              <a:ext cx="764932" cy="320568"/>
              <a:chOff x="9117724" y="4117494"/>
              <a:chExt cx="693213" cy="290513"/>
            </a:xfrm>
            <a:grpFill/>
          </p:grpSpPr>
          <p:sp>
            <p:nvSpPr>
              <p:cNvPr id="88" name="Freeform 129"/>
              <p:cNvSpPr/>
              <p:nvPr/>
            </p:nvSpPr>
            <p:spPr bwMode="auto">
              <a:xfrm>
                <a:off x="946168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89" name="Freeform 130"/>
              <p:cNvSpPr/>
              <p:nvPr/>
            </p:nvSpPr>
            <p:spPr bwMode="auto">
              <a:xfrm>
                <a:off x="9234937"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90" name="Freeform 131"/>
              <p:cNvSpPr/>
              <p:nvPr/>
            </p:nvSpPr>
            <p:spPr bwMode="auto">
              <a:xfrm flipH="1">
                <a:off x="9117724"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grpSp>
        <p:nvGrpSpPr>
          <p:cNvPr id="91" name="Group 132"/>
          <p:cNvGrpSpPr/>
          <p:nvPr/>
        </p:nvGrpSpPr>
        <p:grpSpPr>
          <a:xfrm>
            <a:off x="5849648" y="2084852"/>
            <a:ext cx="509757" cy="3119848"/>
            <a:chOff x="6502710" y="2210578"/>
            <a:chExt cx="509757" cy="3119848"/>
          </a:xfrm>
          <a:solidFill>
            <a:schemeClr val="bg1">
              <a:lumMod val="85000"/>
            </a:schemeClr>
          </a:solidFill>
        </p:grpSpPr>
        <p:sp>
          <p:nvSpPr>
            <p:cNvPr id="92" name="Rectangle 133"/>
            <p:cNvSpPr>
              <a:spLocks noChangeArrowheads="1"/>
            </p:cNvSpPr>
            <p:nvPr/>
          </p:nvSpPr>
          <p:spPr bwMode="auto">
            <a:xfrm>
              <a:off x="6502710" y="3773130"/>
              <a:ext cx="509757" cy="700696"/>
            </a:xfrm>
            <a:prstGeom prst="rect">
              <a:avLst/>
            </a:prstGeom>
            <a:grpFill/>
            <a:ln>
              <a:noFill/>
            </a:ln>
          </p:spPr>
          <p:txBody>
            <a:bodyPr anchor="t" anchorCtr="0" bIns="45720" compatLnSpc="1" lIns="91440" numCol="1" rIns="91440" tIns="45720" vert="horz" wrap="square"/>
            <a:lstStyle/>
            <a:p>
              <a:endParaRPr lang="id-ID"/>
            </a:p>
          </p:txBody>
        </p:sp>
        <p:sp>
          <p:nvSpPr>
            <p:cNvPr id="93" name="Rectangle 134"/>
            <p:cNvSpPr>
              <a:spLocks noChangeArrowheads="1"/>
            </p:cNvSpPr>
            <p:nvPr/>
          </p:nvSpPr>
          <p:spPr bwMode="auto">
            <a:xfrm>
              <a:off x="6502710" y="2974337"/>
              <a:ext cx="509757" cy="781276"/>
            </a:xfrm>
            <a:prstGeom prst="rect">
              <a:avLst/>
            </a:prstGeom>
            <a:grpFill/>
            <a:ln>
              <a:noFill/>
            </a:ln>
          </p:spPr>
          <p:txBody>
            <a:bodyPr anchor="t" anchorCtr="0" bIns="45720" compatLnSpc="1" lIns="91440" numCol="1" rIns="91440" tIns="45720" vert="horz" wrap="square"/>
            <a:lstStyle/>
            <a:p>
              <a:endParaRPr lang="id-ID"/>
            </a:p>
          </p:txBody>
        </p:sp>
        <p:sp>
          <p:nvSpPr>
            <p:cNvPr id="94" name="Freeform 135"/>
            <p:cNvSpPr/>
            <p:nvPr/>
          </p:nvSpPr>
          <p:spPr bwMode="auto">
            <a:xfrm>
              <a:off x="6502710" y="4491343"/>
              <a:ext cx="509757" cy="839083"/>
            </a:xfrm>
            <a:custGeom>
              <a:gdLst>
                <a:gd fmla="*/ 0 w 120" name="T0"/>
                <a:gd fmla="*/ 0 h 202" name="T1"/>
                <a:gd fmla="*/ 0 w 120" name="T2"/>
                <a:gd fmla="*/ 142 h 202" name="T3"/>
                <a:gd fmla="*/ 60 w 120" name="T4"/>
                <a:gd fmla="*/ 202 h 202" name="T5"/>
                <a:gd fmla="*/ 120 w 120" name="T6"/>
                <a:gd fmla="*/ 142 h 202" name="T7"/>
                <a:gd fmla="*/ 120 w 120" name="T8"/>
                <a:gd fmla="*/ 0 h 202" name="T9"/>
                <a:gd fmla="*/ 0 w 120" name="T10"/>
                <a:gd fmla="*/ 0 h 202" name="T11"/>
              </a:gdLst>
              <a:cxnLst>
                <a:cxn ang="0">
                  <a:pos x="T0" y="T1"/>
                </a:cxn>
                <a:cxn ang="0">
                  <a:pos x="T2" y="T3"/>
                </a:cxn>
                <a:cxn ang="0">
                  <a:pos x="T4" y="T5"/>
                </a:cxn>
                <a:cxn ang="0">
                  <a:pos x="T6" y="T7"/>
                </a:cxn>
                <a:cxn ang="0">
                  <a:pos x="T8" y="T9"/>
                </a:cxn>
                <a:cxn ang="0">
                  <a:pos x="T10" y="T11"/>
                </a:cxn>
              </a:cxnLst>
              <a:rect b="b" l="0" r="r" t="0"/>
              <a:pathLst>
                <a:path h="201" w="120">
                  <a:moveTo>
                    <a:pt x="0" y="0"/>
                  </a:moveTo>
                  <a:cubicBezTo>
                    <a:pt x="0" y="142"/>
                    <a:pt x="0" y="142"/>
                    <a:pt x="0" y="142"/>
                  </a:cubicBezTo>
                  <a:cubicBezTo>
                    <a:pt x="0" y="175"/>
                    <a:pt x="27" y="202"/>
                    <a:pt x="60" y="202"/>
                  </a:cubicBezTo>
                  <a:cubicBezTo>
                    <a:pt x="93" y="202"/>
                    <a:pt x="120" y="175"/>
                    <a:pt x="120" y="142"/>
                  </a:cubicBezTo>
                  <a:cubicBezTo>
                    <a:pt x="120" y="0"/>
                    <a:pt x="120" y="0"/>
                    <a:pt x="120" y="0"/>
                  </a:cubicBezTo>
                  <a:lnTo>
                    <a:pt x="0" y="0"/>
                  </a:lnTo>
                  <a:close/>
                </a:path>
              </a:pathLst>
            </a:custGeom>
            <a:grpFill/>
            <a:ln>
              <a:noFill/>
            </a:ln>
          </p:spPr>
          <p:txBody>
            <a:bodyPr anchor="t" anchorCtr="0" bIns="45720" compatLnSpc="1" lIns="91440" numCol="1" rIns="91440" tIns="45720" vert="horz" wrap="square"/>
            <a:lstStyle/>
            <a:p>
              <a:endParaRPr lang="id-ID"/>
            </a:p>
          </p:txBody>
        </p:sp>
        <p:sp>
          <p:nvSpPr>
            <p:cNvPr id="95" name="Freeform 136"/>
            <p:cNvSpPr/>
            <p:nvPr/>
          </p:nvSpPr>
          <p:spPr bwMode="auto">
            <a:xfrm>
              <a:off x="6502710" y="2210578"/>
              <a:ext cx="509757" cy="747991"/>
            </a:xfrm>
            <a:custGeom>
              <a:gdLst>
                <a:gd fmla="*/ 120 w 120" name="T0"/>
                <a:gd fmla="*/ 180 h 180" name="T1"/>
                <a:gd fmla="*/ 120 w 120" name="T2"/>
                <a:gd fmla="*/ 60 h 180" name="T3"/>
                <a:gd fmla="*/ 60 w 120" name="T4"/>
                <a:gd fmla="*/ 0 h 180" name="T5"/>
                <a:gd fmla="*/ 0 w 120" name="T6"/>
                <a:gd fmla="*/ 60 h 180" name="T7"/>
                <a:gd fmla="*/ 0 w 120" name="T8"/>
                <a:gd fmla="*/ 180 h 180" name="T9"/>
                <a:gd fmla="*/ 120 w 120" name="T10"/>
                <a:gd fmla="*/ 180 h 180" name="T11"/>
              </a:gdLst>
              <a:cxnLst>
                <a:cxn ang="0">
                  <a:pos x="T0" y="T1"/>
                </a:cxn>
                <a:cxn ang="0">
                  <a:pos x="T2" y="T3"/>
                </a:cxn>
                <a:cxn ang="0">
                  <a:pos x="T4" y="T5"/>
                </a:cxn>
                <a:cxn ang="0">
                  <a:pos x="T6" y="T7"/>
                </a:cxn>
                <a:cxn ang="0">
                  <a:pos x="T8" y="T9"/>
                </a:cxn>
                <a:cxn ang="0">
                  <a:pos x="T10" y="T11"/>
                </a:cxn>
              </a:cxnLst>
              <a:rect b="b" l="0" r="r" t="0"/>
              <a:pathLst>
                <a:path h="180" w="120">
                  <a:moveTo>
                    <a:pt x="120" y="180"/>
                  </a:moveTo>
                  <a:cubicBezTo>
                    <a:pt x="120" y="60"/>
                    <a:pt x="120" y="60"/>
                    <a:pt x="120" y="60"/>
                  </a:cubicBezTo>
                  <a:cubicBezTo>
                    <a:pt x="120" y="27"/>
                    <a:pt x="93" y="0"/>
                    <a:pt x="60" y="0"/>
                  </a:cubicBezTo>
                  <a:cubicBezTo>
                    <a:pt x="27" y="0"/>
                    <a:pt x="0" y="27"/>
                    <a:pt x="0" y="60"/>
                  </a:cubicBezTo>
                  <a:cubicBezTo>
                    <a:pt x="0" y="180"/>
                    <a:pt x="0" y="180"/>
                    <a:pt x="0" y="180"/>
                  </a:cubicBezTo>
                  <a:lnTo>
                    <a:pt x="120" y="180"/>
                  </a:lnTo>
                  <a:close/>
                </a:path>
              </a:pathLst>
            </a:custGeom>
            <a:grpFill/>
            <a:ln>
              <a:noFill/>
            </a:ln>
          </p:spPr>
          <p:txBody>
            <a:bodyPr anchor="t" anchorCtr="0" bIns="45720" compatLnSpc="1" lIns="91440" numCol="1" rIns="91440" tIns="45720" vert="horz" wrap="square"/>
            <a:lstStyle/>
            <a:p>
              <a:endParaRPr lang="id-ID"/>
            </a:p>
          </p:txBody>
        </p:sp>
      </p:grpSp>
      <p:sp>
        <p:nvSpPr>
          <p:cNvPr id="96" name="Freeform 139"/>
          <p:cNvSpPr/>
          <p:nvPr/>
        </p:nvSpPr>
        <p:spPr bwMode="auto">
          <a:xfrm>
            <a:off x="5844979" y="3656324"/>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solidFill>
            <a:schemeClr val="tx1">
              <a:alpha val="9000"/>
            </a:schemeClr>
          </a:solidFill>
          <a:ln>
            <a:noFill/>
          </a:ln>
        </p:spPr>
        <p:txBody>
          <a:bodyPr anchor="t" anchorCtr="0" bIns="45720" compatLnSpc="1" lIns="91440" numCol="1" rIns="91440" tIns="45720" vert="horz" wrap="square"/>
          <a:lstStyle/>
          <a:p>
            <a:endParaRPr lang="id-ID"/>
          </a:p>
        </p:txBody>
      </p:sp>
      <p:grpSp>
        <p:nvGrpSpPr>
          <p:cNvPr id="97" name="Group 1"/>
          <p:cNvGrpSpPr/>
          <p:nvPr/>
        </p:nvGrpSpPr>
        <p:grpSpPr>
          <a:xfrm>
            <a:off x="5720308" y="3700653"/>
            <a:ext cx="637345" cy="1504045"/>
            <a:chOff x="5719707" y="3635879"/>
            <a:chExt cx="637345" cy="1504045"/>
          </a:xfrm>
          <a:solidFill>
            <a:schemeClr val="tx1">
              <a:lumMod val="65000"/>
              <a:lumOff val="35000"/>
            </a:schemeClr>
          </a:solidFill>
        </p:grpSpPr>
        <p:sp>
          <p:nvSpPr>
            <p:cNvPr id="98" name="Rectangle 138"/>
            <p:cNvSpPr>
              <a:spLocks noChangeArrowheads="1"/>
            </p:cNvSpPr>
            <p:nvPr/>
          </p:nvSpPr>
          <p:spPr bwMode="auto">
            <a:xfrm>
              <a:off x="5847295" y="3906864"/>
              <a:ext cx="509757" cy="962617"/>
            </a:xfrm>
            <a:prstGeom prst="rect">
              <a:avLst/>
            </a:prstGeom>
            <a:grpFill/>
            <a:ln>
              <a:noFill/>
            </a:ln>
          </p:spPr>
          <p:txBody>
            <a:bodyPr anchor="t" anchorCtr="0" bIns="45720" compatLnSpc="1" lIns="91440" numCol="1" rIns="91440" tIns="45720" vert="horz" wrap="square"/>
            <a:lstStyle/>
            <a:p>
              <a:endParaRPr lang="id-ID"/>
            </a:p>
          </p:txBody>
        </p:sp>
        <p:sp>
          <p:nvSpPr>
            <p:cNvPr id="99" name="Freeform 140"/>
            <p:cNvSpPr/>
            <p:nvPr/>
          </p:nvSpPr>
          <p:spPr bwMode="auto">
            <a:xfrm>
              <a:off x="5847296" y="3635879"/>
              <a:ext cx="509756" cy="297796"/>
            </a:xfrm>
            <a:custGeom>
              <a:gdLst>
                <a:gd fmla="*/ 120 w 120" name="T0"/>
                <a:gd fmla="*/ 60 h 69" name="T1"/>
                <a:gd fmla="*/ 60 w 120" name="T2"/>
                <a:gd fmla="*/ 0 h 69" name="T3"/>
                <a:gd fmla="*/ 0 w 120" name="T4"/>
                <a:gd fmla="*/ 60 h 69" name="T5"/>
                <a:gd fmla="*/ 0 w 120" name="T6"/>
                <a:gd fmla="*/ 69 h 69" name="T7"/>
                <a:gd fmla="*/ 120 w 120" name="T8"/>
                <a:gd fmla="*/ 69 h 69" name="T9"/>
                <a:gd fmla="*/ 120 w 120" name="T10"/>
                <a:gd fmla="*/ 60 h 69" name="T11"/>
              </a:gdLst>
              <a:cxnLst>
                <a:cxn ang="0">
                  <a:pos x="T0" y="T1"/>
                </a:cxn>
                <a:cxn ang="0">
                  <a:pos x="T2" y="T3"/>
                </a:cxn>
                <a:cxn ang="0">
                  <a:pos x="T4" y="T5"/>
                </a:cxn>
                <a:cxn ang="0">
                  <a:pos x="T6" y="T7"/>
                </a:cxn>
                <a:cxn ang="0">
                  <a:pos x="T8" y="T9"/>
                </a:cxn>
                <a:cxn ang="0">
                  <a:pos x="T10" y="T11"/>
                </a:cxn>
              </a:cxnLst>
              <a:rect b="b" l="0" r="r" t="0"/>
              <a:pathLst>
                <a:path h="69" w="120">
                  <a:moveTo>
                    <a:pt x="120" y="60"/>
                  </a:moveTo>
                  <a:cubicBezTo>
                    <a:pt x="120" y="27"/>
                    <a:pt x="93" y="0"/>
                    <a:pt x="60" y="0"/>
                  </a:cubicBezTo>
                  <a:cubicBezTo>
                    <a:pt x="27" y="0"/>
                    <a:pt x="0" y="27"/>
                    <a:pt x="0" y="60"/>
                  </a:cubicBezTo>
                  <a:cubicBezTo>
                    <a:pt x="0" y="69"/>
                    <a:pt x="0" y="69"/>
                    <a:pt x="0" y="69"/>
                  </a:cubicBezTo>
                  <a:cubicBezTo>
                    <a:pt x="120" y="69"/>
                    <a:pt x="120" y="69"/>
                    <a:pt x="120" y="69"/>
                  </a:cubicBezTo>
                  <a:lnTo>
                    <a:pt x="120" y="60"/>
                  </a:lnTo>
                  <a:close/>
                </a:path>
              </a:pathLst>
            </a:custGeom>
            <a:grpFill/>
            <a:ln>
              <a:noFill/>
            </a:ln>
          </p:spPr>
          <p:txBody>
            <a:bodyPr anchor="t" anchorCtr="0" bIns="45720" compatLnSpc="1" lIns="91440" numCol="1" rIns="91440" tIns="45720" vert="horz" wrap="square"/>
            <a:lstStyle/>
            <a:p>
              <a:endParaRPr lang="id-ID"/>
            </a:p>
          </p:txBody>
        </p:sp>
        <p:grpSp>
          <p:nvGrpSpPr>
            <p:cNvPr id="100" name="Group 141"/>
            <p:cNvGrpSpPr/>
            <p:nvPr/>
          </p:nvGrpSpPr>
          <p:grpSpPr>
            <a:xfrm>
              <a:off x="5719707" y="4819356"/>
              <a:ext cx="637344" cy="320568"/>
              <a:chOff x="9762797" y="4117494"/>
              <a:chExt cx="577588" cy="290513"/>
            </a:xfrm>
            <a:grpFill/>
          </p:grpSpPr>
          <p:sp>
            <p:nvSpPr>
              <p:cNvPr id="101" name="Freeform 142"/>
              <p:cNvSpPr/>
              <p:nvPr/>
            </p:nvSpPr>
            <p:spPr bwMode="auto">
              <a:xfrm>
                <a:off x="9880010" y="4134957"/>
                <a:ext cx="460375" cy="273050"/>
              </a:xfrm>
              <a:custGeom>
                <a:gdLst>
                  <a:gd fmla="*/ 0 w 120" name="T0"/>
                  <a:gd fmla="*/ 0 h 70" name="T1"/>
                  <a:gd fmla="*/ 0 w 120" name="T2"/>
                  <a:gd fmla="*/ 10 h 70" name="T3"/>
                  <a:gd fmla="*/ 60 w 120" name="T4"/>
                  <a:gd fmla="*/ 70 h 70" name="T5"/>
                  <a:gd fmla="*/ 120 w 120" name="T6"/>
                  <a:gd fmla="*/ 10 h 70" name="T7"/>
                  <a:gd fmla="*/ 120 w 120" name="T8"/>
                  <a:gd fmla="*/ 0 h 70" name="T9"/>
                  <a:gd fmla="*/ 0 w 120" name="T10"/>
                  <a:gd fmla="*/ 0 h 70" name="T11"/>
                </a:gdLst>
                <a:cxnLst>
                  <a:cxn ang="0">
                    <a:pos x="T0" y="T1"/>
                  </a:cxn>
                  <a:cxn ang="0">
                    <a:pos x="T2" y="T3"/>
                  </a:cxn>
                  <a:cxn ang="0">
                    <a:pos x="T4" y="T5"/>
                  </a:cxn>
                  <a:cxn ang="0">
                    <a:pos x="T6" y="T7"/>
                  </a:cxn>
                  <a:cxn ang="0">
                    <a:pos x="T8" y="T9"/>
                  </a:cxn>
                  <a:cxn ang="0">
                    <a:pos x="T10" y="T11"/>
                  </a:cxn>
                </a:cxnLst>
                <a:rect b="b" l="0" r="r" t="0"/>
                <a:pathLst>
                  <a:path h="70" w="120">
                    <a:moveTo>
                      <a:pt x="0" y="0"/>
                    </a:moveTo>
                    <a:cubicBezTo>
                      <a:pt x="0" y="10"/>
                      <a:pt x="0" y="10"/>
                      <a:pt x="0" y="10"/>
                    </a:cubicBezTo>
                    <a:cubicBezTo>
                      <a:pt x="0" y="43"/>
                      <a:pt x="27" y="70"/>
                      <a:pt x="60" y="70"/>
                    </a:cubicBezTo>
                    <a:cubicBezTo>
                      <a:pt x="93" y="70"/>
                      <a:pt x="120" y="43"/>
                      <a:pt x="120" y="10"/>
                    </a:cubicBezTo>
                    <a:cubicBezTo>
                      <a:pt x="120" y="0"/>
                      <a:pt x="120" y="0"/>
                      <a:pt x="120" y="0"/>
                    </a:cubicBez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02" name="Freeform 143"/>
              <p:cNvSpPr/>
              <p:nvPr/>
            </p:nvSpPr>
            <p:spPr bwMode="auto">
              <a:xfrm flipH="1">
                <a:off x="9762797" y="4117494"/>
                <a:ext cx="349250" cy="290513"/>
              </a:xfrm>
              <a:custGeom>
                <a:gdLst>
                  <a:gd fmla="*/ 60 w 90" name="T0"/>
                  <a:gd fmla="*/ 45 h 75" name="T1"/>
                  <a:gd fmla="*/ 60 w 90" name="T2"/>
                  <a:gd fmla="*/ 0 h 75" name="T3"/>
                  <a:gd fmla="*/ 0 w 90" name="T4"/>
                  <a:gd fmla="*/ 0 h 75" name="T5"/>
                  <a:gd fmla="*/ 0 w 90" name="T6"/>
                  <a:gd fmla="*/ 75 h 75" name="T7"/>
                  <a:gd fmla="*/ 90 w 90" name="T8"/>
                  <a:gd fmla="*/ 75 h 75" name="T9"/>
                  <a:gd fmla="*/ 60 w 90" name="T10"/>
                  <a:gd fmla="*/ 45 h 75" name="T11"/>
                </a:gdLst>
                <a:cxnLst>
                  <a:cxn ang="0">
                    <a:pos x="T0" y="T1"/>
                  </a:cxn>
                  <a:cxn ang="0">
                    <a:pos x="T2" y="T3"/>
                  </a:cxn>
                  <a:cxn ang="0">
                    <a:pos x="T4" y="T5"/>
                  </a:cxn>
                  <a:cxn ang="0">
                    <a:pos x="T6" y="T7"/>
                  </a:cxn>
                  <a:cxn ang="0">
                    <a:pos x="T8" y="T9"/>
                  </a:cxn>
                  <a:cxn ang="0">
                    <a:pos x="T10" y="T11"/>
                  </a:cxn>
                </a:cxnLst>
                <a:rect b="b" l="0" r="r" t="0"/>
                <a:pathLst>
                  <a:path h="75" w="90">
                    <a:moveTo>
                      <a:pt x="60" y="45"/>
                    </a:moveTo>
                    <a:cubicBezTo>
                      <a:pt x="60" y="0"/>
                      <a:pt x="60" y="0"/>
                      <a:pt x="60" y="0"/>
                    </a:cubicBezTo>
                    <a:cubicBezTo>
                      <a:pt x="0" y="0"/>
                      <a:pt x="0" y="0"/>
                      <a:pt x="0" y="0"/>
                    </a:cubicBezTo>
                    <a:cubicBezTo>
                      <a:pt x="0" y="75"/>
                      <a:pt x="0" y="75"/>
                      <a:pt x="0" y="75"/>
                    </a:cubicBezTo>
                    <a:cubicBezTo>
                      <a:pt x="90" y="75"/>
                      <a:pt x="90" y="75"/>
                      <a:pt x="90" y="75"/>
                    </a:cubicBezTo>
                    <a:cubicBezTo>
                      <a:pt x="73" y="75"/>
                      <a:pt x="60" y="61"/>
                      <a:pt x="60"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cxnSp>
        <p:nvCxnSpPr>
          <p:cNvPr id="103" name="Straight Connector 144"/>
          <p:cNvCxnSpPr/>
          <p:nvPr/>
        </p:nvCxnSpPr>
        <p:spPr>
          <a:xfrm>
            <a:off x="803939" y="5517661"/>
            <a:ext cx="5550795" cy="0"/>
          </a:xfrm>
          <a:prstGeom prst="line">
            <a:avLst/>
          </a:prstGeom>
          <a:ln w="15875">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4" name="Oval 145"/>
          <p:cNvSpPr/>
          <p:nvPr/>
        </p:nvSpPr>
        <p:spPr>
          <a:xfrm>
            <a:off x="1003126" y="5470284"/>
            <a:ext cx="111384"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05" name="Oval 146"/>
          <p:cNvSpPr/>
          <p:nvPr/>
        </p:nvSpPr>
        <p:spPr>
          <a:xfrm>
            <a:off x="1733612" y="5470284"/>
            <a:ext cx="111384"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06" name="Oval 147"/>
          <p:cNvSpPr/>
          <p:nvPr/>
        </p:nvSpPr>
        <p:spPr>
          <a:xfrm>
            <a:off x="2464102" y="5470284"/>
            <a:ext cx="111384" cy="1113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07" name="Oval 148"/>
          <p:cNvSpPr/>
          <p:nvPr/>
        </p:nvSpPr>
        <p:spPr>
          <a:xfrm>
            <a:off x="3174159" y="5470284"/>
            <a:ext cx="111384"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08" name="Oval 149"/>
          <p:cNvSpPr/>
          <p:nvPr/>
        </p:nvSpPr>
        <p:spPr>
          <a:xfrm>
            <a:off x="3891804" y="5470284"/>
            <a:ext cx="111384" cy="1113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09" name="Oval 150"/>
          <p:cNvSpPr/>
          <p:nvPr/>
        </p:nvSpPr>
        <p:spPr>
          <a:xfrm>
            <a:off x="4612955" y="5470284"/>
            <a:ext cx="111384" cy="111384"/>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10" name="Oval 151"/>
          <p:cNvSpPr/>
          <p:nvPr/>
        </p:nvSpPr>
        <p:spPr>
          <a:xfrm>
            <a:off x="5334104" y="5470284"/>
            <a:ext cx="111384" cy="1113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11" name="Oval 152"/>
          <p:cNvSpPr/>
          <p:nvPr/>
        </p:nvSpPr>
        <p:spPr>
          <a:xfrm>
            <a:off x="6044163" y="5470284"/>
            <a:ext cx="111384" cy="111384"/>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112" name="TextBox 182"/>
          <p:cNvSpPr txBox="1"/>
          <p:nvPr/>
        </p:nvSpPr>
        <p:spPr>
          <a:xfrm>
            <a:off x="851489" y="4128651"/>
            <a:ext cx="414655" cy="640080"/>
          </a:xfrm>
          <a:prstGeom prst="rect">
            <a:avLst/>
          </a:prstGeom>
          <a:noFill/>
        </p:spPr>
        <p:txBody>
          <a:bodyPr rtlCol="0" wrap="none">
            <a:spAutoFit/>
          </a:bodyPr>
          <a:lstStyle/>
          <a:p>
            <a:pPr algn="ctr"/>
            <a:r>
              <a:rPr b="1" lang="id-ID">
                <a:solidFill>
                  <a:schemeClr val="bg1"/>
                </a:solidFill>
              </a:rPr>
              <a:t>20</a:t>
            </a:r>
          </a:p>
          <a:p>
            <a:pPr algn="ctr"/>
            <a:r>
              <a:rPr b="1" lang="id-ID">
                <a:solidFill>
                  <a:schemeClr val="bg1"/>
                </a:solidFill>
              </a:rPr>
              <a:t>%</a:t>
            </a:r>
          </a:p>
        </p:txBody>
      </p:sp>
      <p:sp>
        <p:nvSpPr>
          <p:cNvPr id="113" name="TextBox 183"/>
          <p:cNvSpPr txBox="1"/>
          <p:nvPr/>
        </p:nvSpPr>
        <p:spPr>
          <a:xfrm>
            <a:off x="1592718" y="4569447"/>
            <a:ext cx="414655" cy="640080"/>
          </a:xfrm>
          <a:prstGeom prst="rect">
            <a:avLst/>
          </a:prstGeom>
          <a:noFill/>
        </p:spPr>
        <p:txBody>
          <a:bodyPr rtlCol="0" wrap="none">
            <a:spAutoFit/>
          </a:bodyPr>
          <a:lstStyle/>
          <a:p>
            <a:pPr algn="ctr"/>
            <a:r>
              <a:rPr b="1" lang="id-ID">
                <a:solidFill>
                  <a:schemeClr val="bg1"/>
                </a:solidFill>
              </a:rPr>
              <a:t>10</a:t>
            </a:r>
          </a:p>
          <a:p>
            <a:pPr algn="ctr"/>
            <a:r>
              <a:rPr b="1" lang="id-ID">
                <a:solidFill>
                  <a:schemeClr val="bg1"/>
                </a:solidFill>
              </a:rPr>
              <a:t>%</a:t>
            </a:r>
          </a:p>
        </p:txBody>
      </p:sp>
      <p:sp>
        <p:nvSpPr>
          <p:cNvPr id="114" name="TextBox 184"/>
          <p:cNvSpPr txBox="1"/>
          <p:nvPr/>
        </p:nvSpPr>
        <p:spPr>
          <a:xfrm>
            <a:off x="2307666" y="3633319"/>
            <a:ext cx="414655" cy="640080"/>
          </a:xfrm>
          <a:prstGeom prst="rect">
            <a:avLst/>
          </a:prstGeom>
          <a:noFill/>
        </p:spPr>
        <p:txBody>
          <a:bodyPr rtlCol="0" wrap="none">
            <a:spAutoFit/>
          </a:bodyPr>
          <a:lstStyle/>
          <a:p>
            <a:pPr algn="ctr"/>
            <a:r>
              <a:rPr b="1" lang="id-ID">
                <a:solidFill>
                  <a:schemeClr val="bg1"/>
                </a:solidFill>
              </a:rPr>
              <a:t>45</a:t>
            </a:r>
          </a:p>
          <a:p>
            <a:pPr algn="ctr"/>
            <a:r>
              <a:rPr b="1" lang="id-ID">
                <a:solidFill>
                  <a:schemeClr val="bg1"/>
                </a:solidFill>
              </a:rPr>
              <a:t>%</a:t>
            </a:r>
          </a:p>
        </p:txBody>
      </p:sp>
      <p:sp>
        <p:nvSpPr>
          <p:cNvPr id="115" name="TextBox 185"/>
          <p:cNvSpPr txBox="1"/>
          <p:nvPr/>
        </p:nvSpPr>
        <p:spPr>
          <a:xfrm>
            <a:off x="3021324" y="2953736"/>
            <a:ext cx="414655" cy="640080"/>
          </a:xfrm>
          <a:prstGeom prst="rect">
            <a:avLst/>
          </a:prstGeom>
          <a:noFill/>
        </p:spPr>
        <p:txBody>
          <a:bodyPr rtlCol="0" wrap="none">
            <a:spAutoFit/>
          </a:bodyPr>
          <a:lstStyle/>
          <a:p>
            <a:pPr algn="ctr"/>
            <a:r>
              <a:rPr b="1" lang="id-ID">
                <a:solidFill>
                  <a:schemeClr val="bg1"/>
                </a:solidFill>
              </a:rPr>
              <a:t>75</a:t>
            </a:r>
          </a:p>
          <a:p>
            <a:pPr algn="ctr"/>
            <a:r>
              <a:rPr b="1" lang="id-ID">
                <a:solidFill>
                  <a:schemeClr val="bg1"/>
                </a:solidFill>
              </a:rPr>
              <a:t>%</a:t>
            </a:r>
          </a:p>
        </p:txBody>
      </p:sp>
      <p:sp>
        <p:nvSpPr>
          <p:cNvPr id="116" name="TextBox 186"/>
          <p:cNvSpPr txBox="1"/>
          <p:nvPr/>
        </p:nvSpPr>
        <p:spPr>
          <a:xfrm>
            <a:off x="3686651" y="2209316"/>
            <a:ext cx="530542" cy="640080"/>
          </a:xfrm>
          <a:prstGeom prst="rect">
            <a:avLst/>
          </a:prstGeom>
          <a:noFill/>
        </p:spPr>
        <p:txBody>
          <a:bodyPr rtlCol="0" wrap="none">
            <a:spAutoFit/>
          </a:bodyPr>
          <a:lstStyle/>
          <a:p>
            <a:pPr algn="ctr"/>
            <a:r>
              <a:rPr b="1" lang="id-ID">
                <a:solidFill>
                  <a:schemeClr val="bg1"/>
                </a:solidFill>
              </a:rPr>
              <a:t>100</a:t>
            </a:r>
          </a:p>
          <a:p>
            <a:pPr algn="ctr"/>
            <a:r>
              <a:rPr b="1" lang="id-ID">
                <a:solidFill>
                  <a:schemeClr val="bg1"/>
                </a:solidFill>
              </a:rPr>
              <a:t>%</a:t>
            </a:r>
          </a:p>
        </p:txBody>
      </p:sp>
      <p:sp>
        <p:nvSpPr>
          <p:cNvPr id="117" name="TextBox 187"/>
          <p:cNvSpPr txBox="1"/>
          <p:nvPr/>
        </p:nvSpPr>
        <p:spPr>
          <a:xfrm>
            <a:off x="5183133" y="2673795"/>
            <a:ext cx="414655" cy="640080"/>
          </a:xfrm>
          <a:prstGeom prst="rect">
            <a:avLst/>
          </a:prstGeom>
          <a:noFill/>
        </p:spPr>
        <p:txBody>
          <a:bodyPr rtlCol="0" wrap="none">
            <a:spAutoFit/>
          </a:bodyPr>
          <a:lstStyle/>
          <a:p>
            <a:pPr algn="ctr"/>
            <a:r>
              <a:rPr b="1" lang="id-ID">
                <a:solidFill>
                  <a:schemeClr val="bg1"/>
                </a:solidFill>
              </a:rPr>
              <a:t>85</a:t>
            </a:r>
          </a:p>
          <a:p>
            <a:pPr algn="ctr"/>
            <a:r>
              <a:rPr b="1" lang="id-ID">
                <a:solidFill>
                  <a:schemeClr val="bg1"/>
                </a:solidFill>
              </a:rPr>
              <a:t>%</a:t>
            </a:r>
          </a:p>
        </p:txBody>
      </p:sp>
      <p:sp>
        <p:nvSpPr>
          <p:cNvPr id="118" name="TextBox 188"/>
          <p:cNvSpPr txBox="1"/>
          <p:nvPr/>
        </p:nvSpPr>
        <p:spPr>
          <a:xfrm>
            <a:off x="4472205" y="3372522"/>
            <a:ext cx="414655" cy="640080"/>
          </a:xfrm>
          <a:prstGeom prst="rect">
            <a:avLst/>
          </a:prstGeom>
          <a:noFill/>
        </p:spPr>
        <p:txBody>
          <a:bodyPr rtlCol="0" wrap="none">
            <a:spAutoFit/>
          </a:bodyPr>
          <a:lstStyle/>
          <a:p>
            <a:pPr algn="ctr"/>
            <a:r>
              <a:rPr b="1" lang="id-ID">
                <a:solidFill>
                  <a:schemeClr val="bg1"/>
                </a:solidFill>
              </a:rPr>
              <a:t>55</a:t>
            </a:r>
          </a:p>
          <a:p>
            <a:pPr algn="ctr"/>
            <a:r>
              <a:rPr b="1" lang="id-ID">
                <a:solidFill>
                  <a:schemeClr val="bg1"/>
                </a:solidFill>
              </a:rPr>
              <a:t>%</a:t>
            </a:r>
          </a:p>
        </p:txBody>
      </p:sp>
      <p:sp>
        <p:nvSpPr>
          <p:cNvPr id="119" name="TextBox 189"/>
          <p:cNvSpPr txBox="1"/>
          <p:nvPr/>
        </p:nvSpPr>
        <p:spPr>
          <a:xfrm>
            <a:off x="5892526" y="3824791"/>
            <a:ext cx="414655" cy="640080"/>
          </a:xfrm>
          <a:prstGeom prst="rect">
            <a:avLst/>
          </a:prstGeom>
          <a:noFill/>
        </p:spPr>
        <p:txBody>
          <a:bodyPr rtlCol="0" wrap="none">
            <a:spAutoFit/>
          </a:bodyPr>
          <a:lstStyle/>
          <a:p>
            <a:pPr algn="ctr"/>
            <a:r>
              <a:rPr b="1" lang="id-ID">
                <a:solidFill>
                  <a:schemeClr val="bg1"/>
                </a:solidFill>
              </a:rPr>
              <a:t>40</a:t>
            </a:r>
          </a:p>
          <a:p>
            <a:pPr algn="ctr"/>
            <a:r>
              <a:rPr b="1" lang="id-ID">
                <a:solidFill>
                  <a:schemeClr val="bg1"/>
                </a:solidFill>
              </a:rPr>
              <a:t>%</a:t>
            </a:r>
          </a:p>
        </p:txBody>
      </p:sp>
      <p:sp>
        <p:nvSpPr>
          <p:cNvPr id="120" name="TextBox 190"/>
          <p:cNvSpPr txBox="1"/>
          <p:nvPr/>
        </p:nvSpPr>
        <p:spPr>
          <a:xfrm>
            <a:off x="5867383" y="5575593"/>
            <a:ext cx="455930" cy="252222"/>
          </a:xfrm>
          <a:prstGeom prst="rect">
            <a:avLst/>
          </a:prstGeom>
          <a:noFill/>
        </p:spPr>
        <p:txBody>
          <a:bodyPr rtlCol="0" wrap="none">
            <a:spAutoFit/>
          </a:bodyPr>
          <a:lstStyle/>
          <a:p>
            <a:r>
              <a:rPr lang="id-ID" sz="1055">
                <a:solidFill>
                  <a:schemeClr val="bg1">
                    <a:lumMod val="50000"/>
                  </a:schemeClr>
                </a:solidFill>
              </a:rPr>
              <a:t>2017</a:t>
            </a:r>
          </a:p>
        </p:txBody>
      </p:sp>
      <p:sp>
        <p:nvSpPr>
          <p:cNvPr id="121" name="TextBox 191"/>
          <p:cNvSpPr txBox="1"/>
          <p:nvPr/>
        </p:nvSpPr>
        <p:spPr>
          <a:xfrm>
            <a:off x="5141650" y="5575593"/>
            <a:ext cx="455930" cy="252222"/>
          </a:xfrm>
          <a:prstGeom prst="rect">
            <a:avLst/>
          </a:prstGeom>
          <a:noFill/>
        </p:spPr>
        <p:txBody>
          <a:bodyPr rtlCol="0" wrap="none">
            <a:spAutoFit/>
          </a:bodyPr>
          <a:lstStyle/>
          <a:p>
            <a:r>
              <a:rPr lang="id-ID" sz="1055">
                <a:solidFill>
                  <a:schemeClr val="bg1">
                    <a:lumMod val="50000"/>
                  </a:schemeClr>
                </a:solidFill>
              </a:rPr>
              <a:t>2014</a:t>
            </a:r>
          </a:p>
        </p:txBody>
      </p:sp>
      <p:sp>
        <p:nvSpPr>
          <p:cNvPr id="122" name="TextBox 192"/>
          <p:cNvSpPr txBox="1"/>
          <p:nvPr/>
        </p:nvSpPr>
        <p:spPr>
          <a:xfrm>
            <a:off x="4441543" y="5575593"/>
            <a:ext cx="455930" cy="252222"/>
          </a:xfrm>
          <a:prstGeom prst="rect">
            <a:avLst/>
          </a:prstGeom>
          <a:noFill/>
        </p:spPr>
        <p:txBody>
          <a:bodyPr rtlCol="0" wrap="none">
            <a:spAutoFit/>
          </a:bodyPr>
          <a:lstStyle/>
          <a:p>
            <a:r>
              <a:rPr lang="id-ID" sz="1055">
                <a:solidFill>
                  <a:schemeClr val="bg1">
                    <a:lumMod val="50000"/>
                  </a:schemeClr>
                </a:solidFill>
              </a:rPr>
              <a:t>2013</a:t>
            </a:r>
          </a:p>
        </p:txBody>
      </p:sp>
      <p:sp>
        <p:nvSpPr>
          <p:cNvPr id="123" name="TextBox 193"/>
          <p:cNvSpPr txBox="1"/>
          <p:nvPr/>
        </p:nvSpPr>
        <p:spPr>
          <a:xfrm>
            <a:off x="3719591" y="5575593"/>
            <a:ext cx="455930" cy="252222"/>
          </a:xfrm>
          <a:prstGeom prst="rect">
            <a:avLst/>
          </a:prstGeom>
          <a:noFill/>
        </p:spPr>
        <p:txBody>
          <a:bodyPr rtlCol="0" wrap="none">
            <a:spAutoFit/>
          </a:bodyPr>
          <a:lstStyle/>
          <a:p>
            <a:r>
              <a:rPr lang="id-ID" sz="1055">
                <a:solidFill>
                  <a:schemeClr val="bg1">
                    <a:lumMod val="50000"/>
                  </a:schemeClr>
                </a:solidFill>
              </a:rPr>
              <a:t>2012</a:t>
            </a:r>
          </a:p>
        </p:txBody>
      </p:sp>
      <p:sp>
        <p:nvSpPr>
          <p:cNvPr id="124" name="TextBox 194"/>
          <p:cNvSpPr txBox="1"/>
          <p:nvPr/>
        </p:nvSpPr>
        <p:spPr>
          <a:xfrm>
            <a:off x="2997639" y="5575593"/>
            <a:ext cx="455930" cy="252222"/>
          </a:xfrm>
          <a:prstGeom prst="rect">
            <a:avLst/>
          </a:prstGeom>
          <a:noFill/>
        </p:spPr>
        <p:txBody>
          <a:bodyPr rtlCol="0" wrap="none">
            <a:spAutoFit/>
          </a:bodyPr>
          <a:lstStyle/>
          <a:p>
            <a:r>
              <a:rPr lang="id-ID" sz="1055">
                <a:solidFill>
                  <a:schemeClr val="bg1">
                    <a:lumMod val="50000"/>
                  </a:schemeClr>
                </a:solidFill>
              </a:rPr>
              <a:t>2011</a:t>
            </a:r>
          </a:p>
        </p:txBody>
      </p:sp>
      <p:sp>
        <p:nvSpPr>
          <p:cNvPr id="125" name="TextBox 195"/>
          <p:cNvSpPr txBox="1"/>
          <p:nvPr/>
        </p:nvSpPr>
        <p:spPr>
          <a:xfrm>
            <a:off x="2285454" y="5575595"/>
            <a:ext cx="455930" cy="252222"/>
          </a:xfrm>
          <a:prstGeom prst="rect">
            <a:avLst/>
          </a:prstGeom>
          <a:noFill/>
        </p:spPr>
        <p:txBody>
          <a:bodyPr rtlCol="0" wrap="none">
            <a:spAutoFit/>
          </a:bodyPr>
          <a:lstStyle/>
          <a:p>
            <a:r>
              <a:rPr lang="id-ID" sz="1055">
                <a:solidFill>
                  <a:schemeClr val="bg1">
                    <a:lumMod val="50000"/>
                  </a:schemeClr>
                </a:solidFill>
              </a:rPr>
              <a:t>2010</a:t>
            </a:r>
          </a:p>
        </p:txBody>
      </p:sp>
      <p:sp>
        <p:nvSpPr>
          <p:cNvPr id="126" name="TextBox 196"/>
          <p:cNvSpPr txBox="1"/>
          <p:nvPr/>
        </p:nvSpPr>
        <p:spPr>
          <a:xfrm>
            <a:off x="1566364" y="5575585"/>
            <a:ext cx="455930" cy="252222"/>
          </a:xfrm>
          <a:prstGeom prst="rect">
            <a:avLst/>
          </a:prstGeom>
          <a:noFill/>
        </p:spPr>
        <p:txBody>
          <a:bodyPr rtlCol="0" wrap="none">
            <a:spAutoFit/>
          </a:bodyPr>
          <a:lstStyle/>
          <a:p>
            <a:r>
              <a:rPr lang="id-ID" sz="1055">
                <a:solidFill>
                  <a:schemeClr val="bg1">
                    <a:lumMod val="50000"/>
                  </a:schemeClr>
                </a:solidFill>
              </a:rPr>
              <a:t>2009</a:t>
            </a:r>
          </a:p>
        </p:txBody>
      </p:sp>
      <p:sp>
        <p:nvSpPr>
          <p:cNvPr id="127" name="TextBox 197"/>
          <p:cNvSpPr txBox="1"/>
          <p:nvPr/>
        </p:nvSpPr>
        <p:spPr>
          <a:xfrm>
            <a:off x="840372" y="5575581"/>
            <a:ext cx="455930" cy="252222"/>
          </a:xfrm>
          <a:prstGeom prst="rect">
            <a:avLst/>
          </a:prstGeom>
          <a:noFill/>
        </p:spPr>
        <p:txBody>
          <a:bodyPr rtlCol="0" wrap="none">
            <a:spAutoFit/>
          </a:bodyPr>
          <a:lstStyle/>
          <a:p>
            <a:r>
              <a:rPr lang="id-ID" sz="1055">
                <a:solidFill>
                  <a:schemeClr val="bg1">
                    <a:lumMod val="50000"/>
                  </a:schemeClr>
                </a:solidFill>
              </a:rPr>
              <a:t>2008</a:t>
            </a:r>
          </a:p>
        </p:txBody>
      </p:sp>
      <p:sp>
        <p:nvSpPr>
          <p:cNvPr id="128" name="TextBox 198"/>
          <p:cNvSpPr txBox="1"/>
          <p:nvPr/>
        </p:nvSpPr>
        <p:spPr>
          <a:xfrm>
            <a:off x="6990250" y="2508937"/>
            <a:ext cx="3434080" cy="579120"/>
          </a:xfrm>
          <a:prstGeom prst="rect">
            <a:avLst/>
          </a:prstGeom>
          <a:noFill/>
        </p:spPr>
        <p:txBody>
          <a:bodyPr rtlCol="0" wrap="none">
            <a:spAutoFit/>
          </a:bodyPr>
          <a:lstStyle/>
          <a:p>
            <a:pPr algn="l"/>
            <a:r>
              <a:rPr b="1" lang="id-ID" sz="3200">
                <a:solidFill>
                  <a:srgbClr val="076655"/>
                </a:solidFill>
                <a:latin charset="-122" panose="02010609060101010101" typeface="黑体"/>
                <a:ea charset="-122" panose="02010609060101010101" typeface="黑体"/>
              </a:rPr>
              <a:t>单击此处添加标题</a:t>
            </a:r>
          </a:p>
        </p:txBody>
      </p:sp>
      <p:sp>
        <p:nvSpPr>
          <p:cNvPr id="129" name="Rectangle 185"/>
          <p:cNvSpPr/>
          <p:nvPr/>
        </p:nvSpPr>
        <p:spPr>
          <a:xfrm>
            <a:off x="7031737" y="3073779"/>
            <a:ext cx="4588564" cy="1798320"/>
          </a:xfrm>
          <a:prstGeom prst="rect">
            <a:avLst/>
          </a:prstGeom>
        </p:spPr>
        <p:txBody>
          <a:bodyPr wrap="square">
            <a:spAutoFit/>
          </a:bodyPr>
          <a:lstStyle/>
          <a:p>
            <a:r>
              <a:rPr altLang="en-US" lang="zh-CN" smtClean="0" sz="1400">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a:t>
            </a:r>
          </a:p>
          <a:p>
            <a:endParaRPr altLang="en-US" lang="zh-CN" smtClean="0" sz="1400">
              <a:solidFill>
                <a:schemeClr val="tx1"/>
              </a:solidFill>
              <a:latin charset="-122" panose="020b0503020204020204" typeface="微软雅黑"/>
              <a:ea charset="-122" panose="020b0503020204020204" typeface="微软雅黑"/>
            </a:endParaRPr>
          </a:p>
          <a:p>
            <a:endParaRPr altLang="en-US" lang="zh-CN" smtClean="0" sz="1400">
              <a:solidFill>
                <a:schemeClr val="tx1"/>
              </a:solidFill>
              <a:latin charset="-122" panose="020b0503020204020204" typeface="微软雅黑"/>
              <a:ea charset="-122" panose="020b0503020204020204" typeface="微软雅黑"/>
            </a:endParaRPr>
          </a:p>
          <a:p>
            <a:r>
              <a:rPr altLang="en-US" lang="zh-CN" smtClean="0" sz="1400">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130" name="矩形 129"/>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131" name="直接连接符 1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133" name="文本框 13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134" name="文本框 133"/>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135" name="矩形 134"/>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6" name="矩形 135"/>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137" name="图片 136"/>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500" id="12"/>
                                        <p:tgtEl>
                                          <p:spTgt spid="14"/>
                                        </p:tgtEl>
                                      </p:cBhvr>
                                    </p:animEffect>
                                    <p:anim calcmode="lin" valueType="num">
                                      <p:cBhvr>
                                        <p:cTn dur="500" fill="hold" id="13"/>
                                        <p:tgtEl>
                                          <p:spTgt spid="14"/>
                                        </p:tgtEl>
                                        <p:attrNameLst>
                                          <p:attrName>ppt_x</p:attrName>
                                        </p:attrNameLst>
                                      </p:cBhvr>
                                      <p:tavLst>
                                        <p:tav tm="0">
                                          <p:val>
                                            <p:strVal val="#ppt_x"/>
                                          </p:val>
                                        </p:tav>
                                        <p:tav tm="100000">
                                          <p:val>
                                            <p:strVal val="#ppt_x"/>
                                          </p:val>
                                        </p:tav>
                                      </p:tavLst>
                                    </p:anim>
                                    <p:anim calcmode="lin" valueType="num">
                                      <p:cBhvr>
                                        <p:cTn dur="500" fill="hold" id="14"/>
                                        <p:tgtEl>
                                          <p:spTgt spid="1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500" id="17"/>
                                        <p:tgtEl>
                                          <p:spTgt spid="27"/>
                                        </p:tgtEl>
                                      </p:cBhvr>
                                    </p:animEffect>
                                    <p:anim calcmode="lin" valueType="num">
                                      <p:cBhvr>
                                        <p:cTn dur="500" fill="hold" id="18"/>
                                        <p:tgtEl>
                                          <p:spTgt spid="27"/>
                                        </p:tgtEl>
                                        <p:attrNameLst>
                                          <p:attrName>ppt_x</p:attrName>
                                        </p:attrNameLst>
                                      </p:cBhvr>
                                      <p:tavLst>
                                        <p:tav tm="0">
                                          <p:val>
                                            <p:strVal val="#ppt_x"/>
                                          </p:val>
                                        </p:tav>
                                        <p:tav tm="100000">
                                          <p:val>
                                            <p:strVal val="#ppt_x"/>
                                          </p:val>
                                        </p:tav>
                                      </p:tavLst>
                                    </p:anim>
                                    <p:anim calcmode="lin" valueType="num">
                                      <p:cBhvr>
                                        <p:cTn dur="500" fill="hold" id="19"/>
                                        <p:tgtEl>
                                          <p:spTgt spid="2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0"/>
                                        </p:tgtEl>
                                        <p:attrNameLst>
                                          <p:attrName>style.visibility</p:attrName>
                                        </p:attrNameLst>
                                      </p:cBhvr>
                                      <p:to>
                                        <p:strVal val="visible"/>
                                      </p:to>
                                    </p:set>
                                    <p:animEffect filter="fade" transition="in">
                                      <p:cBhvr>
                                        <p:cTn dur="500" id="22"/>
                                        <p:tgtEl>
                                          <p:spTgt spid="40"/>
                                        </p:tgtEl>
                                      </p:cBhvr>
                                    </p:animEffect>
                                    <p:anim calcmode="lin" valueType="num">
                                      <p:cBhvr>
                                        <p:cTn dur="500" fill="hold" id="23"/>
                                        <p:tgtEl>
                                          <p:spTgt spid="40"/>
                                        </p:tgtEl>
                                        <p:attrNameLst>
                                          <p:attrName>ppt_x</p:attrName>
                                        </p:attrNameLst>
                                      </p:cBhvr>
                                      <p:tavLst>
                                        <p:tav tm="0">
                                          <p:val>
                                            <p:strVal val="#ppt_x"/>
                                          </p:val>
                                        </p:tav>
                                        <p:tav tm="100000">
                                          <p:val>
                                            <p:strVal val="#ppt_x"/>
                                          </p:val>
                                        </p:tav>
                                      </p:tavLst>
                                    </p:anim>
                                    <p:anim calcmode="lin" valueType="num">
                                      <p:cBhvr>
                                        <p:cTn dur="500" fill="hold" id="24"/>
                                        <p:tgtEl>
                                          <p:spTgt spid="40"/>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53"/>
                                        </p:tgtEl>
                                        <p:attrNameLst>
                                          <p:attrName>style.visibility</p:attrName>
                                        </p:attrNameLst>
                                      </p:cBhvr>
                                      <p:to>
                                        <p:strVal val="visible"/>
                                      </p:to>
                                    </p:set>
                                    <p:animEffect filter="fade" transition="in">
                                      <p:cBhvr>
                                        <p:cTn dur="500" id="27"/>
                                        <p:tgtEl>
                                          <p:spTgt spid="53"/>
                                        </p:tgtEl>
                                      </p:cBhvr>
                                    </p:animEffect>
                                    <p:anim calcmode="lin" valueType="num">
                                      <p:cBhvr>
                                        <p:cTn dur="500" fill="hold" id="28"/>
                                        <p:tgtEl>
                                          <p:spTgt spid="53"/>
                                        </p:tgtEl>
                                        <p:attrNameLst>
                                          <p:attrName>ppt_x</p:attrName>
                                        </p:attrNameLst>
                                      </p:cBhvr>
                                      <p:tavLst>
                                        <p:tav tm="0">
                                          <p:val>
                                            <p:strVal val="#ppt_x"/>
                                          </p:val>
                                        </p:tav>
                                        <p:tav tm="100000">
                                          <p:val>
                                            <p:strVal val="#ppt_x"/>
                                          </p:val>
                                        </p:tav>
                                      </p:tavLst>
                                    </p:anim>
                                    <p:anim calcmode="lin" valueType="num">
                                      <p:cBhvr>
                                        <p:cTn dur="500" fill="hold" id="29"/>
                                        <p:tgtEl>
                                          <p:spTgt spid="5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65"/>
                                        </p:tgtEl>
                                        <p:attrNameLst>
                                          <p:attrName>style.visibility</p:attrName>
                                        </p:attrNameLst>
                                      </p:cBhvr>
                                      <p:to>
                                        <p:strVal val="visible"/>
                                      </p:to>
                                    </p:set>
                                    <p:animEffect filter="fade" transition="in">
                                      <p:cBhvr>
                                        <p:cTn dur="500" id="32"/>
                                        <p:tgtEl>
                                          <p:spTgt spid="65"/>
                                        </p:tgtEl>
                                      </p:cBhvr>
                                    </p:animEffect>
                                    <p:anim calcmode="lin" valueType="num">
                                      <p:cBhvr>
                                        <p:cTn dur="500" fill="hold" id="33"/>
                                        <p:tgtEl>
                                          <p:spTgt spid="65"/>
                                        </p:tgtEl>
                                        <p:attrNameLst>
                                          <p:attrName>ppt_x</p:attrName>
                                        </p:attrNameLst>
                                      </p:cBhvr>
                                      <p:tavLst>
                                        <p:tav tm="0">
                                          <p:val>
                                            <p:strVal val="#ppt_x"/>
                                          </p:val>
                                        </p:tav>
                                        <p:tav tm="100000">
                                          <p:val>
                                            <p:strVal val="#ppt_x"/>
                                          </p:val>
                                        </p:tav>
                                      </p:tavLst>
                                    </p:anim>
                                    <p:anim calcmode="lin" valueType="num">
                                      <p:cBhvr>
                                        <p:cTn dur="500" fill="hold" id="34"/>
                                        <p:tgtEl>
                                          <p:spTgt spid="65"/>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78"/>
                                        </p:tgtEl>
                                        <p:attrNameLst>
                                          <p:attrName>style.visibility</p:attrName>
                                        </p:attrNameLst>
                                      </p:cBhvr>
                                      <p:to>
                                        <p:strVal val="visible"/>
                                      </p:to>
                                    </p:set>
                                    <p:animEffect filter="fade" transition="in">
                                      <p:cBhvr>
                                        <p:cTn dur="500" id="37"/>
                                        <p:tgtEl>
                                          <p:spTgt spid="78"/>
                                        </p:tgtEl>
                                      </p:cBhvr>
                                    </p:animEffect>
                                    <p:anim calcmode="lin" valueType="num">
                                      <p:cBhvr>
                                        <p:cTn dur="500" fill="hold" id="38"/>
                                        <p:tgtEl>
                                          <p:spTgt spid="78"/>
                                        </p:tgtEl>
                                        <p:attrNameLst>
                                          <p:attrName>ppt_x</p:attrName>
                                        </p:attrNameLst>
                                      </p:cBhvr>
                                      <p:tavLst>
                                        <p:tav tm="0">
                                          <p:val>
                                            <p:strVal val="#ppt_x"/>
                                          </p:val>
                                        </p:tav>
                                        <p:tav tm="100000">
                                          <p:val>
                                            <p:strVal val="#ppt_x"/>
                                          </p:val>
                                        </p:tav>
                                      </p:tavLst>
                                    </p:anim>
                                    <p:anim calcmode="lin" valueType="num">
                                      <p:cBhvr>
                                        <p:cTn dur="500" fill="hold" id="39"/>
                                        <p:tgtEl>
                                          <p:spTgt spid="78"/>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91"/>
                                        </p:tgtEl>
                                        <p:attrNameLst>
                                          <p:attrName>style.visibility</p:attrName>
                                        </p:attrNameLst>
                                      </p:cBhvr>
                                      <p:to>
                                        <p:strVal val="visible"/>
                                      </p:to>
                                    </p:set>
                                    <p:animEffect filter="fade" transition="in">
                                      <p:cBhvr>
                                        <p:cTn dur="500" id="42"/>
                                        <p:tgtEl>
                                          <p:spTgt spid="91"/>
                                        </p:tgtEl>
                                      </p:cBhvr>
                                    </p:animEffect>
                                    <p:anim calcmode="lin" valueType="num">
                                      <p:cBhvr>
                                        <p:cTn dur="500" fill="hold" id="43"/>
                                        <p:tgtEl>
                                          <p:spTgt spid="91"/>
                                        </p:tgtEl>
                                        <p:attrNameLst>
                                          <p:attrName>ppt_x</p:attrName>
                                        </p:attrNameLst>
                                      </p:cBhvr>
                                      <p:tavLst>
                                        <p:tav tm="0">
                                          <p:val>
                                            <p:strVal val="#ppt_x"/>
                                          </p:val>
                                        </p:tav>
                                        <p:tav tm="100000">
                                          <p:val>
                                            <p:strVal val="#ppt_x"/>
                                          </p:val>
                                        </p:tav>
                                      </p:tavLst>
                                    </p:anim>
                                    <p:anim calcmode="lin" valueType="num">
                                      <p:cBhvr>
                                        <p:cTn dur="500" fill="hold" id="44"/>
                                        <p:tgtEl>
                                          <p:spTgt spid="91"/>
                                        </p:tgtEl>
                                        <p:attrNameLst>
                                          <p:attrName>ppt_y</p:attrName>
                                        </p:attrNameLst>
                                      </p:cBhvr>
                                      <p:tavLst>
                                        <p:tav tm="0">
                                          <p:val>
                                            <p:strVal val="#ppt_y+.1"/>
                                          </p:val>
                                        </p:tav>
                                        <p:tav tm="100000">
                                          <p:val>
                                            <p:strVal val="#ppt_y"/>
                                          </p:val>
                                        </p:tav>
                                      </p:tavLst>
                                    </p:anim>
                                  </p:childTnLst>
                                </p:cTn>
                              </p:par>
                              <p:par>
                                <p:cTn fill="hold" id="45" nodeType="withEffect" presetClass="entr" presetID="22" presetSubtype="8">
                                  <p:stCondLst>
                                    <p:cond delay="0"/>
                                  </p:stCondLst>
                                  <p:childTnLst>
                                    <p:set>
                                      <p:cBhvr>
                                        <p:cTn dur="1" fill="hold" id="46">
                                          <p:stCondLst>
                                            <p:cond delay="0"/>
                                          </p:stCondLst>
                                        </p:cTn>
                                        <p:tgtEl>
                                          <p:spTgt spid="103"/>
                                        </p:tgtEl>
                                        <p:attrNameLst>
                                          <p:attrName>style.visibility</p:attrName>
                                        </p:attrNameLst>
                                      </p:cBhvr>
                                      <p:to>
                                        <p:strVal val="visible"/>
                                      </p:to>
                                    </p:set>
                                    <p:animEffect filter="wipe(left)" transition="in">
                                      <p:cBhvr>
                                        <p:cTn dur="500" id="47"/>
                                        <p:tgtEl>
                                          <p:spTgt spid="103"/>
                                        </p:tgtEl>
                                      </p:cBhvr>
                                    </p:animEffect>
                                  </p:childTnLst>
                                </p:cTn>
                              </p:par>
                            </p:childTnLst>
                          </p:cTn>
                        </p:par>
                        <p:par>
                          <p:cTn fill="hold" id="48" nodeType="afterGroup">
                            <p:stCondLst>
                              <p:cond delay="500"/>
                            </p:stCondLst>
                            <p:childTnLst>
                              <p:par>
                                <p:cTn fill="hold" grpId="0" id="49" nodeType="afterEffect" presetClass="entr" presetID="53" presetSubtype="0">
                                  <p:stCondLst>
                                    <p:cond delay="0"/>
                                  </p:stCondLst>
                                  <p:childTnLst>
                                    <p:set>
                                      <p:cBhvr>
                                        <p:cTn dur="1" fill="hold" id="50">
                                          <p:stCondLst>
                                            <p:cond delay="0"/>
                                          </p:stCondLst>
                                        </p:cTn>
                                        <p:tgtEl>
                                          <p:spTgt spid="104"/>
                                        </p:tgtEl>
                                        <p:attrNameLst>
                                          <p:attrName>style.visibility</p:attrName>
                                        </p:attrNameLst>
                                      </p:cBhvr>
                                      <p:to>
                                        <p:strVal val="visible"/>
                                      </p:to>
                                    </p:set>
                                    <p:anim calcmode="lin" valueType="num">
                                      <p:cBhvr>
                                        <p:cTn dur="500" fill="hold" id="51"/>
                                        <p:tgtEl>
                                          <p:spTgt spid="104"/>
                                        </p:tgtEl>
                                        <p:attrNameLst>
                                          <p:attrName>ppt_w</p:attrName>
                                        </p:attrNameLst>
                                      </p:cBhvr>
                                      <p:tavLst>
                                        <p:tav tm="0">
                                          <p:val>
                                            <p:fltVal val="0"/>
                                          </p:val>
                                        </p:tav>
                                        <p:tav tm="100000">
                                          <p:val>
                                            <p:strVal val="#ppt_w"/>
                                          </p:val>
                                        </p:tav>
                                      </p:tavLst>
                                    </p:anim>
                                    <p:anim calcmode="lin" valueType="num">
                                      <p:cBhvr>
                                        <p:cTn dur="500" fill="hold" id="52"/>
                                        <p:tgtEl>
                                          <p:spTgt spid="104"/>
                                        </p:tgtEl>
                                        <p:attrNameLst>
                                          <p:attrName>ppt_h</p:attrName>
                                        </p:attrNameLst>
                                      </p:cBhvr>
                                      <p:tavLst>
                                        <p:tav tm="0">
                                          <p:val>
                                            <p:fltVal val="0"/>
                                          </p:val>
                                        </p:tav>
                                        <p:tav tm="100000">
                                          <p:val>
                                            <p:strVal val="#ppt_h"/>
                                          </p:val>
                                        </p:tav>
                                      </p:tavLst>
                                    </p:anim>
                                    <p:animEffect filter="fade" transition="in">
                                      <p:cBhvr>
                                        <p:cTn dur="500" id="53"/>
                                        <p:tgtEl>
                                          <p:spTgt spid="104"/>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127"/>
                                        </p:tgtEl>
                                        <p:attrNameLst>
                                          <p:attrName>style.visibility</p:attrName>
                                        </p:attrNameLst>
                                      </p:cBhvr>
                                      <p:to>
                                        <p:strVal val="visible"/>
                                      </p:to>
                                    </p:set>
                                    <p:animEffect filter="fade" transition="in">
                                      <p:cBhvr>
                                        <p:cTn dur="500" id="56"/>
                                        <p:tgtEl>
                                          <p:spTgt spid="127"/>
                                        </p:tgtEl>
                                      </p:cBhvr>
                                    </p:animEffect>
                                  </p:childTnLst>
                                </p:cTn>
                              </p:par>
                            </p:childTnLst>
                          </p:cTn>
                        </p:par>
                        <p:par>
                          <p:cTn fill="hold" id="57" nodeType="afterGroup">
                            <p:stCondLst>
                              <p:cond delay="1000"/>
                            </p:stCondLst>
                            <p:childTnLst>
                              <p:par>
                                <p:cTn fill="hold" id="58" nodeType="afterEffect" presetClass="entr" presetID="22" presetSubtype="4">
                                  <p:stCondLst>
                                    <p:cond delay="0"/>
                                  </p:stCondLst>
                                  <p:childTnLst>
                                    <p:set>
                                      <p:cBhvr>
                                        <p:cTn dur="1" fill="hold" id="59">
                                          <p:stCondLst>
                                            <p:cond delay="0"/>
                                          </p:stCondLst>
                                        </p:cTn>
                                        <p:tgtEl>
                                          <p:spTgt spid="8"/>
                                        </p:tgtEl>
                                        <p:attrNameLst>
                                          <p:attrName>style.visibility</p:attrName>
                                        </p:attrNameLst>
                                      </p:cBhvr>
                                      <p:to>
                                        <p:strVal val="visible"/>
                                      </p:to>
                                    </p:set>
                                    <p:animEffect filter="wipe(down)" transition="in">
                                      <p:cBhvr>
                                        <p:cTn dur="500" id="60"/>
                                        <p:tgtEl>
                                          <p:spTgt spid="8"/>
                                        </p:tgtEl>
                                      </p:cBhvr>
                                    </p:animEffect>
                                  </p:childTnLst>
                                </p:cTn>
                              </p:par>
                            </p:childTnLst>
                          </p:cTn>
                        </p:par>
                        <p:par>
                          <p:cTn fill="hold" id="61" nodeType="afterGroup">
                            <p:stCondLst>
                              <p:cond delay="1500"/>
                            </p:stCondLst>
                            <p:childTnLst>
                              <p:par>
                                <p:cTn fill="hold" grpId="0" id="62" nodeType="afterEffect" presetClass="entr" presetID="10" presetSubtype="0">
                                  <p:stCondLst>
                                    <p:cond delay="0"/>
                                  </p:stCondLst>
                                  <p:childTnLst>
                                    <p:set>
                                      <p:cBhvr>
                                        <p:cTn dur="1" fill="hold" id="63">
                                          <p:stCondLst>
                                            <p:cond delay="0"/>
                                          </p:stCondLst>
                                        </p:cTn>
                                        <p:tgtEl>
                                          <p:spTgt spid="112"/>
                                        </p:tgtEl>
                                        <p:attrNameLst>
                                          <p:attrName>style.visibility</p:attrName>
                                        </p:attrNameLst>
                                      </p:cBhvr>
                                      <p:to>
                                        <p:strVal val="visible"/>
                                      </p:to>
                                    </p:set>
                                    <p:animEffect filter="fade" transition="in">
                                      <p:cBhvr>
                                        <p:cTn dur="500" id="64"/>
                                        <p:tgtEl>
                                          <p:spTgt spid="112"/>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7"/>
                                        </p:tgtEl>
                                        <p:attrNameLst>
                                          <p:attrName>style.visibility</p:attrName>
                                        </p:attrNameLst>
                                      </p:cBhvr>
                                      <p:to>
                                        <p:strVal val="visible"/>
                                      </p:to>
                                    </p:set>
                                    <p:animEffect filter="fade" transition="in">
                                      <p:cBhvr>
                                        <p:cTn dur="500" id="67"/>
                                        <p:tgtEl>
                                          <p:spTgt spid="7"/>
                                        </p:tgtEl>
                                      </p:cBhvr>
                                    </p:animEffect>
                                  </p:childTnLst>
                                </p:cTn>
                              </p:par>
                            </p:childTnLst>
                          </p:cTn>
                        </p:par>
                        <p:par>
                          <p:cTn fill="hold" id="68" nodeType="afterGroup">
                            <p:stCondLst>
                              <p:cond delay="2000"/>
                            </p:stCondLst>
                            <p:childTnLst>
                              <p:par>
                                <p:cTn fill="hold" grpId="0" id="69" nodeType="afterEffect" presetClass="entr" presetID="53" presetSubtype="0">
                                  <p:stCondLst>
                                    <p:cond delay="0"/>
                                  </p:stCondLst>
                                  <p:childTnLst>
                                    <p:set>
                                      <p:cBhvr>
                                        <p:cTn dur="1" fill="hold" id="70">
                                          <p:stCondLst>
                                            <p:cond delay="0"/>
                                          </p:stCondLst>
                                        </p:cTn>
                                        <p:tgtEl>
                                          <p:spTgt spid="105"/>
                                        </p:tgtEl>
                                        <p:attrNameLst>
                                          <p:attrName>style.visibility</p:attrName>
                                        </p:attrNameLst>
                                      </p:cBhvr>
                                      <p:to>
                                        <p:strVal val="visible"/>
                                      </p:to>
                                    </p:set>
                                    <p:anim calcmode="lin" valueType="num">
                                      <p:cBhvr>
                                        <p:cTn dur="500" fill="hold" id="71"/>
                                        <p:tgtEl>
                                          <p:spTgt spid="105"/>
                                        </p:tgtEl>
                                        <p:attrNameLst>
                                          <p:attrName>ppt_w</p:attrName>
                                        </p:attrNameLst>
                                      </p:cBhvr>
                                      <p:tavLst>
                                        <p:tav tm="0">
                                          <p:val>
                                            <p:fltVal val="0"/>
                                          </p:val>
                                        </p:tav>
                                        <p:tav tm="100000">
                                          <p:val>
                                            <p:strVal val="#ppt_w"/>
                                          </p:val>
                                        </p:tav>
                                      </p:tavLst>
                                    </p:anim>
                                    <p:anim calcmode="lin" valueType="num">
                                      <p:cBhvr>
                                        <p:cTn dur="500" fill="hold" id="72"/>
                                        <p:tgtEl>
                                          <p:spTgt spid="105"/>
                                        </p:tgtEl>
                                        <p:attrNameLst>
                                          <p:attrName>ppt_h</p:attrName>
                                        </p:attrNameLst>
                                      </p:cBhvr>
                                      <p:tavLst>
                                        <p:tav tm="0">
                                          <p:val>
                                            <p:fltVal val="0"/>
                                          </p:val>
                                        </p:tav>
                                        <p:tav tm="100000">
                                          <p:val>
                                            <p:strVal val="#ppt_h"/>
                                          </p:val>
                                        </p:tav>
                                      </p:tavLst>
                                    </p:anim>
                                    <p:animEffect filter="fade" transition="in">
                                      <p:cBhvr>
                                        <p:cTn dur="500" id="73"/>
                                        <p:tgtEl>
                                          <p:spTgt spid="105"/>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126"/>
                                        </p:tgtEl>
                                        <p:attrNameLst>
                                          <p:attrName>style.visibility</p:attrName>
                                        </p:attrNameLst>
                                      </p:cBhvr>
                                      <p:to>
                                        <p:strVal val="visible"/>
                                      </p:to>
                                    </p:set>
                                    <p:animEffect filter="fade" transition="in">
                                      <p:cBhvr>
                                        <p:cTn dur="500" id="76"/>
                                        <p:tgtEl>
                                          <p:spTgt spid="126"/>
                                        </p:tgtEl>
                                      </p:cBhvr>
                                    </p:animEffect>
                                  </p:childTnLst>
                                </p:cTn>
                              </p:par>
                            </p:childTnLst>
                          </p:cTn>
                        </p:par>
                        <p:par>
                          <p:cTn fill="hold" id="77" nodeType="afterGroup">
                            <p:stCondLst>
                              <p:cond delay="2500"/>
                            </p:stCondLst>
                            <p:childTnLst>
                              <p:par>
                                <p:cTn fill="hold" id="78" nodeType="afterEffect" presetClass="entr" presetID="22" presetSubtype="4">
                                  <p:stCondLst>
                                    <p:cond delay="0"/>
                                  </p:stCondLst>
                                  <p:childTnLst>
                                    <p:set>
                                      <p:cBhvr>
                                        <p:cTn dur="1" fill="hold" id="79">
                                          <p:stCondLst>
                                            <p:cond delay="0"/>
                                          </p:stCondLst>
                                        </p:cTn>
                                        <p:tgtEl>
                                          <p:spTgt spid="20"/>
                                        </p:tgtEl>
                                        <p:attrNameLst>
                                          <p:attrName>style.visibility</p:attrName>
                                        </p:attrNameLst>
                                      </p:cBhvr>
                                      <p:to>
                                        <p:strVal val="visible"/>
                                      </p:to>
                                    </p:set>
                                    <p:animEffect filter="wipe(down)" transition="in">
                                      <p:cBhvr>
                                        <p:cTn dur="500" id="80"/>
                                        <p:tgtEl>
                                          <p:spTgt spid="20"/>
                                        </p:tgtEl>
                                      </p:cBhvr>
                                    </p:animEffect>
                                  </p:childTnLst>
                                </p:cTn>
                              </p:par>
                            </p:childTnLst>
                          </p:cTn>
                        </p:par>
                        <p:par>
                          <p:cTn fill="hold" id="81" nodeType="afterGroup">
                            <p:stCondLst>
                              <p:cond delay="3000"/>
                            </p:stCondLst>
                            <p:childTnLst>
                              <p:par>
                                <p:cTn fill="hold" grpId="0" id="82" nodeType="afterEffect" presetClass="entr" presetID="10" presetSubtype="0">
                                  <p:stCondLst>
                                    <p:cond delay="0"/>
                                  </p:stCondLst>
                                  <p:childTnLst>
                                    <p:set>
                                      <p:cBhvr>
                                        <p:cTn dur="1" fill="hold" id="83">
                                          <p:stCondLst>
                                            <p:cond delay="0"/>
                                          </p:stCondLst>
                                        </p:cTn>
                                        <p:tgtEl>
                                          <p:spTgt spid="113"/>
                                        </p:tgtEl>
                                        <p:attrNameLst>
                                          <p:attrName>style.visibility</p:attrName>
                                        </p:attrNameLst>
                                      </p:cBhvr>
                                      <p:to>
                                        <p:strVal val="visible"/>
                                      </p:to>
                                    </p:set>
                                    <p:animEffect filter="fade" transition="in">
                                      <p:cBhvr>
                                        <p:cTn dur="500" id="84"/>
                                        <p:tgtEl>
                                          <p:spTgt spid="113"/>
                                        </p:tgtEl>
                                      </p:cBhvr>
                                    </p:animEffect>
                                  </p:childTnLst>
                                </p:cTn>
                              </p:par>
                              <p:par>
                                <p:cTn fill="hold" grpId="0" id="85" nodeType="withEffect" presetClass="entr" presetID="10" presetSubtype="0">
                                  <p:stCondLst>
                                    <p:cond delay="0"/>
                                  </p:stCondLst>
                                  <p:childTnLst>
                                    <p:set>
                                      <p:cBhvr>
                                        <p:cTn dur="1" fill="hold" id="86">
                                          <p:stCondLst>
                                            <p:cond delay="0"/>
                                          </p:stCondLst>
                                        </p:cTn>
                                        <p:tgtEl>
                                          <p:spTgt spid="19"/>
                                        </p:tgtEl>
                                        <p:attrNameLst>
                                          <p:attrName>style.visibility</p:attrName>
                                        </p:attrNameLst>
                                      </p:cBhvr>
                                      <p:to>
                                        <p:strVal val="visible"/>
                                      </p:to>
                                    </p:set>
                                    <p:animEffect filter="fade" transition="in">
                                      <p:cBhvr>
                                        <p:cTn dur="500" id="87"/>
                                        <p:tgtEl>
                                          <p:spTgt spid="19"/>
                                        </p:tgtEl>
                                      </p:cBhvr>
                                    </p:animEffect>
                                  </p:childTnLst>
                                </p:cTn>
                              </p:par>
                            </p:childTnLst>
                          </p:cTn>
                        </p:par>
                        <p:par>
                          <p:cTn fill="hold" id="88" nodeType="afterGroup">
                            <p:stCondLst>
                              <p:cond delay="3500"/>
                            </p:stCondLst>
                            <p:childTnLst>
                              <p:par>
                                <p:cTn fill="hold" grpId="0" id="89" nodeType="afterEffect" presetClass="entr" presetID="53" presetSubtype="0">
                                  <p:stCondLst>
                                    <p:cond delay="0"/>
                                  </p:stCondLst>
                                  <p:childTnLst>
                                    <p:set>
                                      <p:cBhvr>
                                        <p:cTn dur="1" fill="hold" id="90">
                                          <p:stCondLst>
                                            <p:cond delay="0"/>
                                          </p:stCondLst>
                                        </p:cTn>
                                        <p:tgtEl>
                                          <p:spTgt spid="106"/>
                                        </p:tgtEl>
                                        <p:attrNameLst>
                                          <p:attrName>style.visibility</p:attrName>
                                        </p:attrNameLst>
                                      </p:cBhvr>
                                      <p:to>
                                        <p:strVal val="visible"/>
                                      </p:to>
                                    </p:set>
                                    <p:anim calcmode="lin" valueType="num">
                                      <p:cBhvr>
                                        <p:cTn dur="500" fill="hold" id="91"/>
                                        <p:tgtEl>
                                          <p:spTgt spid="106"/>
                                        </p:tgtEl>
                                        <p:attrNameLst>
                                          <p:attrName>ppt_w</p:attrName>
                                        </p:attrNameLst>
                                      </p:cBhvr>
                                      <p:tavLst>
                                        <p:tav tm="0">
                                          <p:val>
                                            <p:fltVal val="0"/>
                                          </p:val>
                                        </p:tav>
                                        <p:tav tm="100000">
                                          <p:val>
                                            <p:strVal val="#ppt_w"/>
                                          </p:val>
                                        </p:tav>
                                      </p:tavLst>
                                    </p:anim>
                                    <p:anim calcmode="lin" valueType="num">
                                      <p:cBhvr>
                                        <p:cTn dur="500" fill="hold" id="92"/>
                                        <p:tgtEl>
                                          <p:spTgt spid="106"/>
                                        </p:tgtEl>
                                        <p:attrNameLst>
                                          <p:attrName>ppt_h</p:attrName>
                                        </p:attrNameLst>
                                      </p:cBhvr>
                                      <p:tavLst>
                                        <p:tav tm="0">
                                          <p:val>
                                            <p:fltVal val="0"/>
                                          </p:val>
                                        </p:tav>
                                        <p:tav tm="100000">
                                          <p:val>
                                            <p:strVal val="#ppt_h"/>
                                          </p:val>
                                        </p:tav>
                                      </p:tavLst>
                                    </p:anim>
                                    <p:animEffect filter="fade" transition="in">
                                      <p:cBhvr>
                                        <p:cTn dur="500" id="93"/>
                                        <p:tgtEl>
                                          <p:spTgt spid="106"/>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125"/>
                                        </p:tgtEl>
                                        <p:attrNameLst>
                                          <p:attrName>style.visibility</p:attrName>
                                        </p:attrNameLst>
                                      </p:cBhvr>
                                      <p:to>
                                        <p:strVal val="visible"/>
                                      </p:to>
                                    </p:set>
                                    <p:animEffect filter="fade" transition="in">
                                      <p:cBhvr>
                                        <p:cTn dur="500" id="96"/>
                                        <p:tgtEl>
                                          <p:spTgt spid="125"/>
                                        </p:tgtEl>
                                      </p:cBhvr>
                                    </p:animEffect>
                                  </p:childTnLst>
                                </p:cTn>
                              </p:par>
                            </p:childTnLst>
                          </p:cTn>
                        </p:par>
                        <p:par>
                          <p:cTn fill="hold" id="97" nodeType="afterGroup">
                            <p:stCondLst>
                              <p:cond delay="4000"/>
                            </p:stCondLst>
                            <p:childTnLst>
                              <p:par>
                                <p:cTn fill="hold" id="98" nodeType="afterEffect" presetClass="entr" presetID="22" presetSubtype="4">
                                  <p:stCondLst>
                                    <p:cond delay="0"/>
                                  </p:stCondLst>
                                  <p:childTnLst>
                                    <p:set>
                                      <p:cBhvr>
                                        <p:cTn dur="1" fill="hold" id="99">
                                          <p:stCondLst>
                                            <p:cond delay="0"/>
                                          </p:stCondLst>
                                        </p:cTn>
                                        <p:tgtEl>
                                          <p:spTgt spid="33"/>
                                        </p:tgtEl>
                                        <p:attrNameLst>
                                          <p:attrName>style.visibility</p:attrName>
                                        </p:attrNameLst>
                                      </p:cBhvr>
                                      <p:to>
                                        <p:strVal val="visible"/>
                                      </p:to>
                                    </p:set>
                                    <p:animEffect filter="wipe(down)" transition="in">
                                      <p:cBhvr>
                                        <p:cTn dur="500" id="100"/>
                                        <p:tgtEl>
                                          <p:spTgt spid="33"/>
                                        </p:tgtEl>
                                      </p:cBhvr>
                                    </p:animEffect>
                                  </p:childTnLst>
                                </p:cTn>
                              </p:par>
                            </p:childTnLst>
                          </p:cTn>
                        </p:par>
                        <p:par>
                          <p:cTn fill="hold" id="101" nodeType="afterGroup">
                            <p:stCondLst>
                              <p:cond delay="4500"/>
                            </p:stCondLst>
                            <p:childTnLst>
                              <p:par>
                                <p:cTn fill="hold" grpId="0" id="102" nodeType="afterEffect" presetClass="entr" presetID="10" presetSubtype="0">
                                  <p:stCondLst>
                                    <p:cond delay="0"/>
                                  </p:stCondLst>
                                  <p:childTnLst>
                                    <p:set>
                                      <p:cBhvr>
                                        <p:cTn dur="1" fill="hold" id="103">
                                          <p:stCondLst>
                                            <p:cond delay="0"/>
                                          </p:stCondLst>
                                        </p:cTn>
                                        <p:tgtEl>
                                          <p:spTgt spid="114"/>
                                        </p:tgtEl>
                                        <p:attrNameLst>
                                          <p:attrName>style.visibility</p:attrName>
                                        </p:attrNameLst>
                                      </p:cBhvr>
                                      <p:to>
                                        <p:strVal val="visible"/>
                                      </p:to>
                                    </p:set>
                                    <p:animEffect filter="fade" transition="in">
                                      <p:cBhvr>
                                        <p:cTn dur="500" id="104"/>
                                        <p:tgtEl>
                                          <p:spTgt spid="114"/>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32"/>
                                        </p:tgtEl>
                                        <p:attrNameLst>
                                          <p:attrName>style.visibility</p:attrName>
                                        </p:attrNameLst>
                                      </p:cBhvr>
                                      <p:to>
                                        <p:strVal val="visible"/>
                                      </p:to>
                                    </p:set>
                                    <p:animEffect filter="fade" transition="in">
                                      <p:cBhvr>
                                        <p:cTn dur="500" id="107"/>
                                        <p:tgtEl>
                                          <p:spTgt spid="32"/>
                                        </p:tgtEl>
                                      </p:cBhvr>
                                    </p:animEffect>
                                  </p:childTnLst>
                                </p:cTn>
                              </p:par>
                            </p:childTnLst>
                          </p:cTn>
                        </p:par>
                        <p:par>
                          <p:cTn fill="hold" id="108" nodeType="afterGroup">
                            <p:stCondLst>
                              <p:cond delay="5000"/>
                            </p:stCondLst>
                            <p:childTnLst>
                              <p:par>
                                <p:cTn fill="hold" grpId="0" id="109" nodeType="afterEffect" presetClass="entr" presetID="53" presetSubtype="0">
                                  <p:stCondLst>
                                    <p:cond delay="0"/>
                                  </p:stCondLst>
                                  <p:childTnLst>
                                    <p:set>
                                      <p:cBhvr>
                                        <p:cTn dur="1" fill="hold" id="110">
                                          <p:stCondLst>
                                            <p:cond delay="0"/>
                                          </p:stCondLst>
                                        </p:cTn>
                                        <p:tgtEl>
                                          <p:spTgt spid="107"/>
                                        </p:tgtEl>
                                        <p:attrNameLst>
                                          <p:attrName>style.visibility</p:attrName>
                                        </p:attrNameLst>
                                      </p:cBhvr>
                                      <p:to>
                                        <p:strVal val="visible"/>
                                      </p:to>
                                    </p:set>
                                    <p:anim calcmode="lin" valueType="num">
                                      <p:cBhvr>
                                        <p:cTn dur="500" fill="hold" id="111"/>
                                        <p:tgtEl>
                                          <p:spTgt spid="107"/>
                                        </p:tgtEl>
                                        <p:attrNameLst>
                                          <p:attrName>ppt_w</p:attrName>
                                        </p:attrNameLst>
                                      </p:cBhvr>
                                      <p:tavLst>
                                        <p:tav tm="0">
                                          <p:val>
                                            <p:fltVal val="0"/>
                                          </p:val>
                                        </p:tav>
                                        <p:tav tm="100000">
                                          <p:val>
                                            <p:strVal val="#ppt_w"/>
                                          </p:val>
                                        </p:tav>
                                      </p:tavLst>
                                    </p:anim>
                                    <p:anim calcmode="lin" valueType="num">
                                      <p:cBhvr>
                                        <p:cTn dur="500" fill="hold" id="112"/>
                                        <p:tgtEl>
                                          <p:spTgt spid="107"/>
                                        </p:tgtEl>
                                        <p:attrNameLst>
                                          <p:attrName>ppt_h</p:attrName>
                                        </p:attrNameLst>
                                      </p:cBhvr>
                                      <p:tavLst>
                                        <p:tav tm="0">
                                          <p:val>
                                            <p:fltVal val="0"/>
                                          </p:val>
                                        </p:tav>
                                        <p:tav tm="100000">
                                          <p:val>
                                            <p:strVal val="#ppt_h"/>
                                          </p:val>
                                        </p:tav>
                                      </p:tavLst>
                                    </p:anim>
                                    <p:animEffect filter="fade" transition="in">
                                      <p:cBhvr>
                                        <p:cTn dur="500" id="113"/>
                                        <p:tgtEl>
                                          <p:spTgt spid="107"/>
                                        </p:tgtEl>
                                      </p:cBhvr>
                                    </p:animEffect>
                                  </p:childTnLst>
                                </p:cTn>
                              </p:par>
                              <p:par>
                                <p:cTn fill="hold" grpId="0" id="114" nodeType="withEffect" presetClass="entr" presetID="10" presetSubtype="0">
                                  <p:stCondLst>
                                    <p:cond delay="0"/>
                                  </p:stCondLst>
                                  <p:childTnLst>
                                    <p:set>
                                      <p:cBhvr>
                                        <p:cTn dur="1" fill="hold" id="115">
                                          <p:stCondLst>
                                            <p:cond delay="0"/>
                                          </p:stCondLst>
                                        </p:cTn>
                                        <p:tgtEl>
                                          <p:spTgt spid="124"/>
                                        </p:tgtEl>
                                        <p:attrNameLst>
                                          <p:attrName>style.visibility</p:attrName>
                                        </p:attrNameLst>
                                      </p:cBhvr>
                                      <p:to>
                                        <p:strVal val="visible"/>
                                      </p:to>
                                    </p:set>
                                    <p:animEffect filter="fade" transition="in">
                                      <p:cBhvr>
                                        <p:cTn dur="500" id="116"/>
                                        <p:tgtEl>
                                          <p:spTgt spid="124"/>
                                        </p:tgtEl>
                                      </p:cBhvr>
                                    </p:animEffect>
                                  </p:childTnLst>
                                </p:cTn>
                              </p:par>
                            </p:childTnLst>
                          </p:cTn>
                        </p:par>
                        <p:par>
                          <p:cTn fill="hold" id="117" nodeType="afterGroup">
                            <p:stCondLst>
                              <p:cond delay="5500"/>
                            </p:stCondLst>
                            <p:childTnLst>
                              <p:par>
                                <p:cTn fill="hold" id="118" nodeType="afterEffect" presetClass="entr" presetID="22" presetSubtype="4">
                                  <p:stCondLst>
                                    <p:cond delay="0"/>
                                  </p:stCondLst>
                                  <p:childTnLst>
                                    <p:set>
                                      <p:cBhvr>
                                        <p:cTn dur="1" fill="hold" id="119">
                                          <p:stCondLst>
                                            <p:cond delay="0"/>
                                          </p:stCondLst>
                                        </p:cTn>
                                        <p:tgtEl>
                                          <p:spTgt spid="46"/>
                                        </p:tgtEl>
                                        <p:attrNameLst>
                                          <p:attrName>style.visibility</p:attrName>
                                        </p:attrNameLst>
                                      </p:cBhvr>
                                      <p:to>
                                        <p:strVal val="visible"/>
                                      </p:to>
                                    </p:set>
                                    <p:animEffect filter="wipe(down)" transition="in">
                                      <p:cBhvr>
                                        <p:cTn dur="500" id="120"/>
                                        <p:tgtEl>
                                          <p:spTgt spid="46"/>
                                        </p:tgtEl>
                                      </p:cBhvr>
                                    </p:animEffect>
                                  </p:childTnLst>
                                </p:cTn>
                              </p:par>
                            </p:childTnLst>
                          </p:cTn>
                        </p:par>
                        <p:par>
                          <p:cTn fill="hold" id="121" nodeType="afterGroup">
                            <p:stCondLst>
                              <p:cond delay="6000"/>
                            </p:stCondLst>
                            <p:childTnLst>
                              <p:par>
                                <p:cTn fill="hold" grpId="0" id="122" nodeType="afterEffect" presetClass="entr" presetID="10" presetSubtype="0">
                                  <p:stCondLst>
                                    <p:cond delay="0"/>
                                  </p:stCondLst>
                                  <p:childTnLst>
                                    <p:set>
                                      <p:cBhvr>
                                        <p:cTn dur="1" fill="hold" id="123">
                                          <p:stCondLst>
                                            <p:cond delay="0"/>
                                          </p:stCondLst>
                                        </p:cTn>
                                        <p:tgtEl>
                                          <p:spTgt spid="115"/>
                                        </p:tgtEl>
                                        <p:attrNameLst>
                                          <p:attrName>style.visibility</p:attrName>
                                        </p:attrNameLst>
                                      </p:cBhvr>
                                      <p:to>
                                        <p:strVal val="visible"/>
                                      </p:to>
                                    </p:set>
                                    <p:animEffect filter="fade" transition="in">
                                      <p:cBhvr>
                                        <p:cTn dur="500" id="124"/>
                                        <p:tgtEl>
                                          <p:spTgt spid="115"/>
                                        </p:tgtEl>
                                      </p:cBhvr>
                                    </p:animEffect>
                                  </p:childTnLst>
                                </p:cTn>
                              </p:par>
                              <p:par>
                                <p:cTn fill="hold" grpId="0" id="125" nodeType="withEffect" presetClass="entr" presetID="10" presetSubtype="0">
                                  <p:stCondLst>
                                    <p:cond delay="0"/>
                                  </p:stCondLst>
                                  <p:childTnLst>
                                    <p:set>
                                      <p:cBhvr>
                                        <p:cTn dur="1" fill="hold" id="126">
                                          <p:stCondLst>
                                            <p:cond delay="0"/>
                                          </p:stCondLst>
                                        </p:cTn>
                                        <p:tgtEl>
                                          <p:spTgt spid="45"/>
                                        </p:tgtEl>
                                        <p:attrNameLst>
                                          <p:attrName>style.visibility</p:attrName>
                                        </p:attrNameLst>
                                      </p:cBhvr>
                                      <p:to>
                                        <p:strVal val="visible"/>
                                      </p:to>
                                    </p:set>
                                    <p:animEffect filter="fade" transition="in">
                                      <p:cBhvr>
                                        <p:cTn dur="500" id="127"/>
                                        <p:tgtEl>
                                          <p:spTgt spid="45"/>
                                        </p:tgtEl>
                                      </p:cBhvr>
                                    </p:animEffect>
                                  </p:childTnLst>
                                </p:cTn>
                              </p:par>
                            </p:childTnLst>
                          </p:cTn>
                        </p:par>
                        <p:par>
                          <p:cTn fill="hold" id="128" nodeType="afterGroup">
                            <p:stCondLst>
                              <p:cond delay="6500"/>
                            </p:stCondLst>
                            <p:childTnLst>
                              <p:par>
                                <p:cTn fill="hold" grpId="0" id="129" nodeType="afterEffect" presetClass="entr" presetID="53" presetSubtype="0">
                                  <p:stCondLst>
                                    <p:cond delay="0"/>
                                  </p:stCondLst>
                                  <p:childTnLst>
                                    <p:set>
                                      <p:cBhvr>
                                        <p:cTn dur="1" fill="hold" id="130">
                                          <p:stCondLst>
                                            <p:cond delay="0"/>
                                          </p:stCondLst>
                                        </p:cTn>
                                        <p:tgtEl>
                                          <p:spTgt spid="108"/>
                                        </p:tgtEl>
                                        <p:attrNameLst>
                                          <p:attrName>style.visibility</p:attrName>
                                        </p:attrNameLst>
                                      </p:cBhvr>
                                      <p:to>
                                        <p:strVal val="visible"/>
                                      </p:to>
                                    </p:set>
                                    <p:anim calcmode="lin" valueType="num">
                                      <p:cBhvr>
                                        <p:cTn dur="500" fill="hold" id="131"/>
                                        <p:tgtEl>
                                          <p:spTgt spid="108"/>
                                        </p:tgtEl>
                                        <p:attrNameLst>
                                          <p:attrName>ppt_w</p:attrName>
                                        </p:attrNameLst>
                                      </p:cBhvr>
                                      <p:tavLst>
                                        <p:tav tm="0">
                                          <p:val>
                                            <p:fltVal val="0"/>
                                          </p:val>
                                        </p:tav>
                                        <p:tav tm="100000">
                                          <p:val>
                                            <p:strVal val="#ppt_w"/>
                                          </p:val>
                                        </p:tav>
                                      </p:tavLst>
                                    </p:anim>
                                    <p:anim calcmode="lin" valueType="num">
                                      <p:cBhvr>
                                        <p:cTn dur="500" fill="hold" id="132"/>
                                        <p:tgtEl>
                                          <p:spTgt spid="108"/>
                                        </p:tgtEl>
                                        <p:attrNameLst>
                                          <p:attrName>ppt_h</p:attrName>
                                        </p:attrNameLst>
                                      </p:cBhvr>
                                      <p:tavLst>
                                        <p:tav tm="0">
                                          <p:val>
                                            <p:fltVal val="0"/>
                                          </p:val>
                                        </p:tav>
                                        <p:tav tm="100000">
                                          <p:val>
                                            <p:strVal val="#ppt_h"/>
                                          </p:val>
                                        </p:tav>
                                      </p:tavLst>
                                    </p:anim>
                                    <p:animEffect filter="fade" transition="in">
                                      <p:cBhvr>
                                        <p:cTn dur="500" id="133"/>
                                        <p:tgtEl>
                                          <p:spTgt spid="108"/>
                                        </p:tgtEl>
                                      </p:cBhvr>
                                    </p:animEffect>
                                  </p:childTnLst>
                                </p:cTn>
                              </p:par>
                              <p:par>
                                <p:cTn fill="hold" grpId="0" id="134" nodeType="withEffect" presetClass="entr" presetID="10" presetSubtype="0">
                                  <p:stCondLst>
                                    <p:cond delay="0"/>
                                  </p:stCondLst>
                                  <p:childTnLst>
                                    <p:set>
                                      <p:cBhvr>
                                        <p:cTn dur="1" fill="hold" id="135">
                                          <p:stCondLst>
                                            <p:cond delay="0"/>
                                          </p:stCondLst>
                                        </p:cTn>
                                        <p:tgtEl>
                                          <p:spTgt spid="123"/>
                                        </p:tgtEl>
                                        <p:attrNameLst>
                                          <p:attrName>style.visibility</p:attrName>
                                        </p:attrNameLst>
                                      </p:cBhvr>
                                      <p:to>
                                        <p:strVal val="visible"/>
                                      </p:to>
                                    </p:set>
                                    <p:animEffect filter="fade" transition="in">
                                      <p:cBhvr>
                                        <p:cTn dur="500" id="136"/>
                                        <p:tgtEl>
                                          <p:spTgt spid="123"/>
                                        </p:tgtEl>
                                      </p:cBhvr>
                                    </p:animEffect>
                                  </p:childTnLst>
                                </p:cTn>
                              </p:par>
                            </p:childTnLst>
                          </p:cTn>
                        </p:par>
                        <p:par>
                          <p:cTn fill="hold" id="137" nodeType="afterGroup">
                            <p:stCondLst>
                              <p:cond delay="7000"/>
                            </p:stCondLst>
                            <p:childTnLst>
                              <p:par>
                                <p:cTn fill="hold" id="138" nodeType="afterEffect" presetClass="entr" presetID="22" presetSubtype="4">
                                  <p:stCondLst>
                                    <p:cond delay="0"/>
                                  </p:stCondLst>
                                  <p:childTnLst>
                                    <p:set>
                                      <p:cBhvr>
                                        <p:cTn dur="1" fill="hold" id="139">
                                          <p:stCondLst>
                                            <p:cond delay="0"/>
                                          </p:stCondLst>
                                        </p:cTn>
                                        <p:tgtEl>
                                          <p:spTgt spid="58"/>
                                        </p:tgtEl>
                                        <p:attrNameLst>
                                          <p:attrName>style.visibility</p:attrName>
                                        </p:attrNameLst>
                                      </p:cBhvr>
                                      <p:to>
                                        <p:strVal val="visible"/>
                                      </p:to>
                                    </p:set>
                                    <p:animEffect filter="wipe(down)" transition="in">
                                      <p:cBhvr>
                                        <p:cTn dur="500" id="140"/>
                                        <p:tgtEl>
                                          <p:spTgt spid="58"/>
                                        </p:tgtEl>
                                      </p:cBhvr>
                                    </p:animEffect>
                                  </p:childTnLst>
                                </p:cTn>
                              </p:par>
                            </p:childTnLst>
                          </p:cTn>
                        </p:par>
                        <p:par>
                          <p:cTn fill="hold" id="141" nodeType="afterGroup">
                            <p:stCondLst>
                              <p:cond delay="7500"/>
                            </p:stCondLst>
                            <p:childTnLst>
                              <p:par>
                                <p:cTn fill="hold" grpId="0" id="142" nodeType="afterEffect" presetClass="entr" presetID="10" presetSubtype="0">
                                  <p:stCondLst>
                                    <p:cond delay="0"/>
                                  </p:stCondLst>
                                  <p:childTnLst>
                                    <p:set>
                                      <p:cBhvr>
                                        <p:cTn dur="1" fill="hold" id="143">
                                          <p:stCondLst>
                                            <p:cond delay="0"/>
                                          </p:stCondLst>
                                        </p:cTn>
                                        <p:tgtEl>
                                          <p:spTgt spid="116"/>
                                        </p:tgtEl>
                                        <p:attrNameLst>
                                          <p:attrName>style.visibility</p:attrName>
                                        </p:attrNameLst>
                                      </p:cBhvr>
                                      <p:to>
                                        <p:strVal val="visible"/>
                                      </p:to>
                                    </p:set>
                                    <p:animEffect filter="fade" transition="in">
                                      <p:cBhvr>
                                        <p:cTn dur="500" id="144"/>
                                        <p:tgtEl>
                                          <p:spTgt spid="116"/>
                                        </p:tgtEl>
                                      </p:cBhvr>
                                    </p:animEffect>
                                  </p:childTnLst>
                                </p:cTn>
                              </p:par>
                            </p:childTnLst>
                          </p:cTn>
                        </p:par>
                        <p:par>
                          <p:cTn fill="hold" id="145" nodeType="afterGroup">
                            <p:stCondLst>
                              <p:cond delay="8000"/>
                            </p:stCondLst>
                            <p:childTnLst>
                              <p:par>
                                <p:cTn fill="hold" grpId="0" id="146" nodeType="afterEffect" presetClass="entr" presetID="53" presetSubtype="0">
                                  <p:stCondLst>
                                    <p:cond delay="0"/>
                                  </p:stCondLst>
                                  <p:childTnLst>
                                    <p:set>
                                      <p:cBhvr>
                                        <p:cTn dur="1" fill="hold" id="147">
                                          <p:stCondLst>
                                            <p:cond delay="0"/>
                                          </p:stCondLst>
                                        </p:cTn>
                                        <p:tgtEl>
                                          <p:spTgt spid="109"/>
                                        </p:tgtEl>
                                        <p:attrNameLst>
                                          <p:attrName>style.visibility</p:attrName>
                                        </p:attrNameLst>
                                      </p:cBhvr>
                                      <p:to>
                                        <p:strVal val="visible"/>
                                      </p:to>
                                    </p:set>
                                    <p:anim calcmode="lin" valueType="num">
                                      <p:cBhvr>
                                        <p:cTn dur="500" fill="hold" id="148"/>
                                        <p:tgtEl>
                                          <p:spTgt spid="109"/>
                                        </p:tgtEl>
                                        <p:attrNameLst>
                                          <p:attrName>ppt_w</p:attrName>
                                        </p:attrNameLst>
                                      </p:cBhvr>
                                      <p:tavLst>
                                        <p:tav tm="0">
                                          <p:val>
                                            <p:fltVal val="0"/>
                                          </p:val>
                                        </p:tav>
                                        <p:tav tm="100000">
                                          <p:val>
                                            <p:strVal val="#ppt_w"/>
                                          </p:val>
                                        </p:tav>
                                      </p:tavLst>
                                    </p:anim>
                                    <p:anim calcmode="lin" valueType="num">
                                      <p:cBhvr>
                                        <p:cTn dur="500" fill="hold" id="149"/>
                                        <p:tgtEl>
                                          <p:spTgt spid="109"/>
                                        </p:tgtEl>
                                        <p:attrNameLst>
                                          <p:attrName>ppt_h</p:attrName>
                                        </p:attrNameLst>
                                      </p:cBhvr>
                                      <p:tavLst>
                                        <p:tav tm="0">
                                          <p:val>
                                            <p:fltVal val="0"/>
                                          </p:val>
                                        </p:tav>
                                        <p:tav tm="100000">
                                          <p:val>
                                            <p:strVal val="#ppt_h"/>
                                          </p:val>
                                        </p:tav>
                                      </p:tavLst>
                                    </p:anim>
                                    <p:animEffect filter="fade" transition="in">
                                      <p:cBhvr>
                                        <p:cTn dur="500" id="150"/>
                                        <p:tgtEl>
                                          <p:spTgt spid="109"/>
                                        </p:tgtEl>
                                      </p:cBhvr>
                                    </p:animEffect>
                                  </p:childTnLst>
                                </p:cTn>
                              </p:par>
                              <p:par>
                                <p:cTn fill="hold" grpId="0" id="151" nodeType="withEffect" presetClass="entr" presetID="10" presetSubtype="0">
                                  <p:stCondLst>
                                    <p:cond delay="0"/>
                                  </p:stCondLst>
                                  <p:childTnLst>
                                    <p:set>
                                      <p:cBhvr>
                                        <p:cTn dur="1" fill="hold" id="152">
                                          <p:stCondLst>
                                            <p:cond delay="0"/>
                                          </p:stCondLst>
                                        </p:cTn>
                                        <p:tgtEl>
                                          <p:spTgt spid="122"/>
                                        </p:tgtEl>
                                        <p:attrNameLst>
                                          <p:attrName>style.visibility</p:attrName>
                                        </p:attrNameLst>
                                      </p:cBhvr>
                                      <p:to>
                                        <p:strVal val="visible"/>
                                      </p:to>
                                    </p:set>
                                    <p:animEffect filter="fade" transition="in">
                                      <p:cBhvr>
                                        <p:cTn dur="500" id="153"/>
                                        <p:tgtEl>
                                          <p:spTgt spid="122"/>
                                        </p:tgtEl>
                                      </p:cBhvr>
                                    </p:animEffect>
                                  </p:childTnLst>
                                </p:cTn>
                              </p:par>
                            </p:childTnLst>
                          </p:cTn>
                        </p:par>
                        <p:par>
                          <p:cTn fill="hold" id="154" nodeType="afterGroup">
                            <p:stCondLst>
                              <p:cond delay="8500"/>
                            </p:stCondLst>
                            <p:childTnLst>
                              <p:par>
                                <p:cTn fill="hold" id="155" nodeType="afterEffect" presetClass="entr" presetID="22" presetSubtype="4">
                                  <p:stCondLst>
                                    <p:cond delay="0"/>
                                  </p:stCondLst>
                                  <p:childTnLst>
                                    <p:set>
                                      <p:cBhvr>
                                        <p:cTn dur="1" fill="hold" id="156">
                                          <p:stCondLst>
                                            <p:cond delay="0"/>
                                          </p:stCondLst>
                                        </p:cTn>
                                        <p:tgtEl>
                                          <p:spTgt spid="71"/>
                                        </p:tgtEl>
                                        <p:attrNameLst>
                                          <p:attrName>style.visibility</p:attrName>
                                        </p:attrNameLst>
                                      </p:cBhvr>
                                      <p:to>
                                        <p:strVal val="visible"/>
                                      </p:to>
                                    </p:set>
                                    <p:animEffect filter="wipe(down)" transition="in">
                                      <p:cBhvr>
                                        <p:cTn dur="500" id="157"/>
                                        <p:tgtEl>
                                          <p:spTgt spid="71"/>
                                        </p:tgtEl>
                                      </p:cBhvr>
                                    </p:animEffect>
                                  </p:childTnLst>
                                </p:cTn>
                              </p:par>
                            </p:childTnLst>
                          </p:cTn>
                        </p:par>
                        <p:par>
                          <p:cTn fill="hold" id="158" nodeType="afterGroup">
                            <p:stCondLst>
                              <p:cond delay="9000"/>
                            </p:stCondLst>
                            <p:childTnLst>
                              <p:par>
                                <p:cTn fill="hold" grpId="0" id="159" nodeType="afterEffect" presetClass="entr" presetID="10" presetSubtype="0">
                                  <p:stCondLst>
                                    <p:cond delay="0"/>
                                  </p:stCondLst>
                                  <p:childTnLst>
                                    <p:set>
                                      <p:cBhvr>
                                        <p:cTn dur="1" fill="hold" id="160">
                                          <p:stCondLst>
                                            <p:cond delay="0"/>
                                          </p:stCondLst>
                                        </p:cTn>
                                        <p:tgtEl>
                                          <p:spTgt spid="118"/>
                                        </p:tgtEl>
                                        <p:attrNameLst>
                                          <p:attrName>style.visibility</p:attrName>
                                        </p:attrNameLst>
                                      </p:cBhvr>
                                      <p:to>
                                        <p:strVal val="visible"/>
                                      </p:to>
                                    </p:set>
                                    <p:animEffect filter="fade" transition="in">
                                      <p:cBhvr>
                                        <p:cTn dur="500" id="161"/>
                                        <p:tgtEl>
                                          <p:spTgt spid="118"/>
                                        </p:tgtEl>
                                      </p:cBhvr>
                                    </p:animEffect>
                                  </p:childTnLst>
                                </p:cTn>
                              </p:par>
                              <p:par>
                                <p:cTn fill="hold" grpId="0" id="162" nodeType="withEffect" presetClass="entr" presetID="10" presetSubtype="0">
                                  <p:stCondLst>
                                    <p:cond delay="0"/>
                                  </p:stCondLst>
                                  <p:childTnLst>
                                    <p:set>
                                      <p:cBhvr>
                                        <p:cTn dur="1" fill="hold" id="163">
                                          <p:stCondLst>
                                            <p:cond delay="0"/>
                                          </p:stCondLst>
                                        </p:cTn>
                                        <p:tgtEl>
                                          <p:spTgt spid="70"/>
                                        </p:tgtEl>
                                        <p:attrNameLst>
                                          <p:attrName>style.visibility</p:attrName>
                                        </p:attrNameLst>
                                      </p:cBhvr>
                                      <p:to>
                                        <p:strVal val="visible"/>
                                      </p:to>
                                    </p:set>
                                    <p:animEffect filter="fade" transition="in">
                                      <p:cBhvr>
                                        <p:cTn dur="500" id="164"/>
                                        <p:tgtEl>
                                          <p:spTgt spid="70"/>
                                        </p:tgtEl>
                                      </p:cBhvr>
                                    </p:animEffect>
                                  </p:childTnLst>
                                </p:cTn>
                              </p:par>
                            </p:childTnLst>
                          </p:cTn>
                        </p:par>
                        <p:par>
                          <p:cTn fill="hold" id="165" nodeType="afterGroup">
                            <p:stCondLst>
                              <p:cond delay="9500"/>
                            </p:stCondLst>
                            <p:childTnLst>
                              <p:par>
                                <p:cTn fill="hold" grpId="0" id="166" nodeType="afterEffect" presetClass="entr" presetID="53" presetSubtype="0">
                                  <p:stCondLst>
                                    <p:cond delay="0"/>
                                  </p:stCondLst>
                                  <p:childTnLst>
                                    <p:set>
                                      <p:cBhvr>
                                        <p:cTn dur="1" fill="hold" id="167">
                                          <p:stCondLst>
                                            <p:cond delay="0"/>
                                          </p:stCondLst>
                                        </p:cTn>
                                        <p:tgtEl>
                                          <p:spTgt spid="110"/>
                                        </p:tgtEl>
                                        <p:attrNameLst>
                                          <p:attrName>style.visibility</p:attrName>
                                        </p:attrNameLst>
                                      </p:cBhvr>
                                      <p:to>
                                        <p:strVal val="visible"/>
                                      </p:to>
                                    </p:set>
                                    <p:anim calcmode="lin" valueType="num">
                                      <p:cBhvr>
                                        <p:cTn dur="500" fill="hold" id="168"/>
                                        <p:tgtEl>
                                          <p:spTgt spid="110"/>
                                        </p:tgtEl>
                                        <p:attrNameLst>
                                          <p:attrName>ppt_w</p:attrName>
                                        </p:attrNameLst>
                                      </p:cBhvr>
                                      <p:tavLst>
                                        <p:tav tm="0">
                                          <p:val>
                                            <p:fltVal val="0"/>
                                          </p:val>
                                        </p:tav>
                                        <p:tav tm="100000">
                                          <p:val>
                                            <p:strVal val="#ppt_w"/>
                                          </p:val>
                                        </p:tav>
                                      </p:tavLst>
                                    </p:anim>
                                    <p:anim calcmode="lin" valueType="num">
                                      <p:cBhvr>
                                        <p:cTn dur="500" fill="hold" id="169"/>
                                        <p:tgtEl>
                                          <p:spTgt spid="110"/>
                                        </p:tgtEl>
                                        <p:attrNameLst>
                                          <p:attrName>ppt_h</p:attrName>
                                        </p:attrNameLst>
                                      </p:cBhvr>
                                      <p:tavLst>
                                        <p:tav tm="0">
                                          <p:val>
                                            <p:fltVal val="0"/>
                                          </p:val>
                                        </p:tav>
                                        <p:tav tm="100000">
                                          <p:val>
                                            <p:strVal val="#ppt_h"/>
                                          </p:val>
                                        </p:tav>
                                      </p:tavLst>
                                    </p:anim>
                                    <p:animEffect filter="fade" transition="in">
                                      <p:cBhvr>
                                        <p:cTn dur="500" id="170"/>
                                        <p:tgtEl>
                                          <p:spTgt spid="110"/>
                                        </p:tgtEl>
                                      </p:cBhvr>
                                    </p:animEffect>
                                  </p:childTnLst>
                                </p:cTn>
                              </p:par>
                              <p:par>
                                <p:cTn fill="hold" grpId="0" id="171" nodeType="withEffect" presetClass="entr" presetID="10" presetSubtype="0">
                                  <p:stCondLst>
                                    <p:cond delay="0"/>
                                  </p:stCondLst>
                                  <p:childTnLst>
                                    <p:set>
                                      <p:cBhvr>
                                        <p:cTn dur="1" fill="hold" id="172">
                                          <p:stCondLst>
                                            <p:cond delay="0"/>
                                          </p:stCondLst>
                                        </p:cTn>
                                        <p:tgtEl>
                                          <p:spTgt spid="121"/>
                                        </p:tgtEl>
                                        <p:attrNameLst>
                                          <p:attrName>style.visibility</p:attrName>
                                        </p:attrNameLst>
                                      </p:cBhvr>
                                      <p:to>
                                        <p:strVal val="visible"/>
                                      </p:to>
                                    </p:set>
                                    <p:animEffect filter="fade" transition="in">
                                      <p:cBhvr>
                                        <p:cTn dur="500" id="173"/>
                                        <p:tgtEl>
                                          <p:spTgt spid="121"/>
                                        </p:tgtEl>
                                      </p:cBhvr>
                                    </p:animEffect>
                                  </p:childTnLst>
                                </p:cTn>
                              </p:par>
                            </p:childTnLst>
                          </p:cTn>
                        </p:par>
                        <p:par>
                          <p:cTn fill="hold" id="174" nodeType="afterGroup">
                            <p:stCondLst>
                              <p:cond delay="10000"/>
                            </p:stCondLst>
                            <p:childTnLst>
                              <p:par>
                                <p:cTn fill="hold" id="175" nodeType="afterEffect" presetClass="entr" presetID="22" presetSubtype="4">
                                  <p:stCondLst>
                                    <p:cond delay="0"/>
                                  </p:stCondLst>
                                  <p:childTnLst>
                                    <p:set>
                                      <p:cBhvr>
                                        <p:cTn dur="1" fill="hold" id="176">
                                          <p:stCondLst>
                                            <p:cond delay="0"/>
                                          </p:stCondLst>
                                        </p:cTn>
                                        <p:tgtEl>
                                          <p:spTgt spid="84"/>
                                        </p:tgtEl>
                                        <p:attrNameLst>
                                          <p:attrName>style.visibility</p:attrName>
                                        </p:attrNameLst>
                                      </p:cBhvr>
                                      <p:to>
                                        <p:strVal val="visible"/>
                                      </p:to>
                                    </p:set>
                                    <p:animEffect filter="wipe(down)" transition="in">
                                      <p:cBhvr>
                                        <p:cTn dur="500" id="177"/>
                                        <p:tgtEl>
                                          <p:spTgt spid="84"/>
                                        </p:tgtEl>
                                      </p:cBhvr>
                                    </p:animEffect>
                                  </p:childTnLst>
                                </p:cTn>
                              </p:par>
                            </p:childTnLst>
                          </p:cTn>
                        </p:par>
                        <p:par>
                          <p:cTn fill="hold" id="178" nodeType="afterGroup">
                            <p:stCondLst>
                              <p:cond delay="10500"/>
                            </p:stCondLst>
                            <p:childTnLst>
                              <p:par>
                                <p:cTn fill="hold" grpId="0" id="179" nodeType="afterEffect" presetClass="entr" presetID="10" presetSubtype="0">
                                  <p:stCondLst>
                                    <p:cond delay="0"/>
                                  </p:stCondLst>
                                  <p:childTnLst>
                                    <p:set>
                                      <p:cBhvr>
                                        <p:cTn dur="1" fill="hold" id="180">
                                          <p:stCondLst>
                                            <p:cond delay="0"/>
                                          </p:stCondLst>
                                        </p:cTn>
                                        <p:tgtEl>
                                          <p:spTgt spid="117"/>
                                        </p:tgtEl>
                                        <p:attrNameLst>
                                          <p:attrName>style.visibility</p:attrName>
                                        </p:attrNameLst>
                                      </p:cBhvr>
                                      <p:to>
                                        <p:strVal val="visible"/>
                                      </p:to>
                                    </p:set>
                                    <p:animEffect filter="fade" transition="in">
                                      <p:cBhvr>
                                        <p:cTn dur="500" id="181"/>
                                        <p:tgtEl>
                                          <p:spTgt spid="117"/>
                                        </p:tgtEl>
                                      </p:cBhvr>
                                    </p:animEffect>
                                  </p:childTnLst>
                                </p:cTn>
                              </p:par>
                              <p:par>
                                <p:cTn fill="hold" grpId="0" id="182" nodeType="withEffect" presetClass="entr" presetID="10" presetSubtype="0">
                                  <p:stCondLst>
                                    <p:cond delay="0"/>
                                  </p:stCondLst>
                                  <p:childTnLst>
                                    <p:set>
                                      <p:cBhvr>
                                        <p:cTn dur="1" fill="hold" id="183">
                                          <p:stCondLst>
                                            <p:cond delay="0"/>
                                          </p:stCondLst>
                                        </p:cTn>
                                        <p:tgtEl>
                                          <p:spTgt spid="83"/>
                                        </p:tgtEl>
                                        <p:attrNameLst>
                                          <p:attrName>style.visibility</p:attrName>
                                        </p:attrNameLst>
                                      </p:cBhvr>
                                      <p:to>
                                        <p:strVal val="visible"/>
                                      </p:to>
                                    </p:set>
                                    <p:animEffect filter="fade" transition="in">
                                      <p:cBhvr>
                                        <p:cTn dur="500" id="184"/>
                                        <p:tgtEl>
                                          <p:spTgt spid="83"/>
                                        </p:tgtEl>
                                      </p:cBhvr>
                                    </p:animEffect>
                                  </p:childTnLst>
                                </p:cTn>
                              </p:par>
                            </p:childTnLst>
                          </p:cTn>
                        </p:par>
                        <p:par>
                          <p:cTn fill="hold" id="185" nodeType="afterGroup">
                            <p:stCondLst>
                              <p:cond delay="11000"/>
                            </p:stCondLst>
                            <p:childTnLst>
                              <p:par>
                                <p:cTn fill="hold" grpId="0" id="186" nodeType="afterEffect" presetClass="entr" presetID="53" presetSubtype="0">
                                  <p:stCondLst>
                                    <p:cond delay="0"/>
                                  </p:stCondLst>
                                  <p:childTnLst>
                                    <p:set>
                                      <p:cBhvr>
                                        <p:cTn dur="1" fill="hold" id="187">
                                          <p:stCondLst>
                                            <p:cond delay="0"/>
                                          </p:stCondLst>
                                        </p:cTn>
                                        <p:tgtEl>
                                          <p:spTgt spid="111"/>
                                        </p:tgtEl>
                                        <p:attrNameLst>
                                          <p:attrName>style.visibility</p:attrName>
                                        </p:attrNameLst>
                                      </p:cBhvr>
                                      <p:to>
                                        <p:strVal val="visible"/>
                                      </p:to>
                                    </p:set>
                                    <p:anim calcmode="lin" valueType="num">
                                      <p:cBhvr>
                                        <p:cTn dur="500" fill="hold" id="188"/>
                                        <p:tgtEl>
                                          <p:spTgt spid="111"/>
                                        </p:tgtEl>
                                        <p:attrNameLst>
                                          <p:attrName>ppt_w</p:attrName>
                                        </p:attrNameLst>
                                      </p:cBhvr>
                                      <p:tavLst>
                                        <p:tav tm="0">
                                          <p:val>
                                            <p:fltVal val="0"/>
                                          </p:val>
                                        </p:tav>
                                        <p:tav tm="100000">
                                          <p:val>
                                            <p:strVal val="#ppt_w"/>
                                          </p:val>
                                        </p:tav>
                                      </p:tavLst>
                                    </p:anim>
                                    <p:anim calcmode="lin" valueType="num">
                                      <p:cBhvr>
                                        <p:cTn dur="500" fill="hold" id="189"/>
                                        <p:tgtEl>
                                          <p:spTgt spid="111"/>
                                        </p:tgtEl>
                                        <p:attrNameLst>
                                          <p:attrName>ppt_h</p:attrName>
                                        </p:attrNameLst>
                                      </p:cBhvr>
                                      <p:tavLst>
                                        <p:tav tm="0">
                                          <p:val>
                                            <p:fltVal val="0"/>
                                          </p:val>
                                        </p:tav>
                                        <p:tav tm="100000">
                                          <p:val>
                                            <p:strVal val="#ppt_h"/>
                                          </p:val>
                                        </p:tav>
                                      </p:tavLst>
                                    </p:anim>
                                    <p:animEffect filter="fade" transition="in">
                                      <p:cBhvr>
                                        <p:cTn dur="500" id="190"/>
                                        <p:tgtEl>
                                          <p:spTgt spid="111"/>
                                        </p:tgtEl>
                                      </p:cBhvr>
                                    </p:animEffect>
                                  </p:childTnLst>
                                </p:cTn>
                              </p:par>
                              <p:par>
                                <p:cTn fill="hold" grpId="0" id="191" nodeType="withEffect" presetClass="entr" presetID="22" presetSubtype="4">
                                  <p:stCondLst>
                                    <p:cond delay="0"/>
                                  </p:stCondLst>
                                  <p:childTnLst>
                                    <p:set>
                                      <p:cBhvr>
                                        <p:cTn dur="1" fill="hold" id="192">
                                          <p:stCondLst>
                                            <p:cond delay="0"/>
                                          </p:stCondLst>
                                        </p:cTn>
                                        <p:tgtEl>
                                          <p:spTgt spid="120"/>
                                        </p:tgtEl>
                                        <p:attrNameLst>
                                          <p:attrName>style.visibility</p:attrName>
                                        </p:attrNameLst>
                                      </p:cBhvr>
                                      <p:to>
                                        <p:strVal val="visible"/>
                                      </p:to>
                                    </p:set>
                                    <p:animEffect filter="wipe(down)" transition="in">
                                      <p:cBhvr>
                                        <p:cTn dur="500" id="193"/>
                                        <p:tgtEl>
                                          <p:spTgt spid="120"/>
                                        </p:tgtEl>
                                      </p:cBhvr>
                                    </p:animEffect>
                                  </p:childTnLst>
                                </p:cTn>
                              </p:par>
                            </p:childTnLst>
                          </p:cTn>
                        </p:par>
                        <p:par>
                          <p:cTn fill="hold" id="194" nodeType="afterGroup">
                            <p:stCondLst>
                              <p:cond delay="11500"/>
                            </p:stCondLst>
                            <p:childTnLst>
                              <p:par>
                                <p:cTn fill="hold" id="195" nodeType="afterEffect" presetClass="entr" presetID="22" presetSubtype="4">
                                  <p:stCondLst>
                                    <p:cond delay="0"/>
                                  </p:stCondLst>
                                  <p:childTnLst>
                                    <p:set>
                                      <p:cBhvr>
                                        <p:cTn dur="1" fill="hold" id="196">
                                          <p:stCondLst>
                                            <p:cond delay="0"/>
                                          </p:stCondLst>
                                        </p:cTn>
                                        <p:tgtEl>
                                          <p:spTgt spid="97"/>
                                        </p:tgtEl>
                                        <p:attrNameLst>
                                          <p:attrName>style.visibility</p:attrName>
                                        </p:attrNameLst>
                                      </p:cBhvr>
                                      <p:to>
                                        <p:strVal val="visible"/>
                                      </p:to>
                                    </p:set>
                                    <p:animEffect filter="wipe(down)" transition="in">
                                      <p:cBhvr>
                                        <p:cTn dur="500" id="197"/>
                                        <p:tgtEl>
                                          <p:spTgt spid="97"/>
                                        </p:tgtEl>
                                      </p:cBhvr>
                                    </p:animEffect>
                                  </p:childTnLst>
                                </p:cTn>
                              </p:par>
                            </p:childTnLst>
                          </p:cTn>
                        </p:par>
                        <p:par>
                          <p:cTn fill="hold" id="198" nodeType="afterGroup">
                            <p:stCondLst>
                              <p:cond delay="12000"/>
                            </p:stCondLst>
                            <p:childTnLst>
                              <p:par>
                                <p:cTn fill="hold" grpId="0" id="199" nodeType="afterEffect" presetClass="entr" presetID="10" presetSubtype="0">
                                  <p:stCondLst>
                                    <p:cond delay="0"/>
                                  </p:stCondLst>
                                  <p:childTnLst>
                                    <p:set>
                                      <p:cBhvr>
                                        <p:cTn dur="1" fill="hold" id="200">
                                          <p:stCondLst>
                                            <p:cond delay="0"/>
                                          </p:stCondLst>
                                        </p:cTn>
                                        <p:tgtEl>
                                          <p:spTgt spid="119"/>
                                        </p:tgtEl>
                                        <p:attrNameLst>
                                          <p:attrName>style.visibility</p:attrName>
                                        </p:attrNameLst>
                                      </p:cBhvr>
                                      <p:to>
                                        <p:strVal val="visible"/>
                                      </p:to>
                                    </p:set>
                                    <p:animEffect filter="fade" transition="in">
                                      <p:cBhvr>
                                        <p:cTn dur="500" id="201"/>
                                        <p:tgtEl>
                                          <p:spTgt spid="119"/>
                                        </p:tgtEl>
                                      </p:cBhvr>
                                    </p:animEffect>
                                  </p:childTnLst>
                                </p:cTn>
                              </p:par>
                              <p:par>
                                <p:cTn fill="hold" grpId="0" id="202" nodeType="withEffect" presetClass="entr" presetID="10" presetSubtype="0">
                                  <p:stCondLst>
                                    <p:cond delay="0"/>
                                  </p:stCondLst>
                                  <p:childTnLst>
                                    <p:set>
                                      <p:cBhvr>
                                        <p:cTn dur="1" fill="hold" id="203">
                                          <p:stCondLst>
                                            <p:cond delay="0"/>
                                          </p:stCondLst>
                                        </p:cTn>
                                        <p:tgtEl>
                                          <p:spTgt spid="96"/>
                                        </p:tgtEl>
                                        <p:attrNameLst>
                                          <p:attrName>style.visibility</p:attrName>
                                        </p:attrNameLst>
                                      </p:cBhvr>
                                      <p:to>
                                        <p:strVal val="visible"/>
                                      </p:to>
                                    </p:set>
                                    <p:animEffect filter="fade" transition="in">
                                      <p:cBhvr>
                                        <p:cTn dur="500" id="204"/>
                                        <p:tgtEl>
                                          <p:spTgt spid="96"/>
                                        </p:tgtEl>
                                      </p:cBhvr>
                                    </p:animEffect>
                                  </p:childTnLst>
                                </p:cTn>
                              </p:par>
                            </p:childTnLst>
                          </p:cTn>
                        </p:par>
                        <p:par>
                          <p:cTn fill="hold" id="205" nodeType="afterGroup">
                            <p:stCondLst>
                              <p:cond delay="12500"/>
                            </p:stCondLst>
                            <p:childTnLst>
                              <p:par>
                                <p:cTn fill="hold" grpId="0" id="206" nodeType="afterEffect" presetClass="entr" presetID="10" presetSubtype="0">
                                  <p:stCondLst>
                                    <p:cond delay="0"/>
                                  </p:stCondLst>
                                  <p:childTnLst>
                                    <p:set>
                                      <p:cBhvr>
                                        <p:cTn dur="1" fill="hold" id="207">
                                          <p:stCondLst>
                                            <p:cond delay="0"/>
                                          </p:stCondLst>
                                        </p:cTn>
                                        <p:tgtEl>
                                          <p:spTgt spid="128"/>
                                        </p:tgtEl>
                                        <p:attrNameLst>
                                          <p:attrName>style.visibility</p:attrName>
                                        </p:attrNameLst>
                                      </p:cBhvr>
                                      <p:to>
                                        <p:strVal val="visible"/>
                                      </p:to>
                                    </p:set>
                                    <p:animEffect filter="fade" transition="in">
                                      <p:cBhvr>
                                        <p:cTn dur="500" id="208"/>
                                        <p:tgtEl>
                                          <p:spTgt spid="128"/>
                                        </p:tgtEl>
                                      </p:cBhvr>
                                    </p:animEffect>
                                  </p:childTnLst>
                                </p:cTn>
                              </p:par>
                              <p:par>
                                <p:cTn fill="hold" grpId="0" id="209" nodeType="withEffect" presetClass="entr" presetID="10" presetSubtype="0">
                                  <p:stCondLst>
                                    <p:cond delay="0"/>
                                  </p:stCondLst>
                                  <p:childTnLst>
                                    <p:set>
                                      <p:cBhvr>
                                        <p:cTn dur="1" fill="hold" id="210">
                                          <p:stCondLst>
                                            <p:cond delay="0"/>
                                          </p:stCondLst>
                                        </p:cTn>
                                        <p:tgtEl>
                                          <p:spTgt spid="129"/>
                                        </p:tgtEl>
                                        <p:attrNameLst>
                                          <p:attrName>style.visibility</p:attrName>
                                        </p:attrNameLst>
                                      </p:cBhvr>
                                      <p:to>
                                        <p:strVal val="visible"/>
                                      </p:to>
                                    </p:set>
                                    <p:animEffect filter="fade" transition="in">
                                      <p:cBhvr>
                                        <p:cTn dur="500" id="211"/>
                                        <p:tgtEl>
                                          <p:spTgt spid="1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32"/>
      <p:bldP grpId="0" spid="45"/>
      <p:bldP grpId="0" spid="70"/>
      <p:bldP grpId="0" spid="83"/>
      <p:bldP grpId="0" spid="96"/>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22"/>
          <p:cNvGrpSpPr/>
          <p:nvPr/>
        </p:nvGrpSpPr>
        <p:grpSpPr>
          <a:xfrm>
            <a:off x="2006135" y="1311501"/>
            <a:ext cx="2330264" cy="3309937"/>
            <a:chOff x="8099434" y="2121218"/>
            <a:chExt cx="1322388" cy="1878013"/>
          </a:xfrm>
        </p:grpSpPr>
        <p:sp>
          <p:nvSpPr>
            <p:cNvPr id="3" name="Freeform 33"/>
            <p:cNvSpPr/>
            <p:nvPr/>
          </p:nvSpPr>
          <p:spPr bwMode="auto">
            <a:xfrm>
              <a:off x="8099434" y="2121218"/>
              <a:ext cx="1322388" cy="1878013"/>
            </a:xfrm>
            <a:custGeom>
              <a:gdLst>
                <a:gd fmla="*/ 2096774607 w 834" name="T0"/>
                <a:gd fmla="*/ 2147483647 h 1183" name="T1"/>
                <a:gd fmla="*/ 1973583225 w 834" name="T2"/>
                <a:gd fmla="*/ 2147483647 h 1183" name="T3"/>
                <a:gd fmla="*/ 125706140 w 834" name="T4"/>
                <a:gd fmla="*/ 2147483647 h 1183" name="T5"/>
                <a:gd fmla="*/ 0 w 834" name="T6"/>
                <a:gd fmla="*/ 2147483647 h 1183" name="T7"/>
                <a:gd fmla="*/ 0 w 834" name="T8"/>
                <a:gd fmla="*/ 123488483 h 1183" name="T9"/>
                <a:gd fmla="*/ 125706140 w 834" name="T10"/>
                <a:gd fmla="*/ 0 h 1183" name="T11"/>
                <a:gd fmla="*/ 1973583225 w 834" name="T12"/>
                <a:gd fmla="*/ 0 h 1183" name="T13"/>
                <a:gd fmla="*/ 2096774607 w 834" name="T14"/>
                <a:gd fmla="*/ 123488483 h 1183" name="T15"/>
                <a:gd fmla="*/ 2096774607 w 834" name="T16"/>
                <a:gd fmla="*/ 2147483647 h 118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83" w="834">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4" name="Freeform 34"/>
            <p:cNvSpPr/>
            <p:nvPr/>
          </p:nvSpPr>
          <p:spPr bwMode="auto">
            <a:xfrm>
              <a:off x="8107372" y="2127568"/>
              <a:ext cx="1308100" cy="1863725"/>
            </a:xfrm>
            <a:custGeom>
              <a:gdLst>
                <a:gd fmla="*/ 113132416 w 825" name="T0"/>
                <a:gd fmla="*/ 2147483647 h 1174" name="T1"/>
                <a:gd fmla="*/ 0 w 825" name="T2"/>
                <a:gd fmla="*/ 2147483647 h 1174" name="T3"/>
                <a:gd fmla="*/ 0 w 825" name="T4"/>
                <a:gd fmla="*/ 113407825 h 1174" name="T5"/>
                <a:gd fmla="*/ 113132416 w 825" name="T6"/>
                <a:gd fmla="*/ 0 h 1174" name="T7"/>
                <a:gd fmla="*/ 1960959233 w 825" name="T8"/>
                <a:gd fmla="*/ 0 h 1174" name="T9"/>
                <a:gd fmla="*/ 2074091648 w 825" name="T10"/>
                <a:gd fmla="*/ 113407825 h 1174" name="T11"/>
                <a:gd fmla="*/ 2074091648 w 825" name="T12"/>
                <a:gd fmla="*/ 2147483647 h 1174" name="T13"/>
                <a:gd fmla="*/ 1960959233 w 825" name="T14"/>
                <a:gd fmla="*/ 2147483647 h 1174" name="T15"/>
                <a:gd fmla="*/ 113132416 w 825" name="T16"/>
                <a:gd fmla="*/ 2147483647 h 117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74" w="825">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5"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6"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7"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8"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9" name="Freeform 39"/>
            <p:cNvSpPr/>
            <p:nvPr/>
          </p:nvSpPr>
          <p:spPr bwMode="auto">
            <a:xfrm>
              <a:off x="8759834" y="2206943"/>
              <a:ext cx="1588" cy="1588"/>
            </a:xfrm>
            <a:custGeom>
              <a:gdLst>
                <a:gd fmla="*/ 2521744 w 1" name="T0"/>
                <a:gd fmla="*/ 0 h 1" name="T1"/>
                <a:gd fmla="*/ 2521744 w 1" name="T2"/>
                <a:gd fmla="*/ 2521744 h 1" name="T3"/>
                <a:gd fmla="*/ 0 w 1" name="T4"/>
                <a:gd fmla="*/ 0 h 1" name="T5"/>
                <a:gd fmla="*/ 2521744 w 1" name="T6"/>
                <a:gd fmla="*/ 0 h 1" name="T7"/>
                <a:gd fmla="*/ 2521744 w 1" name="T8"/>
                <a:gd fmla="*/ 0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1">
                  <a:moveTo>
                    <a:pt x="1" y="0"/>
                  </a:moveTo>
                  <a:lnTo>
                    <a:pt x="1" y="1"/>
                  </a:lnTo>
                  <a:lnTo>
                    <a:pt x="0" y="0"/>
                  </a:ln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10"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11"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12"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13"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14" name="Freeform 44"/>
            <p:cNvSpPr/>
            <p:nvPr/>
          </p:nvSpPr>
          <p:spPr bwMode="auto">
            <a:xfrm>
              <a:off x="8736022" y="3889693"/>
              <a:ext cx="50800" cy="50800"/>
            </a:xfrm>
            <a:custGeom>
              <a:gdLst>
                <a:gd fmla="*/ 75604688 w 32" name="T0"/>
                <a:gd fmla="*/ 52924075 h 32" name="T1"/>
                <a:gd fmla="*/ 70564375 w 32" name="T2"/>
                <a:gd fmla="*/ 52924075 h 32" name="T3"/>
                <a:gd fmla="*/ 52924075 w 32" name="T4"/>
                <a:gd fmla="*/ 70564375 h 32" name="T5"/>
                <a:gd fmla="*/ 27722513 w 32" name="T6"/>
                <a:gd fmla="*/ 70564375 h 32" name="T7"/>
                <a:gd fmla="*/ 10080625 w 32" name="T8"/>
                <a:gd fmla="*/ 52924075 h 32" name="T9"/>
                <a:gd fmla="*/ 10080625 w 32" name="T10"/>
                <a:gd fmla="*/ 27722513 h 32" name="T11"/>
                <a:gd fmla="*/ 27722513 w 32" name="T12"/>
                <a:gd fmla="*/ 10080625 h 32" name="T13"/>
                <a:gd fmla="*/ 52924075 w 32" name="T14"/>
                <a:gd fmla="*/ 10080625 h 32" name="T15"/>
                <a:gd fmla="*/ 70564375 w 32" name="T16"/>
                <a:gd fmla="*/ 27722513 h 32" name="T17"/>
                <a:gd fmla="*/ 70564375 w 32" name="T18"/>
                <a:gd fmla="*/ 52924075 h 32" name="T19"/>
                <a:gd fmla="*/ 75604688 w 32" name="T20"/>
                <a:gd fmla="*/ 52924075 h 32" name="T21"/>
                <a:gd fmla="*/ 80645000 w 32" name="T22"/>
                <a:gd fmla="*/ 52924075 h 32" name="T23"/>
                <a:gd fmla="*/ 80645000 w 32" name="T24"/>
                <a:gd fmla="*/ 27722513 h 32" name="T25"/>
                <a:gd fmla="*/ 52924075 w 32" name="T26"/>
                <a:gd fmla="*/ 0 h 32" name="T27"/>
                <a:gd fmla="*/ 27722513 w 32" name="T28"/>
                <a:gd fmla="*/ 0 h 32" name="T29"/>
                <a:gd fmla="*/ 0 w 32" name="T30"/>
                <a:gd fmla="*/ 27722513 h 32" name="T31"/>
                <a:gd fmla="*/ 0 w 32" name="T32"/>
                <a:gd fmla="*/ 52924075 h 32" name="T33"/>
                <a:gd fmla="*/ 27722513 w 32" name="T34"/>
                <a:gd fmla="*/ 80645000 h 32" name="T35"/>
                <a:gd fmla="*/ 52924075 w 32" name="T36"/>
                <a:gd fmla="*/ 80645000 h 32" name="T37"/>
                <a:gd fmla="*/ 80645000 w 32" name="T38"/>
                <a:gd fmla="*/ 52924075 h 32" name="T39"/>
                <a:gd fmla="*/ 75604688 w 32" name="T40"/>
                <a:gd fmla="*/ 52924075 h 3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2" w="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w="9525">
                  <a:solidFill>
                    <a:srgbClr val="000000"/>
                  </a:solidFill>
                  <a:round/>
                </a14:hiddenLine>
              </a:ext>
            </a:extLst>
          </p:spPr>
          <p:txBody>
            <a:bodyPr/>
            <a:lstStyle/>
            <a:p>
              <a:endParaRPr altLang="en-US" lang="zh-CN" sz="2400"/>
            </a:p>
          </p:txBody>
        </p:sp>
      </p:grpSp>
      <p:grpSp>
        <p:nvGrpSpPr>
          <p:cNvPr id="15" name="Group 59"/>
          <p:cNvGrpSpPr/>
          <p:nvPr/>
        </p:nvGrpSpPr>
        <p:grpSpPr>
          <a:xfrm>
            <a:off x="4936630" y="1311501"/>
            <a:ext cx="2331057" cy="3309937"/>
            <a:chOff x="8099434" y="2121218"/>
            <a:chExt cx="1322388" cy="1878013"/>
          </a:xfrm>
        </p:grpSpPr>
        <p:sp>
          <p:nvSpPr>
            <p:cNvPr id="16" name="Freeform 33"/>
            <p:cNvSpPr/>
            <p:nvPr/>
          </p:nvSpPr>
          <p:spPr bwMode="auto">
            <a:xfrm>
              <a:off x="8099434" y="2121218"/>
              <a:ext cx="1322388" cy="1878013"/>
            </a:xfrm>
            <a:custGeom>
              <a:gdLst>
                <a:gd fmla="*/ 2096774607 w 834" name="T0"/>
                <a:gd fmla="*/ 2147483647 h 1183" name="T1"/>
                <a:gd fmla="*/ 1973583225 w 834" name="T2"/>
                <a:gd fmla="*/ 2147483647 h 1183" name="T3"/>
                <a:gd fmla="*/ 125706140 w 834" name="T4"/>
                <a:gd fmla="*/ 2147483647 h 1183" name="T5"/>
                <a:gd fmla="*/ 0 w 834" name="T6"/>
                <a:gd fmla="*/ 2147483647 h 1183" name="T7"/>
                <a:gd fmla="*/ 0 w 834" name="T8"/>
                <a:gd fmla="*/ 123488483 h 1183" name="T9"/>
                <a:gd fmla="*/ 125706140 w 834" name="T10"/>
                <a:gd fmla="*/ 0 h 1183" name="T11"/>
                <a:gd fmla="*/ 1973583225 w 834" name="T12"/>
                <a:gd fmla="*/ 0 h 1183" name="T13"/>
                <a:gd fmla="*/ 2096774607 w 834" name="T14"/>
                <a:gd fmla="*/ 123488483 h 1183" name="T15"/>
                <a:gd fmla="*/ 2096774607 w 834" name="T16"/>
                <a:gd fmla="*/ 2147483647 h 118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83" w="834">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17" name="Freeform 34"/>
            <p:cNvSpPr/>
            <p:nvPr/>
          </p:nvSpPr>
          <p:spPr bwMode="auto">
            <a:xfrm>
              <a:off x="8107372" y="2127568"/>
              <a:ext cx="1308100" cy="1863725"/>
            </a:xfrm>
            <a:custGeom>
              <a:gdLst>
                <a:gd fmla="*/ 113132416 w 825" name="T0"/>
                <a:gd fmla="*/ 2147483647 h 1174" name="T1"/>
                <a:gd fmla="*/ 0 w 825" name="T2"/>
                <a:gd fmla="*/ 2147483647 h 1174" name="T3"/>
                <a:gd fmla="*/ 0 w 825" name="T4"/>
                <a:gd fmla="*/ 113407825 h 1174" name="T5"/>
                <a:gd fmla="*/ 113132416 w 825" name="T6"/>
                <a:gd fmla="*/ 0 h 1174" name="T7"/>
                <a:gd fmla="*/ 1960959233 w 825" name="T8"/>
                <a:gd fmla="*/ 0 h 1174" name="T9"/>
                <a:gd fmla="*/ 2074091648 w 825" name="T10"/>
                <a:gd fmla="*/ 113407825 h 1174" name="T11"/>
                <a:gd fmla="*/ 2074091648 w 825" name="T12"/>
                <a:gd fmla="*/ 2147483647 h 1174" name="T13"/>
                <a:gd fmla="*/ 1960959233 w 825" name="T14"/>
                <a:gd fmla="*/ 2147483647 h 1174" name="T15"/>
                <a:gd fmla="*/ 113132416 w 825" name="T16"/>
                <a:gd fmla="*/ 2147483647 h 117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74" w="825">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18"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19"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20"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21"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22" name="Freeform 39"/>
            <p:cNvSpPr/>
            <p:nvPr/>
          </p:nvSpPr>
          <p:spPr bwMode="auto">
            <a:xfrm>
              <a:off x="8759834" y="2206943"/>
              <a:ext cx="1588" cy="1588"/>
            </a:xfrm>
            <a:custGeom>
              <a:gdLst>
                <a:gd fmla="*/ 2521744 w 1" name="T0"/>
                <a:gd fmla="*/ 0 h 1" name="T1"/>
                <a:gd fmla="*/ 2521744 w 1" name="T2"/>
                <a:gd fmla="*/ 2521744 h 1" name="T3"/>
                <a:gd fmla="*/ 0 w 1" name="T4"/>
                <a:gd fmla="*/ 0 h 1" name="T5"/>
                <a:gd fmla="*/ 2521744 w 1" name="T6"/>
                <a:gd fmla="*/ 0 h 1" name="T7"/>
                <a:gd fmla="*/ 2521744 w 1" name="T8"/>
                <a:gd fmla="*/ 0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1">
                  <a:moveTo>
                    <a:pt x="1" y="0"/>
                  </a:moveTo>
                  <a:lnTo>
                    <a:pt x="1" y="1"/>
                  </a:lnTo>
                  <a:lnTo>
                    <a:pt x="0" y="0"/>
                  </a:ln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23"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24"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25"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26"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27" name="Freeform 44"/>
            <p:cNvSpPr/>
            <p:nvPr/>
          </p:nvSpPr>
          <p:spPr bwMode="auto">
            <a:xfrm>
              <a:off x="8736022" y="3889693"/>
              <a:ext cx="50800" cy="50800"/>
            </a:xfrm>
            <a:custGeom>
              <a:gdLst>
                <a:gd fmla="*/ 75604688 w 32" name="T0"/>
                <a:gd fmla="*/ 52924075 h 32" name="T1"/>
                <a:gd fmla="*/ 70564375 w 32" name="T2"/>
                <a:gd fmla="*/ 52924075 h 32" name="T3"/>
                <a:gd fmla="*/ 52924075 w 32" name="T4"/>
                <a:gd fmla="*/ 70564375 h 32" name="T5"/>
                <a:gd fmla="*/ 27722513 w 32" name="T6"/>
                <a:gd fmla="*/ 70564375 h 32" name="T7"/>
                <a:gd fmla="*/ 10080625 w 32" name="T8"/>
                <a:gd fmla="*/ 52924075 h 32" name="T9"/>
                <a:gd fmla="*/ 10080625 w 32" name="T10"/>
                <a:gd fmla="*/ 27722513 h 32" name="T11"/>
                <a:gd fmla="*/ 27722513 w 32" name="T12"/>
                <a:gd fmla="*/ 10080625 h 32" name="T13"/>
                <a:gd fmla="*/ 52924075 w 32" name="T14"/>
                <a:gd fmla="*/ 10080625 h 32" name="T15"/>
                <a:gd fmla="*/ 70564375 w 32" name="T16"/>
                <a:gd fmla="*/ 27722513 h 32" name="T17"/>
                <a:gd fmla="*/ 70564375 w 32" name="T18"/>
                <a:gd fmla="*/ 52924075 h 32" name="T19"/>
                <a:gd fmla="*/ 75604688 w 32" name="T20"/>
                <a:gd fmla="*/ 52924075 h 32" name="T21"/>
                <a:gd fmla="*/ 80645000 w 32" name="T22"/>
                <a:gd fmla="*/ 52924075 h 32" name="T23"/>
                <a:gd fmla="*/ 80645000 w 32" name="T24"/>
                <a:gd fmla="*/ 27722513 h 32" name="T25"/>
                <a:gd fmla="*/ 52924075 w 32" name="T26"/>
                <a:gd fmla="*/ 0 h 32" name="T27"/>
                <a:gd fmla="*/ 27722513 w 32" name="T28"/>
                <a:gd fmla="*/ 0 h 32" name="T29"/>
                <a:gd fmla="*/ 0 w 32" name="T30"/>
                <a:gd fmla="*/ 27722513 h 32" name="T31"/>
                <a:gd fmla="*/ 0 w 32" name="T32"/>
                <a:gd fmla="*/ 52924075 h 32" name="T33"/>
                <a:gd fmla="*/ 27722513 w 32" name="T34"/>
                <a:gd fmla="*/ 80645000 h 32" name="T35"/>
                <a:gd fmla="*/ 52924075 w 32" name="T36"/>
                <a:gd fmla="*/ 80645000 h 32" name="T37"/>
                <a:gd fmla="*/ 80645000 w 32" name="T38"/>
                <a:gd fmla="*/ 52924075 h 32" name="T39"/>
                <a:gd fmla="*/ 75604688 w 32" name="T40"/>
                <a:gd fmla="*/ 52924075 h 3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2" w="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w="9525">
                  <a:solidFill>
                    <a:srgbClr val="000000"/>
                  </a:solidFill>
                  <a:round/>
                </a14:hiddenLine>
              </a:ext>
            </a:extLst>
          </p:spPr>
          <p:txBody>
            <a:bodyPr/>
            <a:lstStyle/>
            <a:p>
              <a:endParaRPr altLang="en-US" lang="zh-CN" sz="2400"/>
            </a:p>
          </p:txBody>
        </p:sp>
      </p:grpSp>
      <p:grpSp>
        <p:nvGrpSpPr>
          <p:cNvPr id="28" name="Group 72"/>
          <p:cNvGrpSpPr/>
          <p:nvPr/>
        </p:nvGrpSpPr>
        <p:grpSpPr>
          <a:xfrm>
            <a:off x="7794874" y="1308325"/>
            <a:ext cx="2331057" cy="3309937"/>
            <a:chOff x="8099434" y="2121218"/>
            <a:chExt cx="1322388" cy="1878013"/>
          </a:xfrm>
        </p:grpSpPr>
        <p:sp>
          <p:nvSpPr>
            <p:cNvPr id="29" name="Freeform 33"/>
            <p:cNvSpPr/>
            <p:nvPr/>
          </p:nvSpPr>
          <p:spPr bwMode="auto">
            <a:xfrm>
              <a:off x="8099434" y="2121218"/>
              <a:ext cx="1322388" cy="1878013"/>
            </a:xfrm>
            <a:custGeom>
              <a:gdLst>
                <a:gd fmla="*/ 2096774607 w 834" name="T0"/>
                <a:gd fmla="*/ 2147483647 h 1183" name="T1"/>
                <a:gd fmla="*/ 1973583225 w 834" name="T2"/>
                <a:gd fmla="*/ 2147483647 h 1183" name="T3"/>
                <a:gd fmla="*/ 125706140 w 834" name="T4"/>
                <a:gd fmla="*/ 2147483647 h 1183" name="T5"/>
                <a:gd fmla="*/ 0 w 834" name="T6"/>
                <a:gd fmla="*/ 2147483647 h 1183" name="T7"/>
                <a:gd fmla="*/ 0 w 834" name="T8"/>
                <a:gd fmla="*/ 123488483 h 1183" name="T9"/>
                <a:gd fmla="*/ 125706140 w 834" name="T10"/>
                <a:gd fmla="*/ 0 h 1183" name="T11"/>
                <a:gd fmla="*/ 1973583225 w 834" name="T12"/>
                <a:gd fmla="*/ 0 h 1183" name="T13"/>
                <a:gd fmla="*/ 2096774607 w 834" name="T14"/>
                <a:gd fmla="*/ 123488483 h 1183" name="T15"/>
                <a:gd fmla="*/ 2096774607 w 834" name="T16"/>
                <a:gd fmla="*/ 2147483647 h 118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83" w="834">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30" name="Freeform 34"/>
            <p:cNvSpPr/>
            <p:nvPr/>
          </p:nvSpPr>
          <p:spPr bwMode="auto">
            <a:xfrm>
              <a:off x="8107372" y="2127568"/>
              <a:ext cx="1308100" cy="1863725"/>
            </a:xfrm>
            <a:custGeom>
              <a:gdLst>
                <a:gd fmla="*/ 113132416 w 825" name="T0"/>
                <a:gd fmla="*/ 2147483647 h 1174" name="T1"/>
                <a:gd fmla="*/ 0 w 825" name="T2"/>
                <a:gd fmla="*/ 2147483647 h 1174" name="T3"/>
                <a:gd fmla="*/ 0 w 825" name="T4"/>
                <a:gd fmla="*/ 113407825 h 1174" name="T5"/>
                <a:gd fmla="*/ 113132416 w 825" name="T6"/>
                <a:gd fmla="*/ 0 h 1174" name="T7"/>
                <a:gd fmla="*/ 1960959233 w 825" name="T8"/>
                <a:gd fmla="*/ 0 h 1174" name="T9"/>
                <a:gd fmla="*/ 2074091648 w 825" name="T10"/>
                <a:gd fmla="*/ 113407825 h 1174" name="T11"/>
                <a:gd fmla="*/ 2074091648 w 825" name="T12"/>
                <a:gd fmla="*/ 2147483647 h 1174" name="T13"/>
                <a:gd fmla="*/ 1960959233 w 825" name="T14"/>
                <a:gd fmla="*/ 2147483647 h 1174" name="T15"/>
                <a:gd fmla="*/ 113132416 w 825" name="T16"/>
                <a:gd fmla="*/ 2147483647 h 117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74" w="825">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31"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32"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33"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34"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35" name="Freeform 39"/>
            <p:cNvSpPr/>
            <p:nvPr/>
          </p:nvSpPr>
          <p:spPr bwMode="auto">
            <a:xfrm>
              <a:off x="8759834" y="2206943"/>
              <a:ext cx="1588" cy="1588"/>
            </a:xfrm>
            <a:custGeom>
              <a:gdLst>
                <a:gd fmla="*/ 2521744 w 1" name="T0"/>
                <a:gd fmla="*/ 0 h 1" name="T1"/>
                <a:gd fmla="*/ 2521744 w 1" name="T2"/>
                <a:gd fmla="*/ 2521744 h 1" name="T3"/>
                <a:gd fmla="*/ 0 w 1" name="T4"/>
                <a:gd fmla="*/ 0 h 1" name="T5"/>
                <a:gd fmla="*/ 2521744 w 1" name="T6"/>
                <a:gd fmla="*/ 0 h 1" name="T7"/>
                <a:gd fmla="*/ 2521744 w 1" name="T8"/>
                <a:gd fmla="*/ 0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1">
                  <a:moveTo>
                    <a:pt x="1" y="0"/>
                  </a:moveTo>
                  <a:lnTo>
                    <a:pt x="1" y="1"/>
                  </a:lnTo>
                  <a:lnTo>
                    <a:pt x="0" y="0"/>
                  </a:ln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sz="2400"/>
            </a:p>
          </p:txBody>
        </p:sp>
        <p:sp>
          <p:nvSpPr>
            <p:cNvPr id="36"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37"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38"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lstStyle/>
            <a:p>
              <a:endParaRPr altLang="zh-CN" lang="id-ID" sz="2400"/>
            </a:p>
          </p:txBody>
        </p:sp>
        <p:sp>
          <p:nvSpPr>
            <p:cNvPr id="39"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w="9525">
                  <a:solidFill>
                    <a:srgbClr val="000000"/>
                  </a:solidFill>
                  <a:round/>
                </a14:hiddenLine>
              </a:ext>
            </a:extLst>
          </p:spPr>
          <p:txBody>
            <a:bodyPr/>
            <a:lstStyle/>
            <a:p>
              <a:endParaRPr altLang="zh-CN" lang="id-ID" sz="2400"/>
            </a:p>
          </p:txBody>
        </p:sp>
        <p:sp>
          <p:nvSpPr>
            <p:cNvPr id="40" name="Freeform 44"/>
            <p:cNvSpPr/>
            <p:nvPr/>
          </p:nvSpPr>
          <p:spPr bwMode="auto">
            <a:xfrm>
              <a:off x="8736022" y="3889693"/>
              <a:ext cx="50800" cy="50800"/>
            </a:xfrm>
            <a:custGeom>
              <a:gdLst>
                <a:gd fmla="*/ 75604688 w 32" name="T0"/>
                <a:gd fmla="*/ 52924075 h 32" name="T1"/>
                <a:gd fmla="*/ 70564375 w 32" name="T2"/>
                <a:gd fmla="*/ 52924075 h 32" name="T3"/>
                <a:gd fmla="*/ 52924075 w 32" name="T4"/>
                <a:gd fmla="*/ 70564375 h 32" name="T5"/>
                <a:gd fmla="*/ 27722513 w 32" name="T6"/>
                <a:gd fmla="*/ 70564375 h 32" name="T7"/>
                <a:gd fmla="*/ 10080625 w 32" name="T8"/>
                <a:gd fmla="*/ 52924075 h 32" name="T9"/>
                <a:gd fmla="*/ 10080625 w 32" name="T10"/>
                <a:gd fmla="*/ 27722513 h 32" name="T11"/>
                <a:gd fmla="*/ 27722513 w 32" name="T12"/>
                <a:gd fmla="*/ 10080625 h 32" name="T13"/>
                <a:gd fmla="*/ 52924075 w 32" name="T14"/>
                <a:gd fmla="*/ 10080625 h 32" name="T15"/>
                <a:gd fmla="*/ 70564375 w 32" name="T16"/>
                <a:gd fmla="*/ 27722513 h 32" name="T17"/>
                <a:gd fmla="*/ 70564375 w 32" name="T18"/>
                <a:gd fmla="*/ 52924075 h 32" name="T19"/>
                <a:gd fmla="*/ 75604688 w 32" name="T20"/>
                <a:gd fmla="*/ 52924075 h 32" name="T21"/>
                <a:gd fmla="*/ 80645000 w 32" name="T22"/>
                <a:gd fmla="*/ 52924075 h 32" name="T23"/>
                <a:gd fmla="*/ 80645000 w 32" name="T24"/>
                <a:gd fmla="*/ 27722513 h 32" name="T25"/>
                <a:gd fmla="*/ 52924075 w 32" name="T26"/>
                <a:gd fmla="*/ 0 h 32" name="T27"/>
                <a:gd fmla="*/ 27722513 w 32" name="T28"/>
                <a:gd fmla="*/ 0 h 32" name="T29"/>
                <a:gd fmla="*/ 0 w 32" name="T30"/>
                <a:gd fmla="*/ 27722513 h 32" name="T31"/>
                <a:gd fmla="*/ 0 w 32" name="T32"/>
                <a:gd fmla="*/ 52924075 h 32" name="T33"/>
                <a:gd fmla="*/ 27722513 w 32" name="T34"/>
                <a:gd fmla="*/ 80645000 h 32" name="T35"/>
                <a:gd fmla="*/ 52924075 w 32" name="T36"/>
                <a:gd fmla="*/ 80645000 h 32" name="T37"/>
                <a:gd fmla="*/ 80645000 w 32" name="T38"/>
                <a:gd fmla="*/ 52924075 h 32" name="T39"/>
                <a:gd fmla="*/ 75604688 w 32" name="T40"/>
                <a:gd fmla="*/ 52924075 h 32"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2" w="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w="9525">
                  <a:solidFill>
                    <a:srgbClr val="000000"/>
                  </a:solidFill>
                  <a:round/>
                </a14:hiddenLine>
              </a:ext>
            </a:extLst>
          </p:spPr>
          <p:txBody>
            <a:bodyPr/>
            <a:lstStyle/>
            <a:p>
              <a:endParaRPr altLang="en-US" lang="zh-CN" sz="2400"/>
            </a:p>
          </p:txBody>
        </p:sp>
      </p:grpSp>
      <p:sp>
        <p:nvSpPr>
          <p:cNvPr id="41" name="Rectangle 26"/>
          <p:cNvSpPr>
            <a:spLocks noChangeArrowheads="1"/>
          </p:cNvSpPr>
          <p:nvPr/>
        </p:nvSpPr>
        <p:spPr bwMode="auto">
          <a:xfrm>
            <a:off x="2157195" y="5439009"/>
            <a:ext cx="2307224" cy="480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21" rIns="91421" tIns="45710"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在此添加内容在此添加内容在此添加内容在此添加内容在此添加内容</a:t>
            </a:r>
          </a:p>
        </p:txBody>
      </p:sp>
      <p:sp>
        <p:nvSpPr>
          <p:cNvPr id="42" name="TextBox 41"/>
          <p:cNvSpPr txBox="1">
            <a:spLocks noChangeArrowheads="1"/>
          </p:cNvSpPr>
          <p:nvPr/>
        </p:nvSpPr>
        <p:spPr bwMode="auto">
          <a:xfrm>
            <a:off x="2557964" y="5158773"/>
            <a:ext cx="1297267" cy="314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21" rIns="91421" tIns="45710" wrap="none">
            <a:spAutoFit/>
          </a:bodyPr>
          <a:lstStyle>
            <a:lvl1pPr eaLnBrk="0" hangingPunct="0">
              <a:defRPr sz="3600">
                <a:solidFill>
                  <a:schemeClr val="tx1"/>
                </a:solidFill>
                <a:latin charset="0" pitchFamily="34" typeface="Lato Light"/>
                <a:ea charset="-128" panose="020b0600070205080204" pitchFamily="34" typeface="MS PGothic"/>
              </a:defRPr>
            </a:lvl1pPr>
            <a:lvl2pPr eaLnBrk="0" hangingPunct="0" indent="-285750" marL="742950">
              <a:defRPr sz="3600">
                <a:solidFill>
                  <a:schemeClr val="tx1"/>
                </a:solidFill>
                <a:latin charset="0" pitchFamily="34" typeface="Lato Light"/>
                <a:ea charset="-128" panose="020b0600070205080204" pitchFamily="34" typeface="MS PGothic"/>
              </a:defRPr>
            </a:lvl2pPr>
            <a:lvl3pPr eaLnBrk="0" hangingPunct="0" indent="-228600" marL="1143000">
              <a:defRPr sz="3600">
                <a:solidFill>
                  <a:schemeClr val="tx1"/>
                </a:solidFill>
                <a:latin charset="0" pitchFamily="34" typeface="Lato Light"/>
                <a:ea charset="-128" panose="020b0600070205080204" pitchFamily="34" typeface="MS PGothic"/>
              </a:defRPr>
            </a:lvl3pPr>
            <a:lvl4pPr eaLnBrk="0" hangingPunct="0" indent="-228600" marL="1600200">
              <a:defRPr sz="3600">
                <a:solidFill>
                  <a:schemeClr val="tx1"/>
                </a:solidFill>
                <a:latin charset="0" pitchFamily="34" typeface="Lato Light"/>
                <a:ea charset="-128" panose="020b0600070205080204" pitchFamily="34" typeface="MS PGothic"/>
              </a:defRPr>
            </a:lvl4pPr>
            <a:lvl5pPr eaLnBrk="0" hangingPunct="0" indent="-228600" marL="2057400">
              <a:defRPr sz="3600">
                <a:solidFill>
                  <a:schemeClr val="tx1"/>
                </a:solidFill>
                <a:latin charset="0" pitchFamily="34" typeface="Lato Light"/>
                <a:ea charset="-128" panose="020b0600070205080204" pitchFamily="34" typeface="MS PGothic"/>
              </a:defRPr>
            </a:lvl5pPr>
            <a:lvl6pPr defTabSz="1826895" eaLnBrk="0" fontAlgn="base" hangingPunct="0" indent="-228600" marL="2514600">
              <a:spcBef>
                <a:spcPct val="0"/>
              </a:spcBef>
              <a:spcAft>
                <a:spcPct val="0"/>
              </a:spcAft>
              <a:defRPr sz="3600">
                <a:solidFill>
                  <a:schemeClr val="tx1"/>
                </a:solidFill>
                <a:latin charset="0" pitchFamily="34" typeface="Lato Light"/>
                <a:ea charset="-128" panose="020b0600070205080204" pitchFamily="34" typeface="MS PGothic"/>
              </a:defRPr>
            </a:lvl6pPr>
            <a:lvl7pPr defTabSz="1826895" eaLnBrk="0" fontAlgn="base" hangingPunct="0" indent="-228600" marL="2971800">
              <a:spcBef>
                <a:spcPct val="0"/>
              </a:spcBef>
              <a:spcAft>
                <a:spcPct val="0"/>
              </a:spcAft>
              <a:defRPr sz="3600">
                <a:solidFill>
                  <a:schemeClr val="tx1"/>
                </a:solidFill>
                <a:latin charset="0" pitchFamily="34" typeface="Lato Light"/>
                <a:ea charset="-128" panose="020b0600070205080204" pitchFamily="34" typeface="MS PGothic"/>
              </a:defRPr>
            </a:lvl7pPr>
            <a:lvl8pPr defTabSz="1826895" eaLnBrk="0" fontAlgn="base" hangingPunct="0" indent="-228600" marL="3429000">
              <a:spcBef>
                <a:spcPct val="0"/>
              </a:spcBef>
              <a:spcAft>
                <a:spcPct val="0"/>
              </a:spcAft>
              <a:defRPr sz="3600">
                <a:solidFill>
                  <a:schemeClr val="tx1"/>
                </a:solidFill>
                <a:latin charset="0" pitchFamily="34" typeface="Lato Light"/>
                <a:ea charset="-128" panose="020b0600070205080204" pitchFamily="34" typeface="MS PGothic"/>
              </a:defRPr>
            </a:lvl8pPr>
            <a:lvl9pPr defTabSz="1826895" eaLnBrk="0" fontAlgn="base" hangingPunct="0" indent="-228600" marL="3886200">
              <a:spcBef>
                <a:spcPct val="0"/>
              </a:spcBef>
              <a:spcAft>
                <a:spcPct val="0"/>
              </a:spcAft>
              <a:defRPr sz="3600">
                <a:solidFill>
                  <a:schemeClr val="tx1"/>
                </a:solidFill>
                <a:latin charset="0" pitchFamily="34" typeface="Lato Light"/>
                <a:ea charset="-128" panose="020b0600070205080204" pitchFamily="34" typeface="MS PGothic"/>
              </a:defRPr>
            </a:lvl9pPr>
          </a:lstStyle>
          <a:p>
            <a:pPr algn="ctr" eaLnBrk="1" hangingPunct="1"/>
            <a:r>
              <a:rPr altLang="en-US" b="1" lang="zh-CN" sz="1465">
                <a:solidFill>
                  <a:schemeClr val="tx1"/>
                </a:solidFill>
                <a:latin charset="-122" panose="020b0503020204020204" typeface="微软雅黑"/>
                <a:ea charset="-122" panose="020b0503020204020204" typeface="微软雅黑"/>
              </a:rPr>
              <a:t>输入你的标题</a:t>
            </a:r>
          </a:p>
        </p:txBody>
      </p:sp>
      <p:sp>
        <p:nvSpPr>
          <p:cNvPr id="43" name="AutoShape 115"/>
          <p:cNvSpPr/>
          <p:nvPr/>
        </p:nvSpPr>
        <p:spPr bwMode="auto">
          <a:xfrm>
            <a:off x="3043043" y="4787332"/>
            <a:ext cx="279473" cy="2817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076655"/>
          </a:solidFill>
          <a:ln>
            <a:noFill/>
          </a:ln>
          <a:effectLst/>
        </p:spPr>
        <p:txBody>
          <a:bodyPr anchor="ctr" bIns="19050" lIns="19050" rIns="19050" tIns="19050"/>
          <a:lstStyle/>
          <a:p>
            <a:pPr defTabSz="128270" fontAlgn="auto">
              <a:spcBef>
                <a:spcPct val="0"/>
              </a:spcBef>
              <a:spcAft>
                <a:spcPct val="0"/>
              </a:spcAft>
              <a:defRPr/>
            </a:pPr>
            <a:endParaRPr lang="es-ES" sz="1065">
              <a:solidFill>
                <a:srgbClr val="44CEB9"/>
              </a:solidFill>
              <a:effectLst>
                <a:outerShdw algn="tl" blurRad="38100" dir="2700000" dist="38100">
                  <a:srgbClr val="000000"/>
                </a:outerShdw>
              </a:effectLst>
              <a:latin typeface="Raleway Black"/>
              <a:ea typeface="+mn-ea"/>
              <a:cs typeface="Raleway Black"/>
              <a:sym charset="0" typeface="Gill Sans"/>
            </a:endParaRPr>
          </a:p>
        </p:txBody>
      </p:sp>
      <p:sp>
        <p:nvSpPr>
          <p:cNvPr id="44" name="AutoShape 71"/>
          <p:cNvSpPr>
            <a:spLocks noChangeAspect="1"/>
          </p:cNvSpPr>
          <p:nvPr/>
        </p:nvSpPr>
        <p:spPr bwMode="auto">
          <a:xfrm>
            <a:off x="5960040" y="4793683"/>
            <a:ext cx="284236" cy="275431"/>
          </a:xfrm>
          <a:custGeom>
            <a:gdLst>
              <a:gd fmla="*/ 10800 w 21600" name="T0"/>
              <a:gd fmla="*/ 10794 h 21588" name="T1"/>
              <a:gd fmla="*/ 10800 w 21600" name="T2"/>
              <a:gd fmla="*/ 10794 h 21588" name="T3"/>
              <a:gd fmla="*/ 10800 w 21600" name="T4"/>
              <a:gd fmla="*/ 10794 h 21588" name="T5"/>
              <a:gd fmla="*/ 10800 w 21600" name="T6"/>
              <a:gd fmla="*/ 10794 h 21588" name="T7"/>
            </a:gdLst>
            <a:cxnLst>
              <a:cxn ang="0">
                <a:pos x="T0" y="T1"/>
              </a:cxn>
              <a:cxn ang="0">
                <a:pos x="T2" y="T3"/>
              </a:cxn>
              <a:cxn ang="0">
                <a:pos x="T4" y="T5"/>
              </a:cxn>
              <a:cxn ang="0">
                <a:pos x="T6" y="T7"/>
              </a:cxn>
            </a:cxnLst>
            <a:rect b="b" l="0" r="r" t="0"/>
            <a:pathLst>
              <a:path h="21588" w="21600">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076655"/>
          </a:solidFill>
          <a:ln>
            <a:noFill/>
          </a:ln>
          <a:effectLst/>
        </p:spPr>
        <p:txBody>
          <a:bodyPr anchor="ctr" bIns="19050" lIns="19050" rIns="19050" tIns="19050"/>
          <a:lstStyle/>
          <a:p>
            <a:pPr defTabSz="128270" fontAlgn="auto">
              <a:spcBef>
                <a:spcPct val="0"/>
              </a:spcBef>
              <a:spcAft>
                <a:spcPct val="0"/>
              </a:spcAft>
              <a:defRPr/>
            </a:pPr>
            <a:endParaRPr lang="es-ES" sz="1065">
              <a:solidFill>
                <a:srgbClr val="44CEB9"/>
              </a:solidFill>
              <a:effectLst>
                <a:outerShdw algn="tl" blurRad="38100" dir="2700000" dist="38100">
                  <a:srgbClr val="000000"/>
                </a:outerShdw>
              </a:effectLst>
              <a:latin typeface="Raleway Black"/>
              <a:ea typeface="+mn-ea"/>
              <a:cs typeface="Raleway Black"/>
              <a:sym charset="0" typeface="Gill Sans"/>
            </a:endParaRPr>
          </a:p>
        </p:txBody>
      </p:sp>
      <p:sp>
        <p:nvSpPr>
          <p:cNvPr id="45" name="Rectangle 32"/>
          <p:cNvSpPr>
            <a:spLocks noChangeArrowheads="1"/>
          </p:cNvSpPr>
          <p:nvPr/>
        </p:nvSpPr>
        <p:spPr bwMode="auto">
          <a:xfrm>
            <a:off x="4950460" y="5438775"/>
            <a:ext cx="2592705" cy="675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21" rIns="91421" tIns="45710"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在此添加内容在此添加内容在此添加内容在此添加内容在此添加内容点击请替换文字内容图文</a:t>
            </a:r>
          </a:p>
        </p:txBody>
      </p:sp>
      <p:sp>
        <p:nvSpPr>
          <p:cNvPr id="46" name="TextBox 45"/>
          <p:cNvSpPr txBox="1">
            <a:spLocks noChangeArrowheads="1"/>
          </p:cNvSpPr>
          <p:nvPr/>
        </p:nvSpPr>
        <p:spPr bwMode="auto">
          <a:xfrm>
            <a:off x="5460672" y="5158773"/>
            <a:ext cx="1297267" cy="314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21" rIns="91421" tIns="45710" wrap="none">
            <a:spAutoFit/>
          </a:bodyPr>
          <a:lstStyle>
            <a:lvl1pPr eaLnBrk="0" hangingPunct="0">
              <a:defRPr sz="3600">
                <a:solidFill>
                  <a:schemeClr val="tx1"/>
                </a:solidFill>
                <a:latin charset="0" pitchFamily="34" typeface="Lato Light"/>
                <a:ea charset="-128" panose="020b0600070205080204" pitchFamily="34" typeface="MS PGothic"/>
              </a:defRPr>
            </a:lvl1pPr>
            <a:lvl2pPr eaLnBrk="0" hangingPunct="0" indent="-285750" marL="742950">
              <a:defRPr sz="3600">
                <a:solidFill>
                  <a:schemeClr val="tx1"/>
                </a:solidFill>
                <a:latin charset="0" pitchFamily="34" typeface="Lato Light"/>
                <a:ea charset="-128" panose="020b0600070205080204" pitchFamily="34" typeface="MS PGothic"/>
              </a:defRPr>
            </a:lvl2pPr>
            <a:lvl3pPr eaLnBrk="0" hangingPunct="0" indent="-228600" marL="1143000">
              <a:defRPr sz="3600">
                <a:solidFill>
                  <a:schemeClr val="tx1"/>
                </a:solidFill>
                <a:latin charset="0" pitchFamily="34" typeface="Lato Light"/>
                <a:ea charset="-128" panose="020b0600070205080204" pitchFamily="34" typeface="MS PGothic"/>
              </a:defRPr>
            </a:lvl3pPr>
            <a:lvl4pPr eaLnBrk="0" hangingPunct="0" indent="-228600" marL="1600200">
              <a:defRPr sz="3600">
                <a:solidFill>
                  <a:schemeClr val="tx1"/>
                </a:solidFill>
                <a:latin charset="0" pitchFamily="34" typeface="Lato Light"/>
                <a:ea charset="-128" panose="020b0600070205080204" pitchFamily="34" typeface="MS PGothic"/>
              </a:defRPr>
            </a:lvl4pPr>
            <a:lvl5pPr eaLnBrk="0" hangingPunct="0" indent="-228600" marL="2057400">
              <a:defRPr sz="3600">
                <a:solidFill>
                  <a:schemeClr val="tx1"/>
                </a:solidFill>
                <a:latin charset="0" pitchFamily="34" typeface="Lato Light"/>
                <a:ea charset="-128" panose="020b0600070205080204" pitchFamily="34" typeface="MS PGothic"/>
              </a:defRPr>
            </a:lvl5pPr>
            <a:lvl6pPr defTabSz="1826895" eaLnBrk="0" fontAlgn="base" hangingPunct="0" indent="-228600" marL="2514600">
              <a:spcBef>
                <a:spcPct val="0"/>
              </a:spcBef>
              <a:spcAft>
                <a:spcPct val="0"/>
              </a:spcAft>
              <a:defRPr sz="3600">
                <a:solidFill>
                  <a:schemeClr val="tx1"/>
                </a:solidFill>
                <a:latin charset="0" pitchFamily="34" typeface="Lato Light"/>
                <a:ea charset="-128" panose="020b0600070205080204" pitchFamily="34" typeface="MS PGothic"/>
              </a:defRPr>
            </a:lvl6pPr>
            <a:lvl7pPr defTabSz="1826895" eaLnBrk="0" fontAlgn="base" hangingPunct="0" indent="-228600" marL="2971800">
              <a:spcBef>
                <a:spcPct val="0"/>
              </a:spcBef>
              <a:spcAft>
                <a:spcPct val="0"/>
              </a:spcAft>
              <a:defRPr sz="3600">
                <a:solidFill>
                  <a:schemeClr val="tx1"/>
                </a:solidFill>
                <a:latin charset="0" pitchFamily="34" typeface="Lato Light"/>
                <a:ea charset="-128" panose="020b0600070205080204" pitchFamily="34" typeface="MS PGothic"/>
              </a:defRPr>
            </a:lvl7pPr>
            <a:lvl8pPr defTabSz="1826895" eaLnBrk="0" fontAlgn="base" hangingPunct="0" indent="-228600" marL="3429000">
              <a:spcBef>
                <a:spcPct val="0"/>
              </a:spcBef>
              <a:spcAft>
                <a:spcPct val="0"/>
              </a:spcAft>
              <a:defRPr sz="3600">
                <a:solidFill>
                  <a:schemeClr val="tx1"/>
                </a:solidFill>
                <a:latin charset="0" pitchFamily="34" typeface="Lato Light"/>
                <a:ea charset="-128" panose="020b0600070205080204" pitchFamily="34" typeface="MS PGothic"/>
              </a:defRPr>
            </a:lvl8pPr>
            <a:lvl9pPr defTabSz="1826895" eaLnBrk="0" fontAlgn="base" hangingPunct="0" indent="-228600" marL="3886200">
              <a:spcBef>
                <a:spcPct val="0"/>
              </a:spcBef>
              <a:spcAft>
                <a:spcPct val="0"/>
              </a:spcAft>
              <a:defRPr sz="3600">
                <a:solidFill>
                  <a:schemeClr val="tx1"/>
                </a:solidFill>
                <a:latin charset="0" pitchFamily="34" typeface="Lato Light"/>
                <a:ea charset="-128" panose="020b0600070205080204" pitchFamily="34" typeface="MS PGothic"/>
              </a:defRPr>
            </a:lvl9pPr>
          </a:lstStyle>
          <a:p>
            <a:pPr algn="ctr" eaLnBrk="1" hangingPunct="1"/>
            <a:r>
              <a:rPr altLang="en-US" b="1" lang="zh-CN" sz="1465">
                <a:solidFill>
                  <a:schemeClr val="tx1"/>
                </a:solidFill>
                <a:latin charset="-122" panose="020b0503020204020204" typeface="微软雅黑"/>
                <a:ea charset="-122" panose="020b0503020204020204" typeface="微软雅黑"/>
              </a:rPr>
              <a:t>输入你的标题</a:t>
            </a:r>
          </a:p>
        </p:txBody>
      </p:sp>
      <p:sp>
        <p:nvSpPr>
          <p:cNvPr id="47" name="AutoShape 94"/>
          <p:cNvSpPr>
            <a:spLocks noChangeAspect="1"/>
          </p:cNvSpPr>
          <p:nvPr/>
        </p:nvSpPr>
        <p:spPr bwMode="auto">
          <a:xfrm>
            <a:off x="8842103" y="4788125"/>
            <a:ext cx="254067" cy="30003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7"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rgbClr val="076655"/>
          </a:solidFill>
          <a:ln>
            <a:noFill/>
          </a:ln>
          <a:effectLst/>
        </p:spPr>
        <p:txBody>
          <a:bodyPr anchor="ctr" bIns="19050" lIns="19050" rIns="19050" tIns="19050"/>
          <a:lstStyle/>
          <a:p>
            <a:pPr defTabSz="128270" fontAlgn="auto">
              <a:spcBef>
                <a:spcPct val="0"/>
              </a:spcBef>
              <a:spcAft>
                <a:spcPct val="0"/>
              </a:spcAft>
              <a:defRPr/>
            </a:pPr>
            <a:endParaRPr lang="es-ES" sz="1065">
              <a:solidFill>
                <a:srgbClr val="44CEB9"/>
              </a:solidFill>
              <a:effectLst>
                <a:outerShdw algn="tl" blurRad="38100" dir="2700000" dist="38100">
                  <a:srgbClr val="000000"/>
                </a:outerShdw>
              </a:effectLst>
              <a:latin typeface="Raleway Black"/>
              <a:ea typeface="+mn-ea"/>
              <a:cs typeface="Raleway Black"/>
              <a:sym charset="0" typeface="Gill Sans"/>
            </a:endParaRPr>
          </a:p>
        </p:txBody>
      </p:sp>
      <p:sp>
        <p:nvSpPr>
          <p:cNvPr id="48" name="Rectangle 35"/>
          <p:cNvSpPr>
            <a:spLocks noChangeArrowheads="1"/>
          </p:cNvSpPr>
          <p:nvPr/>
        </p:nvSpPr>
        <p:spPr bwMode="auto">
          <a:xfrm>
            <a:off x="7918731" y="5439009"/>
            <a:ext cx="2306328" cy="480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21" rIns="91421" tIns="45710"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在此添加内容在此添加内容在此添加内容在此添加内容在此添加内容</a:t>
            </a:r>
          </a:p>
        </p:txBody>
      </p:sp>
      <p:sp>
        <p:nvSpPr>
          <p:cNvPr id="49" name="TextBox 48"/>
          <p:cNvSpPr txBox="1">
            <a:spLocks noChangeArrowheads="1"/>
          </p:cNvSpPr>
          <p:nvPr/>
        </p:nvSpPr>
        <p:spPr bwMode="auto">
          <a:xfrm>
            <a:off x="8335190" y="5149248"/>
            <a:ext cx="1297267" cy="3146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0" lIns="91421" rIns="91421" tIns="45710" wrap="none">
            <a:spAutoFit/>
          </a:bodyPr>
          <a:lstStyle>
            <a:lvl1pPr eaLnBrk="0" hangingPunct="0">
              <a:defRPr sz="3600">
                <a:solidFill>
                  <a:schemeClr val="tx1"/>
                </a:solidFill>
                <a:latin charset="0" pitchFamily="34" typeface="Lato Light"/>
                <a:ea charset="-128" panose="020b0600070205080204" pitchFamily="34" typeface="MS PGothic"/>
              </a:defRPr>
            </a:lvl1pPr>
            <a:lvl2pPr eaLnBrk="0" hangingPunct="0" indent="-285750" marL="742950">
              <a:defRPr sz="3600">
                <a:solidFill>
                  <a:schemeClr val="tx1"/>
                </a:solidFill>
                <a:latin charset="0" pitchFamily="34" typeface="Lato Light"/>
                <a:ea charset="-128" panose="020b0600070205080204" pitchFamily="34" typeface="MS PGothic"/>
              </a:defRPr>
            </a:lvl2pPr>
            <a:lvl3pPr eaLnBrk="0" hangingPunct="0" indent="-228600" marL="1143000">
              <a:defRPr sz="3600">
                <a:solidFill>
                  <a:schemeClr val="tx1"/>
                </a:solidFill>
                <a:latin charset="0" pitchFamily="34" typeface="Lato Light"/>
                <a:ea charset="-128" panose="020b0600070205080204" pitchFamily="34" typeface="MS PGothic"/>
              </a:defRPr>
            </a:lvl3pPr>
            <a:lvl4pPr eaLnBrk="0" hangingPunct="0" indent="-228600" marL="1600200">
              <a:defRPr sz="3600">
                <a:solidFill>
                  <a:schemeClr val="tx1"/>
                </a:solidFill>
                <a:latin charset="0" pitchFamily="34" typeface="Lato Light"/>
                <a:ea charset="-128" panose="020b0600070205080204" pitchFamily="34" typeface="MS PGothic"/>
              </a:defRPr>
            </a:lvl4pPr>
            <a:lvl5pPr eaLnBrk="0" hangingPunct="0" indent="-228600" marL="2057400">
              <a:defRPr sz="3600">
                <a:solidFill>
                  <a:schemeClr val="tx1"/>
                </a:solidFill>
                <a:latin charset="0" pitchFamily="34" typeface="Lato Light"/>
                <a:ea charset="-128" panose="020b0600070205080204" pitchFamily="34" typeface="MS PGothic"/>
              </a:defRPr>
            </a:lvl5pPr>
            <a:lvl6pPr defTabSz="1826895" eaLnBrk="0" fontAlgn="base" hangingPunct="0" indent="-228600" marL="2514600">
              <a:spcBef>
                <a:spcPct val="0"/>
              </a:spcBef>
              <a:spcAft>
                <a:spcPct val="0"/>
              </a:spcAft>
              <a:defRPr sz="3600">
                <a:solidFill>
                  <a:schemeClr val="tx1"/>
                </a:solidFill>
                <a:latin charset="0" pitchFamily="34" typeface="Lato Light"/>
                <a:ea charset="-128" panose="020b0600070205080204" pitchFamily="34" typeface="MS PGothic"/>
              </a:defRPr>
            </a:lvl6pPr>
            <a:lvl7pPr defTabSz="1826895" eaLnBrk="0" fontAlgn="base" hangingPunct="0" indent="-228600" marL="2971800">
              <a:spcBef>
                <a:spcPct val="0"/>
              </a:spcBef>
              <a:spcAft>
                <a:spcPct val="0"/>
              </a:spcAft>
              <a:defRPr sz="3600">
                <a:solidFill>
                  <a:schemeClr val="tx1"/>
                </a:solidFill>
                <a:latin charset="0" pitchFamily="34" typeface="Lato Light"/>
                <a:ea charset="-128" panose="020b0600070205080204" pitchFamily="34" typeface="MS PGothic"/>
              </a:defRPr>
            </a:lvl7pPr>
            <a:lvl8pPr defTabSz="1826895" eaLnBrk="0" fontAlgn="base" hangingPunct="0" indent="-228600" marL="3429000">
              <a:spcBef>
                <a:spcPct val="0"/>
              </a:spcBef>
              <a:spcAft>
                <a:spcPct val="0"/>
              </a:spcAft>
              <a:defRPr sz="3600">
                <a:solidFill>
                  <a:schemeClr val="tx1"/>
                </a:solidFill>
                <a:latin charset="0" pitchFamily="34" typeface="Lato Light"/>
                <a:ea charset="-128" panose="020b0600070205080204" pitchFamily="34" typeface="MS PGothic"/>
              </a:defRPr>
            </a:lvl8pPr>
            <a:lvl9pPr defTabSz="1826895" eaLnBrk="0" fontAlgn="base" hangingPunct="0" indent="-228600" marL="3886200">
              <a:spcBef>
                <a:spcPct val="0"/>
              </a:spcBef>
              <a:spcAft>
                <a:spcPct val="0"/>
              </a:spcAft>
              <a:defRPr sz="3600">
                <a:solidFill>
                  <a:schemeClr val="tx1"/>
                </a:solidFill>
                <a:latin charset="0" pitchFamily="34" typeface="Lato Light"/>
                <a:ea charset="-128" panose="020b0600070205080204" pitchFamily="34" typeface="MS PGothic"/>
              </a:defRPr>
            </a:lvl9pPr>
          </a:lstStyle>
          <a:p>
            <a:pPr algn="ctr" eaLnBrk="1" hangingPunct="1"/>
            <a:r>
              <a:rPr altLang="en-US" b="1" lang="zh-CN" sz="1465">
                <a:solidFill>
                  <a:schemeClr val="tx1"/>
                </a:solidFill>
                <a:latin charset="-122" panose="020b0503020204020204" typeface="微软雅黑"/>
                <a:ea charset="-122" panose="020b0503020204020204" typeface="微软雅黑"/>
              </a:rPr>
              <a:t>输入你的标题</a:t>
            </a:r>
          </a:p>
        </p:txBody>
      </p:sp>
      <p:pic>
        <p:nvPicPr>
          <p:cNvPr id="50" name="图片占位符 1"/>
          <p:cNvPicPr>
            <a:picLocks noChangeAspect="1"/>
          </p:cNvPicPr>
          <p:nvPr/>
        </p:nvPicPr>
        <p:blipFill>
          <a:blip r:embed="rId2">
            <a:extLst>
              <a:ext uri="{28A0092B-C50C-407E-A947-70E740481C1C}">
                <a14:useLocalDpi val="0"/>
              </a:ext>
            </a:extLst>
          </a:blip>
          <a:stretch>
            <a:fillRect/>
          </a:stretch>
        </p:blipFill>
        <p:spPr>
          <a:xfrm>
            <a:off x="2146007" y="1598044"/>
            <a:ext cx="2053316" cy="2727325"/>
          </a:xfrm>
          <a:prstGeom prst="rect">
            <a:avLst/>
          </a:prstGeom>
        </p:spPr>
      </p:pic>
      <p:pic>
        <p:nvPicPr>
          <p:cNvPr id="51" name="图片占位符 2"/>
          <p:cNvPicPr>
            <a:picLocks noChangeAspect="1"/>
          </p:cNvPicPr>
          <p:nvPr/>
        </p:nvPicPr>
        <p:blipFill>
          <a:blip r:embed="rId3">
            <a:extLst>
              <a:ext uri="{28A0092B-C50C-407E-A947-70E740481C1C}">
                <a14:useLocalDpi val="0"/>
              </a:ext>
            </a:extLst>
          </a:blip>
          <a:stretch>
            <a:fillRect/>
          </a:stretch>
        </p:blipFill>
        <p:spPr>
          <a:xfrm>
            <a:off x="5087743" y="1598044"/>
            <a:ext cx="2031628" cy="2727325"/>
          </a:xfrm>
          <a:prstGeom prst="rect">
            <a:avLst/>
          </a:prstGeom>
        </p:spPr>
      </p:pic>
      <p:pic>
        <p:nvPicPr>
          <p:cNvPr id="52" name="图片占位符 3"/>
          <p:cNvPicPr>
            <a:picLocks noChangeAspect="1"/>
          </p:cNvPicPr>
          <p:nvPr/>
        </p:nvPicPr>
        <p:blipFill>
          <a:blip r:embed="rId4">
            <a:extLst>
              <a:ext uri="{28A0092B-C50C-407E-A947-70E740481C1C}">
                <a14:useLocalDpi val="0"/>
              </a:ext>
            </a:extLst>
          </a:blip>
          <a:stretch>
            <a:fillRect/>
          </a:stretch>
        </p:blipFill>
        <p:spPr>
          <a:xfrm>
            <a:off x="7918731" y="1585320"/>
            <a:ext cx="2079372" cy="2720511"/>
          </a:xfrm>
          <a:prstGeom prst="rect">
            <a:avLst/>
          </a:prstGeom>
        </p:spPr>
      </p:pic>
      <p:sp>
        <p:nvSpPr>
          <p:cNvPr id="53" name="矩形 52"/>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54" name="直接连接符 53"/>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57" name="文本框 56"/>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58" name="矩形 57"/>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9" name="矩形 58"/>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60" name="图片 59"/>
          <p:cNvPicPr>
            <a:picLocks noChangeAspect="1"/>
          </p:cNvPicPr>
          <p:nvPr/>
        </p:nvPicPr>
        <p:blipFill>
          <a:blip r:embed="rId5"/>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5"/>
                                        </p:tgtEl>
                                        <p:attrNameLst>
                                          <p:attrName>style.visibility</p:attrName>
                                        </p:attrNameLst>
                                      </p:cBhvr>
                                      <p:to>
                                        <p:strVal val="visible"/>
                                      </p:to>
                                    </p:set>
                                    <p:anim calcmode="lin" valueType="num">
                                      <p:cBhvr additive="base">
                                        <p:cTn dur="500" fill="hold" id="11"/>
                                        <p:tgtEl>
                                          <p:spTgt spid="15"/>
                                        </p:tgtEl>
                                        <p:attrNameLst>
                                          <p:attrName>ppt_x</p:attrName>
                                        </p:attrNameLst>
                                      </p:cBhvr>
                                      <p:tavLst>
                                        <p:tav tm="0">
                                          <p:val>
                                            <p:strVal val="#ppt_x"/>
                                          </p:val>
                                        </p:tav>
                                        <p:tav tm="100000">
                                          <p:val>
                                            <p:strVal val="#ppt_x"/>
                                          </p:val>
                                        </p:tav>
                                      </p:tavLst>
                                    </p:anim>
                                    <p:anim calcmode="lin" valueType="num">
                                      <p:cBhvr additive="base">
                                        <p:cTn dur="500" fill="hold" id="12"/>
                                        <p:tgtEl>
                                          <p:spTgt spid="15"/>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28"/>
                                        </p:tgtEl>
                                        <p:attrNameLst>
                                          <p:attrName>style.visibility</p:attrName>
                                        </p:attrNameLst>
                                      </p:cBhvr>
                                      <p:to>
                                        <p:strVal val="visible"/>
                                      </p:to>
                                    </p:set>
                                    <p:anim calcmode="lin" valueType="num">
                                      <p:cBhvr additive="base">
                                        <p:cTn dur="500" fill="hold" id="15"/>
                                        <p:tgtEl>
                                          <p:spTgt spid="28"/>
                                        </p:tgtEl>
                                        <p:attrNameLst>
                                          <p:attrName>ppt_x</p:attrName>
                                        </p:attrNameLst>
                                      </p:cBhvr>
                                      <p:tavLst>
                                        <p:tav tm="0">
                                          <p:val>
                                            <p:strVal val="#ppt_x"/>
                                          </p:val>
                                        </p:tav>
                                        <p:tav tm="100000">
                                          <p:val>
                                            <p:strVal val="#ppt_x"/>
                                          </p:val>
                                        </p:tav>
                                      </p:tavLst>
                                    </p:anim>
                                    <p:anim calcmode="lin" valueType="num">
                                      <p:cBhvr additive="base">
                                        <p:cTn dur="500" fill="hold" id="16"/>
                                        <p:tgtEl>
                                          <p:spTgt spid="2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id="18" nodeType="afterEffect" presetClass="entr" presetID="10" presetSubtype="0">
                                  <p:stCondLst>
                                    <p:cond delay="0"/>
                                  </p:stCondLst>
                                  <p:childTnLst>
                                    <p:set>
                                      <p:cBhvr>
                                        <p:cTn dur="1" fill="hold" id="19">
                                          <p:stCondLst>
                                            <p:cond delay="0"/>
                                          </p:stCondLst>
                                        </p:cTn>
                                        <p:tgtEl>
                                          <p:spTgt spid="43"/>
                                        </p:tgtEl>
                                        <p:attrNameLst>
                                          <p:attrName>style.visibility</p:attrName>
                                        </p:attrNameLst>
                                      </p:cBhvr>
                                      <p:to>
                                        <p:strVal val="visible"/>
                                      </p:to>
                                    </p:set>
                                    <p:animEffect filter="fade" transition="in">
                                      <p:cBhvr>
                                        <p:cTn dur="500" id="20"/>
                                        <p:tgtEl>
                                          <p:spTgt spid="43"/>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42"/>
                                        </p:tgtEl>
                                        <p:attrNameLst>
                                          <p:attrName>style.visibility</p:attrName>
                                        </p:attrNameLst>
                                      </p:cBhvr>
                                      <p:to>
                                        <p:strVal val="visible"/>
                                      </p:to>
                                    </p:set>
                                    <p:animEffect filter="fade" transition="in">
                                      <p:cBhvr>
                                        <p:cTn dur="500" id="24"/>
                                        <p:tgtEl>
                                          <p:spTgt spid="42"/>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41"/>
                                        </p:tgtEl>
                                        <p:attrNameLst>
                                          <p:attrName>style.visibility</p:attrName>
                                        </p:attrNameLst>
                                      </p:cBhvr>
                                      <p:to>
                                        <p:strVal val="visible"/>
                                      </p:to>
                                    </p:set>
                                    <p:animEffect filter="fade" transition="in">
                                      <p:cBhvr>
                                        <p:cTn dur="500" id="27"/>
                                        <p:tgtEl>
                                          <p:spTgt spid="41"/>
                                        </p:tgtEl>
                                      </p:cBhvr>
                                    </p:animEffect>
                                  </p:childTnLst>
                                </p:cTn>
                              </p:par>
                            </p:childTnLst>
                          </p:cTn>
                        </p:par>
                        <p:par>
                          <p:cTn fill="hold" id="28" nodeType="afterGroup">
                            <p:stCondLst>
                              <p:cond delay="1500"/>
                            </p:stCondLst>
                            <p:childTnLst>
                              <p:par>
                                <p:cTn fill="hold" id="29" nodeType="afterEffect" presetClass="entr" presetID="10" presetSubtype="0">
                                  <p:stCondLst>
                                    <p:cond delay="0"/>
                                  </p:stCondLst>
                                  <p:childTnLst>
                                    <p:set>
                                      <p:cBhvr>
                                        <p:cTn dur="1" fill="hold" id="30">
                                          <p:stCondLst>
                                            <p:cond delay="0"/>
                                          </p:stCondLst>
                                        </p:cTn>
                                        <p:tgtEl>
                                          <p:spTgt spid="44"/>
                                        </p:tgtEl>
                                        <p:attrNameLst>
                                          <p:attrName>style.visibility</p:attrName>
                                        </p:attrNameLst>
                                      </p:cBhvr>
                                      <p:to>
                                        <p:strVal val="visible"/>
                                      </p:to>
                                    </p:set>
                                    <p:animEffect filter="fade" transition="in">
                                      <p:cBhvr>
                                        <p:cTn dur="500" id="31"/>
                                        <p:tgtEl>
                                          <p:spTgt spid="44"/>
                                        </p:tgtEl>
                                      </p:cBhvr>
                                    </p:animEffect>
                                  </p:childTnLst>
                                </p:cTn>
                              </p:par>
                            </p:childTnLst>
                          </p:cTn>
                        </p:par>
                        <p:par>
                          <p:cTn fill="hold" id="32" nodeType="afterGroup">
                            <p:stCondLst>
                              <p:cond delay="2000"/>
                            </p:stCondLst>
                            <p:childTnLst>
                              <p:par>
                                <p:cTn fill="hold" grpId="0" id="33" nodeType="afterEffect" presetClass="entr" presetID="10" presetSubtype="0">
                                  <p:stCondLst>
                                    <p:cond delay="0"/>
                                  </p:stCondLst>
                                  <p:childTnLst>
                                    <p:set>
                                      <p:cBhvr>
                                        <p:cTn dur="1" fill="hold" id="34">
                                          <p:stCondLst>
                                            <p:cond delay="0"/>
                                          </p:stCondLst>
                                        </p:cTn>
                                        <p:tgtEl>
                                          <p:spTgt spid="46"/>
                                        </p:tgtEl>
                                        <p:attrNameLst>
                                          <p:attrName>style.visibility</p:attrName>
                                        </p:attrNameLst>
                                      </p:cBhvr>
                                      <p:to>
                                        <p:strVal val="visible"/>
                                      </p:to>
                                    </p:set>
                                    <p:animEffect filter="fade" transition="in">
                                      <p:cBhvr>
                                        <p:cTn dur="500" id="35"/>
                                        <p:tgtEl>
                                          <p:spTgt spid="4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45"/>
                                        </p:tgtEl>
                                        <p:attrNameLst>
                                          <p:attrName>style.visibility</p:attrName>
                                        </p:attrNameLst>
                                      </p:cBhvr>
                                      <p:to>
                                        <p:strVal val="visible"/>
                                      </p:to>
                                    </p:set>
                                    <p:animEffect filter="fade" transition="in">
                                      <p:cBhvr>
                                        <p:cTn dur="500" id="38"/>
                                        <p:tgtEl>
                                          <p:spTgt spid="45"/>
                                        </p:tgtEl>
                                      </p:cBhvr>
                                    </p:animEffect>
                                  </p:childTnLst>
                                </p:cTn>
                              </p:par>
                            </p:childTnLst>
                          </p:cTn>
                        </p:par>
                        <p:par>
                          <p:cTn fill="hold" id="39" nodeType="afterGroup">
                            <p:stCondLst>
                              <p:cond delay="2500"/>
                            </p:stCondLst>
                            <p:childTnLst>
                              <p:par>
                                <p:cTn fill="hold" id="40" nodeType="afterEffect" presetClass="entr" presetID="10" presetSubtype="0">
                                  <p:stCondLst>
                                    <p:cond delay="0"/>
                                  </p:stCondLst>
                                  <p:childTnLst>
                                    <p:set>
                                      <p:cBhvr>
                                        <p:cTn dur="1" fill="hold" id="41">
                                          <p:stCondLst>
                                            <p:cond delay="0"/>
                                          </p:stCondLst>
                                        </p:cTn>
                                        <p:tgtEl>
                                          <p:spTgt spid="47"/>
                                        </p:tgtEl>
                                        <p:attrNameLst>
                                          <p:attrName>style.visibility</p:attrName>
                                        </p:attrNameLst>
                                      </p:cBhvr>
                                      <p:to>
                                        <p:strVal val="visible"/>
                                      </p:to>
                                    </p:set>
                                    <p:animEffect filter="fade" transition="in">
                                      <p:cBhvr>
                                        <p:cTn dur="500" id="42"/>
                                        <p:tgtEl>
                                          <p:spTgt spid="47"/>
                                        </p:tgtEl>
                                      </p:cBhvr>
                                    </p:animEffect>
                                  </p:childTnLst>
                                </p:cTn>
                              </p:par>
                            </p:childTnLst>
                          </p:cTn>
                        </p:par>
                        <p:par>
                          <p:cTn fill="hold" id="43" nodeType="afterGroup">
                            <p:stCondLst>
                              <p:cond delay="3000"/>
                            </p:stCondLst>
                            <p:childTnLst>
                              <p:par>
                                <p:cTn fill="hold" grpId="0" id="44" nodeType="afterEffect" presetClass="entr" presetID="10" presetSubtype="0">
                                  <p:stCondLst>
                                    <p:cond delay="0"/>
                                  </p:stCondLst>
                                  <p:childTnLst>
                                    <p:set>
                                      <p:cBhvr>
                                        <p:cTn dur="1" fill="hold" id="45">
                                          <p:stCondLst>
                                            <p:cond delay="0"/>
                                          </p:stCondLst>
                                        </p:cTn>
                                        <p:tgtEl>
                                          <p:spTgt spid="49"/>
                                        </p:tgtEl>
                                        <p:attrNameLst>
                                          <p:attrName>style.visibility</p:attrName>
                                        </p:attrNameLst>
                                      </p:cBhvr>
                                      <p:to>
                                        <p:strVal val="visible"/>
                                      </p:to>
                                    </p:set>
                                    <p:animEffect filter="fade" transition="in">
                                      <p:cBhvr>
                                        <p:cTn dur="500" id="46"/>
                                        <p:tgtEl>
                                          <p:spTgt spid="49"/>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48"/>
                                        </p:tgtEl>
                                        <p:attrNameLst>
                                          <p:attrName>style.visibility</p:attrName>
                                        </p:attrNameLst>
                                      </p:cBhvr>
                                      <p:to>
                                        <p:strVal val="visible"/>
                                      </p:to>
                                    </p:set>
                                    <p:animEffect filter="fade" transition="in">
                                      <p:cBhvr>
                                        <p:cTn dur="500" id="49"/>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5"/>
      <p:bldP grpId="0" spid="46"/>
      <p:bldP grpId="0" spid="48"/>
      <p:bldP grpId="0" spid="4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梯形 34"/>
          <p:cNvSpPr/>
          <p:nvPr/>
        </p:nvSpPr>
        <p:spPr>
          <a:xfrm rot="16200000">
            <a:off x="7446798" y="-451317"/>
            <a:ext cx="2291737" cy="7199871"/>
          </a:xfrm>
          <a:prstGeom prst="trapezoid">
            <a:avLst>
              <a:gd fmla="val 16935" name="adj"/>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37" name="梯形 36"/>
          <p:cNvSpPr/>
          <p:nvPr/>
        </p:nvSpPr>
        <p:spPr>
          <a:xfrm rot="5400000">
            <a:off x="1332240" y="636803"/>
            <a:ext cx="2344067" cy="5007345"/>
          </a:xfrm>
          <a:prstGeom prst="trapezoid">
            <a:avLst>
              <a:gd fmla="val 17865" name="adj"/>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26" name="文本框 1"/>
          <p:cNvSpPr txBox="1"/>
          <p:nvPr/>
        </p:nvSpPr>
        <p:spPr>
          <a:xfrm>
            <a:off x="3729679" y="1779864"/>
            <a:ext cx="1249680" cy="518160"/>
          </a:xfrm>
          <a:prstGeom prst="rect">
            <a:avLst/>
          </a:prstGeom>
          <a:noFill/>
        </p:spPr>
        <p:txBody>
          <a:bodyPr bIns="45720" lIns="91440" rIns="91440" rtlCol="0" tIns="45720" wrap="none">
            <a:spAutoFit/>
          </a:bodyPr>
          <a:lstStyle/>
          <a:p>
            <a:r>
              <a:rPr altLang="en-US" lang="zh-CN" sz="2800">
                <a:solidFill>
                  <a:srgbClr val="076655"/>
                </a:solidFill>
                <a:latin charset="-122" panose="02010609060101010101" typeface="黑体"/>
                <a:ea charset="-122" panose="02010609060101010101" typeface="黑体"/>
              </a:rPr>
              <a:t>过渡页</a:t>
            </a:r>
          </a:p>
        </p:txBody>
      </p:sp>
      <p:sp>
        <p:nvSpPr>
          <p:cNvPr id="27" name="文本框 2"/>
          <p:cNvSpPr txBox="1"/>
          <p:nvPr/>
        </p:nvSpPr>
        <p:spPr>
          <a:xfrm>
            <a:off x="3729679" y="2556164"/>
            <a:ext cx="778192" cy="375666"/>
          </a:xfrm>
          <a:prstGeom prst="rect">
            <a:avLst/>
          </a:prstGeom>
          <a:noFill/>
        </p:spPr>
        <p:txBody>
          <a:bodyPr bIns="45720" lIns="91440" rIns="91440" rtlCol="0" tIns="45720" wrap="none">
            <a:spAutoFit/>
          </a:bodyPr>
          <a:lstStyle/>
          <a:p>
            <a:r>
              <a:rPr altLang="zh-CN" b="1" lang="en-US" smtClean="0" sz="1865">
                <a:solidFill>
                  <a:schemeClr val="bg1"/>
                </a:solidFill>
                <a:latin charset="-122" panose="02010609060101010101" typeface="黑体"/>
                <a:ea charset="-122" panose="02010609060101010101" typeface="黑体"/>
              </a:rPr>
              <a:t>Part3</a:t>
            </a:r>
          </a:p>
        </p:txBody>
      </p:sp>
      <p:sp>
        <p:nvSpPr>
          <p:cNvPr id="29" name="矩形 28"/>
          <p:cNvSpPr/>
          <p:nvPr/>
        </p:nvSpPr>
        <p:spPr>
          <a:xfrm>
            <a:off x="5639398" y="2692404"/>
            <a:ext cx="1402080" cy="822960"/>
          </a:xfrm>
          <a:prstGeom prst="rect">
            <a:avLst/>
          </a:prstGeom>
        </p:spPr>
        <p:txBody>
          <a:bodyPr bIns="45720" lIns="91440" rIns="91440" tIns="45720" wrap="none">
            <a:spAutoFit/>
          </a:bodyPr>
          <a:lstStyle/>
          <a:p>
            <a:pPr algn="l"/>
            <a:r>
              <a:rPr altLang="en-US" b="1" lang="zh-CN" smtClean="0" sz="4800">
                <a:solidFill>
                  <a:schemeClr val="bg1"/>
                </a:solidFill>
                <a:latin charset="-122" panose="02010609060101010101" typeface="黑体"/>
                <a:ea charset="-122" panose="02010609060101010101" typeface="黑体"/>
              </a:rPr>
              <a:t>标题</a:t>
            </a:r>
          </a:p>
        </p:txBody>
      </p:sp>
      <p:grpSp>
        <p:nvGrpSpPr>
          <p:cNvPr id="2" name="组合 1"/>
          <p:cNvGrpSpPr/>
          <p:nvPr/>
        </p:nvGrpSpPr>
        <p:grpSpPr>
          <a:xfrm>
            <a:off x="7785607" y="2366028"/>
            <a:ext cx="1626433" cy="1533293"/>
            <a:chOff x="5838755" y="1774521"/>
            <a:chExt cx="1219825" cy="1149970"/>
          </a:xfrm>
        </p:grpSpPr>
        <p:grpSp>
          <p:nvGrpSpPr>
            <p:cNvPr id="31" name="组合 30"/>
            <p:cNvGrpSpPr/>
            <p:nvPr/>
          </p:nvGrpSpPr>
          <p:grpSpPr>
            <a:xfrm>
              <a:off x="5838755" y="1774521"/>
              <a:ext cx="1205865" cy="861437"/>
              <a:chOff x="9140243" y="2649839"/>
              <a:chExt cx="1607820" cy="1148582"/>
            </a:xfrm>
          </p:grpSpPr>
          <p:sp>
            <p:nvSpPr>
              <p:cNvPr id="32" name="矩形 31"/>
              <p:cNvSpPr/>
              <p:nvPr/>
            </p:nvSpPr>
            <p:spPr>
              <a:xfrm>
                <a:off x="9140242" y="2649839"/>
                <a:ext cx="1605280" cy="375666"/>
              </a:xfrm>
              <a:prstGeom prst="rect">
                <a:avLst/>
              </a:prstGeom>
            </p:spPr>
            <p:txBody>
              <a:bodyPr wrap="none">
                <a:spAutoFit/>
              </a:bodyPr>
              <a:lstStyle/>
              <a:p>
                <a:pPr algn="l">
                  <a:spcBef>
                    <a:spcPct val="0"/>
                  </a:spcBef>
                </a:pPr>
                <a:r>
                  <a:rPr altLang="zh-CN" kumimoji="1" lang="en-US" smtClean="0" sz="1865">
                    <a:solidFill>
                      <a:schemeClr val="bg1"/>
                    </a:solidFill>
                    <a:latin charset="-122" panose="02010609060101010101" typeface="黑体"/>
                    <a:ea charset="-122" panose="02010609060101010101" typeface="黑体"/>
                  </a:rPr>
                  <a:t>1-1 添加标题</a:t>
                </a:r>
              </a:p>
            </p:txBody>
          </p:sp>
          <p:sp>
            <p:nvSpPr>
              <p:cNvPr id="33" name="矩形 32"/>
              <p:cNvSpPr/>
              <p:nvPr/>
            </p:nvSpPr>
            <p:spPr>
              <a:xfrm>
                <a:off x="9140242" y="3037021"/>
                <a:ext cx="1605280" cy="375666"/>
              </a:xfrm>
              <a:prstGeom prst="rect">
                <a:avLst/>
              </a:prstGeom>
            </p:spPr>
            <p:txBody>
              <a:bodyPr wrap="none">
                <a:spAutoFit/>
              </a:bodyPr>
              <a:lstStyle/>
              <a:p>
                <a:pPr algn="l"/>
                <a:r>
                  <a:rPr altLang="zh-CN" lang="en-US" smtClean="0" sz="1865">
                    <a:solidFill>
                      <a:schemeClr val="bg1"/>
                    </a:solidFill>
                    <a:latin charset="-122" panose="02010609060101010101" typeface="黑体"/>
                    <a:ea charset="-122" panose="02010609060101010101" typeface="黑体"/>
                  </a:rPr>
                  <a:t>1-2 添加标题</a:t>
                </a:r>
              </a:p>
            </p:txBody>
          </p:sp>
          <p:sp>
            <p:nvSpPr>
              <p:cNvPr id="34" name="矩形 33"/>
              <p:cNvSpPr/>
              <p:nvPr/>
            </p:nvSpPr>
            <p:spPr>
              <a:xfrm>
                <a:off x="9140242" y="3429000"/>
                <a:ext cx="1605280" cy="375666"/>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1-3 添加标题</a:t>
                </a:r>
              </a:p>
            </p:txBody>
          </p:sp>
        </p:grpSp>
        <p:sp>
          <p:nvSpPr>
            <p:cNvPr id="38" name="矩形 37"/>
            <p:cNvSpPr/>
            <p:nvPr/>
          </p:nvSpPr>
          <p:spPr>
            <a:xfrm>
              <a:off x="5852715" y="2642551"/>
              <a:ext cx="1203960" cy="281750"/>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1-4 添加标题</a:t>
              </a:r>
            </a:p>
          </p:txBody>
        </p:sp>
      </p:grpSp>
      <p:pic>
        <p:nvPicPr>
          <p:cNvPr descr="9feb2405c9abfd92b 7db1a6c0b6762c9" id="3" name="图片 2"/>
          <p:cNvPicPr>
            <a:picLocks noChangeAspect="1"/>
          </p:cNvPicPr>
          <p:nvPr/>
        </p:nvPicPr>
        <p:blipFill>
          <a:blip r:embed="rId2"/>
          <a:stretch>
            <a:fillRect/>
          </a:stretch>
        </p:blipFill>
        <p:spPr>
          <a:xfrm>
            <a:off x="1429385" y="1355090"/>
            <a:ext cx="2150745" cy="216852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5"/>
                                        </p:tgtEl>
                                        <p:attrNameLst>
                                          <p:attrName>style.visibility</p:attrName>
                                        </p:attrNameLst>
                                      </p:cBhvr>
                                      <p:to>
                                        <p:strVal val="visible"/>
                                      </p:to>
                                    </p:set>
                                    <p:animEffect filter="wipe(left)" transition="in">
                                      <p:cBhvr>
                                        <p:cTn dur="500" id="11"/>
                                        <p:tgtEl>
                                          <p:spTgt spid="3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27"/>
                                        </p:tgtEl>
                                        <p:attrNameLst>
                                          <p:attrName>style.visibility</p:attrName>
                                        </p:attrNameLst>
                                      </p:cBhvr>
                                      <p:to>
                                        <p:strVal val="visible"/>
                                      </p:to>
                                    </p:set>
                                    <p:animEffect filter="randombar(horizontal)"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9"/>
                                        </p:tgtEl>
                                        <p:attrNameLst>
                                          <p:attrName>style.visibility</p:attrName>
                                        </p:attrNameLst>
                                      </p:cBhvr>
                                      <p:to>
                                        <p:strVal val="visible"/>
                                      </p:to>
                                    </p:set>
                                    <p:animEffect filter="wipe(left)" transition="in">
                                      <p:cBhvr>
                                        <p:cTn dur="500" id="23"/>
                                        <p:tgtEl>
                                          <p:spTgt spid="29"/>
                                        </p:tgtEl>
                                      </p:cBhvr>
                                    </p:animEffect>
                                  </p:childTnLst>
                                </p:cTn>
                              </p:par>
                            </p:childTnLst>
                          </p:cTn>
                        </p:par>
                        <p:par>
                          <p:cTn fill="hold" id="24" nodeType="afterGroup">
                            <p:stCondLst>
                              <p:cond delay="2500"/>
                            </p:stCondLst>
                            <p:childTnLst>
                              <p:par>
                                <p:cTn fill="hold" id="25" nodeType="afterEffect" presetClass="entr" presetID="2" presetSubtype="2">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1+#ppt_w/2"/>
                                          </p:val>
                                        </p:tav>
                                        <p:tav tm="100000">
                                          <p:val>
                                            <p:strVal val="#ppt_x"/>
                                          </p:val>
                                        </p:tav>
                                      </p:tavLst>
                                    </p:anim>
                                    <p:anim calcmode="lin" valueType="num">
                                      <p:cBhvr additive="base">
                                        <p:cTn dur="500" fill="hold" id="2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26"/>
      <p:bldP grpId="0" spid="27"/>
      <p:bldP grpId="0" spid="2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130"/>
          <p:cNvSpPr/>
          <p:nvPr/>
        </p:nvSpPr>
        <p:spPr>
          <a:xfrm>
            <a:off x="4524403" y="4956595"/>
            <a:ext cx="3377807" cy="776661"/>
          </a:xfrm>
          <a:prstGeom prst="ellipse">
            <a:avLst/>
          </a:prstGeom>
          <a:solidFill>
            <a:schemeClr val="tx1">
              <a:lumMod val="65000"/>
              <a:lumOff val="35000"/>
              <a:alpha val="57000"/>
            </a:schemeClr>
          </a:solidFill>
          <a:ln>
            <a:noFill/>
          </a:ln>
          <a:effectLst>
            <a:outerShdw algn="ctr" blurRad="685800" rotWithShape="0" sx="119000" sy="11900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3" name="Group 132"/>
          <p:cNvGrpSpPr/>
          <p:nvPr/>
        </p:nvGrpSpPr>
        <p:grpSpPr>
          <a:xfrm>
            <a:off x="4308726" y="3955953"/>
            <a:ext cx="3778699" cy="1777303"/>
            <a:chOff x="6724539" y="1872152"/>
            <a:chExt cx="2057954" cy="967954"/>
          </a:xfrm>
        </p:grpSpPr>
        <p:sp>
          <p:nvSpPr>
            <p:cNvPr id="4" name="Freeform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76655"/>
            </a:solidFill>
            <a:ln>
              <a:noFill/>
            </a:ln>
          </p:spPr>
          <p:txBody>
            <a:bodyPr anchor="t" anchorCtr="0" bIns="45720" compatLnSpc="1" lIns="91440" numCol="1" rIns="91440" tIns="45720" vert="horz" wrap="square"/>
            <a:lstStyle/>
            <a:p>
              <a:pPr algn="ctr"/>
              <a:endParaRPr lang="id-ID"/>
            </a:p>
          </p:txBody>
        </p:sp>
        <p:sp>
          <p:nvSpPr>
            <p:cNvPr id="5" name="Oval 9"/>
            <p:cNvSpPr>
              <a:spLocks noChangeArrowheads="1"/>
            </p:cNvSpPr>
            <p:nvPr/>
          </p:nvSpPr>
          <p:spPr bwMode="auto">
            <a:xfrm>
              <a:off x="6724539" y="1872152"/>
              <a:ext cx="2057954" cy="578367"/>
            </a:xfrm>
            <a:prstGeom prst="ellipse">
              <a:avLst/>
            </a:prstGeom>
            <a:solidFill>
              <a:schemeClr val="bg1">
                <a:lumMod val="50000"/>
              </a:schemeClr>
            </a:solidFill>
            <a:ln>
              <a:noFill/>
            </a:ln>
          </p:spPr>
          <p:txBody>
            <a:bodyPr anchor="t" anchorCtr="0" bIns="45720" compatLnSpc="1" lIns="91440" numCol="1" rIns="91440" tIns="45720" vert="horz" wrap="square"/>
            <a:lstStyle/>
            <a:p>
              <a:pPr algn="ctr"/>
              <a:endParaRPr lang="id-ID"/>
            </a:p>
          </p:txBody>
        </p:sp>
        <p:sp>
          <p:nvSpPr>
            <p:cNvPr id="6" name="Oval 17"/>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anchor="t" anchorCtr="0" bIns="45720" compatLnSpc="1" lIns="91440" numCol="1" rIns="91440" tIns="45720" vert="horz" wrap="square"/>
            <a:lstStyle/>
            <a:p>
              <a:pPr algn="ctr"/>
              <a:endParaRPr lang="id-ID"/>
            </a:p>
          </p:txBody>
        </p:sp>
      </p:grpSp>
      <p:grpSp>
        <p:nvGrpSpPr>
          <p:cNvPr id="7" name="Group 146"/>
          <p:cNvGrpSpPr/>
          <p:nvPr/>
        </p:nvGrpSpPr>
        <p:grpSpPr>
          <a:xfrm>
            <a:off x="4535427" y="3149739"/>
            <a:ext cx="3325296" cy="1564045"/>
            <a:chOff x="6724539" y="1872152"/>
            <a:chExt cx="2057954" cy="967954"/>
          </a:xfrm>
        </p:grpSpPr>
        <p:sp>
          <p:nvSpPr>
            <p:cNvPr id="8" name="Freeform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bg1">
                <a:lumMod val="65000"/>
              </a:schemeClr>
            </a:solidFill>
            <a:ln>
              <a:noFill/>
            </a:ln>
          </p:spPr>
          <p:txBody>
            <a:bodyPr anchor="t" anchorCtr="0" bIns="45720" compatLnSpc="1" lIns="91440" numCol="1" rIns="91440" tIns="45720" vert="horz" wrap="square"/>
            <a:lstStyle/>
            <a:p>
              <a:pPr algn="ctr"/>
              <a:endParaRPr lang="id-ID"/>
            </a:p>
          </p:txBody>
        </p:sp>
        <p:sp>
          <p:nvSpPr>
            <p:cNvPr id="9" name="Oval 9"/>
            <p:cNvSpPr>
              <a:spLocks noChangeArrowheads="1"/>
            </p:cNvSpPr>
            <p:nvPr/>
          </p:nvSpPr>
          <p:spPr bwMode="auto">
            <a:xfrm>
              <a:off x="6724539" y="1872152"/>
              <a:ext cx="2057954" cy="578367"/>
            </a:xfrm>
            <a:prstGeom prst="ellipse">
              <a:avLst/>
            </a:prstGeom>
            <a:solidFill>
              <a:schemeClr val="bg1">
                <a:lumMod val="75000"/>
              </a:schemeClr>
            </a:solidFill>
            <a:ln>
              <a:noFill/>
            </a:ln>
          </p:spPr>
          <p:txBody>
            <a:bodyPr anchor="t" anchorCtr="0" bIns="45720" compatLnSpc="1" lIns="91440" numCol="1" rIns="91440" tIns="45720" vert="horz" wrap="square"/>
            <a:lstStyle/>
            <a:p>
              <a:pPr algn="ctr"/>
              <a:endParaRPr lang="id-ID"/>
            </a:p>
          </p:txBody>
        </p:sp>
        <p:sp>
          <p:nvSpPr>
            <p:cNvPr id="10" name="Oval 17"/>
            <p:cNvSpPr>
              <a:spLocks noChangeArrowheads="1"/>
            </p:cNvSpPr>
            <p:nvPr/>
          </p:nvSpPr>
          <p:spPr bwMode="auto">
            <a:xfrm>
              <a:off x="7207013" y="2117595"/>
              <a:ext cx="1093006" cy="220044"/>
            </a:xfrm>
            <a:prstGeom prst="ellipse">
              <a:avLst/>
            </a:prstGeom>
            <a:solidFill>
              <a:schemeClr val="tx1">
                <a:lumMod val="65000"/>
                <a:lumOff val="35000"/>
              </a:schemeClr>
            </a:solidFill>
            <a:ln>
              <a:noFill/>
            </a:ln>
          </p:spPr>
          <p:txBody>
            <a:bodyPr anchor="t" anchorCtr="0" bIns="45720" compatLnSpc="1" lIns="91440" numCol="1" rIns="91440" tIns="45720" vert="horz" wrap="square"/>
            <a:lstStyle/>
            <a:p>
              <a:pPr algn="ctr"/>
              <a:endParaRPr lang="id-ID"/>
            </a:p>
          </p:txBody>
        </p:sp>
      </p:grpSp>
      <p:grpSp>
        <p:nvGrpSpPr>
          <p:cNvPr id="11" name="Group 158"/>
          <p:cNvGrpSpPr/>
          <p:nvPr/>
        </p:nvGrpSpPr>
        <p:grpSpPr>
          <a:xfrm>
            <a:off x="4728071" y="2440013"/>
            <a:ext cx="2940007" cy="1382825"/>
            <a:chOff x="6724539" y="1872152"/>
            <a:chExt cx="2057954" cy="967954"/>
          </a:xfrm>
        </p:grpSpPr>
        <p:sp>
          <p:nvSpPr>
            <p:cNvPr id="12" name="Freeform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bg1">
                <a:lumMod val="85000"/>
              </a:schemeClr>
            </a:solidFill>
            <a:ln>
              <a:noFill/>
            </a:ln>
          </p:spPr>
          <p:txBody>
            <a:bodyPr anchor="t" anchorCtr="0" bIns="45720" compatLnSpc="1" lIns="91440" numCol="1" rIns="91440" tIns="45720" vert="horz" wrap="square"/>
            <a:lstStyle/>
            <a:p>
              <a:pPr algn="ctr"/>
              <a:endParaRPr lang="id-ID"/>
            </a:p>
          </p:txBody>
        </p:sp>
        <p:sp>
          <p:nvSpPr>
            <p:cNvPr id="13" name="Oval 9"/>
            <p:cNvSpPr>
              <a:spLocks noChangeArrowheads="1"/>
            </p:cNvSpPr>
            <p:nvPr/>
          </p:nvSpPr>
          <p:spPr bwMode="auto">
            <a:xfrm>
              <a:off x="6724539" y="1872152"/>
              <a:ext cx="2057954" cy="578367"/>
            </a:xfrm>
            <a:prstGeom prst="ellipse">
              <a:avLst/>
            </a:prstGeom>
            <a:solidFill>
              <a:schemeClr val="bg1">
                <a:lumMod val="95000"/>
              </a:schemeClr>
            </a:solidFill>
            <a:ln>
              <a:noFill/>
            </a:ln>
          </p:spPr>
          <p:txBody>
            <a:bodyPr anchor="t" anchorCtr="0" bIns="45720" compatLnSpc="1" lIns="91440" numCol="1" rIns="91440" tIns="45720" vert="horz" wrap="square"/>
            <a:lstStyle/>
            <a:p>
              <a:pPr algn="ctr"/>
              <a:endParaRPr lang="id-ID"/>
            </a:p>
          </p:txBody>
        </p:sp>
        <p:sp>
          <p:nvSpPr>
            <p:cNvPr id="14" name="Oval 17"/>
            <p:cNvSpPr>
              <a:spLocks noChangeArrowheads="1"/>
            </p:cNvSpPr>
            <p:nvPr/>
          </p:nvSpPr>
          <p:spPr bwMode="auto">
            <a:xfrm>
              <a:off x="7207013" y="2117595"/>
              <a:ext cx="1093006" cy="220044"/>
            </a:xfrm>
            <a:prstGeom prst="ellipse">
              <a:avLst/>
            </a:prstGeom>
            <a:solidFill>
              <a:schemeClr val="bg1">
                <a:lumMod val="65000"/>
              </a:schemeClr>
            </a:solidFill>
            <a:ln>
              <a:noFill/>
            </a:ln>
          </p:spPr>
          <p:txBody>
            <a:bodyPr anchor="t" anchorCtr="0" bIns="45720" compatLnSpc="1" lIns="91440" numCol="1" rIns="91440" tIns="45720" vert="horz" wrap="square"/>
            <a:lstStyle/>
            <a:p>
              <a:pPr algn="ctr"/>
              <a:endParaRPr lang="id-ID"/>
            </a:p>
          </p:txBody>
        </p:sp>
      </p:grpSp>
      <p:grpSp>
        <p:nvGrpSpPr>
          <p:cNvPr id="15" name="Group 169"/>
          <p:cNvGrpSpPr/>
          <p:nvPr/>
        </p:nvGrpSpPr>
        <p:grpSpPr>
          <a:xfrm>
            <a:off x="4940891" y="1839364"/>
            <a:ext cx="2514367" cy="1182627"/>
            <a:chOff x="7064781" y="1349909"/>
            <a:chExt cx="2057954" cy="967954"/>
          </a:xfrm>
        </p:grpSpPr>
        <p:sp>
          <p:nvSpPr>
            <p:cNvPr id="16" name="Freeform 5"/>
            <p:cNvSpPr/>
            <p:nvPr/>
          </p:nvSpPr>
          <p:spPr bwMode="auto">
            <a:xfrm>
              <a:off x="7064781" y="1639093"/>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7665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lang="id-ID"/>
            </a:p>
          </p:txBody>
        </p:sp>
        <p:sp>
          <p:nvSpPr>
            <p:cNvPr id="17" name="Oval 9"/>
            <p:cNvSpPr>
              <a:spLocks noChangeArrowheads="1"/>
            </p:cNvSpPr>
            <p:nvPr/>
          </p:nvSpPr>
          <p:spPr bwMode="auto">
            <a:xfrm>
              <a:off x="7064781" y="1349909"/>
              <a:ext cx="2057954" cy="578367"/>
            </a:xfrm>
            <a:prstGeom prst="ellipse">
              <a:avLst/>
            </a:prstGeom>
            <a:solidFill>
              <a:schemeClr val="bg1">
                <a:lumMod val="6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algn="ctr"/>
              <a:endParaRPr lang="id-ID"/>
            </a:p>
          </p:txBody>
        </p:sp>
      </p:grpSp>
      <p:grpSp>
        <p:nvGrpSpPr>
          <p:cNvPr id="18" name="Group 187"/>
          <p:cNvGrpSpPr/>
          <p:nvPr/>
        </p:nvGrpSpPr>
        <p:grpSpPr>
          <a:xfrm>
            <a:off x="6050135" y="2656156"/>
            <a:ext cx="305291" cy="300429"/>
            <a:chOff x="6297613" y="1392238"/>
            <a:chExt cx="498475" cy="490537"/>
          </a:xfrm>
          <a:solidFill>
            <a:schemeClr val="bg1"/>
          </a:solidFill>
        </p:grpSpPr>
        <p:sp>
          <p:nvSpPr>
            <p:cNvPr id="19" name="Freeform 188"/>
            <p:cNvSpPr/>
            <p:nvPr/>
          </p:nvSpPr>
          <p:spPr bwMode="auto">
            <a:xfrm>
              <a:off x="6570663" y="1454150"/>
              <a:ext cx="160338" cy="160337"/>
            </a:xfrm>
            <a:custGeom>
              <a:gdLst>
                <a:gd fmla="*/ 38 w 42" name="T0"/>
                <a:gd fmla="*/ 40 h 42" name="T1"/>
                <a:gd fmla="*/ 38 w 42" name="T2"/>
                <a:gd fmla="*/ 40 h 42" name="T3"/>
                <a:gd fmla="*/ 40 w 42" name="T4"/>
                <a:gd fmla="*/ 42 h 42" name="T5"/>
                <a:gd fmla="*/ 42 w 42" name="T6"/>
                <a:gd fmla="*/ 40 h 42" name="T7"/>
                <a:gd fmla="*/ 42 w 42" name="T8"/>
                <a:gd fmla="*/ 40 h 42" name="T9"/>
                <a:gd fmla="*/ 2 w 42" name="T10"/>
                <a:gd fmla="*/ 0 h 42" name="T11"/>
                <a:gd fmla="*/ 2 w 42" name="T12"/>
                <a:gd fmla="*/ 0 h 42" name="T13"/>
                <a:gd fmla="*/ 0 w 42" name="T14"/>
                <a:gd fmla="*/ 2 h 42" name="T15"/>
                <a:gd fmla="*/ 2 w 42" name="T16"/>
                <a:gd fmla="*/ 4 h 42" name="T17"/>
                <a:gd fmla="*/ 2 w 42" name="T18"/>
                <a:gd fmla="*/ 4 h 42" name="T19"/>
                <a:gd fmla="*/ 38 w 42" name="T20"/>
                <a:gd fmla="*/ 4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0" name="Freeform 189"/>
            <p:cNvSpPr>
              <a:spLocks noEditPoints="1"/>
            </p:cNvSpPr>
            <p:nvPr/>
          </p:nvSpPr>
          <p:spPr bwMode="auto">
            <a:xfrm>
              <a:off x="6297613" y="1392238"/>
              <a:ext cx="498475" cy="490537"/>
            </a:xfrm>
            <a:custGeom>
              <a:gdLst>
                <a:gd fmla="*/ 37 w 130" name="T0"/>
                <a:gd fmla="*/ 4 h 128" name="T1"/>
                <a:gd fmla="*/ 29 w 130" name="T2"/>
                <a:gd fmla="*/ 0 h 128" name="T3"/>
                <a:gd fmla="*/ 24 w 130" name="T4"/>
                <a:gd fmla="*/ 1 h 128" name="T5"/>
                <a:gd fmla="*/ 17 w 130" name="T6"/>
                <a:gd fmla="*/ 12 h 128" name="T7"/>
                <a:gd fmla="*/ 17 w 130" name="T8"/>
                <a:gd fmla="*/ 67 h 128" name="T9"/>
                <a:gd fmla="*/ 5 w 130" name="T10"/>
                <a:gd fmla="*/ 80 h 128" name="T11"/>
                <a:gd fmla="*/ 5 w 130" name="T12"/>
                <a:gd fmla="*/ 96 h 128" name="T13"/>
                <a:gd fmla="*/ 33 w 130" name="T14"/>
                <a:gd fmla="*/ 124 h 128" name="T15"/>
                <a:gd fmla="*/ 41 w 130" name="T16"/>
                <a:gd fmla="*/ 128 h 128" name="T17"/>
                <a:gd fmla="*/ 49 w 130" name="T18"/>
                <a:gd fmla="*/ 124 h 128" name="T19"/>
                <a:gd fmla="*/ 62 w 130" name="T20"/>
                <a:gd fmla="*/ 112 h 128" name="T21"/>
                <a:gd fmla="*/ 117 w 130" name="T22"/>
                <a:gd fmla="*/ 112 h 128" name="T23"/>
                <a:gd fmla="*/ 128 w 130" name="T24"/>
                <a:gd fmla="*/ 105 h 128" name="T25"/>
                <a:gd fmla="*/ 125 w 130" name="T26"/>
                <a:gd fmla="*/ 92 h 128" name="T27"/>
                <a:gd fmla="*/ 37 w 130" name="T28"/>
                <a:gd fmla="*/ 4 h 128" name="T29"/>
                <a:gd fmla="*/ 56 w 130" name="T30"/>
                <a:gd fmla="*/ 106 h 128" name="T31"/>
                <a:gd fmla="*/ 44 w 130" name="T32"/>
                <a:gd fmla="*/ 119 h 128" name="T33"/>
                <a:gd fmla="*/ 41 w 130" name="T34"/>
                <a:gd fmla="*/ 120 h 128" name="T35"/>
                <a:gd fmla="*/ 38 w 130" name="T36"/>
                <a:gd fmla="*/ 119 h 128" name="T37"/>
                <a:gd fmla="*/ 10 w 130" name="T38"/>
                <a:gd fmla="*/ 91 h 128" name="T39"/>
                <a:gd fmla="*/ 9 w 130" name="T40"/>
                <a:gd fmla="*/ 88 h 128" name="T41"/>
                <a:gd fmla="*/ 10 w 130" name="T42"/>
                <a:gd fmla="*/ 85 h 128" name="T43"/>
                <a:gd fmla="*/ 23 w 130" name="T44"/>
                <a:gd fmla="*/ 73 h 128" name="T45"/>
                <a:gd fmla="*/ 23 w 130" name="T46"/>
                <a:gd fmla="*/ 73 h 128" name="T47"/>
                <a:gd fmla="*/ 56 w 130" name="T48"/>
                <a:gd fmla="*/ 106 h 128" name="T49"/>
                <a:gd fmla="*/ 56 w 130" name="T50"/>
                <a:gd fmla="*/ 106 h 128" name="T51"/>
                <a:gd fmla="*/ 62 w 130" name="T52"/>
                <a:gd fmla="*/ 104 h 128" name="T53"/>
                <a:gd fmla="*/ 60 w 130" name="T54"/>
                <a:gd fmla="*/ 104 h 128" name="T55"/>
                <a:gd fmla="*/ 25 w 130" name="T56"/>
                <a:gd fmla="*/ 69 h 128" name="T57"/>
                <a:gd fmla="*/ 25 w 130" name="T58"/>
                <a:gd fmla="*/ 67 h 128" name="T59"/>
                <a:gd fmla="*/ 25 w 130" name="T60"/>
                <a:gd fmla="*/ 19 h 128" name="T61"/>
                <a:gd fmla="*/ 110 w 130" name="T62"/>
                <a:gd fmla="*/ 104 h 128" name="T63"/>
                <a:gd fmla="*/ 62 w 130" name="T64"/>
                <a:gd fmla="*/ 104 h 128" name="T65"/>
                <a:gd fmla="*/ 121 w 130" name="T66"/>
                <a:gd fmla="*/ 102 h 128" name="T67"/>
                <a:gd fmla="*/ 117 w 130" name="T68"/>
                <a:gd fmla="*/ 104 h 128" name="T69"/>
                <a:gd fmla="*/ 116 w 130" name="T70"/>
                <a:gd fmla="*/ 104 h 128" name="T71"/>
                <a:gd fmla="*/ 25 w 130" name="T72"/>
                <a:gd fmla="*/ 13 h 128" name="T73"/>
                <a:gd fmla="*/ 25 w 130" name="T74"/>
                <a:gd fmla="*/ 12 h 128" name="T75"/>
                <a:gd fmla="*/ 27 w 130" name="T76"/>
                <a:gd fmla="*/ 8 h 128" name="T77"/>
                <a:gd fmla="*/ 29 w 130" name="T78"/>
                <a:gd fmla="*/ 8 h 128" name="T79"/>
                <a:gd fmla="*/ 32 w 130" name="T80"/>
                <a:gd fmla="*/ 9 h 128" name="T81"/>
                <a:gd fmla="*/ 120 w 130" name="T82"/>
                <a:gd fmla="*/ 97 h 128" name="T83"/>
                <a:gd fmla="*/ 121 w 130" name="T84"/>
                <a:gd fmla="*/ 102 h 1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8" w="130">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 name="Freeform 190"/>
            <p:cNvSpPr/>
            <p:nvPr/>
          </p:nvSpPr>
          <p:spPr bwMode="auto">
            <a:xfrm>
              <a:off x="6562726" y="1392238"/>
              <a:ext cx="230188" cy="230187"/>
            </a:xfrm>
            <a:custGeom>
              <a:gdLst>
                <a:gd fmla="*/ 4 w 60" name="T0"/>
                <a:gd fmla="*/ 8 h 60" name="T1"/>
                <a:gd fmla="*/ 4 w 60" name="T2"/>
                <a:gd fmla="*/ 8 h 60" name="T3"/>
                <a:gd fmla="*/ 52 w 60" name="T4"/>
                <a:gd fmla="*/ 56 h 60" name="T5"/>
                <a:gd fmla="*/ 52 w 60" name="T6"/>
                <a:gd fmla="*/ 56 h 60" name="T7"/>
                <a:gd fmla="*/ 56 w 60" name="T8"/>
                <a:gd fmla="*/ 60 h 60" name="T9"/>
                <a:gd fmla="*/ 60 w 60" name="T10"/>
                <a:gd fmla="*/ 56 h 60" name="T11"/>
                <a:gd fmla="*/ 60 w 60" name="T12"/>
                <a:gd fmla="*/ 56 h 60" name="T13"/>
                <a:gd fmla="*/ 4 w 60" name="T14"/>
                <a:gd fmla="*/ 0 h 60" name="T15"/>
                <a:gd fmla="*/ 4 w 60" name="T16"/>
                <a:gd fmla="*/ 0 h 60" name="T17"/>
                <a:gd fmla="*/ 0 w 60" name="T18"/>
                <a:gd fmla="*/ 4 h 60" name="T19"/>
                <a:gd fmla="*/ 4 w 60" name="T20"/>
                <a:gd fmla="*/ 8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22" name="Group 191"/>
          <p:cNvGrpSpPr/>
          <p:nvPr/>
        </p:nvGrpSpPr>
        <p:grpSpPr>
          <a:xfrm>
            <a:off x="6061316" y="3386393"/>
            <a:ext cx="282929" cy="300431"/>
            <a:chOff x="6881813" y="2154238"/>
            <a:chExt cx="461963" cy="490538"/>
          </a:xfrm>
          <a:solidFill>
            <a:schemeClr val="bg1"/>
          </a:solidFill>
        </p:grpSpPr>
        <p:sp>
          <p:nvSpPr>
            <p:cNvPr id="23" name="Freeform 22"/>
            <p:cNvSpPr>
              <a:spLocks noEditPoints="1"/>
            </p:cNvSpPr>
            <p:nvPr/>
          </p:nvSpPr>
          <p:spPr bwMode="auto">
            <a:xfrm>
              <a:off x="6881813" y="2154238"/>
              <a:ext cx="461963" cy="490538"/>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4" name="Freeform 23"/>
            <p:cNvSpPr>
              <a:spLocks noEditPoints="1"/>
            </p:cNvSpPr>
            <p:nvPr/>
          </p:nvSpPr>
          <p:spPr bwMode="auto">
            <a:xfrm>
              <a:off x="6942138" y="2214563"/>
              <a:ext cx="339725" cy="30797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5" name="Freeform 24"/>
            <p:cNvSpPr>
              <a:spLocks noEditPoints="1"/>
            </p:cNvSpPr>
            <p:nvPr/>
          </p:nvSpPr>
          <p:spPr bwMode="auto">
            <a:xfrm>
              <a:off x="7127875" y="2260600"/>
              <a:ext cx="92075" cy="92075"/>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26" name="Freeform 28"/>
          <p:cNvSpPr>
            <a:spLocks noEditPoints="1"/>
          </p:cNvSpPr>
          <p:nvPr/>
        </p:nvSpPr>
        <p:spPr bwMode="auto">
          <a:xfrm>
            <a:off x="6052078" y="4269696"/>
            <a:ext cx="301403" cy="30140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anchor="t" anchorCtr="0" bIns="45720" compatLnSpc="1" lIns="91440" numCol="1" rIns="91440" tIns="45720" vert="horz" wrap="square"/>
          <a:lstStyle/>
          <a:p>
            <a:endParaRPr lang="id-ID"/>
          </a:p>
        </p:txBody>
      </p:sp>
      <p:grpSp>
        <p:nvGrpSpPr>
          <p:cNvPr id="27" name="Group 196"/>
          <p:cNvGrpSpPr/>
          <p:nvPr/>
        </p:nvGrpSpPr>
        <p:grpSpPr>
          <a:xfrm>
            <a:off x="6002876" y="5181055"/>
            <a:ext cx="399807" cy="395963"/>
            <a:chOff x="7219950" y="3429000"/>
            <a:chExt cx="495300" cy="490538"/>
          </a:xfrm>
          <a:solidFill>
            <a:schemeClr val="bg1"/>
          </a:solidFill>
        </p:grpSpPr>
        <p:sp>
          <p:nvSpPr>
            <p:cNvPr id="28" name="Freeform 32"/>
            <p:cNvSpPr>
              <a:spLocks noEditPoints="1"/>
            </p:cNvSpPr>
            <p:nvPr/>
          </p:nvSpPr>
          <p:spPr bwMode="auto">
            <a:xfrm>
              <a:off x="7219950" y="3475038"/>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9" name="Freeform 33"/>
            <p:cNvSpPr>
              <a:spLocks noEditPoints="1"/>
            </p:cNvSpPr>
            <p:nvPr/>
          </p:nvSpPr>
          <p:spPr bwMode="auto">
            <a:xfrm>
              <a:off x="7439025" y="3675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0" name="Freeform 34"/>
            <p:cNvSpPr>
              <a:spLocks noEditPoints="1"/>
            </p:cNvSpPr>
            <p:nvPr/>
          </p:nvSpPr>
          <p:spPr bwMode="auto">
            <a:xfrm>
              <a:off x="7639050" y="3429000"/>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1" name="Freeform 35"/>
            <p:cNvSpPr>
              <a:spLocks noEditPoints="1"/>
            </p:cNvSpPr>
            <p:nvPr/>
          </p:nvSpPr>
          <p:spPr bwMode="auto">
            <a:xfrm>
              <a:off x="7346950" y="3659188"/>
              <a:ext cx="61913" cy="61913"/>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2" name="Oval 36"/>
            <p:cNvSpPr>
              <a:spLocks noChangeArrowheads="1"/>
            </p:cNvSpPr>
            <p:nvPr/>
          </p:nvSpPr>
          <p:spPr bwMode="auto">
            <a:xfrm>
              <a:off x="7408863" y="3767138"/>
              <a:ext cx="30163"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3" name="Oval 37"/>
            <p:cNvSpPr>
              <a:spLocks noChangeArrowheads="1"/>
            </p:cNvSpPr>
            <p:nvPr/>
          </p:nvSpPr>
          <p:spPr bwMode="auto">
            <a:xfrm>
              <a:off x="7653338" y="3536950"/>
              <a:ext cx="31750"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34" name="Rectangle 218"/>
          <p:cNvSpPr/>
          <p:nvPr/>
        </p:nvSpPr>
        <p:spPr>
          <a:xfrm>
            <a:off x="860559" y="2640545"/>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5" name="Rectangle 219"/>
          <p:cNvSpPr/>
          <p:nvPr/>
        </p:nvSpPr>
        <p:spPr>
          <a:xfrm>
            <a:off x="860559" y="3402157"/>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6" name="Rectangle 220"/>
          <p:cNvSpPr/>
          <p:nvPr/>
        </p:nvSpPr>
        <p:spPr>
          <a:xfrm>
            <a:off x="860559" y="4089445"/>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7" name="Rectangle 221"/>
          <p:cNvSpPr/>
          <p:nvPr/>
        </p:nvSpPr>
        <p:spPr>
          <a:xfrm>
            <a:off x="860559" y="4768755"/>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38" name="Group 222"/>
          <p:cNvGrpSpPr/>
          <p:nvPr/>
        </p:nvGrpSpPr>
        <p:grpSpPr>
          <a:xfrm>
            <a:off x="1309568" y="2596263"/>
            <a:ext cx="305291" cy="300429"/>
            <a:chOff x="6297613" y="1392238"/>
            <a:chExt cx="498475" cy="490537"/>
          </a:xfrm>
          <a:solidFill>
            <a:schemeClr val="bg1">
              <a:lumMod val="65000"/>
            </a:schemeClr>
          </a:solidFill>
        </p:grpSpPr>
        <p:sp>
          <p:nvSpPr>
            <p:cNvPr id="39" name="Freeform 223"/>
            <p:cNvSpPr/>
            <p:nvPr/>
          </p:nvSpPr>
          <p:spPr bwMode="auto">
            <a:xfrm>
              <a:off x="6570663" y="1454150"/>
              <a:ext cx="160338" cy="160337"/>
            </a:xfrm>
            <a:custGeom>
              <a:gdLst>
                <a:gd fmla="*/ 38 w 42" name="T0"/>
                <a:gd fmla="*/ 40 h 42" name="T1"/>
                <a:gd fmla="*/ 38 w 42" name="T2"/>
                <a:gd fmla="*/ 40 h 42" name="T3"/>
                <a:gd fmla="*/ 40 w 42" name="T4"/>
                <a:gd fmla="*/ 42 h 42" name="T5"/>
                <a:gd fmla="*/ 42 w 42" name="T6"/>
                <a:gd fmla="*/ 40 h 42" name="T7"/>
                <a:gd fmla="*/ 42 w 42" name="T8"/>
                <a:gd fmla="*/ 40 h 42" name="T9"/>
                <a:gd fmla="*/ 2 w 42" name="T10"/>
                <a:gd fmla="*/ 0 h 42" name="T11"/>
                <a:gd fmla="*/ 2 w 42" name="T12"/>
                <a:gd fmla="*/ 0 h 42" name="T13"/>
                <a:gd fmla="*/ 0 w 42" name="T14"/>
                <a:gd fmla="*/ 2 h 42" name="T15"/>
                <a:gd fmla="*/ 2 w 42" name="T16"/>
                <a:gd fmla="*/ 4 h 42" name="T17"/>
                <a:gd fmla="*/ 2 w 42" name="T18"/>
                <a:gd fmla="*/ 4 h 42" name="T19"/>
                <a:gd fmla="*/ 38 w 42" name="T20"/>
                <a:gd fmla="*/ 4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0" name="Freeform 224"/>
            <p:cNvSpPr>
              <a:spLocks noEditPoints="1"/>
            </p:cNvSpPr>
            <p:nvPr/>
          </p:nvSpPr>
          <p:spPr bwMode="auto">
            <a:xfrm>
              <a:off x="6297613" y="1392238"/>
              <a:ext cx="498475" cy="490537"/>
            </a:xfrm>
            <a:custGeom>
              <a:gdLst>
                <a:gd fmla="*/ 37 w 130" name="T0"/>
                <a:gd fmla="*/ 4 h 128" name="T1"/>
                <a:gd fmla="*/ 29 w 130" name="T2"/>
                <a:gd fmla="*/ 0 h 128" name="T3"/>
                <a:gd fmla="*/ 24 w 130" name="T4"/>
                <a:gd fmla="*/ 1 h 128" name="T5"/>
                <a:gd fmla="*/ 17 w 130" name="T6"/>
                <a:gd fmla="*/ 12 h 128" name="T7"/>
                <a:gd fmla="*/ 17 w 130" name="T8"/>
                <a:gd fmla="*/ 67 h 128" name="T9"/>
                <a:gd fmla="*/ 5 w 130" name="T10"/>
                <a:gd fmla="*/ 80 h 128" name="T11"/>
                <a:gd fmla="*/ 5 w 130" name="T12"/>
                <a:gd fmla="*/ 96 h 128" name="T13"/>
                <a:gd fmla="*/ 33 w 130" name="T14"/>
                <a:gd fmla="*/ 124 h 128" name="T15"/>
                <a:gd fmla="*/ 41 w 130" name="T16"/>
                <a:gd fmla="*/ 128 h 128" name="T17"/>
                <a:gd fmla="*/ 49 w 130" name="T18"/>
                <a:gd fmla="*/ 124 h 128" name="T19"/>
                <a:gd fmla="*/ 62 w 130" name="T20"/>
                <a:gd fmla="*/ 112 h 128" name="T21"/>
                <a:gd fmla="*/ 117 w 130" name="T22"/>
                <a:gd fmla="*/ 112 h 128" name="T23"/>
                <a:gd fmla="*/ 128 w 130" name="T24"/>
                <a:gd fmla="*/ 105 h 128" name="T25"/>
                <a:gd fmla="*/ 125 w 130" name="T26"/>
                <a:gd fmla="*/ 92 h 128" name="T27"/>
                <a:gd fmla="*/ 37 w 130" name="T28"/>
                <a:gd fmla="*/ 4 h 128" name="T29"/>
                <a:gd fmla="*/ 56 w 130" name="T30"/>
                <a:gd fmla="*/ 106 h 128" name="T31"/>
                <a:gd fmla="*/ 44 w 130" name="T32"/>
                <a:gd fmla="*/ 119 h 128" name="T33"/>
                <a:gd fmla="*/ 41 w 130" name="T34"/>
                <a:gd fmla="*/ 120 h 128" name="T35"/>
                <a:gd fmla="*/ 38 w 130" name="T36"/>
                <a:gd fmla="*/ 119 h 128" name="T37"/>
                <a:gd fmla="*/ 10 w 130" name="T38"/>
                <a:gd fmla="*/ 91 h 128" name="T39"/>
                <a:gd fmla="*/ 9 w 130" name="T40"/>
                <a:gd fmla="*/ 88 h 128" name="T41"/>
                <a:gd fmla="*/ 10 w 130" name="T42"/>
                <a:gd fmla="*/ 85 h 128" name="T43"/>
                <a:gd fmla="*/ 23 w 130" name="T44"/>
                <a:gd fmla="*/ 73 h 128" name="T45"/>
                <a:gd fmla="*/ 23 w 130" name="T46"/>
                <a:gd fmla="*/ 73 h 128" name="T47"/>
                <a:gd fmla="*/ 56 w 130" name="T48"/>
                <a:gd fmla="*/ 106 h 128" name="T49"/>
                <a:gd fmla="*/ 56 w 130" name="T50"/>
                <a:gd fmla="*/ 106 h 128" name="T51"/>
                <a:gd fmla="*/ 62 w 130" name="T52"/>
                <a:gd fmla="*/ 104 h 128" name="T53"/>
                <a:gd fmla="*/ 60 w 130" name="T54"/>
                <a:gd fmla="*/ 104 h 128" name="T55"/>
                <a:gd fmla="*/ 25 w 130" name="T56"/>
                <a:gd fmla="*/ 69 h 128" name="T57"/>
                <a:gd fmla="*/ 25 w 130" name="T58"/>
                <a:gd fmla="*/ 67 h 128" name="T59"/>
                <a:gd fmla="*/ 25 w 130" name="T60"/>
                <a:gd fmla="*/ 19 h 128" name="T61"/>
                <a:gd fmla="*/ 110 w 130" name="T62"/>
                <a:gd fmla="*/ 104 h 128" name="T63"/>
                <a:gd fmla="*/ 62 w 130" name="T64"/>
                <a:gd fmla="*/ 104 h 128" name="T65"/>
                <a:gd fmla="*/ 121 w 130" name="T66"/>
                <a:gd fmla="*/ 102 h 128" name="T67"/>
                <a:gd fmla="*/ 117 w 130" name="T68"/>
                <a:gd fmla="*/ 104 h 128" name="T69"/>
                <a:gd fmla="*/ 116 w 130" name="T70"/>
                <a:gd fmla="*/ 104 h 128" name="T71"/>
                <a:gd fmla="*/ 25 w 130" name="T72"/>
                <a:gd fmla="*/ 13 h 128" name="T73"/>
                <a:gd fmla="*/ 25 w 130" name="T74"/>
                <a:gd fmla="*/ 12 h 128" name="T75"/>
                <a:gd fmla="*/ 27 w 130" name="T76"/>
                <a:gd fmla="*/ 8 h 128" name="T77"/>
                <a:gd fmla="*/ 29 w 130" name="T78"/>
                <a:gd fmla="*/ 8 h 128" name="T79"/>
                <a:gd fmla="*/ 32 w 130" name="T80"/>
                <a:gd fmla="*/ 9 h 128" name="T81"/>
                <a:gd fmla="*/ 120 w 130" name="T82"/>
                <a:gd fmla="*/ 97 h 128" name="T83"/>
                <a:gd fmla="*/ 121 w 130" name="T84"/>
                <a:gd fmla="*/ 102 h 1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8" w="130">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1" name="Freeform 225"/>
            <p:cNvSpPr/>
            <p:nvPr/>
          </p:nvSpPr>
          <p:spPr bwMode="auto">
            <a:xfrm>
              <a:off x="6562726" y="1392238"/>
              <a:ext cx="230188" cy="230187"/>
            </a:xfrm>
            <a:custGeom>
              <a:gdLst>
                <a:gd fmla="*/ 4 w 60" name="T0"/>
                <a:gd fmla="*/ 8 h 60" name="T1"/>
                <a:gd fmla="*/ 4 w 60" name="T2"/>
                <a:gd fmla="*/ 8 h 60" name="T3"/>
                <a:gd fmla="*/ 52 w 60" name="T4"/>
                <a:gd fmla="*/ 56 h 60" name="T5"/>
                <a:gd fmla="*/ 52 w 60" name="T6"/>
                <a:gd fmla="*/ 56 h 60" name="T7"/>
                <a:gd fmla="*/ 56 w 60" name="T8"/>
                <a:gd fmla="*/ 60 h 60" name="T9"/>
                <a:gd fmla="*/ 60 w 60" name="T10"/>
                <a:gd fmla="*/ 56 h 60" name="T11"/>
                <a:gd fmla="*/ 60 w 60" name="T12"/>
                <a:gd fmla="*/ 56 h 60" name="T13"/>
                <a:gd fmla="*/ 4 w 60" name="T14"/>
                <a:gd fmla="*/ 0 h 60" name="T15"/>
                <a:gd fmla="*/ 4 w 60" name="T16"/>
                <a:gd fmla="*/ 0 h 60" name="T17"/>
                <a:gd fmla="*/ 0 w 60" name="T18"/>
                <a:gd fmla="*/ 4 h 60" name="T19"/>
                <a:gd fmla="*/ 4 w 60" name="T20"/>
                <a:gd fmla="*/ 8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42" name="Group 226"/>
          <p:cNvGrpSpPr/>
          <p:nvPr/>
        </p:nvGrpSpPr>
        <p:grpSpPr>
          <a:xfrm>
            <a:off x="1320748" y="3354465"/>
            <a:ext cx="282929" cy="300431"/>
            <a:chOff x="6881813" y="2154238"/>
            <a:chExt cx="461963" cy="490538"/>
          </a:xfrm>
          <a:solidFill>
            <a:schemeClr val="bg1">
              <a:lumMod val="65000"/>
            </a:schemeClr>
          </a:solidFill>
        </p:grpSpPr>
        <p:sp>
          <p:nvSpPr>
            <p:cNvPr id="43" name="Freeform 22"/>
            <p:cNvSpPr>
              <a:spLocks noEditPoints="1"/>
            </p:cNvSpPr>
            <p:nvPr/>
          </p:nvSpPr>
          <p:spPr bwMode="auto">
            <a:xfrm>
              <a:off x="6881813" y="2154238"/>
              <a:ext cx="461963" cy="490538"/>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4" name="Freeform 23"/>
            <p:cNvSpPr>
              <a:spLocks noEditPoints="1"/>
            </p:cNvSpPr>
            <p:nvPr/>
          </p:nvSpPr>
          <p:spPr bwMode="auto">
            <a:xfrm>
              <a:off x="6942138" y="2214563"/>
              <a:ext cx="339725" cy="30797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5" name="Freeform 24"/>
            <p:cNvSpPr>
              <a:spLocks noEditPoints="1"/>
            </p:cNvSpPr>
            <p:nvPr/>
          </p:nvSpPr>
          <p:spPr bwMode="auto">
            <a:xfrm>
              <a:off x="7127875" y="2260600"/>
              <a:ext cx="92075" cy="92075"/>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46" name="Freeform 28"/>
          <p:cNvSpPr>
            <a:spLocks noEditPoints="1"/>
          </p:cNvSpPr>
          <p:nvPr/>
        </p:nvSpPr>
        <p:spPr bwMode="auto">
          <a:xfrm>
            <a:off x="1311511" y="4015603"/>
            <a:ext cx="301403" cy="30140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anchor="t" anchorCtr="0" bIns="45720" compatLnSpc="1" lIns="91440" numCol="1" rIns="91440" tIns="45720" vert="horz" wrap="square"/>
          <a:lstStyle/>
          <a:p>
            <a:endParaRPr lang="id-ID"/>
          </a:p>
        </p:txBody>
      </p:sp>
      <p:grpSp>
        <p:nvGrpSpPr>
          <p:cNvPr id="47" name="Group 231"/>
          <p:cNvGrpSpPr/>
          <p:nvPr/>
        </p:nvGrpSpPr>
        <p:grpSpPr>
          <a:xfrm>
            <a:off x="1310539" y="4722085"/>
            <a:ext cx="303347" cy="300431"/>
            <a:chOff x="7219950" y="3429000"/>
            <a:chExt cx="495300" cy="490538"/>
          </a:xfrm>
          <a:solidFill>
            <a:schemeClr val="bg1">
              <a:lumMod val="65000"/>
            </a:schemeClr>
          </a:solidFill>
        </p:grpSpPr>
        <p:sp>
          <p:nvSpPr>
            <p:cNvPr id="48" name="Freeform 32"/>
            <p:cNvSpPr>
              <a:spLocks noEditPoints="1"/>
            </p:cNvSpPr>
            <p:nvPr/>
          </p:nvSpPr>
          <p:spPr bwMode="auto">
            <a:xfrm>
              <a:off x="7219950" y="3475038"/>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9" name="Freeform 33"/>
            <p:cNvSpPr>
              <a:spLocks noEditPoints="1"/>
            </p:cNvSpPr>
            <p:nvPr/>
          </p:nvSpPr>
          <p:spPr bwMode="auto">
            <a:xfrm>
              <a:off x="7439025" y="3675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0" name="Freeform 34"/>
            <p:cNvSpPr>
              <a:spLocks noEditPoints="1"/>
            </p:cNvSpPr>
            <p:nvPr/>
          </p:nvSpPr>
          <p:spPr bwMode="auto">
            <a:xfrm>
              <a:off x="7639050" y="3429000"/>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1" name="Freeform 35"/>
            <p:cNvSpPr>
              <a:spLocks noEditPoints="1"/>
            </p:cNvSpPr>
            <p:nvPr/>
          </p:nvSpPr>
          <p:spPr bwMode="auto">
            <a:xfrm>
              <a:off x="7346950" y="3659188"/>
              <a:ext cx="61913" cy="61913"/>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2" name="Oval 36"/>
            <p:cNvSpPr>
              <a:spLocks noChangeArrowheads="1"/>
            </p:cNvSpPr>
            <p:nvPr/>
          </p:nvSpPr>
          <p:spPr bwMode="auto">
            <a:xfrm>
              <a:off x="7408863" y="3767138"/>
              <a:ext cx="30163"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3" name="Oval 37"/>
            <p:cNvSpPr>
              <a:spLocks noChangeArrowheads="1"/>
            </p:cNvSpPr>
            <p:nvPr/>
          </p:nvSpPr>
          <p:spPr bwMode="auto">
            <a:xfrm>
              <a:off x="7653338" y="3536950"/>
              <a:ext cx="31750"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54" name="TextBox 53"/>
          <p:cNvSpPr txBox="1"/>
          <p:nvPr/>
        </p:nvSpPr>
        <p:spPr>
          <a:xfrm>
            <a:off x="1681459" y="2415019"/>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55" name="TextBox 54"/>
          <p:cNvSpPr txBox="1"/>
          <p:nvPr/>
        </p:nvSpPr>
        <p:spPr>
          <a:xfrm>
            <a:off x="1681459" y="2629761"/>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56" name="TextBox 55"/>
          <p:cNvSpPr txBox="1"/>
          <p:nvPr/>
        </p:nvSpPr>
        <p:spPr>
          <a:xfrm>
            <a:off x="1681459" y="3094380"/>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57" name="TextBox 56"/>
          <p:cNvSpPr txBox="1"/>
          <p:nvPr/>
        </p:nvSpPr>
        <p:spPr>
          <a:xfrm>
            <a:off x="1681459" y="3309121"/>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58" name="TextBox 57"/>
          <p:cNvSpPr txBox="1"/>
          <p:nvPr/>
        </p:nvSpPr>
        <p:spPr>
          <a:xfrm>
            <a:off x="1681459" y="3800861"/>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59" name="TextBox 58"/>
          <p:cNvSpPr txBox="1"/>
          <p:nvPr/>
        </p:nvSpPr>
        <p:spPr>
          <a:xfrm>
            <a:off x="1681459" y="4015605"/>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60" name="TextBox 59"/>
          <p:cNvSpPr txBox="1"/>
          <p:nvPr/>
        </p:nvSpPr>
        <p:spPr>
          <a:xfrm>
            <a:off x="1681459" y="4507344"/>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61" name="TextBox 60"/>
          <p:cNvSpPr txBox="1"/>
          <p:nvPr/>
        </p:nvSpPr>
        <p:spPr>
          <a:xfrm>
            <a:off x="1681459" y="4722085"/>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62" name="TextBox 61"/>
          <p:cNvSpPr txBox="1"/>
          <p:nvPr/>
        </p:nvSpPr>
        <p:spPr>
          <a:xfrm>
            <a:off x="8576052" y="2596265"/>
            <a:ext cx="3027680" cy="518160"/>
          </a:xfrm>
          <a:prstGeom prst="rect">
            <a:avLst/>
          </a:prstGeom>
          <a:noFill/>
        </p:spPr>
        <p:txBody>
          <a:bodyPr rtlCol="0" wrap="none">
            <a:spAutoFit/>
          </a:bodyPr>
          <a:lstStyle/>
          <a:p>
            <a:pPr algn="l"/>
            <a:r>
              <a:rPr b="1" lang="id-ID" sz="2800">
                <a:solidFill>
                  <a:srgbClr val="076655"/>
                </a:solidFill>
                <a:latin charset="-122" panose="02010609060101010101" typeface="黑体"/>
                <a:ea charset="-122" panose="02010609060101010101" typeface="黑体"/>
              </a:rPr>
              <a:t>单击此处添加标题</a:t>
            </a:r>
          </a:p>
        </p:txBody>
      </p:sp>
      <p:sp>
        <p:nvSpPr>
          <p:cNvPr id="63" name="Rectangle 247"/>
          <p:cNvSpPr/>
          <p:nvPr/>
        </p:nvSpPr>
        <p:spPr>
          <a:xfrm>
            <a:off x="8576263" y="3157468"/>
            <a:ext cx="3193181" cy="1371600"/>
          </a:xfrm>
          <a:prstGeom prst="rect">
            <a:avLst/>
          </a:prstGeom>
        </p:spPr>
        <p:txBody>
          <a:bodyPr wrap="square">
            <a:spAutoFit/>
          </a:bodyPr>
          <a:lstStyle/>
          <a:p>
            <a:r>
              <a:rPr altLang="en-US" lang="zh-CN" smtClean="0" sz="1400">
                <a:solidFill>
                  <a:schemeClr val="tx1"/>
                </a:solidFill>
                <a:latin charset="-122" panose="02010609060101010101" typeface="黑体"/>
                <a:ea charset="-122" panose="02010609060101010101" typeface="黑体"/>
              </a:rPr>
              <a:t>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64" name="矩形 63"/>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65" name="直接连接符 64"/>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68" name="文本框 67"/>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69" name="矩形 68"/>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0" name="矩形 69"/>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71" name="图片 70"/>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750" id="7"/>
                                        <p:tgtEl>
                                          <p:spTgt spid="15"/>
                                        </p:tgtEl>
                                      </p:cBhvr>
                                    </p:animEffect>
                                    <p:anim calcmode="lin" valueType="num">
                                      <p:cBhvr>
                                        <p:cTn dur="750" fill="hold" id="8"/>
                                        <p:tgtEl>
                                          <p:spTgt spid="15"/>
                                        </p:tgtEl>
                                        <p:attrNameLst>
                                          <p:attrName>ppt_x</p:attrName>
                                        </p:attrNameLst>
                                      </p:cBhvr>
                                      <p:tavLst>
                                        <p:tav tm="0">
                                          <p:val>
                                            <p:strVal val="#ppt_x"/>
                                          </p:val>
                                        </p:tav>
                                        <p:tav tm="100000">
                                          <p:val>
                                            <p:strVal val="#ppt_x"/>
                                          </p:val>
                                        </p:tav>
                                      </p:tavLst>
                                    </p:anim>
                                    <p:anim calcmode="lin" valueType="num">
                                      <p:cBhvr>
                                        <p:cTn dur="750" fill="hold" id="9"/>
                                        <p:tgtEl>
                                          <p:spTgt spid="1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53"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Effect filter="fade" transition="in">
                                      <p:cBhvr>
                                        <p:cTn dur="500" id="15"/>
                                        <p:tgtEl>
                                          <p:spTgt spid="18"/>
                                        </p:tgtEl>
                                      </p:cBhvr>
                                    </p:animEffect>
                                  </p:childTnLst>
                                </p:cTn>
                              </p:par>
                            </p:childTnLst>
                          </p:cTn>
                        </p:par>
                        <p:par>
                          <p:cTn fill="hold" id="16" nodeType="afterGroup">
                            <p:stCondLst>
                              <p:cond delay="1250"/>
                            </p:stCondLst>
                            <p:childTnLst>
                              <p:par>
                                <p:cTn fill="hold" id="17" nodeType="afterEffect" presetClass="entr" presetID="42" presetSubtype="0">
                                  <p:stCondLst>
                                    <p:cond delay="0"/>
                                  </p:stCondLst>
                                  <p:childTnLst>
                                    <p:set>
                                      <p:cBhvr>
                                        <p:cTn dur="1" fill="hold" id="18">
                                          <p:stCondLst>
                                            <p:cond delay="0"/>
                                          </p:stCondLst>
                                        </p:cTn>
                                        <p:tgtEl>
                                          <p:spTgt spid="11"/>
                                        </p:tgtEl>
                                        <p:attrNameLst>
                                          <p:attrName>style.visibility</p:attrName>
                                        </p:attrNameLst>
                                      </p:cBhvr>
                                      <p:to>
                                        <p:strVal val="visible"/>
                                      </p:to>
                                    </p:set>
                                    <p:animEffect filter="fade" transition="in">
                                      <p:cBhvr>
                                        <p:cTn dur="750" id="19"/>
                                        <p:tgtEl>
                                          <p:spTgt spid="11"/>
                                        </p:tgtEl>
                                      </p:cBhvr>
                                    </p:animEffect>
                                    <p:anim calcmode="lin" valueType="num">
                                      <p:cBhvr>
                                        <p:cTn dur="750" fill="hold" id="20"/>
                                        <p:tgtEl>
                                          <p:spTgt spid="11"/>
                                        </p:tgtEl>
                                        <p:attrNameLst>
                                          <p:attrName>ppt_x</p:attrName>
                                        </p:attrNameLst>
                                      </p:cBhvr>
                                      <p:tavLst>
                                        <p:tav tm="0">
                                          <p:val>
                                            <p:strVal val="#ppt_x"/>
                                          </p:val>
                                        </p:tav>
                                        <p:tav tm="100000">
                                          <p:val>
                                            <p:strVal val="#ppt_x"/>
                                          </p:val>
                                        </p:tav>
                                      </p:tavLst>
                                    </p:anim>
                                    <p:anim calcmode="lin" valueType="num">
                                      <p:cBhvr>
                                        <p:cTn dur="750" fill="hold" id="21"/>
                                        <p:tgtEl>
                                          <p:spTgt spid="11"/>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p:cTn dur="500" fill="hold" id="25"/>
                                        <p:tgtEl>
                                          <p:spTgt spid="22"/>
                                        </p:tgtEl>
                                        <p:attrNameLst>
                                          <p:attrName>ppt_w</p:attrName>
                                        </p:attrNameLst>
                                      </p:cBhvr>
                                      <p:tavLst>
                                        <p:tav tm="0">
                                          <p:val>
                                            <p:fltVal val="0"/>
                                          </p:val>
                                        </p:tav>
                                        <p:tav tm="100000">
                                          <p:val>
                                            <p:strVal val="#ppt_w"/>
                                          </p:val>
                                        </p:tav>
                                      </p:tavLst>
                                    </p:anim>
                                    <p:anim calcmode="lin" valueType="num">
                                      <p:cBhvr>
                                        <p:cTn dur="500" fill="hold" id="26"/>
                                        <p:tgtEl>
                                          <p:spTgt spid="22"/>
                                        </p:tgtEl>
                                        <p:attrNameLst>
                                          <p:attrName>ppt_h</p:attrName>
                                        </p:attrNameLst>
                                      </p:cBhvr>
                                      <p:tavLst>
                                        <p:tav tm="0">
                                          <p:val>
                                            <p:fltVal val="0"/>
                                          </p:val>
                                        </p:tav>
                                        <p:tav tm="100000">
                                          <p:val>
                                            <p:strVal val="#ppt_h"/>
                                          </p:val>
                                        </p:tav>
                                      </p:tavLst>
                                    </p:anim>
                                    <p:animEffect filter="fade" transition="in">
                                      <p:cBhvr>
                                        <p:cTn dur="500" id="27"/>
                                        <p:tgtEl>
                                          <p:spTgt spid="22"/>
                                        </p:tgtEl>
                                      </p:cBhvr>
                                    </p:animEffect>
                                  </p:childTnLst>
                                </p:cTn>
                              </p:par>
                            </p:childTnLst>
                          </p:cTn>
                        </p:par>
                        <p:par>
                          <p:cTn fill="hold" id="28" nodeType="afterGroup">
                            <p:stCondLst>
                              <p:cond delay="2500"/>
                            </p:stCondLst>
                            <p:childTnLst>
                              <p:par>
                                <p:cTn fill="hold" id="29" nodeType="afterEffect" presetClass="entr" presetID="42"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750" id="31"/>
                                        <p:tgtEl>
                                          <p:spTgt spid="7"/>
                                        </p:tgtEl>
                                      </p:cBhvr>
                                    </p:animEffect>
                                    <p:anim calcmode="lin" valueType="num">
                                      <p:cBhvr>
                                        <p:cTn dur="750" fill="hold" id="32"/>
                                        <p:tgtEl>
                                          <p:spTgt spid="7"/>
                                        </p:tgtEl>
                                        <p:attrNameLst>
                                          <p:attrName>ppt_x</p:attrName>
                                        </p:attrNameLst>
                                      </p:cBhvr>
                                      <p:tavLst>
                                        <p:tav tm="0">
                                          <p:val>
                                            <p:strVal val="#ppt_x"/>
                                          </p:val>
                                        </p:tav>
                                        <p:tav tm="100000">
                                          <p:val>
                                            <p:strVal val="#ppt_x"/>
                                          </p:val>
                                        </p:tav>
                                      </p:tavLst>
                                    </p:anim>
                                    <p:anim calcmode="lin" valueType="num">
                                      <p:cBhvr>
                                        <p:cTn dur="750" fill="hold" id="33"/>
                                        <p:tgtEl>
                                          <p:spTgt spid="7"/>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3250"/>
                            </p:stCondLst>
                            <p:childTnLst>
                              <p:par>
                                <p:cTn fill="hold" grpId="0" id="35" nodeType="afterEffect" presetClass="entr" presetID="53" presetSubtype="0">
                                  <p:stCondLst>
                                    <p:cond delay="0"/>
                                  </p:stCondLst>
                                  <p:childTnLst>
                                    <p:set>
                                      <p:cBhvr>
                                        <p:cTn dur="1" fill="hold" id="36">
                                          <p:stCondLst>
                                            <p:cond delay="0"/>
                                          </p:stCondLst>
                                        </p:cTn>
                                        <p:tgtEl>
                                          <p:spTgt spid="26"/>
                                        </p:tgtEl>
                                        <p:attrNameLst>
                                          <p:attrName>style.visibility</p:attrName>
                                        </p:attrNameLst>
                                      </p:cBhvr>
                                      <p:to>
                                        <p:strVal val="visible"/>
                                      </p:to>
                                    </p:set>
                                    <p:anim calcmode="lin" valueType="num">
                                      <p:cBhvr>
                                        <p:cTn dur="500" fill="hold" id="37"/>
                                        <p:tgtEl>
                                          <p:spTgt spid="26"/>
                                        </p:tgtEl>
                                        <p:attrNameLst>
                                          <p:attrName>ppt_w</p:attrName>
                                        </p:attrNameLst>
                                      </p:cBhvr>
                                      <p:tavLst>
                                        <p:tav tm="0">
                                          <p:val>
                                            <p:fltVal val="0"/>
                                          </p:val>
                                        </p:tav>
                                        <p:tav tm="100000">
                                          <p:val>
                                            <p:strVal val="#ppt_w"/>
                                          </p:val>
                                        </p:tav>
                                      </p:tavLst>
                                    </p:anim>
                                    <p:anim calcmode="lin" valueType="num">
                                      <p:cBhvr>
                                        <p:cTn dur="500" fill="hold" id="38"/>
                                        <p:tgtEl>
                                          <p:spTgt spid="26"/>
                                        </p:tgtEl>
                                        <p:attrNameLst>
                                          <p:attrName>ppt_h</p:attrName>
                                        </p:attrNameLst>
                                      </p:cBhvr>
                                      <p:tavLst>
                                        <p:tav tm="0">
                                          <p:val>
                                            <p:fltVal val="0"/>
                                          </p:val>
                                        </p:tav>
                                        <p:tav tm="100000">
                                          <p:val>
                                            <p:strVal val="#ppt_h"/>
                                          </p:val>
                                        </p:tav>
                                      </p:tavLst>
                                    </p:anim>
                                    <p:animEffect filter="fade" transition="in">
                                      <p:cBhvr>
                                        <p:cTn dur="500" id="39"/>
                                        <p:tgtEl>
                                          <p:spTgt spid="26"/>
                                        </p:tgtEl>
                                      </p:cBhvr>
                                    </p:animEffect>
                                  </p:childTnLst>
                                </p:cTn>
                              </p:par>
                            </p:childTnLst>
                          </p:cTn>
                        </p:par>
                        <p:par>
                          <p:cTn fill="hold" id="40" nodeType="afterGroup">
                            <p:stCondLst>
                              <p:cond delay="3750"/>
                            </p:stCondLst>
                            <p:childTnLst>
                              <p:par>
                                <p:cTn fill="hold" id="41" nodeType="afterEffect" presetClass="entr" presetID="42" presetSubtype="0">
                                  <p:stCondLst>
                                    <p:cond delay="0"/>
                                  </p:stCondLst>
                                  <p:childTnLst>
                                    <p:set>
                                      <p:cBhvr>
                                        <p:cTn dur="1" fill="hold" id="42">
                                          <p:stCondLst>
                                            <p:cond delay="0"/>
                                          </p:stCondLst>
                                        </p:cTn>
                                        <p:tgtEl>
                                          <p:spTgt spid="3"/>
                                        </p:tgtEl>
                                        <p:attrNameLst>
                                          <p:attrName>style.visibility</p:attrName>
                                        </p:attrNameLst>
                                      </p:cBhvr>
                                      <p:to>
                                        <p:strVal val="visible"/>
                                      </p:to>
                                    </p:set>
                                    <p:animEffect filter="fade" transition="in">
                                      <p:cBhvr>
                                        <p:cTn dur="750" id="43"/>
                                        <p:tgtEl>
                                          <p:spTgt spid="3"/>
                                        </p:tgtEl>
                                      </p:cBhvr>
                                    </p:animEffect>
                                    <p:anim calcmode="lin" valueType="num">
                                      <p:cBhvr>
                                        <p:cTn dur="750" fill="hold" id="44"/>
                                        <p:tgtEl>
                                          <p:spTgt spid="3"/>
                                        </p:tgtEl>
                                        <p:attrNameLst>
                                          <p:attrName>ppt_x</p:attrName>
                                        </p:attrNameLst>
                                      </p:cBhvr>
                                      <p:tavLst>
                                        <p:tav tm="0">
                                          <p:val>
                                            <p:strVal val="#ppt_x"/>
                                          </p:val>
                                        </p:tav>
                                        <p:tav tm="100000">
                                          <p:val>
                                            <p:strVal val="#ppt_x"/>
                                          </p:val>
                                        </p:tav>
                                      </p:tavLst>
                                    </p:anim>
                                    <p:anim calcmode="lin" valueType="num">
                                      <p:cBhvr>
                                        <p:cTn dur="750" fill="hold" id="45"/>
                                        <p:tgtEl>
                                          <p:spTgt spid="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2"/>
                                        </p:tgtEl>
                                        <p:attrNameLst>
                                          <p:attrName>style.visibility</p:attrName>
                                        </p:attrNameLst>
                                      </p:cBhvr>
                                      <p:to>
                                        <p:strVal val="visible"/>
                                      </p:to>
                                    </p:set>
                                    <p:animEffect filter="fade" transition="in">
                                      <p:cBhvr>
                                        <p:cTn dur="500" id="49"/>
                                        <p:tgtEl>
                                          <p:spTgt spid="2"/>
                                        </p:tgtEl>
                                      </p:cBhvr>
                                    </p:animEffect>
                                  </p:childTnLst>
                                </p:cTn>
                              </p:par>
                              <p:par>
                                <p:cTn fill="hold" id="50" nodeType="withEffect" presetClass="entr" presetID="53" presetSubtype="0">
                                  <p:stCondLst>
                                    <p:cond delay="0"/>
                                  </p:stCondLst>
                                  <p:childTnLst>
                                    <p:set>
                                      <p:cBhvr>
                                        <p:cTn dur="1" fill="hold" id="51">
                                          <p:stCondLst>
                                            <p:cond delay="0"/>
                                          </p:stCondLst>
                                        </p:cTn>
                                        <p:tgtEl>
                                          <p:spTgt spid="27"/>
                                        </p:tgtEl>
                                        <p:attrNameLst>
                                          <p:attrName>style.visibility</p:attrName>
                                        </p:attrNameLst>
                                      </p:cBhvr>
                                      <p:to>
                                        <p:strVal val="visible"/>
                                      </p:to>
                                    </p:set>
                                    <p:anim calcmode="lin" valueType="num">
                                      <p:cBhvr>
                                        <p:cTn dur="500" fill="hold" id="52"/>
                                        <p:tgtEl>
                                          <p:spTgt spid="27"/>
                                        </p:tgtEl>
                                        <p:attrNameLst>
                                          <p:attrName>ppt_w</p:attrName>
                                        </p:attrNameLst>
                                      </p:cBhvr>
                                      <p:tavLst>
                                        <p:tav tm="0">
                                          <p:val>
                                            <p:fltVal val="0"/>
                                          </p:val>
                                        </p:tav>
                                        <p:tav tm="100000">
                                          <p:val>
                                            <p:strVal val="#ppt_w"/>
                                          </p:val>
                                        </p:tav>
                                      </p:tavLst>
                                    </p:anim>
                                    <p:anim calcmode="lin" valueType="num">
                                      <p:cBhvr>
                                        <p:cTn dur="500" fill="hold" id="53"/>
                                        <p:tgtEl>
                                          <p:spTgt spid="27"/>
                                        </p:tgtEl>
                                        <p:attrNameLst>
                                          <p:attrName>ppt_h</p:attrName>
                                        </p:attrNameLst>
                                      </p:cBhvr>
                                      <p:tavLst>
                                        <p:tav tm="0">
                                          <p:val>
                                            <p:fltVal val="0"/>
                                          </p:val>
                                        </p:tav>
                                        <p:tav tm="100000">
                                          <p:val>
                                            <p:strVal val="#ppt_h"/>
                                          </p:val>
                                        </p:tav>
                                      </p:tavLst>
                                    </p:anim>
                                    <p:animEffect filter="fade" transition="in">
                                      <p:cBhvr>
                                        <p:cTn dur="500" id="54"/>
                                        <p:tgtEl>
                                          <p:spTgt spid="27"/>
                                        </p:tgtEl>
                                      </p:cBhvr>
                                    </p:animEffect>
                                  </p:childTnLst>
                                </p:cTn>
                              </p:par>
                            </p:childTnLst>
                          </p:cTn>
                        </p:par>
                        <p:par>
                          <p:cTn fill="hold" id="55" nodeType="afterGroup">
                            <p:stCondLst>
                              <p:cond delay="5000"/>
                            </p:stCondLst>
                            <p:childTnLst>
                              <p:par>
                                <p:cTn fill="hold" grpId="0" id="56" nodeType="afterEffect" presetClass="entr" presetID="53" presetSubtype="0">
                                  <p:stCondLst>
                                    <p:cond delay="0"/>
                                  </p:stCondLst>
                                  <p:childTnLst>
                                    <p:set>
                                      <p:cBhvr>
                                        <p:cTn dur="1" fill="hold" id="57">
                                          <p:stCondLst>
                                            <p:cond delay="0"/>
                                          </p:stCondLst>
                                        </p:cTn>
                                        <p:tgtEl>
                                          <p:spTgt spid="34"/>
                                        </p:tgtEl>
                                        <p:attrNameLst>
                                          <p:attrName>style.visibility</p:attrName>
                                        </p:attrNameLst>
                                      </p:cBhvr>
                                      <p:to>
                                        <p:strVal val="visible"/>
                                      </p:to>
                                    </p:set>
                                    <p:anim calcmode="lin" valueType="num">
                                      <p:cBhvr>
                                        <p:cTn dur="500" fill="hold" id="58"/>
                                        <p:tgtEl>
                                          <p:spTgt spid="34"/>
                                        </p:tgtEl>
                                        <p:attrNameLst>
                                          <p:attrName>ppt_w</p:attrName>
                                        </p:attrNameLst>
                                      </p:cBhvr>
                                      <p:tavLst>
                                        <p:tav tm="0">
                                          <p:val>
                                            <p:fltVal val="0"/>
                                          </p:val>
                                        </p:tav>
                                        <p:tav tm="100000">
                                          <p:val>
                                            <p:strVal val="#ppt_w"/>
                                          </p:val>
                                        </p:tav>
                                      </p:tavLst>
                                    </p:anim>
                                    <p:anim calcmode="lin" valueType="num">
                                      <p:cBhvr>
                                        <p:cTn dur="500" fill="hold" id="59"/>
                                        <p:tgtEl>
                                          <p:spTgt spid="34"/>
                                        </p:tgtEl>
                                        <p:attrNameLst>
                                          <p:attrName>ppt_h</p:attrName>
                                        </p:attrNameLst>
                                      </p:cBhvr>
                                      <p:tavLst>
                                        <p:tav tm="0">
                                          <p:val>
                                            <p:fltVal val="0"/>
                                          </p:val>
                                        </p:tav>
                                        <p:tav tm="100000">
                                          <p:val>
                                            <p:strVal val="#ppt_h"/>
                                          </p:val>
                                        </p:tav>
                                      </p:tavLst>
                                    </p:anim>
                                    <p:animEffect filter="fade" transition="in">
                                      <p:cBhvr>
                                        <p:cTn dur="500" id="60"/>
                                        <p:tgtEl>
                                          <p:spTgt spid="34"/>
                                        </p:tgtEl>
                                      </p:cBhvr>
                                    </p:animEffect>
                                  </p:childTnLst>
                                </p:cTn>
                              </p:par>
                              <p:par>
                                <p:cTn fill="hold" id="61" nodeType="withEffect" presetClass="entr" presetID="10" presetSubtype="0">
                                  <p:stCondLst>
                                    <p:cond delay="0"/>
                                  </p:stCondLst>
                                  <p:childTnLst>
                                    <p:set>
                                      <p:cBhvr>
                                        <p:cTn dur="1" fill="hold" id="62">
                                          <p:stCondLst>
                                            <p:cond delay="0"/>
                                          </p:stCondLst>
                                        </p:cTn>
                                        <p:tgtEl>
                                          <p:spTgt spid="38"/>
                                        </p:tgtEl>
                                        <p:attrNameLst>
                                          <p:attrName>style.visibility</p:attrName>
                                        </p:attrNameLst>
                                      </p:cBhvr>
                                      <p:to>
                                        <p:strVal val="visible"/>
                                      </p:to>
                                    </p:set>
                                    <p:animEffect filter="fade" transition="in">
                                      <p:cBhvr>
                                        <p:cTn dur="500" id="63"/>
                                        <p:tgtEl>
                                          <p:spTgt spid="38"/>
                                        </p:tgtEl>
                                      </p:cBhvr>
                                    </p:animEffect>
                                  </p:childTnLst>
                                </p:cTn>
                              </p:par>
                            </p:childTnLst>
                          </p:cTn>
                        </p:par>
                        <p:par>
                          <p:cTn fill="hold" id="64" nodeType="afterGroup">
                            <p:stCondLst>
                              <p:cond delay="5500"/>
                            </p:stCondLst>
                            <p:childTnLst>
                              <p:par>
                                <p:cTn fill="hold" grpId="0" id="65" nodeType="afterEffect" presetClass="entr" presetID="10" presetSubtype="0">
                                  <p:stCondLst>
                                    <p:cond delay="0"/>
                                  </p:stCondLst>
                                  <p:childTnLst>
                                    <p:set>
                                      <p:cBhvr>
                                        <p:cTn dur="1" fill="hold" id="66">
                                          <p:stCondLst>
                                            <p:cond delay="0"/>
                                          </p:stCondLst>
                                        </p:cTn>
                                        <p:tgtEl>
                                          <p:spTgt spid="54"/>
                                        </p:tgtEl>
                                        <p:attrNameLst>
                                          <p:attrName>style.visibility</p:attrName>
                                        </p:attrNameLst>
                                      </p:cBhvr>
                                      <p:to>
                                        <p:strVal val="visible"/>
                                      </p:to>
                                    </p:set>
                                    <p:animEffect filter="fade" transition="in">
                                      <p:cBhvr>
                                        <p:cTn dur="500" id="67"/>
                                        <p:tgtEl>
                                          <p:spTgt spid="54"/>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55"/>
                                        </p:tgtEl>
                                        <p:attrNameLst>
                                          <p:attrName>style.visibility</p:attrName>
                                        </p:attrNameLst>
                                      </p:cBhvr>
                                      <p:to>
                                        <p:strVal val="visible"/>
                                      </p:to>
                                    </p:set>
                                    <p:animEffect filter="fade" transition="in">
                                      <p:cBhvr>
                                        <p:cTn dur="500" id="70"/>
                                        <p:tgtEl>
                                          <p:spTgt spid="55"/>
                                        </p:tgtEl>
                                      </p:cBhvr>
                                    </p:animEffect>
                                  </p:childTnLst>
                                </p:cTn>
                              </p:par>
                            </p:childTnLst>
                          </p:cTn>
                        </p:par>
                        <p:par>
                          <p:cTn fill="hold" id="71" nodeType="afterGroup">
                            <p:stCondLst>
                              <p:cond delay="6000"/>
                            </p:stCondLst>
                            <p:childTnLst>
                              <p:par>
                                <p:cTn fill="hold" grpId="0" id="72" nodeType="afterEffect" presetClass="entr" presetID="53" presetSubtype="0">
                                  <p:stCondLst>
                                    <p:cond delay="0"/>
                                  </p:stCondLst>
                                  <p:childTnLst>
                                    <p:set>
                                      <p:cBhvr>
                                        <p:cTn dur="1" fill="hold" id="73">
                                          <p:stCondLst>
                                            <p:cond delay="0"/>
                                          </p:stCondLst>
                                        </p:cTn>
                                        <p:tgtEl>
                                          <p:spTgt spid="35"/>
                                        </p:tgtEl>
                                        <p:attrNameLst>
                                          <p:attrName>style.visibility</p:attrName>
                                        </p:attrNameLst>
                                      </p:cBhvr>
                                      <p:to>
                                        <p:strVal val="visible"/>
                                      </p:to>
                                    </p:set>
                                    <p:anim calcmode="lin" valueType="num">
                                      <p:cBhvr>
                                        <p:cTn dur="500" fill="hold" id="74"/>
                                        <p:tgtEl>
                                          <p:spTgt spid="35"/>
                                        </p:tgtEl>
                                        <p:attrNameLst>
                                          <p:attrName>ppt_w</p:attrName>
                                        </p:attrNameLst>
                                      </p:cBhvr>
                                      <p:tavLst>
                                        <p:tav tm="0">
                                          <p:val>
                                            <p:fltVal val="0"/>
                                          </p:val>
                                        </p:tav>
                                        <p:tav tm="100000">
                                          <p:val>
                                            <p:strVal val="#ppt_w"/>
                                          </p:val>
                                        </p:tav>
                                      </p:tavLst>
                                    </p:anim>
                                    <p:anim calcmode="lin" valueType="num">
                                      <p:cBhvr>
                                        <p:cTn dur="500" fill="hold" id="75"/>
                                        <p:tgtEl>
                                          <p:spTgt spid="35"/>
                                        </p:tgtEl>
                                        <p:attrNameLst>
                                          <p:attrName>ppt_h</p:attrName>
                                        </p:attrNameLst>
                                      </p:cBhvr>
                                      <p:tavLst>
                                        <p:tav tm="0">
                                          <p:val>
                                            <p:fltVal val="0"/>
                                          </p:val>
                                        </p:tav>
                                        <p:tav tm="100000">
                                          <p:val>
                                            <p:strVal val="#ppt_h"/>
                                          </p:val>
                                        </p:tav>
                                      </p:tavLst>
                                    </p:anim>
                                    <p:animEffect filter="fade" transition="in">
                                      <p:cBhvr>
                                        <p:cTn dur="500" id="76"/>
                                        <p:tgtEl>
                                          <p:spTgt spid="35"/>
                                        </p:tgtEl>
                                      </p:cBhvr>
                                    </p:animEffect>
                                  </p:childTnLst>
                                </p:cTn>
                              </p:par>
                              <p:par>
                                <p:cTn fill="hold" id="77" nodeType="withEffect" presetClass="entr" presetID="10" presetSubtype="0">
                                  <p:stCondLst>
                                    <p:cond delay="0"/>
                                  </p:stCondLst>
                                  <p:childTnLst>
                                    <p:set>
                                      <p:cBhvr>
                                        <p:cTn dur="1" fill="hold" id="78">
                                          <p:stCondLst>
                                            <p:cond delay="0"/>
                                          </p:stCondLst>
                                        </p:cTn>
                                        <p:tgtEl>
                                          <p:spTgt spid="42"/>
                                        </p:tgtEl>
                                        <p:attrNameLst>
                                          <p:attrName>style.visibility</p:attrName>
                                        </p:attrNameLst>
                                      </p:cBhvr>
                                      <p:to>
                                        <p:strVal val="visible"/>
                                      </p:to>
                                    </p:set>
                                    <p:animEffect filter="fade" transition="in">
                                      <p:cBhvr>
                                        <p:cTn dur="500" id="79"/>
                                        <p:tgtEl>
                                          <p:spTgt spid="42"/>
                                        </p:tgtEl>
                                      </p:cBhvr>
                                    </p:animEffect>
                                  </p:childTnLst>
                                </p:cTn>
                              </p:par>
                            </p:childTnLst>
                          </p:cTn>
                        </p:par>
                        <p:par>
                          <p:cTn fill="hold" id="80" nodeType="afterGroup">
                            <p:stCondLst>
                              <p:cond delay="6500"/>
                            </p:stCondLst>
                            <p:childTnLst>
                              <p:par>
                                <p:cTn fill="hold" grpId="0" id="81" nodeType="afterEffect" presetClass="entr" presetID="10" presetSubtype="0">
                                  <p:stCondLst>
                                    <p:cond delay="0"/>
                                  </p:stCondLst>
                                  <p:childTnLst>
                                    <p:set>
                                      <p:cBhvr>
                                        <p:cTn dur="1" fill="hold" id="82">
                                          <p:stCondLst>
                                            <p:cond delay="0"/>
                                          </p:stCondLst>
                                        </p:cTn>
                                        <p:tgtEl>
                                          <p:spTgt spid="56"/>
                                        </p:tgtEl>
                                        <p:attrNameLst>
                                          <p:attrName>style.visibility</p:attrName>
                                        </p:attrNameLst>
                                      </p:cBhvr>
                                      <p:to>
                                        <p:strVal val="visible"/>
                                      </p:to>
                                    </p:set>
                                    <p:animEffect filter="fade" transition="in">
                                      <p:cBhvr>
                                        <p:cTn dur="500" id="83"/>
                                        <p:tgtEl>
                                          <p:spTgt spid="56"/>
                                        </p:tgtEl>
                                      </p:cBhvr>
                                    </p:animEffect>
                                  </p:childTnLst>
                                </p:cTn>
                              </p:par>
                              <p:par>
                                <p:cTn fill="hold" grpId="0" id="84" nodeType="withEffect" presetClass="entr" presetID="10" presetSubtype="0">
                                  <p:stCondLst>
                                    <p:cond delay="0"/>
                                  </p:stCondLst>
                                  <p:childTnLst>
                                    <p:set>
                                      <p:cBhvr>
                                        <p:cTn dur="1" fill="hold" id="85">
                                          <p:stCondLst>
                                            <p:cond delay="0"/>
                                          </p:stCondLst>
                                        </p:cTn>
                                        <p:tgtEl>
                                          <p:spTgt spid="57"/>
                                        </p:tgtEl>
                                        <p:attrNameLst>
                                          <p:attrName>style.visibility</p:attrName>
                                        </p:attrNameLst>
                                      </p:cBhvr>
                                      <p:to>
                                        <p:strVal val="visible"/>
                                      </p:to>
                                    </p:set>
                                    <p:animEffect filter="fade" transition="in">
                                      <p:cBhvr>
                                        <p:cTn dur="500" id="86"/>
                                        <p:tgtEl>
                                          <p:spTgt spid="57"/>
                                        </p:tgtEl>
                                      </p:cBhvr>
                                    </p:animEffect>
                                  </p:childTnLst>
                                </p:cTn>
                              </p:par>
                            </p:childTnLst>
                          </p:cTn>
                        </p:par>
                        <p:par>
                          <p:cTn fill="hold" id="87" nodeType="afterGroup">
                            <p:stCondLst>
                              <p:cond delay="7000"/>
                            </p:stCondLst>
                            <p:childTnLst>
                              <p:par>
                                <p:cTn fill="hold" grpId="0" id="88" nodeType="afterEffect" presetClass="entr" presetID="53" presetSubtype="0">
                                  <p:stCondLst>
                                    <p:cond delay="0"/>
                                  </p:stCondLst>
                                  <p:childTnLst>
                                    <p:set>
                                      <p:cBhvr>
                                        <p:cTn dur="1" fill="hold" id="89">
                                          <p:stCondLst>
                                            <p:cond delay="0"/>
                                          </p:stCondLst>
                                        </p:cTn>
                                        <p:tgtEl>
                                          <p:spTgt spid="36"/>
                                        </p:tgtEl>
                                        <p:attrNameLst>
                                          <p:attrName>style.visibility</p:attrName>
                                        </p:attrNameLst>
                                      </p:cBhvr>
                                      <p:to>
                                        <p:strVal val="visible"/>
                                      </p:to>
                                    </p:set>
                                    <p:anim calcmode="lin" valueType="num">
                                      <p:cBhvr>
                                        <p:cTn dur="500" fill="hold" id="90"/>
                                        <p:tgtEl>
                                          <p:spTgt spid="36"/>
                                        </p:tgtEl>
                                        <p:attrNameLst>
                                          <p:attrName>ppt_w</p:attrName>
                                        </p:attrNameLst>
                                      </p:cBhvr>
                                      <p:tavLst>
                                        <p:tav tm="0">
                                          <p:val>
                                            <p:fltVal val="0"/>
                                          </p:val>
                                        </p:tav>
                                        <p:tav tm="100000">
                                          <p:val>
                                            <p:strVal val="#ppt_w"/>
                                          </p:val>
                                        </p:tav>
                                      </p:tavLst>
                                    </p:anim>
                                    <p:anim calcmode="lin" valueType="num">
                                      <p:cBhvr>
                                        <p:cTn dur="500" fill="hold" id="91"/>
                                        <p:tgtEl>
                                          <p:spTgt spid="36"/>
                                        </p:tgtEl>
                                        <p:attrNameLst>
                                          <p:attrName>ppt_h</p:attrName>
                                        </p:attrNameLst>
                                      </p:cBhvr>
                                      <p:tavLst>
                                        <p:tav tm="0">
                                          <p:val>
                                            <p:fltVal val="0"/>
                                          </p:val>
                                        </p:tav>
                                        <p:tav tm="100000">
                                          <p:val>
                                            <p:strVal val="#ppt_h"/>
                                          </p:val>
                                        </p:tav>
                                      </p:tavLst>
                                    </p:anim>
                                    <p:animEffect filter="fade" transition="in">
                                      <p:cBhvr>
                                        <p:cTn dur="500" id="92"/>
                                        <p:tgtEl>
                                          <p:spTgt spid="36"/>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46"/>
                                        </p:tgtEl>
                                        <p:attrNameLst>
                                          <p:attrName>style.visibility</p:attrName>
                                        </p:attrNameLst>
                                      </p:cBhvr>
                                      <p:to>
                                        <p:strVal val="visible"/>
                                      </p:to>
                                    </p:set>
                                    <p:animEffect filter="fade" transition="in">
                                      <p:cBhvr>
                                        <p:cTn dur="500" id="95"/>
                                        <p:tgtEl>
                                          <p:spTgt spid="46"/>
                                        </p:tgtEl>
                                      </p:cBhvr>
                                    </p:animEffect>
                                  </p:childTnLst>
                                </p:cTn>
                              </p:par>
                            </p:childTnLst>
                          </p:cTn>
                        </p:par>
                        <p:par>
                          <p:cTn fill="hold" id="96" nodeType="afterGroup">
                            <p:stCondLst>
                              <p:cond delay="7500"/>
                            </p:stCondLst>
                            <p:childTnLst>
                              <p:par>
                                <p:cTn fill="hold" grpId="0" id="97" nodeType="afterEffect" presetClass="entr" presetID="10" presetSubtype="0">
                                  <p:stCondLst>
                                    <p:cond delay="0"/>
                                  </p:stCondLst>
                                  <p:childTnLst>
                                    <p:set>
                                      <p:cBhvr>
                                        <p:cTn dur="1" fill="hold" id="98">
                                          <p:stCondLst>
                                            <p:cond delay="0"/>
                                          </p:stCondLst>
                                        </p:cTn>
                                        <p:tgtEl>
                                          <p:spTgt spid="58"/>
                                        </p:tgtEl>
                                        <p:attrNameLst>
                                          <p:attrName>style.visibility</p:attrName>
                                        </p:attrNameLst>
                                      </p:cBhvr>
                                      <p:to>
                                        <p:strVal val="visible"/>
                                      </p:to>
                                    </p:set>
                                    <p:animEffect filter="fade" transition="in">
                                      <p:cBhvr>
                                        <p:cTn dur="500" id="99"/>
                                        <p:tgtEl>
                                          <p:spTgt spid="58"/>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59"/>
                                        </p:tgtEl>
                                        <p:attrNameLst>
                                          <p:attrName>style.visibility</p:attrName>
                                        </p:attrNameLst>
                                      </p:cBhvr>
                                      <p:to>
                                        <p:strVal val="visible"/>
                                      </p:to>
                                    </p:set>
                                    <p:animEffect filter="fade" transition="in">
                                      <p:cBhvr>
                                        <p:cTn dur="500" id="102"/>
                                        <p:tgtEl>
                                          <p:spTgt spid="59"/>
                                        </p:tgtEl>
                                      </p:cBhvr>
                                    </p:animEffect>
                                  </p:childTnLst>
                                </p:cTn>
                              </p:par>
                            </p:childTnLst>
                          </p:cTn>
                        </p:par>
                        <p:par>
                          <p:cTn fill="hold" id="103" nodeType="afterGroup">
                            <p:stCondLst>
                              <p:cond delay="8000"/>
                            </p:stCondLst>
                            <p:childTnLst>
                              <p:par>
                                <p:cTn fill="hold" grpId="0" id="104" nodeType="afterEffect" presetClass="entr" presetID="53" presetSubtype="0">
                                  <p:stCondLst>
                                    <p:cond delay="0"/>
                                  </p:stCondLst>
                                  <p:childTnLst>
                                    <p:set>
                                      <p:cBhvr>
                                        <p:cTn dur="1" fill="hold" id="105">
                                          <p:stCondLst>
                                            <p:cond delay="0"/>
                                          </p:stCondLst>
                                        </p:cTn>
                                        <p:tgtEl>
                                          <p:spTgt spid="37"/>
                                        </p:tgtEl>
                                        <p:attrNameLst>
                                          <p:attrName>style.visibility</p:attrName>
                                        </p:attrNameLst>
                                      </p:cBhvr>
                                      <p:to>
                                        <p:strVal val="visible"/>
                                      </p:to>
                                    </p:set>
                                    <p:anim calcmode="lin" valueType="num">
                                      <p:cBhvr>
                                        <p:cTn dur="500" fill="hold" id="106"/>
                                        <p:tgtEl>
                                          <p:spTgt spid="37"/>
                                        </p:tgtEl>
                                        <p:attrNameLst>
                                          <p:attrName>ppt_w</p:attrName>
                                        </p:attrNameLst>
                                      </p:cBhvr>
                                      <p:tavLst>
                                        <p:tav tm="0">
                                          <p:val>
                                            <p:fltVal val="0"/>
                                          </p:val>
                                        </p:tav>
                                        <p:tav tm="100000">
                                          <p:val>
                                            <p:strVal val="#ppt_w"/>
                                          </p:val>
                                        </p:tav>
                                      </p:tavLst>
                                    </p:anim>
                                    <p:anim calcmode="lin" valueType="num">
                                      <p:cBhvr>
                                        <p:cTn dur="500" fill="hold" id="107"/>
                                        <p:tgtEl>
                                          <p:spTgt spid="37"/>
                                        </p:tgtEl>
                                        <p:attrNameLst>
                                          <p:attrName>ppt_h</p:attrName>
                                        </p:attrNameLst>
                                      </p:cBhvr>
                                      <p:tavLst>
                                        <p:tav tm="0">
                                          <p:val>
                                            <p:fltVal val="0"/>
                                          </p:val>
                                        </p:tav>
                                        <p:tav tm="100000">
                                          <p:val>
                                            <p:strVal val="#ppt_h"/>
                                          </p:val>
                                        </p:tav>
                                      </p:tavLst>
                                    </p:anim>
                                    <p:animEffect filter="fade" transition="in">
                                      <p:cBhvr>
                                        <p:cTn dur="500" id="108"/>
                                        <p:tgtEl>
                                          <p:spTgt spid="37"/>
                                        </p:tgtEl>
                                      </p:cBhvr>
                                    </p:animEffect>
                                  </p:childTnLst>
                                </p:cTn>
                              </p:par>
                              <p:par>
                                <p:cTn fill="hold" id="109" nodeType="withEffect" presetClass="entr" presetID="10" presetSubtype="0">
                                  <p:stCondLst>
                                    <p:cond delay="0"/>
                                  </p:stCondLst>
                                  <p:childTnLst>
                                    <p:set>
                                      <p:cBhvr>
                                        <p:cTn dur="1" fill="hold" id="110">
                                          <p:stCondLst>
                                            <p:cond delay="0"/>
                                          </p:stCondLst>
                                        </p:cTn>
                                        <p:tgtEl>
                                          <p:spTgt spid="47"/>
                                        </p:tgtEl>
                                        <p:attrNameLst>
                                          <p:attrName>style.visibility</p:attrName>
                                        </p:attrNameLst>
                                      </p:cBhvr>
                                      <p:to>
                                        <p:strVal val="visible"/>
                                      </p:to>
                                    </p:set>
                                    <p:animEffect filter="fade" transition="in">
                                      <p:cBhvr>
                                        <p:cTn dur="500" id="111"/>
                                        <p:tgtEl>
                                          <p:spTgt spid="47"/>
                                        </p:tgtEl>
                                      </p:cBhvr>
                                    </p:animEffect>
                                  </p:childTnLst>
                                </p:cTn>
                              </p:par>
                            </p:childTnLst>
                          </p:cTn>
                        </p:par>
                        <p:par>
                          <p:cTn fill="hold" id="112" nodeType="afterGroup">
                            <p:stCondLst>
                              <p:cond delay="8500"/>
                            </p:stCondLst>
                            <p:childTnLst>
                              <p:par>
                                <p:cTn fill="hold" grpId="0" id="113" nodeType="afterEffect" presetClass="entr" presetID="10" presetSubtype="0">
                                  <p:stCondLst>
                                    <p:cond delay="0"/>
                                  </p:stCondLst>
                                  <p:childTnLst>
                                    <p:set>
                                      <p:cBhvr>
                                        <p:cTn dur="1" fill="hold" id="114">
                                          <p:stCondLst>
                                            <p:cond delay="0"/>
                                          </p:stCondLst>
                                        </p:cTn>
                                        <p:tgtEl>
                                          <p:spTgt spid="60"/>
                                        </p:tgtEl>
                                        <p:attrNameLst>
                                          <p:attrName>style.visibility</p:attrName>
                                        </p:attrNameLst>
                                      </p:cBhvr>
                                      <p:to>
                                        <p:strVal val="visible"/>
                                      </p:to>
                                    </p:set>
                                    <p:animEffect filter="fade" transition="in">
                                      <p:cBhvr>
                                        <p:cTn dur="500" id="115"/>
                                        <p:tgtEl>
                                          <p:spTgt spid="60"/>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61"/>
                                        </p:tgtEl>
                                        <p:attrNameLst>
                                          <p:attrName>style.visibility</p:attrName>
                                        </p:attrNameLst>
                                      </p:cBhvr>
                                      <p:to>
                                        <p:strVal val="visible"/>
                                      </p:to>
                                    </p:set>
                                    <p:animEffect filter="fade" transition="in">
                                      <p:cBhvr>
                                        <p:cTn dur="500" id="118"/>
                                        <p:tgtEl>
                                          <p:spTgt spid="61"/>
                                        </p:tgtEl>
                                      </p:cBhvr>
                                    </p:animEffect>
                                  </p:childTnLst>
                                </p:cTn>
                              </p:par>
                            </p:childTnLst>
                          </p:cTn>
                        </p:par>
                        <p:par>
                          <p:cTn fill="hold" id="119" nodeType="afterGroup">
                            <p:stCondLst>
                              <p:cond delay="9000"/>
                            </p:stCondLst>
                            <p:childTnLst>
                              <p:par>
                                <p:cTn fill="hold" grpId="0" id="120" nodeType="afterEffect" presetClass="entr" presetID="10" presetSubtype="0">
                                  <p:stCondLst>
                                    <p:cond delay="0"/>
                                  </p:stCondLst>
                                  <p:childTnLst>
                                    <p:set>
                                      <p:cBhvr>
                                        <p:cTn dur="1" fill="hold" id="121">
                                          <p:stCondLst>
                                            <p:cond delay="0"/>
                                          </p:stCondLst>
                                        </p:cTn>
                                        <p:tgtEl>
                                          <p:spTgt spid="62"/>
                                        </p:tgtEl>
                                        <p:attrNameLst>
                                          <p:attrName>style.visibility</p:attrName>
                                        </p:attrNameLst>
                                      </p:cBhvr>
                                      <p:to>
                                        <p:strVal val="visible"/>
                                      </p:to>
                                    </p:set>
                                    <p:animEffect filter="fade" transition="in">
                                      <p:cBhvr>
                                        <p:cTn dur="500" id="122"/>
                                        <p:tgtEl>
                                          <p:spTgt spid="62"/>
                                        </p:tgtEl>
                                      </p:cBhvr>
                                    </p:animEffect>
                                  </p:childTnLst>
                                </p:cTn>
                              </p:par>
                              <p:par>
                                <p:cTn fill="hold" grpId="0" id="123" nodeType="withEffect" presetClass="entr" presetID="10" presetSubtype="0">
                                  <p:stCondLst>
                                    <p:cond delay="0"/>
                                  </p:stCondLst>
                                  <p:childTnLst>
                                    <p:set>
                                      <p:cBhvr>
                                        <p:cTn dur="1" fill="hold" id="124">
                                          <p:stCondLst>
                                            <p:cond delay="0"/>
                                          </p:stCondLst>
                                        </p:cTn>
                                        <p:tgtEl>
                                          <p:spTgt spid="63"/>
                                        </p:tgtEl>
                                        <p:attrNameLst>
                                          <p:attrName>style.visibility</p:attrName>
                                        </p:attrNameLst>
                                      </p:cBhvr>
                                      <p:to>
                                        <p:strVal val="visible"/>
                                      </p:to>
                                    </p:set>
                                    <p:animEffect filter="fade" transition="in">
                                      <p:cBhvr>
                                        <p:cTn dur="500" id="125"/>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6"/>
      <p:bldP grpId="0" spid="34"/>
      <p:bldP grpId="0" spid="35"/>
      <p:bldP grpId="0" spid="36"/>
      <p:bldP grpId="0" spid="37"/>
      <p:bldP grpId="0" spid="46"/>
      <p:bldP grpId="0" spid="54"/>
      <p:bldP grpId="0" spid="55"/>
      <p:bldP grpId="0" spid="56"/>
      <p:bldP grpId="0" spid="57"/>
      <p:bldP grpId="0" spid="58"/>
      <p:bldP grpId="0" spid="59"/>
      <p:bldP grpId="0" spid="60"/>
      <p:bldP grpId="0" spid="61"/>
      <p:bldP grpId="0" spid="62"/>
      <p:bldP grpId="0" spid="6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13974" y="4460763"/>
            <a:ext cx="3188068" cy="669938"/>
            <a:chOff x="4631242" y="1185350"/>
            <a:chExt cx="2391051" cy="502454"/>
          </a:xfrm>
        </p:grpSpPr>
        <p:grpSp>
          <p:nvGrpSpPr>
            <p:cNvPr id="3" name="组合 2"/>
            <p:cNvGrpSpPr/>
            <p:nvPr/>
          </p:nvGrpSpPr>
          <p:grpSpPr>
            <a:xfrm>
              <a:off x="4631242" y="1185350"/>
              <a:ext cx="428149" cy="468310"/>
              <a:chOff x="6242320" y="1105885"/>
              <a:chExt cx="570865" cy="624415"/>
            </a:xfrm>
          </p:grpSpPr>
          <p:sp>
            <p:nvSpPr>
              <p:cNvPr id="6" name="TextBox 6"/>
              <p:cNvSpPr txBox="1"/>
              <p:nvPr/>
            </p:nvSpPr>
            <p:spPr>
              <a:xfrm>
                <a:off x="6327224" y="1108107"/>
                <a:ext cx="448425" cy="487682"/>
              </a:xfrm>
              <a:prstGeom prst="rect">
                <a:avLst/>
              </a:prstGeom>
              <a:noFill/>
            </p:spPr>
            <p:txBody>
              <a:bodyPr anchor="ctr" bIns="0" lIns="0" rIns="0" rtlCol="0" tIns="0" vert="horz" wrap="square">
                <a:spAutoFit/>
              </a:bodyPr>
              <a:lstStyle/>
              <a:p>
                <a:pPr algn="l"/>
                <a:r>
                  <a:rPr altLang="zh-CN" lang="en-US" sz="3200">
                    <a:solidFill>
                      <a:srgbClr val="076655"/>
                    </a:solidFill>
                    <a:latin charset="0" panose="020b0806030902050204" pitchFamily="34" typeface="Impact"/>
                    <a:ea charset="-122" panose="020b0503020204020204" typeface="微软雅黑"/>
                  </a:rPr>
                  <a:t>01</a:t>
                </a:r>
              </a:p>
            </p:txBody>
          </p:sp>
          <p:sp>
            <p:nvSpPr>
              <p:cNvPr id="7" name="文本框 22"/>
              <p:cNvSpPr txBox="1"/>
              <p:nvPr/>
            </p:nvSpPr>
            <p:spPr>
              <a:xfrm>
                <a:off x="6242320" y="1516939"/>
                <a:ext cx="573405" cy="213361"/>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cxnSp>
          <p:nvCxnSpPr>
            <p:cNvPr id="4" name="直接连接符 3"/>
            <p:cNvCxnSpPr/>
            <p:nvPr/>
          </p:nvCxnSpPr>
          <p:spPr>
            <a:xfrm>
              <a:off x="4663083" y="1687804"/>
              <a:ext cx="2227976" cy="0"/>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文本框 44"/>
            <p:cNvSpPr txBox="1"/>
            <p:nvPr/>
          </p:nvSpPr>
          <p:spPr>
            <a:xfrm>
              <a:off x="5107654" y="1229705"/>
              <a:ext cx="1914639" cy="397764"/>
            </a:xfrm>
            <a:prstGeom prst="rect">
              <a:avLst/>
            </a:prstGeom>
            <a:noFill/>
          </p:spPr>
          <p:txBody>
            <a:bodyPr bIns="45720" lIns="91440" rIns="91440" rtlCol="0" tIns="45720" wrap="square">
              <a:spAutoFit/>
            </a:bodyPr>
            <a:lstStyle/>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p:txBody>
        </p:sp>
      </p:grpSp>
      <p:grpSp>
        <p:nvGrpSpPr>
          <p:cNvPr id="8" name="组合 7"/>
          <p:cNvGrpSpPr/>
          <p:nvPr/>
        </p:nvGrpSpPr>
        <p:grpSpPr>
          <a:xfrm>
            <a:off x="1023090" y="2591163"/>
            <a:ext cx="3188068" cy="669938"/>
            <a:chOff x="4631242" y="1185350"/>
            <a:chExt cx="2391051" cy="502454"/>
          </a:xfrm>
        </p:grpSpPr>
        <p:grpSp>
          <p:nvGrpSpPr>
            <p:cNvPr id="9" name="组合 8"/>
            <p:cNvGrpSpPr/>
            <p:nvPr/>
          </p:nvGrpSpPr>
          <p:grpSpPr>
            <a:xfrm>
              <a:off x="4631242" y="1185350"/>
              <a:ext cx="428149" cy="468310"/>
              <a:chOff x="6242320" y="1105885"/>
              <a:chExt cx="570865" cy="624415"/>
            </a:xfrm>
          </p:grpSpPr>
          <p:sp>
            <p:nvSpPr>
              <p:cNvPr id="12" name="TextBox 6"/>
              <p:cNvSpPr txBox="1"/>
              <p:nvPr/>
            </p:nvSpPr>
            <p:spPr>
              <a:xfrm>
                <a:off x="6327224" y="1108107"/>
                <a:ext cx="448425" cy="487682"/>
              </a:xfrm>
              <a:prstGeom prst="rect">
                <a:avLst/>
              </a:prstGeom>
              <a:noFill/>
            </p:spPr>
            <p:txBody>
              <a:bodyPr anchor="ctr" bIns="0" lIns="0" rIns="0" rtlCol="0" tIns="0" vert="horz" wrap="square">
                <a:spAutoFit/>
              </a:bodyPr>
              <a:lstStyle/>
              <a:p>
                <a:pPr algn="l"/>
                <a:r>
                  <a:rPr altLang="zh-CN" lang="en-US" smtClean="0" sz="3200">
                    <a:solidFill>
                      <a:srgbClr val="076655"/>
                    </a:solidFill>
                    <a:latin charset="0" panose="020b0806030902050204" pitchFamily="34" typeface="Impact"/>
                    <a:ea charset="-122" panose="020b0503020204020204" typeface="微软雅黑"/>
                  </a:rPr>
                  <a:t>02</a:t>
                </a:r>
              </a:p>
            </p:txBody>
          </p:sp>
          <p:sp>
            <p:nvSpPr>
              <p:cNvPr id="13" name="文本框 22"/>
              <p:cNvSpPr txBox="1"/>
              <p:nvPr/>
            </p:nvSpPr>
            <p:spPr>
              <a:xfrm>
                <a:off x="6242320" y="1516939"/>
                <a:ext cx="573405" cy="213361"/>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cxnSp>
          <p:nvCxnSpPr>
            <p:cNvPr id="10" name="直接连接符 9"/>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文本框 44"/>
            <p:cNvSpPr txBox="1"/>
            <p:nvPr/>
          </p:nvSpPr>
          <p:spPr>
            <a:xfrm>
              <a:off x="5107654" y="1229705"/>
              <a:ext cx="1914639" cy="397764"/>
            </a:xfrm>
            <a:prstGeom prst="rect">
              <a:avLst/>
            </a:prstGeom>
            <a:noFill/>
          </p:spPr>
          <p:txBody>
            <a:bodyPr bIns="45720" lIns="91440" rIns="91440" rtlCol="0" tIns="45720" wrap="square">
              <a:spAutoFit/>
            </a:bodyPr>
            <a:lstStyle/>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p:txBody>
        </p:sp>
      </p:grpSp>
      <p:grpSp>
        <p:nvGrpSpPr>
          <p:cNvPr id="14" name="组合 13"/>
          <p:cNvGrpSpPr/>
          <p:nvPr/>
        </p:nvGrpSpPr>
        <p:grpSpPr>
          <a:xfrm>
            <a:off x="2261844" y="1395491"/>
            <a:ext cx="2905116" cy="669938"/>
            <a:chOff x="4631242" y="1185350"/>
            <a:chExt cx="2178837" cy="502454"/>
          </a:xfrm>
        </p:grpSpPr>
        <p:grpSp>
          <p:nvGrpSpPr>
            <p:cNvPr id="15" name="组合 14"/>
            <p:cNvGrpSpPr/>
            <p:nvPr/>
          </p:nvGrpSpPr>
          <p:grpSpPr>
            <a:xfrm>
              <a:off x="4631242" y="1185350"/>
              <a:ext cx="428149" cy="468310"/>
              <a:chOff x="6242320" y="1105885"/>
              <a:chExt cx="570865" cy="624415"/>
            </a:xfrm>
          </p:grpSpPr>
          <p:sp>
            <p:nvSpPr>
              <p:cNvPr id="18" name="TextBox 6"/>
              <p:cNvSpPr txBox="1"/>
              <p:nvPr/>
            </p:nvSpPr>
            <p:spPr>
              <a:xfrm>
                <a:off x="6327224" y="1108107"/>
                <a:ext cx="448425" cy="487682"/>
              </a:xfrm>
              <a:prstGeom prst="rect">
                <a:avLst/>
              </a:prstGeom>
              <a:noFill/>
            </p:spPr>
            <p:txBody>
              <a:bodyPr anchor="ctr" bIns="0" lIns="0" rIns="0" rtlCol="0" tIns="0" vert="horz" wrap="square">
                <a:spAutoFit/>
              </a:bodyPr>
              <a:lstStyle/>
              <a:p>
                <a:pPr algn="l"/>
                <a:r>
                  <a:rPr altLang="zh-CN" lang="en-US" smtClean="0" sz="3200">
                    <a:solidFill>
                      <a:srgbClr val="076655"/>
                    </a:solidFill>
                    <a:latin charset="0" panose="020b0806030902050204" pitchFamily="34" typeface="Impact"/>
                    <a:ea charset="-122" panose="020b0503020204020204" typeface="微软雅黑"/>
                  </a:rPr>
                  <a:t>03</a:t>
                </a:r>
              </a:p>
            </p:txBody>
          </p:sp>
          <p:sp>
            <p:nvSpPr>
              <p:cNvPr id="19" name="文本框 22"/>
              <p:cNvSpPr txBox="1"/>
              <p:nvPr/>
            </p:nvSpPr>
            <p:spPr>
              <a:xfrm>
                <a:off x="6242321" y="1516939"/>
                <a:ext cx="573405" cy="213361"/>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cxnSp>
          <p:nvCxnSpPr>
            <p:cNvPr id="16" name="直接连接符 15"/>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文本框 44"/>
            <p:cNvSpPr txBox="1"/>
            <p:nvPr/>
          </p:nvSpPr>
          <p:spPr>
            <a:xfrm>
              <a:off x="5107654" y="1229705"/>
              <a:ext cx="1702425" cy="397764"/>
            </a:xfrm>
            <a:prstGeom prst="rect">
              <a:avLst/>
            </a:prstGeom>
            <a:noFill/>
          </p:spPr>
          <p:txBody>
            <a:bodyPr bIns="45720" lIns="91440" rIns="91440" rtlCol="0" tIns="45720" wrap="square">
              <a:spAutoFit/>
            </a:bodyPr>
            <a:lstStyle/>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p:txBody>
        </p:sp>
      </p:grpSp>
      <p:grpSp>
        <p:nvGrpSpPr>
          <p:cNvPr id="20" name="组合 19"/>
          <p:cNvGrpSpPr/>
          <p:nvPr/>
        </p:nvGrpSpPr>
        <p:grpSpPr>
          <a:xfrm>
            <a:off x="7211406" y="1334681"/>
            <a:ext cx="3188068" cy="669938"/>
            <a:chOff x="4631242" y="1185350"/>
            <a:chExt cx="2391051" cy="502454"/>
          </a:xfrm>
        </p:grpSpPr>
        <p:grpSp>
          <p:nvGrpSpPr>
            <p:cNvPr id="21" name="组合 20"/>
            <p:cNvGrpSpPr/>
            <p:nvPr/>
          </p:nvGrpSpPr>
          <p:grpSpPr>
            <a:xfrm>
              <a:off x="4631242" y="1185350"/>
              <a:ext cx="428149" cy="468310"/>
              <a:chOff x="6242320" y="1105885"/>
              <a:chExt cx="570865" cy="624415"/>
            </a:xfrm>
          </p:grpSpPr>
          <p:sp>
            <p:nvSpPr>
              <p:cNvPr id="24" name="TextBox 6"/>
              <p:cNvSpPr txBox="1"/>
              <p:nvPr/>
            </p:nvSpPr>
            <p:spPr>
              <a:xfrm>
                <a:off x="6327224" y="1108107"/>
                <a:ext cx="448425" cy="487682"/>
              </a:xfrm>
              <a:prstGeom prst="rect">
                <a:avLst/>
              </a:prstGeom>
              <a:noFill/>
            </p:spPr>
            <p:txBody>
              <a:bodyPr anchor="ctr" bIns="0" lIns="0" rIns="0" rtlCol="0" tIns="0" vert="horz" wrap="square">
                <a:spAutoFit/>
              </a:bodyPr>
              <a:lstStyle/>
              <a:p>
                <a:pPr algn="l"/>
                <a:r>
                  <a:rPr altLang="zh-CN" lang="en-US" smtClean="0" sz="3200">
                    <a:solidFill>
                      <a:srgbClr val="076655"/>
                    </a:solidFill>
                    <a:latin charset="0" panose="020b0806030902050204" pitchFamily="34" typeface="Impact"/>
                    <a:ea charset="-122" panose="020b0503020204020204" typeface="微软雅黑"/>
                  </a:rPr>
                  <a:t>04</a:t>
                </a:r>
              </a:p>
            </p:txBody>
          </p:sp>
          <p:sp>
            <p:nvSpPr>
              <p:cNvPr id="25" name="文本框 22"/>
              <p:cNvSpPr txBox="1"/>
              <p:nvPr/>
            </p:nvSpPr>
            <p:spPr>
              <a:xfrm>
                <a:off x="6242321" y="1516939"/>
                <a:ext cx="573405" cy="213361"/>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cxnSp>
          <p:nvCxnSpPr>
            <p:cNvPr id="22" name="直接连接符 21"/>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文本框 44"/>
            <p:cNvSpPr txBox="1"/>
            <p:nvPr/>
          </p:nvSpPr>
          <p:spPr>
            <a:xfrm>
              <a:off x="5107653" y="1229705"/>
              <a:ext cx="1914639" cy="397764"/>
            </a:xfrm>
            <a:prstGeom prst="rect">
              <a:avLst/>
            </a:prstGeom>
            <a:noFill/>
          </p:spPr>
          <p:txBody>
            <a:bodyPr bIns="45720" lIns="91440" rIns="91440" rtlCol="0" tIns="45720" wrap="square">
              <a:spAutoFit/>
            </a:bodyPr>
            <a:lstStyle/>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p:txBody>
        </p:sp>
      </p:grpSp>
      <p:grpSp>
        <p:nvGrpSpPr>
          <p:cNvPr id="26" name="组合 25"/>
          <p:cNvGrpSpPr/>
          <p:nvPr/>
        </p:nvGrpSpPr>
        <p:grpSpPr>
          <a:xfrm>
            <a:off x="8318240" y="2632965"/>
            <a:ext cx="3188068" cy="669938"/>
            <a:chOff x="4631242" y="1185350"/>
            <a:chExt cx="2391051" cy="502454"/>
          </a:xfrm>
        </p:grpSpPr>
        <p:grpSp>
          <p:nvGrpSpPr>
            <p:cNvPr id="27" name="组合 26"/>
            <p:cNvGrpSpPr/>
            <p:nvPr/>
          </p:nvGrpSpPr>
          <p:grpSpPr>
            <a:xfrm>
              <a:off x="4631242" y="1185350"/>
              <a:ext cx="428149" cy="468310"/>
              <a:chOff x="6242320" y="1105885"/>
              <a:chExt cx="570865" cy="624415"/>
            </a:xfrm>
          </p:grpSpPr>
          <p:sp>
            <p:nvSpPr>
              <p:cNvPr id="30" name="TextBox 6"/>
              <p:cNvSpPr txBox="1"/>
              <p:nvPr/>
            </p:nvSpPr>
            <p:spPr>
              <a:xfrm>
                <a:off x="6327224" y="1108107"/>
                <a:ext cx="448425" cy="487682"/>
              </a:xfrm>
              <a:prstGeom prst="rect">
                <a:avLst/>
              </a:prstGeom>
              <a:noFill/>
            </p:spPr>
            <p:txBody>
              <a:bodyPr anchor="ctr" bIns="0" lIns="0" rIns="0" rtlCol="0" tIns="0" vert="horz" wrap="square">
                <a:spAutoFit/>
              </a:bodyPr>
              <a:lstStyle/>
              <a:p>
                <a:pPr algn="l"/>
                <a:r>
                  <a:rPr altLang="zh-CN" lang="en-US" smtClean="0" sz="3200">
                    <a:solidFill>
                      <a:srgbClr val="076655"/>
                    </a:solidFill>
                    <a:latin charset="0" panose="020b0806030902050204" pitchFamily="34" typeface="Impact"/>
                    <a:ea charset="-122" panose="020b0503020204020204" typeface="微软雅黑"/>
                  </a:rPr>
                  <a:t>05</a:t>
                </a:r>
              </a:p>
            </p:txBody>
          </p:sp>
          <p:sp>
            <p:nvSpPr>
              <p:cNvPr id="31" name="文本框 22"/>
              <p:cNvSpPr txBox="1"/>
              <p:nvPr/>
            </p:nvSpPr>
            <p:spPr>
              <a:xfrm>
                <a:off x="6242319" y="1516939"/>
                <a:ext cx="573405" cy="213361"/>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cxnSp>
          <p:nvCxnSpPr>
            <p:cNvPr id="28" name="直接连接符 27"/>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文本框 44"/>
            <p:cNvSpPr txBox="1"/>
            <p:nvPr/>
          </p:nvSpPr>
          <p:spPr>
            <a:xfrm>
              <a:off x="5107655" y="1229705"/>
              <a:ext cx="1914639" cy="397764"/>
            </a:xfrm>
            <a:prstGeom prst="rect">
              <a:avLst/>
            </a:prstGeom>
            <a:noFill/>
          </p:spPr>
          <p:txBody>
            <a:bodyPr bIns="45720" lIns="91440" rIns="91440" rtlCol="0" tIns="45720" wrap="square">
              <a:spAutoFit/>
            </a:bodyPr>
            <a:lstStyle/>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p:txBody>
        </p:sp>
      </p:grpSp>
      <p:grpSp>
        <p:nvGrpSpPr>
          <p:cNvPr id="32" name="组合 31"/>
          <p:cNvGrpSpPr/>
          <p:nvPr/>
        </p:nvGrpSpPr>
        <p:grpSpPr>
          <a:xfrm>
            <a:off x="8573162" y="4294739"/>
            <a:ext cx="3188068" cy="669938"/>
            <a:chOff x="4631242" y="1185350"/>
            <a:chExt cx="2391051" cy="502454"/>
          </a:xfrm>
        </p:grpSpPr>
        <p:grpSp>
          <p:nvGrpSpPr>
            <p:cNvPr id="33" name="组合 32"/>
            <p:cNvGrpSpPr/>
            <p:nvPr/>
          </p:nvGrpSpPr>
          <p:grpSpPr>
            <a:xfrm>
              <a:off x="4631242" y="1185350"/>
              <a:ext cx="428149" cy="468310"/>
              <a:chOff x="6242320" y="1105885"/>
              <a:chExt cx="570865" cy="624415"/>
            </a:xfrm>
          </p:grpSpPr>
          <p:sp>
            <p:nvSpPr>
              <p:cNvPr id="36" name="TextBox 6"/>
              <p:cNvSpPr txBox="1"/>
              <p:nvPr/>
            </p:nvSpPr>
            <p:spPr>
              <a:xfrm>
                <a:off x="6327225" y="1108107"/>
                <a:ext cx="448425" cy="487682"/>
              </a:xfrm>
              <a:prstGeom prst="rect">
                <a:avLst/>
              </a:prstGeom>
              <a:noFill/>
            </p:spPr>
            <p:txBody>
              <a:bodyPr anchor="ctr" bIns="0" lIns="0" rIns="0" rtlCol="0" tIns="0" vert="horz" wrap="square">
                <a:spAutoFit/>
              </a:bodyPr>
              <a:lstStyle/>
              <a:p>
                <a:pPr algn="l"/>
                <a:r>
                  <a:rPr altLang="zh-CN" lang="en-US" smtClean="0" sz="3200">
                    <a:solidFill>
                      <a:srgbClr val="076655"/>
                    </a:solidFill>
                    <a:latin charset="0" panose="020b0806030902050204" pitchFamily="34" typeface="Impact"/>
                    <a:ea charset="-122" panose="020b0503020204020204" typeface="微软雅黑"/>
                  </a:rPr>
                  <a:t>06</a:t>
                </a:r>
              </a:p>
            </p:txBody>
          </p:sp>
          <p:sp>
            <p:nvSpPr>
              <p:cNvPr id="37" name="文本框 22"/>
              <p:cNvSpPr txBox="1"/>
              <p:nvPr/>
            </p:nvSpPr>
            <p:spPr>
              <a:xfrm>
                <a:off x="6242322" y="1516939"/>
                <a:ext cx="573405" cy="213361"/>
              </a:xfrm>
              <a:prstGeom prst="rect">
                <a:avLst/>
              </a:prstGeom>
              <a:noFill/>
            </p:spPr>
            <p:txBody>
              <a:bodyPr rtlCol="0" wrap="none">
                <a:spAutoFit/>
              </a:bodyPr>
              <a:lstStyle/>
              <a:p>
                <a:r>
                  <a:rPr altLang="zh-CN" b="1" lang="en-US" sz="800">
                    <a:solidFill>
                      <a:srgbClr val="818181"/>
                    </a:solidFill>
                    <a:latin charset="-34" panose="020b0502040204020203" pitchFamily="34" typeface="Leelawadee"/>
                    <a:cs charset="-34" panose="020b0502040204020203" pitchFamily="34" typeface="Leelawadee"/>
                  </a:rPr>
                  <a:t>OPTION</a:t>
                </a:r>
              </a:p>
            </p:txBody>
          </p:sp>
        </p:grpSp>
        <p:cxnSp>
          <p:nvCxnSpPr>
            <p:cNvPr id="34" name="直接连接符 33"/>
            <p:cNvCxnSpPr/>
            <p:nvPr/>
          </p:nvCxnSpPr>
          <p:spPr>
            <a:xfrm flipV="1">
              <a:off x="4663083" y="1678306"/>
              <a:ext cx="1944332" cy="9498"/>
            </a:xfrm>
            <a:prstGeom prst="line">
              <a:avLst/>
            </a:prstGeom>
            <a:ln w="12700">
              <a:solidFill>
                <a:schemeClr val="bg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文本框 44"/>
            <p:cNvSpPr txBox="1"/>
            <p:nvPr/>
          </p:nvSpPr>
          <p:spPr>
            <a:xfrm>
              <a:off x="5107655" y="1229705"/>
              <a:ext cx="1914639" cy="397764"/>
            </a:xfrm>
            <a:prstGeom prst="rect">
              <a:avLst/>
            </a:prstGeom>
            <a:noFill/>
          </p:spPr>
          <p:txBody>
            <a:bodyPr bIns="45720" lIns="91440" rIns="91440" rtlCol="0" tIns="45720" wrap="square">
              <a:spAutoFit/>
            </a:bodyPr>
            <a:lstStyle/>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a:p>
              <a:pPr>
                <a:lnSpc>
                  <a:spcPct val="120000"/>
                </a:lnSpc>
              </a:pPr>
              <a:r>
                <a:rPr altLang="en-US" lang="zh-CN" sz="1200">
                  <a:solidFill>
                    <a:schemeClr val="tx1"/>
                  </a:solidFill>
                  <a:latin charset="-122" panose="020b0503020204020204" typeface="微软雅黑"/>
                  <a:ea charset="-122" panose="020b0503020204020204" typeface="微软雅黑"/>
                  <a:cs charset="-34" panose="020b0502040204020203" pitchFamily="34" typeface="Leelawadee"/>
                </a:rPr>
                <a:t>在此添加内容在此添加内容</a:t>
              </a:r>
            </a:p>
          </p:txBody>
        </p:sp>
      </p:grpSp>
      <p:grpSp>
        <p:nvGrpSpPr>
          <p:cNvPr id="38" name="Group 97"/>
          <p:cNvGrpSpPr/>
          <p:nvPr/>
        </p:nvGrpSpPr>
        <p:grpSpPr>
          <a:xfrm>
            <a:off x="3503947" y="1910245"/>
            <a:ext cx="4978903" cy="4687107"/>
            <a:chOff x="12765924" y="3578459"/>
            <a:chExt cx="9438091" cy="8888824"/>
          </a:xfrm>
        </p:grpSpPr>
        <p:sp>
          <p:nvSpPr>
            <p:cNvPr id="39" name="Block Arc 37"/>
            <p:cNvSpPr/>
            <p:nvPr/>
          </p:nvSpPr>
          <p:spPr>
            <a:xfrm>
              <a:off x="13077734" y="3659516"/>
              <a:ext cx="8806228" cy="8807767"/>
            </a:xfrm>
            <a:prstGeom prst="blockArc">
              <a:avLst>
                <a:gd fmla="val 8826967" name="adj1"/>
                <a:gd fmla="val 1986563" name="adj2"/>
                <a:gd fmla="val 19223" name="adj3"/>
              </a:avLst>
            </a:prstGeom>
            <a:solidFill>
              <a:srgbClr val="076655"/>
            </a:solidFill>
            <a:ln algn="ctr" cap="flat" cmpd="sng" w="12700">
              <a:noFill/>
              <a:prstDash val="solid"/>
              <a:miter lim="800000"/>
            </a:ln>
            <a:effectLst/>
          </p:spPr>
          <p:txBody>
            <a:bodyPr anchor="ctr"/>
            <a:lstStyle/>
            <a:p>
              <a:pPr algn="ct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7E7E7E"/>
                </a:solidFill>
                <a:effectLst/>
                <a:uLnTx/>
                <a:uFillTx/>
                <a:latin typeface="Raleway Light"/>
                <a:ea typeface="+mn-ea"/>
                <a:cs typeface="+mn-cs"/>
              </a:endParaRPr>
            </a:p>
          </p:txBody>
        </p:sp>
        <p:sp>
          <p:nvSpPr>
            <p:cNvPr id="40" name="Block Arc 38"/>
            <p:cNvSpPr/>
            <p:nvPr/>
          </p:nvSpPr>
          <p:spPr>
            <a:xfrm>
              <a:off x="13077734" y="3659516"/>
              <a:ext cx="8806228" cy="8807767"/>
            </a:xfrm>
            <a:prstGeom prst="blockArc">
              <a:avLst>
                <a:gd fmla="val 11218752" name="adj1"/>
                <a:gd fmla="val 1986563" name="adj2"/>
                <a:gd fmla="val 19223" name="adj3"/>
              </a:avLst>
            </a:prstGeom>
            <a:solidFill>
              <a:schemeClr val="bg1">
                <a:lumMod val="65000"/>
              </a:schemeClr>
            </a:solidFill>
            <a:ln algn="ctr" cap="flat" cmpd="sng" w="12700">
              <a:noFill/>
              <a:prstDash val="solid"/>
              <a:miter lim="800000"/>
            </a:ln>
            <a:effectLst/>
          </p:spPr>
          <p:txBody>
            <a:bodyPr anchor="ctr"/>
            <a:lstStyle/>
            <a:p>
              <a:pPr algn="ct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7E7E7E"/>
                </a:solidFill>
                <a:effectLst/>
                <a:uLnTx/>
                <a:uFillTx/>
                <a:latin typeface="Raleway Light"/>
                <a:ea typeface="+mn-ea"/>
                <a:cs typeface="+mn-cs"/>
              </a:endParaRPr>
            </a:p>
          </p:txBody>
        </p:sp>
        <p:sp>
          <p:nvSpPr>
            <p:cNvPr id="41" name="Block Arc 39"/>
            <p:cNvSpPr/>
            <p:nvPr/>
          </p:nvSpPr>
          <p:spPr>
            <a:xfrm>
              <a:off x="13077734" y="3659516"/>
              <a:ext cx="8806228" cy="8807767"/>
            </a:xfrm>
            <a:prstGeom prst="blockArc">
              <a:avLst>
                <a:gd fmla="val 13722802" name="adj1"/>
                <a:gd fmla="val 1986563" name="adj2"/>
                <a:gd fmla="val 19223" name="adj3"/>
              </a:avLst>
            </a:prstGeom>
            <a:solidFill>
              <a:schemeClr val="bg1">
                <a:lumMod val="75000"/>
              </a:schemeClr>
            </a:solidFill>
            <a:ln algn="ctr" cap="flat" cmpd="sng" w="12700">
              <a:noFill/>
              <a:prstDash val="solid"/>
              <a:miter lim="800000"/>
            </a:ln>
            <a:effectLst/>
          </p:spPr>
          <p:txBody>
            <a:bodyPr anchor="ctr"/>
            <a:lstStyle/>
            <a:p>
              <a:pPr algn="ct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7E7E7E"/>
                </a:solidFill>
                <a:effectLst/>
                <a:uLnTx/>
                <a:uFillTx/>
                <a:latin typeface="Raleway Light"/>
                <a:ea typeface="+mn-ea"/>
                <a:cs typeface="+mn-cs"/>
              </a:endParaRPr>
            </a:p>
          </p:txBody>
        </p:sp>
        <p:sp>
          <p:nvSpPr>
            <p:cNvPr id="42" name="Block Arc 40"/>
            <p:cNvSpPr/>
            <p:nvPr/>
          </p:nvSpPr>
          <p:spPr>
            <a:xfrm>
              <a:off x="13077734" y="3659516"/>
              <a:ext cx="8806228" cy="8807767"/>
            </a:xfrm>
            <a:prstGeom prst="blockArc">
              <a:avLst>
                <a:gd fmla="val 16218384" name="adj1"/>
                <a:gd fmla="val 1986563" name="adj2"/>
                <a:gd fmla="val 19223" name="adj3"/>
              </a:avLst>
            </a:prstGeom>
            <a:solidFill>
              <a:srgbClr val="076655"/>
            </a:solidFill>
            <a:ln algn="ctr" cap="flat" cmpd="sng" w="12700">
              <a:noFill/>
              <a:prstDash val="solid"/>
              <a:miter lim="800000"/>
            </a:ln>
            <a:effectLst/>
          </p:spPr>
          <p:txBody>
            <a:bodyPr anchor="ctr"/>
            <a:lstStyle/>
            <a:p>
              <a:pPr algn="ct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7E7E7E"/>
                </a:solidFill>
                <a:effectLst/>
                <a:uLnTx/>
                <a:uFillTx/>
                <a:latin typeface="Raleway Light"/>
                <a:ea typeface="+mn-ea"/>
                <a:cs typeface="+mn-cs"/>
              </a:endParaRPr>
            </a:p>
          </p:txBody>
        </p:sp>
        <p:sp>
          <p:nvSpPr>
            <p:cNvPr id="43" name="Block Arc 41"/>
            <p:cNvSpPr/>
            <p:nvPr/>
          </p:nvSpPr>
          <p:spPr>
            <a:xfrm>
              <a:off x="13077734" y="3659516"/>
              <a:ext cx="8806228" cy="8807767"/>
            </a:xfrm>
            <a:prstGeom prst="blockArc">
              <a:avLst>
                <a:gd fmla="val 18745087" name="adj1"/>
                <a:gd fmla="val 1986563" name="adj2"/>
                <a:gd fmla="val 19223" name="adj3"/>
              </a:avLst>
            </a:prstGeom>
            <a:solidFill>
              <a:schemeClr val="bg1">
                <a:lumMod val="50000"/>
              </a:schemeClr>
            </a:solidFill>
            <a:ln algn="ctr" cap="flat" cmpd="sng" w="12700">
              <a:noFill/>
              <a:prstDash val="solid"/>
              <a:miter lim="800000"/>
            </a:ln>
            <a:effectLst/>
          </p:spPr>
          <p:txBody>
            <a:bodyPr anchor="ctr"/>
            <a:lstStyle/>
            <a:p>
              <a:pPr algn="ct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7E7E7E"/>
                </a:solidFill>
                <a:effectLst/>
                <a:uLnTx/>
                <a:uFillTx/>
                <a:latin typeface="Raleway Light"/>
                <a:ea typeface="+mn-ea"/>
                <a:cs typeface="+mn-cs"/>
              </a:endParaRPr>
            </a:p>
          </p:txBody>
        </p:sp>
        <p:sp>
          <p:nvSpPr>
            <p:cNvPr id="44" name="Block Arc 42"/>
            <p:cNvSpPr/>
            <p:nvPr/>
          </p:nvSpPr>
          <p:spPr>
            <a:xfrm>
              <a:off x="13077734" y="3659516"/>
              <a:ext cx="8806228" cy="8807767"/>
            </a:xfrm>
            <a:prstGeom prst="blockArc">
              <a:avLst>
                <a:gd fmla="val 21150995" name="adj1"/>
                <a:gd fmla="val 1986563" name="adj2"/>
                <a:gd fmla="val 19223" name="adj3"/>
              </a:avLst>
            </a:prstGeom>
            <a:solidFill>
              <a:srgbClr val="076655"/>
            </a:solidFill>
            <a:ln algn="ctr" cap="flat" cmpd="sng" w="12700">
              <a:noFill/>
              <a:prstDash val="solid"/>
              <a:miter lim="800000"/>
            </a:ln>
            <a:effectLst/>
          </p:spPr>
          <p:txBody>
            <a:bodyPr anchor="ctr"/>
            <a:lstStyle/>
            <a:p>
              <a:pPr algn="ct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srgbClr val="7E7E7E"/>
                </a:solidFill>
                <a:effectLst/>
                <a:uLnTx/>
                <a:uFillTx/>
                <a:latin typeface="Raleway Light"/>
                <a:ea typeface="+mn-ea"/>
                <a:cs typeface="+mn-cs"/>
              </a:endParaRPr>
            </a:p>
          </p:txBody>
        </p:sp>
        <p:sp>
          <p:nvSpPr>
            <p:cNvPr id="45" name="Isosceles Triangle 43"/>
            <p:cNvSpPr/>
            <p:nvPr/>
          </p:nvSpPr>
          <p:spPr>
            <a:xfrm rot="6387854">
              <a:off x="21847528" y="9012760"/>
              <a:ext cx="383304" cy="329667"/>
            </a:xfrm>
            <a:prstGeom prst="triangle">
              <a:avLst/>
            </a:prstGeom>
            <a:solidFill>
              <a:srgbClr val="076655"/>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7E7E7E"/>
                </a:solidFill>
                <a:effectLst/>
                <a:uLnTx/>
                <a:uFillTx/>
                <a:latin typeface="Raleway Light"/>
                <a:ea charset="-128" panose="020b0600070205080204" pitchFamily="34" typeface="MS PGothic"/>
                <a:cs typeface="+mn-cs"/>
              </a:endParaRPr>
            </a:p>
          </p:txBody>
        </p:sp>
        <p:sp>
          <p:nvSpPr>
            <p:cNvPr id="46" name="Isosceles Triangle 44"/>
            <p:cNvSpPr/>
            <p:nvPr/>
          </p:nvSpPr>
          <p:spPr>
            <a:xfrm flipH="1" rot="15212146">
              <a:off x="12739105" y="9012760"/>
              <a:ext cx="383304" cy="329667"/>
            </a:xfrm>
            <a:prstGeom prst="triangle">
              <a:avLst/>
            </a:prstGeom>
            <a:solidFill>
              <a:srgbClr val="076655"/>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7E7E7E"/>
                </a:solidFill>
                <a:effectLst/>
                <a:uLnTx/>
                <a:uFillTx/>
                <a:latin typeface="Raleway Light"/>
                <a:ea charset="-128" panose="020b0600070205080204" pitchFamily="34" typeface="MS PGothic"/>
                <a:cs typeface="+mn-cs"/>
              </a:endParaRPr>
            </a:p>
          </p:txBody>
        </p:sp>
        <p:sp>
          <p:nvSpPr>
            <p:cNvPr id="47" name="Isosceles Triangle 45"/>
            <p:cNvSpPr/>
            <p:nvPr/>
          </p:nvSpPr>
          <p:spPr>
            <a:xfrm rot="3806845">
              <a:off x="21462918" y="5723758"/>
              <a:ext cx="383304" cy="329667"/>
            </a:xfrm>
            <a:prstGeom prst="triangle">
              <a:avLst/>
            </a:prstGeom>
            <a:solidFill>
              <a:srgbClr val="076655"/>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7E7E7E"/>
                </a:solidFill>
                <a:effectLst/>
                <a:uLnTx/>
                <a:uFillTx/>
                <a:latin typeface="Raleway Light"/>
                <a:ea charset="-128" panose="020b0600070205080204" pitchFamily="34" typeface="MS PGothic"/>
                <a:cs typeface="+mn-cs"/>
              </a:endParaRPr>
            </a:p>
          </p:txBody>
        </p:sp>
        <p:sp>
          <p:nvSpPr>
            <p:cNvPr id="48" name="Isosceles Triangle 46"/>
            <p:cNvSpPr/>
            <p:nvPr/>
          </p:nvSpPr>
          <p:spPr>
            <a:xfrm flipH="1" rot="17793156">
              <a:off x="13177289" y="5723758"/>
              <a:ext cx="383304" cy="329667"/>
            </a:xfrm>
            <a:prstGeom prst="triangle">
              <a:avLst/>
            </a:prstGeom>
            <a:solidFill>
              <a:srgbClr val="076655"/>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7E7E7E"/>
                </a:solidFill>
                <a:effectLst/>
                <a:uLnTx/>
                <a:uFillTx/>
                <a:latin typeface="Raleway Light"/>
                <a:ea charset="-128" panose="020b0600070205080204" pitchFamily="34" typeface="MS PGothic"/>
                <a:cs typeface="+mn-cs"/>
              </a:endParaRPr>
            </a:p>
          </p:txBody>
        </p:sp>
        <p:sp>
          <p:nvSpPr>
            <p:cNvPr id="49" name="Isosceles Triangle 47"/>
            <p:cNvSpPr/>
            <p:nvPr/>
          </p:nvSpPr>
          <p:spPr>
            <a:xfrm rot="1344356">
              <a:off x="19160089" y="3578459"/>
              <a:ext cx="383237" cy="331098"/>
            </a:xfrm>
            <a:prstGeom prst="triangle">
              <a:avLst/>
            </a:prstGeom>
            <a:solidFill>
              <a:srgbClr val="076655"/>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7E7E7E"/>
                </a:solidFill>
                <a:effectLst/>
                <a:uLnTx/>
                <a:uFillTx/>
                <a:latin typeface="Raleway Light"/>
                <a:ea charset="-128" panose="020b0600070205080204" pitchFamily="34" typeface="MS PGothic"/>
                <a:cs typeface="+mn-cs"/>
              </a:endParaRPr>
            </a:p>
          </p:txBody>
        </p:sp>
        <p:sp>
          <p:nvSpPr>
            <p:cNvPr id="50" name="Isosceles Triangle 48"/>
            <p:cNvSpPr/>
            <p:nvPr/>
          </p:nvSpPr>
          <p:spPr>
            <a:xfrm flipH="1" rot="20255644">
              <a:off x="15521391" y="3578459"/>
              <a:ext cx="383238" cy="331098"/>
            </a:xfrm>
            <a:prstGeom prst="triangle">
              <a:avLst/>
            </a:prstGeom>
            <a:solidFill>
              <a:srgbClr val="076655"/>
            </a:solidFill>
            <a:ln algn="ctr" cap="flat" cmpd="sng" w="12700">
              <a:noFill/>
              <a:prstDash val="solid"/>
              <a:miter lim="800000"/>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zh-CN" b="0" baseline="0" cap="none" i="0" kern="0" kumimoji="0" lang="zh-CN" noProof="0" normalizeH="0" spc="0" strike="noStrike" sz="2400" u="none">
                <a:ln>
                  <a:noFill/>
                </a:ln>
                <a:solidFill>
                  <a:srgbClr val="7E7E7E"/>
                </a:solidFill>
                <a:effectLst/>
                <a:uLnTx/>
                <a:uFillTx/>
                <a:latin typeface="Raleway Light"/>
                <a:ea charset="-128" panose="020b0600070205080204" pitchFamily="34" typeface="MS PGothic"/>
                <a:cs typeface="+mn-cs"/>
              </a:endParaRPr>
            </a:p>
          </p:txBody>
        </p:sp>
        <p:sp>
          <p:nvSpPr>
            <p:cNvPr id="51" name="Freeform 8"/>
            <p:cNvSpPr>
              <a:spLocks noEditPoints="1"/>
            </p:cNvSpPr>
            <p:nvPr/>
          </p:nvSpPr>
          <p:spPr bwMode="auto">
            <a:xfrm>
              <a:off x="13666660" y="8303869"/>
              <a:ext cx="736212" cy="844841"/>
            </a:xfrm>
            <a:custGeom>
              <a:gdLst>
                <a:gd fmla="*/ 2147483647 w 192" name="T0"/>
                <a:gd fmla="*/ 516147929 h 220" name="T1"/>
                <a:gd fmla="*/ 2147483647 w 192" name="T2"/>
                <a:gd fmla="*/ 132724521 h 220" name="T3"/>
                <a:gd fmla="*/ 2147483647 w 192" name="T4"/>
                <a:gd fmla="*/ 0 h 220" name="T5"/>
                <a:gd fmla="*/ 499899451 w 192" name="T6"/>
                <a:gd fmla="*/ 0 h 220" name="T7"/>
                <a:gd fmla="*/ 308760411 w 192" name="T8"/>
                <a:gd fmla="*/ 132724521 h 220" name="T9"/>
                <a:gd fmla="*/ 191139041 w 192" name="T10"/>
                <a:gd fmla="*/ 516147929 h 220" name="T11"/>
                <a:gd fmla="*/ 0 w 192" name="T12"/>
                <a:gd fmla="*/ 707857712 h 220" name="T13"/>
                <a:gd fmla="*/ 0 w 192" name="T14"/>
                <a:gd fmla="*/ 1017545701 h 220" name="T15"/>
                <a:gd fmla="*/ 191139041 w 192" name="T16"/>
                <a:gd fmla="*/ 1209255485 h 220" name="T17"/>
                <a:gd fmla="*/ 308760411 w 192" name="T18"/>
                <a:gd fmla="*/ 1209255485 h 220" name="T19"/>
                <a:gd fmla="*/ 294059177 w 192" name="T20"/>
                <a:gd fmla="*/ 1238751956 h 220" name="T21"/>
                <a:gd fmla="*/ 499899451 w 192" name="T22"/>
                <a:gd fmla="*/ 2147483647 h 220" name="T23"/>
                <a:gd fmla="*/ 705739725 w 192" name="T24"/>
                <a:gd fmla="*/ 2147483647 h 220" name="T25"/>
                <a:gd fmla="*/ 2117219176 w 192" name="T26"/>
                <a:gd fmla="*/ 2147483647 h 220" name="T27"/>
                <a:gd fmla="*/ 2147483647 w 192" name="T28"/>
                <a:gd fmla="*/ 2147483647 h 220" name="T29"/>
                <a:gd fmla="*/ 2147483647 w 192" name="T30"/>
                <a:gd fmla="*/ 1238751956 h 220" name="T31"/>
                <a:gd fmla="*/ 2147483647 w 192" name="T32"/>
                <a:gd fmla="*/ 1209255485 h 220" name="T33"/>
                <a:gd fmla="*/ 2147483647 w 192" name="T34"/>
                <a:gd fmla="*/ 1209255485 h 220" name="T35"/>
                <a:gd fmla="*/ 2147483647 w 192" name="T36"/>
                <a:gd fmla="*/ 1017545701 h 220" name="T37"/>
                <a:gd fmla="*/ 2147483647 w 192" name="T38"/>
                <a:gd fmla="*/ 707857712 h 220" name="T39"/>
                <a:gd fmla="*/ 2147483647 w 192" name="T40"/>
                <a:gd fmla="*/ 516147929 h 220" name="T41"/>
                <a:gd fmla="*/ 499899451 w 192" name="T42"/>
                <a:gd fmla="*/ 206459939 h 220" name="T43"/>
                <a:gd fmla="*/ 2147483647 w 192" name="T44"/>
                <a:gd fmla="*/ 206459939 h 220" name="T45"/>
                <a:gd fmla="*/ 2147483647 w 192" name="T46"/>
                <a:gd fmla="*/ 501397773 h 220" name="T47"/>
                <a:gd fmla="*/ 396979314 w 192" name="T48"/>
                <a:gd fmla="*/ 501397773 h 220" name="T49"/>
                <a:gd fmla="*/ 499899451 w 192" name="T50"/>
                <a:gd fmla="*/ 206459939 h 220" name="T51"/>
                <a:gd fmla="*/ 705739725 w 192" name="T52"/>
                <a:gd fmla="*/ 2147483647 h 220" name="T53"/>
                <a:gd fmla="*/ 676333424 w 192" name="T54"/>
                <a:gd fmla="*/ 2147483647 h 220" name="T55"/>
                <a:gd fmla="*/ 2146625477 w 192" name="T56"/>
                <a:gd fmla="*/ 2147483647 h 220" name="T57"/>
                <a:gd fmla="*/ 2117219176 w 192" name="T58"/>
                <a:gd fmla="*/ 2147483647 h 220" name="T59"/>
                <a:gd fmla="*/ 705739725 w 192" name="T60"/>
                <a:gd fmla="*/ 2147483647 h 220" name="T61"/>
                <a:gd fmla="*/ 2147483647 w 192" name="T62"/>
                <a:gd fmla="*/ 2147483647 h 220" name="T63"/>
                <a:gd fmla="*/ 661632191 w 192" name="T64"/>
                <a:gd fmla="*/ 2147483647 h 220" name="T65"/>
                <a:gd fmla="*/ 544006986 w 192" name="T66"/>
                <a:gd fmla="*/ 1622175364 h 220" name="T67"/>
                <a:gd fmla="*/ 2147483647 w 192" name="T68"/>
                <a:gd fmla="*/ 1622175364 h 220" name="T69"/>
                <a:gd fmla="*/ 2147483647 w 192" name="T70"/>
                <a:gd fmla="*/ 2147483647 h 220" name="T71"/>
                <a:gd fmla="*/ 2147483647 w 192" name="T72"/>
                <a:gd fmla="*/ 1518943474 h 220" name="T73"/>
                <a:gd fmla="*/ 529305753 w 192" name="T74"/>
                <a:gd fmla="*/ 1518943474 h 220" name="T75"/>
                <a:gd fmla="*/ 499899451 w 192" name="T76"/>
                <a:gd fmla="*/ 1209255485 h 220" name="T77"/>
                <a:gd fmla="*/ 2147483647 w 192" name="T78"/>
                <a:gd fmla="*/ 1209255485 h 220" name="T79"/>
                <a:gd fmla="*/ 2147483647 w 192" name="T80"/>
                <a:gd fmla="*/ 1518943474 h 220" name="T81"/>
                <a:gd fmla="*/ 2147483647 w 192" name="T82"/>
                <a:gd fmla="*/ 1017545701 h 220" name="T83"/>
                <a:gd fmla="*/ 191139041 w 192" name="T84"/>
                <a:gd fmla="*/ 1017545701 h 220" name="T85"/>
                <a:gd fmla="*/ 191139041 w 192" name="T86"/>
                <a:gd fmla="*/ 707857712 h 220" name="T87"/>
                <a:gd fmla="*/ 2147483647 w 192" name="T88"/>
                <a:gd fmla="*/ 707857712 h 220" name="T89"/>
                <a:gd fmla="*/ 2147483647 w 192" name="T90"/>
                <a:gd fmla="*/ 1017545701 h 22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220" w="192">
                  <a:moveTo>
                    <a:pt x="179" y="35"/>
                  </a:moveTo>
                  <a:cubicBezTo>
                    <a:pt x="171" y="9"/>
                    <a:pt x="171" y="9"/>
                    <a:pt x="171" y="9"/>
                  </a:cubicBezTo>
                  <a:cubicBezTo>
                    <a:pt x="169" y="4"/>
                    <a:pt x="164" y="0"/>
                    <a:pt x="158" y="0"/>
                  </a:cubicBezTo>
                  <a:cubicBezTo>
                    <a:pt x="34" y="0"/>
                    <a:pt x="34" y="0"/>
                    <a:pt x="34" y="0"/>
                  </a:cubicBezTo>
                  <a:cubicBezTo>
                    <a:pt x="28" y="0"/>
                    <a:pt x="23" y="4"/>
                    <a:pt x="21" y="9"/>
                  </a:cubicBezTo>
                  <a:cubicBezTo>
                    <a:pt x="13" y="35"/>
                    <a:pt x="13" y="35"/>
                    <a:pt x="13" y="35"/>
                  </a:cubicBezTo>
                  <a:cubicBezTo>
                    <a:pt x="5" y="35"/>
                    <a:pt x="0" y="41"/>
                    <a:pt x="0" y="48"/>
                  </a:cubicBezTo>
                  <a:cubicBezTo>
                    <a:pt x="0" y="69"/>
                    <a:pt x="0" y="69"/>
                    <a:pt x="0" y="69"/>
                  </a:cubicBezTo>
                  <a:cubicBezTo>
                    <a:pt x="0" y="76"/>
                    <a:pt x="6" y="82"/>
                    <a:pt x="13" y="82"/>
                  </a:cubicBezTo>
                  <a:cubicBezTo>
                    <a:pt x="21" y="82"/>
                    <a:pt x="21" y="82"/>
                    <a:pt x="21" y="82"/>
                  </a:cubicBezTo>
                  <a:cubicBezTo>
                    <a:pt x="21" y="83"/>
                    <a:pt x="20" y="83"/>
                    <a:pt x="20" y="84"/>
                  </a:cubicBezTo>
                  <a:cubicBezTo>
                    <a:pt x="34" y="208"/>
                    <a:pt x="34" y="208"/>
                    <a:pt x="34" y="208"/>
                  </a:cubicBezTo>
                  <a:cubicBezTo>
                    <a:pt x="35" y="215"/>
                    <a:pt x="41" y="220"/>
                    <a:pt x="48" y="220"/>
                  </a:cubicBezTo>
                  <a:cubicBezTo>
                    <a:pt x="144" y="220"/>
                    <a:pt x="144" y="220"/>
                    <a:pt x="144" y="220"/>
                  </a:cubicBezTo>
                  <a:cubicBezTo>
                    <a:pt x="151" y="220"/>
                    <a:pt x="157" y="215"/>
                    <a:pt x="158" y="208"/>
                  </a:cubicBezTo>
                  <a:cubicBezTo>
                    <a:pt x="172" y="84"/>
                    <a:pt x="172" y="84"/>
                    <a:pt x="172" y="84"/>
                  </a:cubicBezTo>
                  <a:cubicBezTo>
                    <a:pt x="172" y="83"/>
                    <a:pt x="171" y="83"/>
                    <a:pt x="171" y="82"/>
                  </a:cubicBezTo>
                  <a:cubicBezTo>
                    <a:pt x="179" y="82"/>
                    <a:pt x="179" y="82"/>
                    <a:pt x="179" y="82"/>
                  </a:cubicBezTo>
                  <a:cubicBezTo>
                    <a:pt x="186" y="82"/>
                    <a:pt x="192" y="76"/>
                    <a:pt x="192" y="69"/>
                  </a:cubicBezTo>
                  <a:cubicBezTo>
                    <a:pt x="192" y="48"/>
                    <a:pt x="192" y="48"/>
                    <a:pt x="192" y="48"/>
                  </a:cubicBezTo>
                  <a:cubicBezTo>
                    <a:pt x="192" y="41"/>
                    <a:pt x="186" y="35"/>
                    <a:pt x="179" y="35"/>
                  </a:cubicBezTo>
                  <a:close/>
                  <a:moveTo>
                    <a:pt x="34" y="14"/>
                  </a:moveTo>
                  <a:cubicBezTo>
                    <a:pt x="158" y="14"/>
                    <a:pt x="158" y="14"/>
                    <a:pt x="158" y="14"/>
                  </a:cubicBezTo>
                  <a:cubicBezTo>
                    <a:pt x="165" y="34"/>
                    <a:pt x="165" y="34"/>
                    <a:pt x="165" y="34"/>
                  </a:cubicBezTo>
                  <a:cubicBezTo>
                    <a:pt x="27" y="34"/>
                    <a:pt x="27" y="34"/>
                    <a:pt x="27" y="34"/>
                  </a:cubicBezTo>
                  <a:lnTo>
                    <a:pt x="34" y="14"/>
                  </a:lnTo>
                  <a:close/>
                  <a:moveTo>
                    <a:pt x="48" y="206"/>
                  </a:moveTo>
                  <a:cubicBezTo>
                    <a:pt x="46" y="186"/>
                    <a:pt x="46" y="186"/>
                    <a:pt x="46" y="186"/>
                  </a:cubicBezTo>
                  <a:cubicBezTo>
                    <a:pt x="146" y="186"/>
                    <a:pt x="146" y="186"/>
                    <a:pt x="146" y="186"/>
                  </a:cubicBezTo>
                  <a:cubicBezTo>
                    <a:pt x="144" y="206"/>
                    <a:pt x="144" y="206"/>
                    <a:pt x="144" y="206"/>
                  </a:cubicBezTo>
                  <a:lnTo>
                    <a:pt x="48" y="206"/>
                  </a:lnTo>
                  <a:close/>
                  <a:moveTo>
                    <a:pt x="147" y="179"/>
                  </a:moveTo>
                  <a:cubicBezTo>
                    <a:pt x="45" y="179"/>
                    <a:pt x="45" y="179"/>
                    <a:pt x="45" y="179"/>
                  </a:cubicBezTo>
                  <a:cubicBezTo>
                    <a:pt x="37" y="110"/>
                    <a:pt x="37" y="110"/>
                    <a:pt x="37" y="110"/>
                  </a:cubicBezTo>
                  <a:cubicBezTo>
                    <a:pt x="155" y="110"/>
                    <a:pt x="155" y="110"/>
                    <a:pt x="155" y="110"/>
                  </a:cubicBezTo>
                  <a:lnTo>
                    <a:pt x="147" y="179"/>
                  </a:lnTo>
                  <a:close/>
                  <a:moveTo>
                    <a:pt x="156" y="103"/>
                  </a:moveTo>
                  <a:cubicBezTo>
                    <a:pt x="36" y="103"/>
                    <a:pt x="36" y="103"/>
                    <a:pt x="36" y="103"/>
                  </a:cubicBezTo>
                  <a:cubicBezTo>
                    <a:pt x="34" y="82"/>
                    <a:pt x="34" y="82"/>
                    <a:pt x="34" y="82"/>
                  </a:cubicBezTo>
                  <a:cubicBezTo>
                    <a:pt x="158" y="82"/>
                    <a:pt x="158" y="82"/>
                    <a:pt x="158" y="82"/>
                  </a:cubicBezTo>
                  <a:lnTo>
                    <a:pt x="156" y="103"/>
                  </a:lnTo>
                  <a:close/>
                  <a:moveTo>
                    <a:pt x="179" y="69"/>
                  </a:moveTo>
                  <a:cubicBezTo>
                    <a:pt x="13" y="69"/>
                    <a:pt x="13" y="69"/>
                    <a:pt x="13" y="69"/>
                  </a:cubicBezTo>
                  <a:cubicBezTo>
                    <a:pt x="13" y="48"/>
                    <a:pt x="13" y="48"/>
                    <a:pt x="13" y="48"/>
                  </a:cubicBezTo>
                  <a:cubicBezTo>
                    <a:pt x="179" y="48"/>
                    <a:pt x="179" y="48"/>
                    <a:pt x="179" y="48"/>
                  </a:cubicBezTo>
                  <a:lnTo>
                    <a:pt x="179" y="69"/>
                  </a:lnTo>
                  <a:close/>
                </a:path>
              </a:pathLst>
            </a:custGeom>
            <a:solidFill>
              <a:srgbClr val="FFFFFF"/>
            </a:solidFill>
            <a:ln>
              <a:noFill/>
            </a:ln>
            <a:extLst>
              <a:ext uri="{91240B29-F687-4F45-9708-019B960494DF}">
                <a14:hiddenLine w="9525">
                  <a:solidFill>
                    <a:srgbClr val="000000"/>
                  </a:solidFill>
                  <a:round/>
                </a14:hiddenLine>
              </a:ext>
            </a:extLst>
          </p:spPr>
          <p:txBody>
            <a:bodyPr bIns="121896" lIns="243790" rIns="243790" tIns="121896"/>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grpSp>
          <p:nvGrpSpPr>
            <p:cNvPr id="52" name="Group 66"/>
            <p:cNvGrpSpPr/>
            <p:nvPr/>
          </p:nvGrpSpPr>
          <p:grpSpPr>
            <a:xfrm>
              <a:off x="14015352" y="5922567"/>
              <a:ext cx="645884" cy="936774"/>
              <a:chOff x="-990600" y="3375025"/>
              <a:chExt cx="571500" cy="828675"/>
            </a:xfrm>
            <a:solidFill>
              <a:srgbClr val="FFFFFF"/>
            </a:solidFill>
          </p:grpSpPr>
          <p:sp>
            <p:nvSpPr>
              <p:cNvPr id="63" name="Freeform 5"/>
              <p:cNvSpPr>
                <a:spLocks noEditPoints="1"/>
              </p:cNvSpPr>
              <p:nvPr/>
            </p:nvSpPr>
            <p:spPr bwMode="auto">
              <a:xfrm>
                <a:off x="-990600" y="3375025"/>
                <a:ext cx="571500" cy="828675"/>
              </a:xfrm>
              <a:custGeom>
                <a:gdLst>
                  <a:gd fmla="*/ 131 w 152" name="T0"/>
                  <a:gd fmla="*/ 0 h 220" name="T1"/>
                  <a:gd fmla="*/ 21 w 152" name="T2"/>
                  <a:gd fmla="*/ 0 h 220" name="T3"/>
                  <a:gd fmla="*/ 0 w 152" name="T4"/>
                  <a:gd fmla="*/ 21 h 220" name="T5"/>
                  <a:gd fmla="*/ 0 w 152" name="T6"/>
                  <a:gd fmla="*/ 199 h 220" name="T7"/>
                  <a:gd fmla="*/ 21 w 152" name="T8"/>
                  <a:gd fmla="*/ 220 h 220" name="T9"/>
                  <a:gd fmla="*/ 131 w 152" name="T10"/>
                  <a:gd fmla="*/ 220 h 220" name="T11"/>
                  <a:gd fmla="*/ 152 w 152" name="T12"/>
                  <a:gd fmla="*/ 199 h 220" name="T13"/>
                  <a:gd fmla="*/ 152 w 152" name="T14"/>
                  <a:gd fmla="*/ 21 h 220" name="T15"/>
                  <a:gd fmla="*/ 131 w 152" name="T16"/>
                  <a:gd fmla="*/ 0 h 220" name="T17"/>
                  <a:gd fmla="*/ 138 w 152" name="T18"/>
                  <a:gd fmla="*/ 199 h 220" name="T19"/>
                  <a:gd fmla="*/ 131 w 152" name="T20"/>
                  <a:gd fmla="*/ 206 h 220" name="T21"/>
                  <a:gd fmla="*/ 21 w 152" name="T22"/>
                  <a:gd fmla="*/ 206 h 220" name="T23"/>
                  <a:gd fmla="*/ 14 w 152" name="T24"/>
                  <a:gd fmla="*/ 199 h 220" name="T25"/>
                  <a:gd fmla="*/ 14 w 152" name="T26"/>
                  <a:gd fmla="*/ 186 h 220" name="T27"/>
                  <a:gd fmla="*/ 138 w 152" name="T28"/>
                  <a:gd fmla="*/ 186 h 220" name="T29"/>
                  <a:gd fmla="*/ 138 w 152" name="T30"/>
                  <a:gd fmla="*/ 199 h 220" name="T31"/>
                  <a:gd fmla="*/ 138 w 152" name="T32"/>
                  <a:gd fmla="*/ 179 h 220" name="T33"/>
                  <a:gd fmla="*/ 14 w 152" name="T34"/>
                  <a:gd fmla="*/ 179 h 220" name="T35"/>
                  <a:gd fmla="*/ 14 w 152" name="T36"/>
                  <a:gd fmla="*/ 41 h 220" name="T37"/>
                  <a:gd fmla="*/ 138 w 152" name="T38"/>
                  <a:gd fmla="*/ 41 h 220" name="T39"/>
                  <a:gd fmla="*/ 138 w 152" name="T40"/>
                  <a:gd fmla="*/ 179 h 220" name="T41"/>
                  <a:gd fmla="*/ 138 w 152" name="T42"/>
                  <a:gd fmla="*/ 34 h 220" name="T43"/>
                  <a:gd fmla="*/ 14 w 152" name="T44"/>
                  <a:gd fmla="*/ 34 h 220" name="T45"/>
                  <a:gd fmla="*/ 14 w 152" name="T46"/>
                  <a:gd fmla="*/ 21 h 220" name="T47"/>
                  <a:gd fmla="*/ 21 w 152" name="T48"/>
                  <a:gd fmla="*/ 14 h 220" name="T49"/>
                  <a:gd fmla="*/ 131 w 152" name="T50"/>
                  <a:gd fmla="*/ 14 h 220" name="T51"/>
                  <a:gd fmla="*/ 138 w 152" name="T52"/>
                  <a:gd fmla="*/ 21 h 220" name="T53"/>
                  <a:gd fmla="*/ 138 w 152" name="T54"/>
                  <a:gd fmla="*/ 34 h 22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0" w="152">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sp>
            <p:nvSpPr>
              <p:cNvPr id="64" name="Freeform 6"/>
              <p:cNvSpPr/>
              <p:nvPr/>
            </p:nvSpPr>
            <p:spPr bwMode="auto">
              <a:xfrm>
                <a:off x="-757238" y="3454400"/>
                <a:ext cx="104775" cy="22225"/>
              </a:xfrm>
              <a:custGeom>
                <a:gdLst>
                  <a:gd fmla="*/ 28 w 28" name="T0"/>
                  <a:gd fmla="*/ 3 h 6" name="T1"/>
                  <a:gd fmla="*/ 24 w 28" name="T2"/>
                  <a:gd fmla="*/ 6 h 6" name="T3"/>
                  <a:gd fmla="*/ 4 w 28" name="T4"/>
                  <a:gd fmla="*/ 6 h 6" name="T5"/>
                  <a:gd fmla="*/ 0 w 28" name="T6"/>
                  <a:gd fmla="*/ 3 h 6" name="T7"/>
                  <a:gd fmla="*/ 0 w 28" name="T8"/>
                  <a:gd fmla="*/ 3 h 6" name="T9"/>
                  <a:gd fmla="*/ 4 w 28" name="T10"/>
                  <a:gd fmla="*/ 0 h 6" name="T11"/>
                  <a:gd fmla="*/ 24 w 28" name="T12"/>
                  <a:gd fmla="*/ 0 h 6" name="T13"/>
                  <a:gd fmla="*/ 28 w 28" name="T14"/>
                  <a:gd fmla="*/ 3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28">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sp>
            <p:nvSpPr>
              <p:cNvPr id="65" name="Freeform 7"/>
              <p:cNvSpPr/>
              <p:nvPr/>
            </p:nvSpPr>
            <p:spPr bwMode="auto">
              <a:xfrm>
                <a:off x="-730250" y="4097338"/>
                <a:ext cx="52387" cy="26988"/>
              </a:xfrm>
              <a:custGeom>
                <a:gdLst>
                  <a:gd fmla="*/ 14 w 14" name="T0"/>
                  <a:gd fmla="*/ 4 h 7" name="T1"/>
                  <a:gd fmla="*/ 10 w 14" name="T2"/>
                  <a:gd fmla="*/ 7 h 7" name="T3"/>
                  <a:gd fmla="*/ 4 w 14" name="T4"/>
                  <a:gd fmla="*/ 7 h 7" name="T5"/>
                  <a:gd fmla="*/ 0 w 14" name="T6"/>
                  <a:gd fmla="*/ 4 h 7" name="T7"/>
                  <a:gd fmla="*/ 0 w 14" name="T8"/>
                  <a:gd fmla="*/ 4 h 7" name="T9"/>
                  <a:gd fmla="*/ 4 w 14" name="T10"/>
                  <a:gd fmla="*/ 0 h 7" name="T11"/>
                  <a:gd fmla="*/ 10 w 14" name="T12"/>
                  <a:gd fmla="*/ 0 h 7" name="T13"/>
                  <a:gd fmla="*/ 14 w 14" name="T14"/>
                  <a:gd fmla="*/ 4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4">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grpSp>
        <p:grpSp>
          <p:nvGrpSpPr>
            <p:cNvPr id="53" name="Group 70"/>
            <p:cNvGrpSpPr/>
            <p:nvPr/>
          </p:nvGrpSpPr>
          <p:grpSpPr>
            <a:xfrm>
              <a:off x="20359644" y="6024200"/>
              <a:ext cx="550847" cy="800628"/>
              <a:chOff x="-1587" y="-1587"/>
              <a:chExt cx="4211637" cy="6119812"/>
            </a:xfrm>
            <a:solidFill>
              <a:srgbClr val="FFFFFF"/>
            </a:solidFill>
          </p:grpSpPr>
          <p:sp>
            <p:nvSpPr>
              <p:cNvPr id="61" name="Freeform 39"/>
              <p:cNvSpPr>
                <a:spLocks noEditPoints="1"/>
              </p:cNvSpPr>
              <p:nvPr/>
            </p:nvSpPr>
            <p:spPr bwMode="auto">
              <a:xfrm>
                <a:off x="-1587" y="-1587"/>
                <a:ext cx="4211637" cy="6119812"/>
              </a:xfrm>
              <a:custGeom>
                <a:gdLst>
                  <a:gd fmla="*/ 560 w 1120" name="T0"/>
                  <a:gd fmla="*/ 0 h 1629" name="T1"/>
                  <a:gd fmla="*/ 0 w 1120" name="T2"/>
                  <a:gd fmla="*/ 560 h 1629" name="T3"/>
                  <a:gd fmla="*/ 256 w 1120" name="T4"/>
                  <a:gd fmla="*/ 1174 h 1629" name="T5"/>
                  <a:gd fmla="*/ 560 w 1120" name="T6"/>
                  <a:gd fmla="*/ 1629 h 1629" name="T7"/>
                  <a:gd fmla="*/ 864 w 1120" name="T8"/>
                  <a:gd fmla="*/ 1175 h 1629" name="T9"/>
                  <a:gd fmla="*/ 1120 w 1120" name="T10"/>
                  <a:gd fmla="*/ 560 h 1629" name="T11"/>
                  <a:gd fmla="*/ 560 w 1120" name="T12"/>
                  <a:gd fmla="*/ 0 h 1629" name="T13"/>
                  <a:gd fmla="*/ 692 w 1120" name="T14"/>
                  <a:gd fmla="*/ 1383 h 1629" name="T15"/>
                  <a:gd fmla="*/ 440 w 1120" name="T16"/>
                  <a:gd fmla="*/ 1415 h 1629" name="T17"/>
                  <a:gd fmla="*/ 409 w 1120" name="T18"/>
                  <a:gd fmla="*/ 1319 h 1629" name="T19"/>
                  <a:gd fmla="*/ 409 w 1120" name="T20"/>
                  <a:gd fmla="*/ 1317 h 1629" name="T21"/>
                  <a:gd fmla="*/ 724 w 1120" name="T22"/>
                  <a:gd fmla="*/ 1278 h 1629" name="T23"/>
                  <a:gd fmla="*/ 710 w 1120" name="T24"/>
                  <a:gd fmla="*/ 1323 h 1629" name="T25"/>
                  <a:gd fmla="*/ 692 w 1120" name="T26"/>
                  <a:gd fmla="*/ 1383 h 1629" name="T27"/>
                  <a:gd fmla="*/ 394 w 1120" name="T28"/>
                  <a:gd fmla="*/ 1268 h 1629" name="T29"/>
                  <a:gd fmla="*/ 363 w 1120" name="T30"/>
                  <a:gd fmla="*/ 1171 h 1629" name="T31"/>
                  <a:gd fmla="*/ 758 w 1120" name="T32"/>
                  <a:gd fmla="*/ 1171 h 1629" name="T33"/>
                  <a:gd fmla="*/ 740 w 1120" name="T34"/>
                  <a:gd fmla="*/ 1225 h 1629" name="T35"/>
                  <a:gd fmla="*/ 394 w 1120" name="T36"/>
                  <a:gd fmla="*/ 1268 h 1629" name="T37"/>
                  <a:gd fmla="*/ 560 w 1120" name="T38"/>
                  <a:gd fmla="*/ 1527 h 1629" name="T39"/>
                  <a:gd fmla="*/ 458 w 1120" name="T40"/>
                  <a:gd fmla="*/ 1464 h 1629" name="T41"/>
                  <a:gd fmla="*/ 674 w 1120" name="T42"/>
                  <a:gd fmla="*/ 1437 h 1629" name="T43"/>
                  <a:gd fmla="*/ 560 w 1120" name="T44"/>
                  <a:gd fmla="*/ 1527 h 1629" name="T45"/>
                  <a:gd fmla="*/ 798 w 1120" name="T46"/>
                  <a:gd fmla="*/ 1069 h 1629" name="T47"/>
                  <a:gd fmla="*/ 323 w 1120" name="T48"/>
                  <a:gd fmla="*/ 1069 h 1629" name="T49"/>
                  <a:gd fmla="*/ 237 w 1120" name="T50"/>
                  <a:gd fmla="*/ 905 h 1629" name="T51"/>
                  <a:gd fmla="*/ 102 w 1120" name="T52"/>
                  <a:gd fmla="*/ 560 h 1629" name="T53"/>
                  <a:gd fmla="*/ 560 w 1120" name="T54"/>
                  <a:gd fmla="*/ 102 h 1629" name="T55"/>
                  <a:gd fmla="*/ 1018 w 1120" name="T56"/>
                  <a:gd fmla="*/ 560 h 1629" name="T57"/>
                  <a:gd fmla="*/ 883 w 1120" name="T58"/>
                  <a:gd fmla="*/ 906 h 1629" name="T59"/>
                  <a:gd fmla="*/ 798 w 1120" name="T60"/>
                  <a:gd fmla="*/ 1069 h 162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29" w="1120">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sp>
            <p:nvSpPr>
              <p:cNvPr id="62" name="Freeform 40"/>
              <p:cNvSpPr/>
              <p:nvPr/>
            </p:nvSpPr>
            <p:spPr bwMode="auto">
              <a:xfrm>
                <a:off x="957263" y="955675"/>
                <a:ext cx="1239837" cy="1239837"/>
              </a:xfrm>
              <a:custGeom>
                <a:gdLst>
                  <a:gd fmla="*/ 305 w 330" name="T0"/>
                  <a:gd fmla="*/ 0 h 330" name="T1"/>
                  <a:gd fmla="*/ 0 w 330" name="T2"/>
                  <a:gd fmla="*/ 305 h 330" name="T3"/>
                  <a:gd fmla="*/ 25 w 330" name="T4"/>
                  <a:gd fmla="*/ 330 h 330" name="T5"/>
                  <a:gd fmla="*/ 50 w 330" name="T6"/>
                  <a:gd fmla="*/ 305 h 330" name="T7"/>
                  <a:gd fmla="*/ 305 w 330" name="T8"/>
                  <a:gd fmla="*/ 50 h 330" name="T9"/>
                  <a:gd fmla="*/ 330 w 330" name="T10"/>
                  <a:gd fmla="*/ 25 h 330" name="T11"/>
                  <a:gd fmla="*/ 305 w 330" name="T12"/>
                  <a:gd fmla="*/ 0 h 330" name="T13"/>
                </a:gdLst>
                <a:cxnLst>
                  <a:cxn ang="0">
                    <a:pos x="T0" y="T1"/>
                  </a:cxn>
                  <a:cxn ang="0">
                    <a:pos x="T2" y="T3"/>
                  </a:cxn>
                  <a:cxn ang="0">
                    <a:pos x="T4" y="T5"/>
                  </a:cxn>
                  <a:cxn ang="0">
                    <a:pos x="T6" y="T7"/>
                  </a:cxn>
                  <a:cxn ang="0">
                    <a:pos x="T8" y="T9"/>
                  </a:cxn>
                  <a:cxn ang="0">
                    <a:pos x="T10" y="T11"/>
                  </a:cxn>
                  <a:cxn ang="0">
                    <a:pos x="T12" y="T13"/>
                  </a:cxn>
                </a:cxnLst>
                <a:rect b="b" l="0" r="r" t="0"/>
                <a:pathLst>
                  <a:path h="330" w="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grpSp>
        <p:grpSp>
          <p:nvGrpSpPr>
            <p:cNvPr id="54" name="Group 73"/>
            <p:cNvGrpSpPr/>
            <p:nvPr/>
          </p:nvGrpSpPr>
          <p:grpSpPr>
            <a:xfrm>
              <a:off x="20603260" y="8314456"/>
              <a:ext cx="749927" cy="749824"/>
              <a:chOff x="0" y="1588"/>
              <a:chExt cx="4016375" cy="4014787"/>
            </a:xfrm>
            <a:solidFill>
              <a:srgbClr val="FFFFFF"/>
            </a:solidFill>
          </p:grpSpPr>
          <p:sp>
            <p:nvSpPr>
              <p:cNvPr id="59" name="Freeform 48"/>
              <p:cNvSpPr>
                <a:spLocks noEditPoints="1"/>
              </p:cNvSpPr>
              <p:nvPr/>
            </p:nvSpPr>
            <p:spPr bwMode="auto">
              <a:xfrm>
                <a:off x="0" y="1588"/>
                <a:ext cx="4016375" cy="4014787"/>
              </a:xfrm>
              <a:custGeom>
                <a:gdLst>
                  <a:gd fmla="*/ 690 w 1068" name="T0"/>
                  <a:gd fmla="*/ 335 h 1068" name="T1"/>
                  <a:gd fmla="*/ 534 w 1068" name="T2"/>
                  <a:gd fmla="*/ 0 h 1068" name="T3"/>
                  <a:gd fmla="*/ 301 w 1068" name="T4"/>
                  <a:gd fmla="*/ 342 h 1068" name="T5"/>
                  <a:gd fmla="*/ 267 w 1068" name="T6"/>
                  <a:gd fmla="*/ 360 h 1068" name="T7"/>
                  <a:gd fmla="*/ 100 w 1068" name="T8"/>
                  <a:gd fmla="*/ 334 h 1068" name="T9"/>
                  <a:gd fmla="*/ 0 w 1068" name="T10"/>
                  <a:gd fmla="*/ 968 h 1068" name="T11"/>
                  <a:gd fmla="*/ 201 w 1068" name="T12"/>
                  <a:gd fmla="*/ 1068 h 1068" name="T13"/>
                  <a:gd fmla="*/ 291 w 1068" name="T14"/>
                  <a:gd fmla="*/ 1011 h 1068" name="T15"/>
                  <a:gd fmla="*/ 301 w 1068" name="T16"/>
                  <a:gd fmla="*/ 1013 h 1068" name="T17"/>
                  <a:gd fmla="*/ 635 w 1068" name="T18"/>
                  <a:gd fmla="*/ 1068 h 1068" name="T19"/>
                  <a:gd fmla="*/ 937 w 1068" name="T20"/>
                  <a:gd fmla="*/ 1004 h 1068" name="T21"/>
                  <a:gd fmla="*/ 952 w 1068" name="T22"/>
                  <a:gd fmla="*/ 909 h 1068" name="T23"/>
                  <a:gd fmla="*/ 1007 w 1068" name="T24"/>
                  <a:gd fmla="*/ 732 h 1068" name="T25"/>
                  <a:gd fmla="*/ 1039 w 1068" name="T26"/>
                  <a:gd fmla="*/ 560 h 1068" name="T27"/>
                  <a:gd fmla="*/ 1068 w 1068" name="T28"/>
                  <a:gd fmla="*/ 481 h 1068" name="T29"/>
                  <a:gd fmla="*/ 974 w 1068" name="T30"/>
                  <a:gd fmla="*/ 349 h 1068" name="T31"/>
                  <a:gd fmla="*/ 201 w 1068" name="T32"/>
                  <a:gd fmla="*/ 1001 h 1068" name="T33"/>
                  <a:gd fmla="*/ 67 w 1068" name="T34"/>
                  <a:gd fmla="*/ 968 h 1068" name="T35"/>
                  <a:gd fmla="*/ 100 w 1068" name="T36"/>
                  <a:gd fmla="*/ 401 h 1068" name="T37"/>
                  <a:gd fmla="*/ 234 w 1068" name="T38"/>
                  <a:gd fmla="*/ 434 h 1068" name="T39"/>
                  <a:gd fmla="*/ 1001 w 1068" name="T40"/>
                  <a:gd fmla="*/ 485 h 1068" name="T41"/>
                  <a:gd fmla="*/ 868 w 1068" name="T42"/>
                  <a:gd fmla="*/ 534 h 1068" name="T43"/>
                  <a:gd fmla="*/ 868 w 1068" name="T44"/>
                  <a:gd fmla="*/ 567 h 1068" name="T45"/>
                  <a:gd fmla="*/ 986 w 1068" name="T46"/>
                  <a:gd fmla="*/ 629 h 1068" name="T47"/>
                  <a:gd fmla="*/ 835 w 1068" name="T48"/>
                  <a:gd fmla="*/ 701 h 1068" name="T49"/>
                  <a:gd fmla="*/ 835 w 1068" name="T50"/>
                  <a:gd fmla="*/ 734 h 1068" name="T51"/>
                  <a:gd fmla="*/ 944 w 1068" name="T52"/>
                  <a:gd fmla="*/ 803 h 1068" name="T53"/>
                  <a:gd fmla="*/ 801 w 1068" name="T54"/>
                  <a:gd fmla="*/ 868 h 1068" name="T55"/>
                  <a:gd fmla="*/ 801 w 1068" name="T56"/>
                  <a:gd fmla="*/ 901 h 1068" name="T57"/>
                  <a:gd fmla="*/ 888 w 1068" name="T58"/>
                  <a:gd fmla="*/ 948 h 1068" name="T59"/>
                  <a:gd fmla="*/ 818 w 1068" name="T60"/>
                  <a:gd fmla="*/ 1001 h 1068" name="T61"/>
                  <a:gd fmla="*/ 450 w 1068" name="T62"/>
                  <a:gd fmla="*/ 980 h 1068" name="T63"/>
                  <a:gd fmla="*/ 268 w 1068" name="T64"/>
                  <a:gd fmla="*/ 914 h 1068" name="T65"/>
                  <a:gd fmla="*/ 294 w 1068" name="T66"/>
                  <a:gd fmla="*/ 418 h 1068" name="T67"/>
                  <a:gd fmla="*/ 501 w 1068" name="T68"/>
                  <a:gd fmla="*/ 100 h 1068" name="T69"/>
                  <a:gd fmla="*/ 632 w 1068" name="T70"/>
                  <a:gd fmla="*/ 225 h 1068" name="T71"/>
                  <a:gd fmla="*/ 962 w 1068" name="T72"/>
                  <a:gd fmla="*/ 413 h 1068" name="T73"/>
                  <a:gd fmla="*/ 1001 w 1068" name="T74"/>
                  <a:gd fmla="*/ 485 h 106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68" w="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sp>
            <p:nvSpPr>
              <p:cNvPr id="60" name="Freeform 49"/>
              <p:cNvSpPr>
                <a:spLocks noEditPoints="1"/>
              </p:cNvSpPr>
              <p:nvPr/>
            </p:nvSpPr>
            <p:spPr bwMode="auto">
              <a:xfrm>
                <a:off x="376238" y="3263900"/>
                <a:ext cx="379413" cy="376237"/>
              </a:xfrm>
              <a:custGeom>
                <a:gdLst>
                  <a:gd fmla="*/ 50 w 101" name="T0"/>
                  <a:gd fmla="*/ 0 h 100" name="T1"/>
                  <a:gd fmla="*/ 0 w 101" name="T2"/>
                  <a:gd fmla="*/ 50 h 100" name="T3"/>
                  <a:gd fmla="*/ 50 w 101" name="T4"/>
                  <a:gd fmla="*/ 100 h 100" name="T5"/>
                  <a:gd fmla="*/ 101 w 101" name="T6"/>
                  <a:gd fmla="*/ 50 h 100" name="T7"/>
                  <a:gd fmla="*/ 50 w 101" name="T8"/>
                  <a:gd fmla="*/ 0 h 100" name="T9"/>
                  <a:gd fmla="*/ 50 w 101" name="T10"/>
                  <a:gd fmla="*/ 67 h 100" name="T11"/>
                  <a:gd fmla="*/ 34 w 101" name="T12"/>
                  <a:gd fmla="*/ 50 h 100" name="T13"/>
                  <a:gd fmla="*/ 50 w 101" name="T14"/>
                  <a:gd fmla="*/ 33 h 100" name="T15"/>
                  <a:gd fmla="*/ 67 w 101" name="T16"/>
                  <a:gd fmla="*/ 50 h 100" name="T17"/>
                  <a:gd fmla="*/ 50 w 101" name="T18"/>
                  <a:gd fmla="*/ 67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grpSp>
        <p:grpSp>
          <p:nvGrpSpPr>
            <p:cNvPr id="55" name="Group 76"/>
            <p:cNvGrpSpPr/>
            <p:nvPr/>
          </p:nvGrpSpPr>
          <p:grpSpPr>
            <a:xfrm>
              <a:off x="15757556" y="4413122"/>
              <a:ext cx="873610" cy="753752"/>
              <a:chOff x="-122237" y="-128588"/>
              <a:chExt cx="4632324" cy="3995738"/>
            </a:xfrm>
            <a:solidFill>
              <a:srgbClr val="FFFFFF"/>
            </a:solidFill>
          </p:grpSpPr>
          <p:sp>
            <p:nvSpPr>
              <p:cNvPr id="57" name="Freeform 34"/>
              <p:cNvSpPr>
                <a:spLocks noEditPoints="1"/>
              </p:cNvSpPr>
              <p:nvPr/>
            </p:nvSpPr>
            <p:spPr bwMode="auto">
              <a:xfrm>
                <a:off x="-122237" y="-128588"/>
                <a:ext cx="4632324" cy="3995738"/>
              </a:xfrm>
              <a:custGeom>
                <a:gdLst>
                  <a:gd fmla="*/ 1096 w 1232" name="T0"/>
                  <a:gd fmla="*/ 134 h 1062" name="T1"/>
                  <a:gd fmla="*/ 616 w 1232" name="T2"/>
                  <a:gd fmla="*/ 123 h 1062" name="T3"/>
                  <a:gd fmla="*/ 136 w 1232" name="T4"/>
                  <a:gd fmla="*/ 134 h 1062" name="T5"/>
                  <a:gd fmla="*/ 136 w 1232" name="T6"/>
                  <a:gd fmla="*/ 622 h 1062" name="T7"/>
                  <a:gd fmla="*/ 538 w 1232" name="T8"/>
                  <a:gd fmla="*/ 1020 h 1062" name="T9"/>
                  <a:gd fmla="*/ 694 w 1232" name="T10"/>
                  <a:gd fmla="*/ 1020 h 1062" name="T11"/>
                  <a:gd fmla="*/ 1096 w 1232" name="T12"/>
                  <a:gd fmla="*/ 622 h 1062" name="T13"/>
                  <a:gd fmla="*/ 1096 w 1232" name="T14"/>
                  <a:gd fmla="*/ 134 h 1062" name="T15"/>
                  <a:gd fmla="*/ 1044 w 1232" name="T16"/>
                  <a:gd fmla="*/ 570 h 1062" name="T17"/>
                  <a:gd fmla="*/ 642 w 1232" name="T18"/>
                  <a:gd fmla="*/ 968 h 1062" name="T19"/>
                  <a:gd fmla="*/ 590 w 1232" name="T20"/>
                  <a:gd fmla="*/ 968 h 1062" name="T21"/>
                  <a:gd fmla="*/ 188 w 1232" name="T22"/>
                  <a:gd fmla="*/ 570 h 1062" name="T23"/>
                  <a:gd fmla="*/ 188 w 1232" name="T24"/>
                  <a:gd fmla="*/ 185 h 1062" name="T25"/>
                  <a:gd fmla="*/ 567 w 1232" name="T26"/>
                  <a:gd fmla="*/ 177 h 1062" name="T27"/>
                  <a:gd fmla="*/ 616 w 1232" name="T28"/>
                  <a:gd fmla="*/ 221 h 1062" name="T29"/>
                  <a:gd fmla="*/ 665 w 1232" name="T30"/>
                  <a:gd fmla="*/ 177 h 1062" name="T31"/>
                  <a:gd fmla="*/ 1044 w 1232" name="T32"/>
                  <a:gd fmla="*/ 185 h 1062" name="T33"/>
                  <a:gd fmla="*/ 1044 w 1232" name="T34"/>
                  <a:gd fmla="*/ 570 h 106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62" w="1232">
                    <a:moveTo>
                      <a:pt x="1096" y="134"/>
                    </a:moveTo>
                    <a:cubicBezTo>
                      <a:pt x="964" y="3"/>
                      <a:pt x="753" y="0"/>
                      <a:pt x="616" y="123"/>
                    </a:cubicBezTo>
                    <a:cubicBezTo>
                      <a:pt x="479" y="0"/>
                      <a:pt x="268" y="3"/>
                      <a:pt x="136" y="134"/>
                    </a:cubicBezTo>
                    <a:cubicBezTo>
                      <a:pt x="0" y="268"/>
                      <a:pt x="0" y="487"/>
                      <a:pt x="136" y="622"/>
                    </a:cubicBezTo>
                    <a:cubicBezTo>
                      <a:pt x="175" y="660"/>
                      <a:pt x="538" y="1020"/>
                      <a:pt x="538" y="1020"/>
                    </a:cubicBezTo>
                    <a:cubicBezTo>
                      <a:pt x="581" y="1062"/>
                      <a:pt x="651" y="1062"/>
                      <a:pt x="694" y="1020"/>
                    </a:cubicBezTo>
                    <a:cubicBezTo>
                      <a:pt x="694" y="1020"/>
                      <a:pt x="1092" y="626"/>
                      <a:pt x="1096" y="622"/>
                    </a:cubicBezTo>
                    <a:cubicBezTo>
                      <a:pt x="1232" y="487"/>
                      <a:pt x="1232" y="268"/>
                      <a:pt x="1096" y="134"/>
                    </a:cubicBezTo>
                    <a:close/>
                    <a:moveTo>
                      <a:pt x="1044" y="570"/>
                    </a:moveTo>
                    <a:cubicBezTo>
                      <a:pt x="642" y="968"/>
                      <a:pt x="642" y="968"/>
                      <a:pt x="642" y="968"/>
                    </a:cubicBezTo>
                    <a:cubicBezTo>
                      <a:pt x="628" y="982"/>
                      <a:pt x="604" y="982"/>
                      <a:pt x="590" y="968"/>
                    </a:cubicBezTo>
                    <a:cubicBezTo>
                      <a:pt x="188" y="570"/>
                      <a:pt x="188" y="570"/>
                      <a:pt x="188" y="570"/>
                    </a:cubicBezTo>
                    <a:cubicBezTo>
                      <a:pt x="81" y="464"/>
                      <a:pt x="81" y="291"/>
                      <a:pt x="188" y="185"/>
                    </a:cubicBezTo>
                    <a:cubicBezTo>
                      <a:pt x="291" y="82"/>
                      <a:pt x="458" y="79"/>
                      <a:pt x="567" y="177"/>
                    </a:cubicBezTo>
                    <a:cubicBezTo>
                      <a:pt x="616" y="221"/>
                      <a:pt x="616" y="221"/>
                      <a:pt x="616" y="221"/>
                    </a:cubicBezTo>
                    <a:cubicBezTo>
                      <a:pt x="665" y="177"/>
                      <a:pt x="665" y="177"/>
                      <a:pt x="665" y="177"/>
                    </a:cubicBezTo>
                    <a:cubicBezTo>
                      <a:pt x="774" y="79"/>
                      <a:pt x="941" y="82"/>
                      <a:pt x="1044" y="185"/>
                    </a:cubicBezTo>
                    <a:cubicBezTo>
                      <a:pt x="1151" y="291"/>
                      <a:pt x="1151" y="464"/>
                      <a:pt x="1044" y="570"/>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sp>
            <p:nvSpPr>
              <p:cNvPr id="58" name="Freeform 35"/>
              <p:cNvSpPr/>
              <p:nvPr/>
            </p:nvSpPr>
            <p:spPr bwMode="auto">
              <a:xfrm>
                <a:off x="688975" y="681038"/>
                <a:ext cx="650875" cy="650875"/>
              </a:xfrm>
              <a:custGeom>
                <a:gdLst>
                  <a:gd fmla="*/ 154 w 173" name="T0"/>
                  <a:gd fmla="*/ 0 h 173" name="T1"/>
                  <a:gd fmla="*/ 154 w 173" name="T2"/>
                  <a:gd fmla="*/ 0 h 173" name="T3"/>
                  <a:gd fmla="*/ 0 w 173" name="T4"/>
                  <a:gd fmla="*/ 154 h 173" name="T5"/>
                  <a:gd fmla="*/ 0 w 173" name="T6"/>
                  <a:gd fmla="*/ 154 h 173" name="T7"/>
                  <a:gd fmla="*/ 18 w 173" name="T8"/>
                  <a:gd fmla="*/ 173 h 173" name="T9"/>
                  <a:gd fmla="*/ 36 w 173" name="T10"/>
                  <a:gd fmla="*/ 154 h 173" name="T11"/>
                  <a:gd fmla="*/ 36 w 173" name="T12"/>
                  <a:gd fmla="*/ 154 h 173" name="T13"/>
                  <a:gd fmla="*/ 154 w 173" name="T14"/>
                  <a:gd fmla="*/ 36 h 173" name="T15"/>
                  <a:gd fmla="*/ 154 w 173" name="T16"/>
                  <a:gd fmla="*/ 36 h 173" name="T17"/>
                  <a:gd fmla="*/ 173 w 173" name="T18"/>
                  <a:gd fmla="*/ 18 h 173" name="T19"/>
                  <a:gd fmla="*/ 154 w 173" name="T20"/>
                  <a:gd fmla="*/ 0 h 17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3" w="173">
                    <a:moveTo>
                      <a:pt x="154" y="0"/>
                    </a:moveTo>
                    <a:cubicBezTo>
                      <a:pt x="154" y="0"/>
                      <a:pt x="154" y="0"/>
                      <a:pt x="154" y="0"/>
                    </a:cubicBezTo>
                    <a:cubicBezTo>
                      <a:pt x="69" y="0"/>
                      <a:pt x="0" y="69"/>
                      <a:pt x="0" y="154"/>
                    </a:cubicBezTo>
                    <a:cubicBezTo>
                      <a:pt x="0" y="154"/>
                      <a:pt x="0" y="154"/>
                      <a:pt x="0" y="154"/>
                    </a:cubicBezTo>
                    <a:cubicBezTo>
                      <a:pt x="0" y="165"/>
                      <a:pt x="8" y="173"/>
                      <a:pt x="18" y="173"/>
                    </a:cubicBezTo>
                    <a:cubicBezTo>
                      <a:pt x="28" y="173"/>
                      <a:pt x="36" y="165"/>
                      <a:pt x="36" y="154"/>
                    </a:cubicBezTo>
                    <a:cubicBezTo>
                      <a:pt x="36" y="154"/>
                      <a:pt x="36" y="154"/>
                      <a:pt x="36" y="154"/>
                    </a:cubicBezTo>
                    <a:cubicBezTo>
                      <a:pt x="36" y="89"/>
                      <a:pt x="89" y="36"/>
                      <a:pt x="154" y="36"/>
                    </a:cubicBezTo>
                    <a:cubicBezTo>
                      <a:pt x="154" y="36"/>
                      <a:pt x="154" y="36"/>
                      <a:pt x="154" y="36"/>
                    </a:cubicBezTo>
                    <a:cubicBezTo>
                      <a:pt x="165" y="36"/>
                      <a:pt x="173" y="28"/>
                      <a:pt x="173" y="18"/>
                    </a:cubicBezTo>
                    <a:cubicBezTo>
                      <a:pt x="173" y="8"/>
                      <a:pt x="165" y="0"/>
                      <a:pt x="154" y="0"/>
                    </a:cubicBezTo>
                    <a:close/>
                  </a:path>
                </a:pathLst>
              </a:custGeom>
              <a:grpFill/>
              <a:ln>
                <a:noFill/>
              </a:ln>
              <a:extLst>
                <a:ext uri="{91240B29-F687-4F45-9708-019B960494DF}">
                  <a14:hiddenLine w="9525">
                    <a:solidFill>
                      <a:srgbClr val="000000"/>
                    </a:solidFill>
                    <a:round/>
                  </a14:hiddenLine>
                </a:ext>
              </a:extLst>
            </p:spPr>
            <p:txBody>
              <a:bodyPr/>
              <a:lstStyle/>
              <a:p>
                <a:pPr defTabSz="685165"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2400" u="none">
                  <a:ln>
                    <a:noFill/>
                  </a:ln>
                  <a:solidFill>
                    <a:sysClr lastClr="000000" val="windowText"/>
                  </a:solidFill>
                  <a:effectLst/>
                  <a:uLnTx/>
                  <a:uFillTx/>
                  <a:latin typeface="Raleway Light"/>
                  <a:ea typeface="+mn-ea"/>
                </a:endParaRPr>
              </a:p>
            </p:txBody>
          </p:sp>
        </p:grpSp>
        <p:sp>
          <p:nvSpPr>
            <p:cNvPr id="56" name="Freeform 44"/>
            <p:cNvSpPr>
              <a:spLocks noEditPoints="1"/>
            </p:cNvSpPr>
            <p:nvPr/>
          </p:nvSpPr>
          <p:spPr bwMode="auto">
            <a:xfrm>
              <a:off x="18435214" y="4541253"/>
              <a:ext cx="826579" cy="620562"/>
            </a:xfrm>
            <a:custGeom>
              <a:gdLst>
                <a:gd fmla="*/ 500239139 w 1124" name="T0"/>
                <a:gd fmla="*/ 11379915 h 843" name="T1"/>
                <a:gd fmla="*/ 134658838 w 1124" name="T2"/>
                <a:gd fmla="*/ 0 h 843" name="T3"/>
                <a:gd fmla="*/ 11356637 w 1124" name="T4"/>
                <a:gd fmla="*/ 107837186 h 843" name="T5"/>
                <a:gd fmla="*/ 9734365 w 1124" name="T6"/>
                <a:gd fmla="*/ 159859127 h 843" name="T7"/>
                <a:gd fmla="*/ 303929568 w 1124" name="T8"/>
                <a:gd fmla="*/ 456817551 h 843" name="T9"/>
                <a:gd fmla="*/ 598124036 w 1124" name="T10"/>
                <a:gd fmla="*/ 159859127 h 843" name="T11"/>
                <a:gd fmla="*/ 596501765 w 1124" name="T12"/>
                <a:gd fmla="*/ 107837186 h 843" name="T13"/>
                <a:gd fmla="*/ 261746830 w 1124" name="T14"/>
                <a:gd fmla="*/ 133305993 h 843" name="T15"/>
                <a:gd fmla="*/ 346111571 w 1124" name="T16"/>
                <a:gd fmla="*/ 133305993 h 843" name="T17"/>
                <a:gd fmla="*/ 370447852 w 1124" name="T18"/>
                <a:gd fmla="*/ 42268149 h 843" name="T19"/>
                <a:gd fmla="*/ 360713487 w 1124" name="T20"/>
                <a:gd fmla="*/ 120842487 h 843" name="T21"/>
                <a:gd fmla="*/ 247144915 w 1124" name="T22"/>
                <a:gd fmla="*/ 120842487 h 843" name="T23"/>
                <a:gd fmla="*/ 237410550 w 1124" name="T24"/>
                <a:gd fmla="*/ 42268149 h 843" name="T25"/>
                <a:gd fmla="*/ 247144915 w 1124" name="T26"/>
                <a:gd fmla="*/ 120842487 h 843" name="T27"/>
                <a:gd fmla="*/ 303929568 w 1124" name="T28"/>
                <a:gd fmla="*/ 389080596 h 843" name="T29"/>
                <a:gd fmla="*/ 350978386 w 1124" name="T30"/>
                <a:gd fmla="*/ 152272517 h 843" name="T31"/>
                <a:gd fmla="*/ 464005711 w 1124" name="T32"/>
                <a:gd fmla="*/ 152272517 h 843" name="T33"/>
                <a:gd fmla="*/ 370447852 w 1124" name="T34"/>
                <a:gd fmla="*/ 152272517 h 843" name="T35"/>
                <a:gd fmla="*/ 422364220 w 1124" name="T36"/>
                <a:gd fmla="*/ 94290090 h 843" name="T37"/>
                <a:gd fmla="*/ 375855178 w 1124" name="T38"/>
                <a:gd fmla="*/ 133305993 h 843" name="T39"/>
                <a:gd fmla="*/ 460219920 w 1124" name="T40"/>
                <a:gd fmla="*/ 37932312 h 843" name="T41"/>
                <a:gd fmla="*/ 393161125 w 1124" name="T42"/>
                <a:gd fmla="*/ 37932312 h 843" name="T43"/>
                <a:gd fmla="*/ 261746830 w 1124" name="T44"/>
                <a:gd fmla="*/ 37932312 h 843" name="T45"/>
                <a:gd fmla="*/ 303929568 w 1124" name="T46"/>
                <a:gd fmla="*/ 73155647 h 843" name="T47"/>
                <a:gd fmla="*/ 147638481 w 1124" name="T48"/>
                <a:gd fmla="*/ 37932312 h 843" name="T49"/>
                <a:gd fmla="*/ 184412422 w 1124" name="T50"/>
                <a:gd fmla="*/ 68278751 h 843" name="T51"/>
                <a:gd fmla="*/ 232003223 w 1124" name="T52"/>
                <a:gd fmla="*/ 133305993 h 843" name="T53"/>
                <a:gd fmla="*/ 185494182 w 1124" name="T54"/>
                <a:gd fmla="*/ 94290090 h 843" name="T55"/>
                <a:gd fmla="*/ 283919591 w 1124" name="T56"/>
                <a:gd fmla="*/ 385829087 h 843" name="T57"/>
                <a:gd fmla="*/ 237410550 w 1124" name="T58"/>
                <a:gd fmla="*/ 152272517 h 843" name="T59"/>
                <a:gd fmla="*/ 54620399 w 1124" name="T60"/>
                <a:gd fmla="*/ 152272517 h 843" name="T61"/>
                <a:gd fmla="*/ 241196341 w 1124" name="T62"/>
                <a:gd fmla="*/ 351690079 h 843" name="T63"/>
                <a:gd fmla="*/ 553238002 w 1124" name="T64"/>
                <a:gd fmla="*/ 152272517 h 843" name="T65"/>
                <a:gd fmla="*/ 486178472 w 1124" name="T66"/>
                <a:gd fmla="*/ 152272517 h 843" name="T67"/>
                <a:gd fmla="*/ 436966135 w 1124" name="T68"/>
                <a:gd fmla="*/ 81825848 h 843" name="T69"/>
                <a:gd fmla="*/ 568379694 w 1124" name="T70"/>
                <a:gd fmla="*/ 133305993 h 843" name="T71"/>
                <a:gd fmla="*/ 127087992 w 1124" name="T72"/>
                <a:gd fmla="*/ 45518922 h 843" name="T73"/>
                <a:gd fmla="*/ 119516411 w 1124" name="T74"/>
                <a:gd fmla="*/ 133305993 h 843" name="T75"/>
                <a:gd fmla="*/ 127087992 w 1124" name="T76"/>
                <a:gd fmla="*/ 45518922 h 84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43" w="1124">
                  <a:moveTo>
                    <a:pt x="1103" y="199"/>
                  </a:moveTo>
                  <a:cubicBezTo>
                    <a:pt x="925" y="21"/>
                    <a:pt x="925" y="21"/>
                    <a:pt x="925" y="21"/>
                  </a:cubicBezTo>
                  <a:cubicBezTo>
                    <a:pt x="912" y="7"/>
                    <a:pt x="894" y="0"/>
                    <a:pt x="875" y="0"/>
                  </a:cubicBezTo>
                  <a:cubicBezTo>
                    <a:pt x="249" y="0"/>
                    <a:pt x="249" y="0"/>
                    <a:pt x="249" y="0"/>
                  </a:cubicBezTo>
                  <a:cubicBezTo>
                    <a:pt x="230" y="0"/>
                    <a:pt x="212" y="7"/>
                    <a:pt x="199" y="21"/>
                  </a:cubicBezTo>
                  <a:cubicBezTo>
                    <a:pt x="21" y="199"/>
                    <a:pt x="21" y="199"/>
                    <a:pt x="21" y="199"/>
                  </a:cubicBezTo>
                  <a:cubicBezTo>
                    <a:pt x="7" y="213"/>
                    <a:pt x="0" y="231"/>
                    <a:pt x="0" y="249"/>
                  </a:cubicBezTo>
                  <a:cubicBezTo>
                    <a:pt x="0" y="266"/>
                    <a:pt x="6" y="282"/>
                    <a:pt x="18" y="295"/>
                  </a:cubicBezTo>
                  <a:cubicBezTo>
                    <a:pt x="509" y="819"/>
                    <a:pt x="509" y="819"/>
                    <a:pt x="509" y="819"/>
                  </a:cubicBezTo>
                  <a:cubicBezTo>
                    <a:pt x="523" y="834"/>
                    <a:pt x="542" y="843"/>
                    <a:pt x="562" y="843"/>
                  </a:cubicBezTo>
                  <a:cubicBezTo>
                    <a:pt x="582" y="843"/>
                    <a:pt x="601" y="834"/>
                    <a:pt x="615" y="819"/>
                  </a:cubicBezTo>
                  <a:cubicBezTo>
                    <a:pt x="1106" y="295"/>
                    <a:pt x="1106" y="295"/>
                    <a:pt x="1106" y="295"/>
                  </a:cubicBezTo>
                  <a:cubicBezTo>
                    <a:pt x="1118" y="282"/>
                    <a:pt x="1124" y="265"/>
                    <a:pt x="1124" y="248"/>
                  </a:cubicBezTo>
                  <a:cubicBezTo>
                    <a:pt x="1124" y="230"/>
                    <a:pt x="1117" y="213"/>
                    <a:pt x="1103" y="199"/>
                  </a:cubicBezTo>
                  <a:close/>
                  <a:moveTo>
                    <a:pt x="640" y="246"/>
                  </a:moveTo>
                  <a:cubicBezTo>
                    <a:pt x="484" y="246"/>
                    <a:pt x="484" y="246"/>
                    <a:pt x="484" y="246"/>
                  </a:cubicBezTo>
                  <a:cubicBezTo>
                    <a:pt x="562" y="181"/>
                    <a:pt x="562" y="181"/>
                    <a:pt x="562" y="181"/>
                  </a:cubicBezTo>
                  <a:lnTo>
                    <a:pt x="640" y="246"/>
                  </a:lnTo>
                  <a:close/>
                  <a:moveTo>
                    <a:pt x="589" y="158"/>
                  </a:moveTo>
                  <a:cubicBezTo>
                    <a:pt x="685" y="78"/>
                    <a:pt x="685" y="78"/>
                    <a:pt x="685" y="78"/>
                  </a:cubicBezTo>
                  <a:cubicBezTo>
                    <a:pt x="756" y="149"/>
                    <a:pt x="756" y="149"/>
                    <a:pt x="756" y="149"/>
                  </a:cubicBezTo>
                  <a:cubicBezTo>
                    <a:pt x="667" y="223"/>
                    <a:pt x="667" y="223"/>
                    <a:pt x="667" y="223"/>
                  </a:cubicBezTo>
                  <a:lnTo>
                    <a:pt x="589" y="158"/>
                  </a:lnTo>
                  <a:close/>
                  <a:moveTo>
                    <a:pt x="457" y="223"/>
                  </a:moveTo>
                  <a:cubicBezTo>
                    <a:pt x="368" y="149"/>
                    <a:pt x="368" y="149"/>
                    <a:pt x="368" y="149"/>
                  </a:cubicBezTo>
                  <a:cubicBezTo>
                    <a:pt x="439" y="78"/>
                    <a:pt x="439" y="78"/>
                    <a:pt x="439" y="78"/>
                  </a:cubicBezTo>
                  <a:cubicBezTo>
                    <a:pt x="535" y="158"/>
                    <a:pt x="535" y="158"/>
                    <a:pt x="535" y="158"/>
                  </a:cubicBezTo>
                  <a:lnTo>
                    <a:pt x="457" y="223"/>
                  </a:lnTo>
                  <a:close/>
                  <a:moveTo>
                    <a:pt x="649" y="281"/>
                  </a:moveTo>
                  <a:cubicBezTo>
                    <a:pt x="562" y="718"/>
                    <a:pt x="562" y="718"/>
                    <a:pt x="562" y="718"/>
                  </a:cubicBezTo>
                  <a:cubicBezTo>
                    <a:pt x="475" y="281"/>
                    <a:pt x="475" y="281"/>
                    <a:pt x="475" y="281"/>
                  </a:cubicBezTo>
                  <a:lnTo>
                    <a:pt x="649" y="281"/>
                  </a:lnTo>
                  <a:close/>
                  <a:moveTo>
                    <a:pt x="685" y="281"/>
                  </a:moveTo>
                  <a:cubicBezTo>
                    <a:pt x="858" y="281"/>
                    <a:pt x="858" y="281"/>
                    <a:pt x="858" y="281"/>
                  </a:cubicBezTo>
                  <a:cubicBezTo>
                    <a:pt x="599" y="712"/>
                    <a:pt x="599" y="712"/>
                    <a:pt x="599" y="712"/>
                  </a:cubicBezTo>
                  <a:lnTo>
                    <a:pt x="685" y="281"/>
                  </a:lnTo>
                  <a:close/>
                  <a:moveTo>
                    <a:pt x="695" y="246"/>
                  </a:moveTo>
                  <a:cubicBezTo>
                    <a:pt x="781" y="174"/>
                    <a:pt x="781" y="174"/>
                    <a:pt x="781" y="174"/>
                  </a:cubicBezTo>
                  <a:cubicBezTo>
                    <a:pt x="853" y="246"/>
                    <a:pt x="853" y="246"/>
                    <a:pt x="853" y="246"/>
                  </a:cubicBezTo>
                  <a:lnTo>
                    <a:pt x="695" y="246"/>
                  </a:lnTo>
                  <a:close/>
                  <a:moveTo>
                    <a:pt x="727" y="70"/>
                  </a:moveTo>
                  <a:cubicBezTo>
                    <a:pt x="851" y="70"/>
                    <a:pt x="851" y="70"/>
                    <a:pt x="851" y="70"/>
                  </a:cubicBezTo>
                  <a:cubicBezTo>
                    <a:pt x="783" y="126"/>
                    <a:pt x="783" y="126"/>
                    <a:pt x="783" y="126"/>
                  </a:cubicBezTo>
                  <a:lnTo>
                    <a:pt x="727" y="70"/>
                  </a:lnTo>
                  <a:close/>
                  <a:moveTo>
                    <a:pt x="562" y="135"/>
                  </a:moveTo>
                  <a:cubicBezTo>
                    <a:pt x="484" y="70"/>
                    <a:pt x="484" y="70"/>
                    <a:pt x="484" y="70"/>
                  </a:cubicBezTo>
                  <a:cubicBezTo>
                    <a:pt x="640" y="70"/>
                    <a:pt x="640" y="70"/>
                    <a:pt x="640" y="70"/>
                  </a:cubicBezTo>
                  <a:lnTo>
                    <a:pt x="562" y="135"/>
                  </a:lnTo>
                  <a:close/>
                  <a:moveTo>
                    <a:pt x="341" y="126"/>
                  </a:moveTo>
                  <a:cubicBezTo>
                    <a:pt x="273" y="70"/>
                    <a:pt x="273" y="70"/>
                    <a:pt x="273" y="70"/>
                  </a:cubicBezTo>
                  <a:cubicBezTo>
                    <a:pt x="397" y="70"/>
                    <a:pt x="397" y="70"/>
                    <a:pt x="397" y="70"/>
                  </a:cubicBezTo>
                  <a:lnTo>
                    <a:pt x="341" y="126"/>
                  </a:lnTo>
                  <a:close/>
                  <a:moveTo>
                    <a:pt x="343" y="174"/>
                  </a:moveTo>
                  <a:cubicBezTo>
                    <a:pt x="429" y="246"/>
                    <a:pt x="429" y="246"/>
                    <a:pt x="429" y="246"/>
                  </a:cubicBezTo>
                  <a:cubicBezTo>
                    <a:pt x="271" y="246"/>
                    <a:pt x="271" y="246"/>
                    <a:pt x="271" y="246"/>
                  </a:cubicBezTo>
                  <a:lnTo>
                    <a:pt x="343" y="174"/>
                  </a:lnTo>
                  <a:close/>
                  <a:moveTo>
                    <a:pt x="439" y="281"/>
                  </a:moveTo>
                  <a:cubicBezTo>
                    <a:pt x="525" y="712"/>
                    <a:pt x="525" y="712"/>
                    <a:pt x="525" y="712"/>
                  </a:cubicBezTo>
                  <a:cubicBezTo>
                    <a:pt x="266" y="281"/>
                    <a:pt x="266" y="281"/>
                    <a:pt x="266" y="281"/>
                  </a:cubicBezTo>
                  <a:lnTo>
                    <a:pt x="439" y="281"/>
                  </a:lnTo>
                  <a:close/>
                  <a:moveTo>
                    <a:pt x="446" y="649"/>
                  </a:moveTo>
                  <a:cubicBezTo>
                    <a:pt x="101" y="281"/>
                    <a:pt x="101" y="281"/>
                    <a:pt x="101" y="281"/>
                  </a:cubicBezTo>
                  <a:cubicBezTo>
                    <a:pt x="225" y="281"/>
                    <a:pt x="225" y="281"/>
                    <a:pt x="225" y="281"/>
                  </a:cubicBezTo>
                  <a:lnTo>
                    <a:pt x="446" y="649"/>
                  </a:lnTo>
                  <a:close/>
                  <a:moveTo>
                    <a:pt x="899" y="281"/>
                  </a:moveTo>
                  <a:cubicBezTo>
                    <a:pt x="1023" y="281"/>
                    <a:pt x="1023" y="281"/>
                    <a:pt x="1023" y="281"/>
                  </a:cubicBezTo>
                  <a:cubicBezTo>
                    <a:pt x="678" y="649"/>
                    <a:pt x="678" y="649"/>
                    <a:pt x="678" y="649"/>
                  </a:cubicBezTo>
                  <a:lnTo>
                    <a:pt x="899" y="281"/>
                  </a:lnTo>
                  <a:close/>
                  <a:moveTo>
                    <a:pt x="903" y="246"/>
                  </a:moveTo>
                  <a:cubicBezTo>
                    <a:pt x="808" y="151"/>
                    <a:pt x="808" y="151"/>
                    <a:pt x="808" y="151"/>
                  </a:cubicBezTo>
                  <a:cubicBezTo>
                    <a:pt x="889" y="84"/>
                    <a:pt x="889" y="84"/>
                    <a:pt x="889" y="84"/>
                  </a:cubicBezTo>
                  <a:cubicBezTo>
                    <a:pt x="1051" y="246"/>
                    <a:pt x="1051" y="246"/>
                    <a:pt x="1051" y="246"/>
                  </a:cubicBezTo>
                  <a:lnTo>
                    <a:pt x="903" y="246"/>
                  </a:lnTo>
                  <a:close/>
                  <a:moveTo>
                    <a:pt x="235" y="84"/>
                  </a:moveTo>
                  <a:cubicBezTo>
                    <a:pt x="316" y="151"/>
                    <a:pt x="316" y="151"/>
                    <a:pt x="316" y="151"/>
                  </a:cubicBezTo>
                  <a:cubicBezTo>
                    <a:pt x="221" y="246"/>
                    <a:pt x="221" y="246"/>
                    <a:pt x="221" y="246"/>
                  </a:cubicBezTo>
                  <a:cubicBezTo>
                    <a:pt x="70" y="246"/>
                    <a:pt x="70" y="246"/>
                    <a:pt x="70" y="246"/>
                  </a:cubicBezTo>
                  <a:lnTo>
                    <a:pt x="235" y="84"/>
                  </a:lnTo>
                  <a:close/>
                </a:path>
              </a:pathLst>
            </a:custGeom>
            <a:solidFill>
              <a:srgbClr val="FFFFFF"/>
            </a:solidFill>
            <a:ln>
              <a:noFill/>
            </a:ln>
            <a:extLst>
              <a:ext uri="{91240B29-F687-4F45-9708-019B960494DF}">
                <a14:hiddenLine w="9525">
                  <a:solidFill>
                    <a:srgbClr val="000000"/>
                  </a:solidFill>
                  <a:round/>
                </a14:hiddenLine>
              </a:ext>
            </a:extLst>
          </p:spPr>
          <p:txBody>
            <a:bodyPr bIns="121896" lIns="243790" rIns="243790" tIns="121896"/>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000000" val="windowText"/>
                </a:solidFill>
                <a:effectLst/>
                <a:uLnTx/>
                <a:uFillTx/>
              </a:endParaRPr>
            </a:p>
          </p:txBody>
        </p:sp>
      </p:grpSp>
      <p:pic>
        <p:nvPicPr>
          <p:cNvPr id="66" name="图片 65"/>
          <p:cNvPicPr>
            <a:picLocks noChangeAspect="1"/>
          </p:cNvPicPr>
          <p:nvPr/>
        </p:nvPicPr>
        <p:blipFill>
          <a:blip r:embed="rId2">
            <a:extLst>
              <a:ext uri="{28A0092B-C50C-407E-A947-70E740481C1C}">
                <a14:useLocalDpi val="0"/>
              </a:ext>
            </a:extLst>
          </a:blip>
          <a:stretch>
            <a:fillRect/>
          </a:stretch>
        </p:blipFill>
        <p:spPr>
          <a:xfrm>
            <a:off x="4807835" y="3104837"/>
            <a:ext cx="2366779" cy="3201909"/>
          </a:xfrm>
          <a:prstGeom prst="rect">
            <a:avLst/>
          </a:prstGeom>
        </p:spPr>
      </p:pic>
      <p:sp>
        <p:nvSpPr>
          <p:cNvPr id="67" name="矩形 66"/>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68" name="直接连接符 67"/>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71" name="文本框 70"/>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72" name="矩形 71"/>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3" name="矩形 72"/>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74" name="图片 73"/>
          <p:cNvPicPr>
            <a:picLocks noChangeAspect="1"/>
          </p:cNvPicPr>
          <p:nvPr/>
        </p:nvPicPr>
        <p:blipFill>
          <a:blip r:embed="rId3"/>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1000" id="7"/>
                                        <p:tgtEl>
                                          <p:spTgt spid="38"/>
                                        </p:tgtEl>
                                      </p:cBhvr>
                                    </p:animEffect>
                                    <p:anim calcmode="lin" valueType="num">
                                      <p:cBhvr>
                                        <p:cTn dur="1000" fill="hold" id="8"/>
                                        <p:tgtEl>
                                          <p:spTgt spid="38"/>
                                        </p:tgtEl>
                                        <p:attrNameLst>
                                          <p:attrName>ppt_x</p:attrName>
                                        </p:attrNameLst>
                                      </p:cBhvr>
                                      <p:tavLst>
                                        <p:tav tm="0">
                                          <p:val>
                                            <p:strVal val="#ppt_x"/>
                                          </p:val>
                                        </p:tav>
                                        <p:tav tm="100000">
                                          <p:val>
                                            <p:strVal val="#ppt_x"/>
                                          </p:val>
                                        </p:tav>
                                      </p:tavLst>
                                    </p:anim>
                                    <p:anim calcmode="lin" valueType="num">
                                      <p:cBhvr>
                                        <p:cTn dur="1000" fill="hold" id="9"/>
                                        <p:tgtEl>
                                          <p:spTgt spid="3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8" presetSubtype="3">
                                  <p:stCondLst>
                                    <p:cond delay="0"/>
                                  </p:stCondLst>
                                  <p:childTnLst>
                                    <p:set>
                                      <p:cBhvr>
                                        <p:cTn dur="1" fill="hold" id="12">
                                          <p:stCondLst>
                                            <p:cond delay="0"/>
                                          </p:stCondLst>
                                        </p:cTn>
                                        <p:tgtEl>
                                          <p:spTgt spid="2"/>
                                        </p:tgtEl>
                                        <p:attrNameLst>
                                          <p:attrName>style.visibility</p:attrName>
                                        </p:attrNameLst>
                                      </p:cBhvr>
                                      <p:to>
                                        <p:strVal val="visible"/>
                                      </p:to>
                                    </p:set>
                                    <p:animEffect filter="strips(upRight)" transition="in">
                                      <p:cBhvr>
                                        <p:cTn dur="500" id="13"/>
                                        <p:tgtEl>
                                          <p:spTgt spid="2"/>
                                        </p:tgtEl>
                                      </p:cBhvr>
                                    </p:animEffect>
                                  </p:childTnLst>
                                </p:cTn>
                              </p:par>
                            </p:childTnLst>
                          </p:cTn>
                        </p:par>
                        <p:par>
                          <p:cTn fill="hold" id="14" nodeType="afterGroup">
                            <p:stCondLst>
                              <p:cond delay="1500"/>
                            </p:stCondLst>
                            <p:childTnLst>
                              <p:par>
                                <p:cTn fill="hold" id="15" nodeType="afterEffect" presetClass="entr" presetID="18" presetSubtype="3">
                                  <p:stCondLst>
                                    <p:cond delay="0"/>
                                  </p:stCondLst>
                                  <p:childTnLst>
                                    <p:set>
                                      <p:cBhvr>
                                        <p:cTn dur="1" fill="hold" id="16">
                                          <p:stCondLst>
                                            <p:cond delay="0"/>
                                          </p:stCondLst>
                                        </p:cTn>
                                        <p:tgtEl>
                                          <p:spTgt spid="8"/>
                                        </p:tgtEl>
                                        <p:attrNameLst>
                                          <p:attrName>style.visibility</p:attrName>
                                        </p:attrNameLst>
                                      </p:cBhvr>
                                      <p:to>
                                        <p:strVal val="visible"/>
                                      </p:to>
                                    </p:set>
                                    <p:animEffect filter="strips(upRight)" transition="in">
                                      <p:cBhvr>
                                        <p:cTn dur="500" id="17"/>
                                        <p:tgtEl>
                                          <p:spTgt spid="8"/>
                                        </p:tgtEl>
                                      </p:cBhvr>
                                    </p:animEffect>
                                  </p:childTnLst>
                                </p:cTn>
                              </p:par>
                            </p:childTnLst>
                          </p:cTn>
                        </p:par>
                        <p:par>
                          <p:cTn fill="hold" id="18" nodeType="afterGroup">
                            <p:stCondLst>
                              <p:cond delay="2000"/>
                            </p:stCondLst>
                            <p:childTnLst>
                              <p:par>
                                <p:cTn fill="hold" id="19" nodeType="afterEffect" presetClass="entr" presetID="18" presetSubtype="3">
                                  <p:stCondLst>
                                    <p:cond delay="0"/>
                                  </p:stCondLst>
                                  <p:childTnLst>
                                    <p:set>
                                      <p:cBhvr>
                                        <p:cTn dur="1" fill="hold" id="20">
                                          <p:stCondLst>
                                            <p:cond delay="0"/>
                                          </p:stCondLst>
                                        </p:cTn>
                                        <p:tgtEl>
                                          <p:spTgt spid="14"/>
                                        </p:tgtEl>
                                        <p:attrNameLst>
                                          <p:attrName>style.visibility</p:attrName>
                                        </p:attrNameLst>
                                      </p:cBhvr>
                                      <p:to>
                                        <p:strVal val="visible"/>
                                      </p:to>
                                    </p:set>
                                    <p:animEffect filter="strips(upRight)" transition="in">
                                      <p:cBhvr>
                                        <p:cTn dur="500" id="21"/>
                                        <p:tgtEl>
                                          <p:spTgt spid="14"/>
                                        </p:tgtEl>
                                      </p:cBhvr>
                                    </p:animEffect>
                                  </p:childTnLst>
                                </p:cTn>
                              </p:par>
                            </p:childTnLst>
                          </p:cTn>
                        </p:par>
                        <p:par>
                          <p:cTn fill="hold" id="22" nodeType="afterGroup">
                            <p:stCondLst>
                              <p:cond delay="2500"/>
                            </p:stCondLst>
                            <p:childTnLst>
                              <p:par>
                                <p:cTn fill="hold" id="23" nodeType="afterEffect" presetClass="entr" presetID="18" presetSubtype="3">
                                  <p:stCondLst>
                                    <p:cond delay="0"/>
                                  </p:stCondLst>
                                  <p:childTnLst>
                                    <p:set>
                                      <p:cBhvr>
                                        <p:cTn dur="1" fill="hold" id="24">
                                          <p:stCondLst>
                                            <p:cond delay="0"/>
                                          </p:stCondLst>
                                        </p:cTn>
                                        <p:tgtEl>
                                          <p:spTgt spid="20"/>
                                        </p:tgtEl>
                                        <p:attrNameLst>
                                          <p:attrName>style.visibility</p:attrName>
                                        </p:attrNameLst>
                                      </p:cBhvr>
                                      <p:to>
                                        <p:strVal val="visible"/>
                                      </p:to>
                                    </p:set>
                                    <p:animEffect filter="strips(upRight)" transition="in">
                                      <p:cBhvr>
                                        <p:cTn dur="500" id="25"/>
                                        <p:tgtEl>
                                          <p:spTgt spid="20"/>
                                        </p:tgtEl>
                                      </p:cBhvr>
                                    </p:animEffect>
                                  </p:childTnLst>
                                </p:cTn>
                              </p:par>
                            </p:childTnLst>
                          </p:cTn>
                        </p:par>
                        <p:par>
                          <p:cTn fill="hold" id="26" nodeType="afterGroup">
                            <p:stCondLst>
                              <p:cond delay="3000"/>
                            </p:stCondLst>
                            <p:childTnLst>
                              <p:par>
                                <p:cTn fill="hold" id="27" nodeType="afterEffect" presetClass="entr" presetID="18" presetSubtype="3">
                                  <p:stCondLst>
                                    <p:cond delay="0"/>
                                  </p:stCondLst>
                                  <p:childTnLst>
                                    <p:set>
                                      <p:cBhvr>
                                        <p:cTn dur="1" fill="hold" id="28">
                                          <p:stCondLst>
                                            <p:cond delay="0"/>
                                          </p:stCondLst>
                                        </p:cTn>
                                        <p:tgtEl>
                                          <p:spTgt spid="26"/>
                                        </p:tgtEl>
                                        <p:attrNameLst>
                                          <p:attrName>style.visibility</p:attrName>
                                        </p:attrNameLst>
                                      </p:cBhvr>
                                      <p:to>
                                        <p:strVal val="visible"/>
                                      </p:to>
                                    </p:set>
                                    <p:animEffect filter="strips(upRight)" transition="in">
                                      <p:cBhvr>
                                        <p:cTn dur="500" id="29"/>
                                        <p:tgtEl>
                                          <p:spTgt spid="26"/>
                                        </p:tgtEl>
                                      </p:cBhvr>
                                    </p:animEffect>
                                  </p:childTnLst>
                                </p:cTn>
                              </p:par>
                            </p:childTnLst>
                          </p:cTn>
                        </p:par>
                        <p:par>
                          <p:cTn fill="hold" id="30" nodeType="afterGroup">
                            <p:stCondLst>
                              <p:cond delay="3500"/>
                            </p:stCondLst>
                            <p:childTnLst>
                              <p:par>
                                <p:cTn fill="hold" id="31" nodeType="afterEffect" presetClass="entr" presetID="18" presetSubtype="3">
                                  <p:stCondLst>
                                    <p:cond delay="0"/>
                                  </p:stCondLst>
                                  <p:childTnLst>
                                    <p:set>
                                      <p:cBhvr>
                                        <p:cTn dur="1" fill="hold" id="32">
                                          <p:stCondLst>
                                            <p:cond delay="0"/>
                                          </p:stCondLst>
                                        </p:cTn>
                                        <p:tgtEl>
                                          <p:spTgt spid="32"/>
                                        </p:tgtEl>
                                        <p:attrNameLst>
                                          <p:attrName>style.visibility</p:attrName>
                                        </p:attrNameLst>
                                      </p:cBhvr>
                                      <p:to>
                                        <p:strVal val="visible"/>
                                      </p:to>
                                    </p:set>
                                    <p:animEffect filter="strips(upRight)" transition="in">
                                      <p:cBhvr>
                                        <p:cTn dur="500" id="3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8220" y="2379880"/>
            <a:ext cx="1654175" cy="2219325"/>
          </a:xfrm>
          <a:custGeom>
            <a:gdLst>
              <a:gd fmla="*/ 0 w 1240631" name="connsiteX0"/>
              <a:gd fmla="*/ 0 h 1664494" name="connsiteY0"/>
              <a:gd fmla="*/ 2381 w 1240631" name="connsiteX1"/>
              <a:gd fmla="*/ 1664494 h 1664494" name="connsiteY1"/>
              <a:gd fmla="*/ 390525 w 1240631" name="connsiteX2"/>
              <a:gd fmla="*/ 1466850 h 1664494" name="connsiteY2"/>
              <a:gd fmla="*/ 576262 w 1240631" name="connsiteX3"/>
              <a:gd fmla="*/ 1362075 h 1664494" name="connsiteY3"/>
              <a:gd fmla="*/ 754856 w 1240631" name="connsiteX4"/>
              <a:gd fmla="*/ 1240631 h 1664494" name="connsiteY4"/>
              <a:gd fmla="*/ 921544 w 1240631" name="connsiteX5"/>
              <a:gd fmla="*/ 1112044 h 1664494" name="connsiteY5"/>
              <a:gd fmla="*/ 1071562 w 1240631" name="connsiteX6"/>
              <a:gd fmla="*/ 981075 h 1664494" name="connsiteY6"/>
              <a:gd fmla="*/ 1240631 w 1240631" name="connsiteX7"/>
              <a:gd fmla="*/ 823913 h 1664494" name="connsiteY7"/>
              <a:gd fmla="*/ 1126331 w 1240631" name="connsiteX8"/>
              <a:gd fmla="*/ 711994 h 1664494" name="connsiteY8"/>
              <a:gd fmla="*/ 992981 w 1240631" name="connsiteX9"/>
              <a:gd fmla="*/ 590550 h 1664494" name="connsiteY9"/>
              <a:gd fmla="*/ 828675 w 1240631" name="connsiteX10"/>
              <a:gd fmla="*/ 469106 h 1664494" name="connsiteY10"/>
              <a:gd fmla="*/ 635794 w 1240631" name="connsiteX11"/>
              <a:gd fmla="*/ 340519 h 1664494" name="connsiteY11"/>
              <a:gd fmla="*/ 376237 w 1240631" name="connsiteX12"/>
              <a:gd fmla="*/ 185738 h 1664494" name="connsiteY12"/>
              <a:gd fmla="*/ 176212 w 1240631" name="connsiteX13"/>
              <a:gd fmla="*/ 78581 h 1664494" name="connsiteY13"/>
              <a:gd fmla="*/ 0 w 1240631" name="connsiteX14"/>
              <a:gd fmla="*/ 0 h 1664494"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664494" w="1240631">
                <a:moveTo>
                  <a:pt x="0" y="0"/>
                </a:moveTo>
                <a:cubicBezTo>
                  <a:pt x="794" y="554831"/>
                  <a:pt x="1587" y="1109663"/>
                  <a:pt x="2381" y="1664494"/>
                </a:cubicBezTo>
                <a:lnTo>
                  <a:pt x="390525" y="1466850"/>
                </a:lnTo>
                <a:lnTo>
                  <a:pt x="576262" y="1362075"/>
                </a:lnTo>
                <a:lnTo>
                  <a:pt x="754856" y="1240631"/>
                </a:lnTo>
                <a:lnTo>
                  <a:pt x="921544" y="1112044"/>
                </a:lnTo>
                <a:lnTo>
                  <a:pt x="1071562" y="981075"/>
                </a:lnTo>
                <a:lnTo>
                  <a:pt x="1240631" y="823913"/>
                </a:lnTo>
                <a:lnTo>
                  <a:pt x="1126331" y="711994"/>
                </a:lnTo>
                <a:lnTo>
                  <a:pt x="992981" y="590550"/>
                </a:lnTo>
                <a:lnTo>
                  <a:pt x="828675" y="469106"/>
                </a:lnTo>
                <a:lnTo>
                  <a:pt x="635794" y="340519"/>
                </a:lnTo>
                <a:lnTo>
                  <a:pt x="376237" y="185738"/>
                </a:lnTo>
                <a:lnTo>
                  <a:pt x="176212" y="78581"/>
                </a:lnTo>
                <a:lnTo>
                  <a:pt x="0" y="0"/>
                </a:lnTo>
                <a:close/>
              </a:path>
            </a:pathLst>
          </a:custGeom>
          <a:blipFill>
            <a:blip r:embed="rId2">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 name="任意多边形 2"/>
          <p:cNvSpPr/>
          <p:nvPr/>
        </p:nvSpPr>
        <p:spPr>
          <a:xfrm>
            <a:off x="65370" y="3551455"/>
            <a:ext cx="3032125" cy="1209676"/>
          </a:xfrm>
          <a:custGeom>
            <a:gdLst>
              <a:gd fmla="*/ 0 w 2274094" name="connsiteX0"/>
              <a:gd fmla="*/ 821532 h 907257" name="connsiteY0"/>
              <a:gd fmla="*/ 157163 w 2274094" name="connsiteX1"/>
              <a:gd fmla="*/ 757238 h 907257" name="connsiteY1"/>
              <a:gd fmla="*/ 314325 w 2274094" name="connsiteX2"/>
              <a:gd fmla="*/ 678657 h 907257" name="connsiteY2"/>
              <a:gd fmla="*/ 431007 w 2274094" name="connsiteX3"/>
              <a:gd fmla="*/ 611982 h 907257" name="connsiteY3"/>
              <a:gd fmla="*/ 550069 w 2274094" name="connsiteX4"/>
              <a:gd fmla="*/ 540544 h 907257" name="connsiteY4"/>
              <a:gd fmla="*/ 676275 w 2274094" name="connsiteX5"/>
              <a:gd fmla="*/ 459582 h 907257" name="connsiteY5"/>
              <a:gd fmla="*/ 778669 w 2274094" name="connsiteX6"/>
              <a:gd fmla="*/ 378619 h 907257" name="connsiteY6"/>
              <a:gd fmla="*/ 885825 w 2274094" name="connsiteX7"/>
              <a:gd fmla="*/ 290513 h 907257" name="connsiteY7"/>
              <a:gd fmla="*/ 1019175 w 2274094" name="connsiteX8"/>
              <a:gd fmla="*/ 180975 h 907257" name="connsiteY8"/>
              <a:gd fmla="*/ 1116807 w 2274094" name="connsiteX9"/>
              <a:gd fmla="*/ 95250 h 907257" name="connsiteY9"/>
              <a:gd fmla="*/ 1216819 w 2274094" name="connsiteX10"/>
              <a:gd fmla="*/ 0 h 907257" name="connsiteY10"/>
              <a:gd fmla="*/ 1312069 w 2274094" name="connsiteX11"/>
              <a:gd fmla="*/ 71438 h 907257" name="connsiteY11"/>
              <a:gd fmla="*/ 1473994 w 2274094" name="connsiteX12"/>
              <a:gd fmla="*/ 190500 h 907257" name="connsiteY12"/>
              <a:gd fmla="*/ 1595438 w 2274094" name="connsiteX13"/>
              <a:gd fmla="*/ 273844 h 907257" name="connsiteY13"/>
              <a:gd fmla="*/ 1704975 w 2274094" name="connsiteX14"/>
              <a:gd fmla="*/ 340519 h 907257" name="connsiteY14"/>
              <a:gd fmla="*/ 1800225 w 2274094" name="connsiteX15"/>
              <a:gd fmla="*/ 400050 h 907257" name="connsiteY15"/>
              <a:gd fmla="*/ 1940719 w 2274094" name="connsiteX16"/>
              <a:gd fmla="*/ 478632 h 907257" name="connsiteY16"/>
              <a:gd fmla="*/ 2109788 w 2274094" name="connsiteX17"/>
              <a:gd fmla="*/ 561975 h 907257" name="connsiteY17"/>
              <a:gd fmla="*/ 2274094 w 2274094" name="connsiteX18"/>
              <a:gd fmla="*/ 640557 h 907257" name="connsiteY18"/>
              <a:gd fmla="*/ 2176463 w 2274094" name="connsiteX19"/>
              <a:gd fmla="*/ 683419 h 907257" name="connsiteY19"/>
              <a:gd fmla="*/ 2071688 w 2274094" name="connsiteX20"/>
              <a:gd fmla="*/ 719138 h 907257" name="connsiteY20"/>
              <a:gd fmla="*/ 1957388 w 2274094" name="connsiteX21"/>
              <a:gd fmla="*/ 754857 h 907257" name="connsiteY21"/>
              <a:gd fmla="*/ 1819275 w 2274094" name="connsiteX22"/>
              <a:gd fmla="*/ 788194 h 907257" name="connsiteY22"/>
              <a:gd fmla="*/ 1693069 w 2274094" name="connsiteX23"/>
              <a:gd fmla="*/ 823913 h 907257" name="connsiteY23"/>
              <a:gd fmla="*/ 1550194 w 2274094" name="connsiteX24"/>
              <a:gd fmla="*/ 852488 h 907257" name="connsiteY24"/>
              <a:gd fmla="*/ 1426369 w 2274094" name="connsiteX25"/>
              <a:gd fmla="*/ 871538 h 907257" name="connsiteY25"/>
              <a:gd fmla="*/ 1254919 w 2274094" name="connsiteX26"/>
              <a:gd fmla="*/ 892969 h 907257" name="connsiteY26"/>
              <a:gd fmla="*/ 1083469 w 2274094" name="connsiteX27"/>
              <a:gd fmla="*/ 904875 h 907257" name="connsiteY27"/>
              <a:gd fmla="*/ 907257 w 2274094" name="connsiteX28"/>
              <a:gd fmla="*/ 907257 h 907257" name="connsiteY28"/>
              <a:gd fmla="*/ 769144 w 2274094" name="connsiteX29"/>
              <a:gd fmla="*/ 907257 h 907257" name="connsiteY29"/>
              <a:gd fmla="*/ 645319 w 2274094" name="connsiteX30"/>
              <a:gd fmla="*/ 907257 h 907257" name="connsiteY30"/>
              <a:gd fmla="*/ 419100 w 2274094" name="connsiteX31"/>
              <a:gd fmla="*/ 885825 h 907257" name="connsiteY31"/>
              <a:gd fmla="*/ 211932 w 2274094" name="connsiteX32"/>
              <a:gd fmla="*/ 859632 h 907257" name="connsiteY32"/>
              <a:gd fmla="*/ 80963 w 2274094" name="connsiteX33"/>
              <a:gd fmla="*/ 840582 h 907257" name="connsiteY33"/>
              <a:gd fmla="*/ 0 w 2274094" name="connsiteX34"/>
              <a:gd fmla="*/ 821532 h 907257" name="connsiteY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b="b" l="l" r="r" t="t"/>
            <a:pathLst>
              <a:path h="907257" w="2274094">
                <a:moveTo>
                  <a:pt x="0" y="821532"/>
                </a:moveTo>
                <a:lnTo>
                  <a:pt x="157163" y="757238"/>
                </a:lnTo>
                <a:lnTo>
                  <a:pt x="314325" y="678657"/>
                </a:lnTo>
                <a:lnTo>
                  <a:pt x="431007" y="611982"/>
                </a:lnTo>
                <a:lnTo>
                  <a:pt x="550069" y="540544"/>
                </a:lnTo>
                <a:lnTo>
                  <a:pt x="676275" y="459582"/>
                </a:lnTo>
                <a:lnTo>
                  <a:pt x="778669" y="378619"/>
                </a:lnTo>
                <a:lnTo>
                  <a:pt x="885825" y="290513"/>
                </a:lnTo>
                <a:lnTo>
                  <a:pt x="1019175" y="180975"/>
                </a:lnTo>
                <a:lnTo>
                  <a:pt x="1116807" y="95250"/>
                </a:lnTo>
                <a:lnTo>
                  <a:pt x="1216819" y="0"/>
                </a:lnTo>
                <a:lnTo>
                  <a:pt x="1312069" y="71438"/>
                </a:lnTo>
                <a:lnTo>
                  <a:pt x="1473994" y="190500"/>
                </a:lnTo>
                <a:lnTo>
                  <a:pt x="1595438" y="273844"/>
                </a:lnTo>
                <a:lnTo>
                  <a:pt x="1704975" y="340519"/>
                </a:lnTo>
                <a:lnTo>
                  <a:pt x="1800225" y="400050"/>
                </a:lnTo>
                <a:lnTo>
                  <a:pt x="1940719" y="478632"/>
                </a:lnTo>
                <a:lnTo>
                  <a:pt x="2109788" y="561975"/>
                </a:lnTo>
                <a:lnTo>
                  <a:pt x="2274094" y="640557"/>
                </a:lnTo>
                <a:lnTo>
                  <a:pt x="2176463" y="683419"/>
                </a:lnTo>
                <a:lnTo>
                  <a:pt x="2071688" y="719138"/>
                </a:lnTo>
                <a:lnTo>
                  <a:pt x="1957388" y="754857"/>
                </a:lnTo>
                <a:lnTo>
                  <a:pt x="1819275" y="788194"/>
                </a:lnTo>
                <a:lnTo>
                  <a:pt x="1693069" y="823913"/>
                </a:lnTo>
                <a:lnTo>
                  <a:pt x="1550194" y="852488"/>
                </a:lnTo>
                <a:lnTo>
                  <a:pt x="1426369" y="871538"/>
                </a:lnTo>
                <a:lnTo>
                  <a:pt x="1254919" y="892969"/>
                </a:lnTo>
                <a:lnTo>
                  <a:pt x="1083469" y="904875"/>
                </a:lnTo>
                <a:lnTo>
                  <a:pt x="907257" y="907257"/>
                </a:lnTo>
                <a:lnTo>
                  <a:pt x="769144" y="907257"/>
                </a:lnTo>
                <a:lnTo>
                  <a:pt x="645319" y="907257"/>
                </a:lnTo>
                <a:lnTo>
                  <a:pt x="419100" y="885825"/>
                </a:lnTo>
                <a:lnTo>
                  <a:pt x="211932" y="859632"/>
                </a:lnTo>
                <a:lnTo>
                  <a:pt x="80963" y="840582"/>
                </a:lnTo>
                <a:lnTo>
                  <a:pt x="0" y="821532"/>
                </a:lnTo>
                <a:close/>
              </a:path>
            </a:pathLst>
          </a:custGeom>
          <a:blipFill>
            <a:blip r:embed="rId3">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 name="任意多边形 3"/>
          <p:cNvSpPr/>
          <p:nvPr/>
        </p:nvSpPr>
        <p:spPr>
          <a:xfrm>
            <a:off x="1722720" y="2624355"/>
            <a:ext cx="2619375" cy="1749425"/>
          </a:xfrm>
          <a:custGeom>
            <a:gdLst>
              <a:gd fmla="*/ 0 w 1964531" name="connsiteX0"/>
              <a:gd fmla="*/ 647700 h 1312069" name="connsiteY0"/>
              <a:gd fmla="*/ 133350 w 1964531" name="connsiteX1"/>
              <a:gd fmla="*/ 545307 h 1312069" name="connsiteY1"/>
              <a:gd fmla="*/ 271462 w 1964531" name="connsiteX2"/>
              <a:gd fmla="*/ 447675 h 1312069" name="connsiteY2"/>
              <a:gd fmla="*/ 395287 w 1964531" name="connsiteX3"/>
              <a:gd fmla="*/ 364332 h 1312069" name="connsiteY3"/>
              <a:gd fmla="*/ 557212 w 1964531" name="connsiteX4"/>
              <a:gd fmla="*/ 264319 h 1312069" name="connsiteY4"/>
              <a:gd fmla="*/ 690562 w 1964531" name="connsiteX5"/>
              <a:gd fmla="*/ 188119 h 1312069" name="connsiteY5"/>
              <a:gd fmla="*/ 842962 w 1964531" name="connsiteX6"/>
              <a:gd fmla="*/ 114300 h 1312069" name="connsiteY6"/>
              <a:gd fmla="*/ 1000125 w 1964531" name="connsiteX7"/>
              <a:gd fmla="*/ 38100 h 1312069" name="connsiteY7"/>
              <a:gd fmla="*/ 1097756 w 1964531" name="connsiteX8"/>
              <a:gd fmla="*/ 0 h 1312069" name="connsiteY8"/>
              <a:gd fmla="*/ 1300162 w 1964531" name="connsiteX9"/>
              <a:gd fmla="*/ 114300 h 1312069" name="connsiteY9"/>
              <a:gd fmla="*/ 1521619 w 1964531" name="connsiteX10"/>
              <a:gd fmla="*/ 266700 h 1312069" name="connsiteY10"/>
              <a:gd fmla="*/ 1633537 w 1964531" name="connsiteX11"/>
              <a:gd fmla="*/ 352425 h 1312069" name="connsiteY11"/>
              <a:gd fmla="*/ 1785937 w 1964531" name="connsiteX12"/>
              <a:gd fmla="*/ 485775 h 1312069" name="connsiteY12"/>
              <a:gd fmla="*/ 1964531 w 1964531" name="connsiteX13"/>
              <a:gd fmla="*/ 647700 h 1312069" name="connsiteY13"/>
              <a:gd fmla="*/ 1964531 w 1964531" name="connsiteX14"/>
              <a:gd fmla="*/ 647700 h 1312069" name="connsiteY14"/>
              <a:gd fmla="*/ 1862137 w 1964531" name="connsiteX15"/>
              <a:gd fmla="*/ 747713 h 1312069" name="connsiteY15"/>
              <a:gd fmla="*/ 1754981 w 1964531" name="connsiteX16"/>
              <a:gd fmla="*/ 845344 h 1312069" name="connsiteY16"/>
              <a:gd fmla="*/ 1640681 w 1964531" name="connsiteX17"/>
              <a:gd fmla="*/ 940594 h 1312069" name="connsiteY17"/>
              <a:gd fmla="*/ 1521619 w 1964531" name="connsiteX18"/>
              <a:gd fmla="*/ 1033463 h 1312069" name="connsiteY18"/>
              <a:gd fmla="*/ 1214437 w 1964531" name="connsiteX19"/>
              <a:gd fmla="*/ 1252538 h 1312069" name="connsiteY19"/>
              <a:gd fmla="*/ 1102519 w 1964531" name="connsiteX20"/>
              <a:gd fmla="*/ 1312069 h 1312069" name="connsiteY20"/>
              <a:gd fmla="*/ 873919 w 1964531" name="connsiteX21"/>
              <a:gd fmla="*/ 1207294 h 1312069" name="connsiteY21"/>
              <a:gd fmla="*/ 619125 w 1964531" name="connsiteX22"/>
              <a:gd fmla="*/ 1069182 h 1312069" name="connsiteY22"/>
              <a:gd fmla="*/ 423862 w 1964531" name="connsiteX23"/>
              <a:gd fmla="*/ 950119 h 1312069" name="connsiteY23"/>
              <a:gd fmla="*/ 269081 w 1964531" name="connsiteX24"/>
              <a:gd fmla="*/ 845344 h 1312069" name="connsiteY24"/>
              <a:gd fmla="*/ 114300 w 1964531" name="connsiteX25"/>
              <a:gd fmla="*/ 731044 h 1312069" name="connsiteY25"/>
              <a:gd fmla="*/ 0 w 1964531" name="connsiteX26"/>
              <a:gd fmla="*/ 647700 h 1312069"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1312069" w="1964531">
                <a:moveTo>
                  <a:pt x="0" y="647700"/>
                </a:moveTo>
                <a:lnTo>
                  <a:pt x="133350" y="545307"/>
                </a:lnTo>
                <a:lnTo>
                  <a:pt x="271462" y="447675"/>
                </a:lnTo>
                <a:lnTo>
                  <a:pt x="395287" y="364332"/>
                </a:lnTo>
                <a:lnTo>
                  <a:pt x="557212" y="264319"/>
                </a:lnTo>
                <a:lnTo>
                  <a:pt x="690562" y="188119"/>
                </a:lnTo>
                <a:lnTo>
                  <a:pt x="842962" y="114300"/>
                </a:lnTo>
                <a:lnTo>
                  <a:pt x="1000125" y="38100"/>
                </a:lnTo>
                <a:lnTo>
                  <a:pt x="1097756" y="0"/>
                </a:lnTo>
                <a:lnTo>
                  <a:pt x="1300162" y="114300"/>
                </a:lnTo>
                <a:lnTo>
                  <a:pt x="1521619" y="266700"/>
                </a:lnTo>
                <a:lnTo>
                  <a:pt x="1633537" y="352425"/>
                </a:lnTo>
                <a:lnTo>
                  <a:pt x="1785937" y="485775"/>
                </a:lnTo>
                <a:lnTo>
                  <a:pt x="1964531" y="647700"/>
                </a:lnTo>
                <a:lnTo>
                  <a:pt x="1964531" y="647700"/>
                </a:lnTo>
                <a:lnTo>
                  <a:pt x="1862137" y="747713"/>
                </a:lnTo>
                <a:lnTo>
                  <a:pt x="1754981" y="845344"/>
                </a:lnTo>
                <a:lnTo>
                  <a:pt x="1640681" y="940594"/>
                </a:lnTo>
                <a:lnTo>
                  <a:pt x="1521619" y="1033463"/>
                </a:lnTo>
                <a:lnTo>
                  <a:pt x="1214437" y="1252538"/>
                </a:lnTo>
                <a:lnTo>
                  <a:pt x="1102519" y="1312069"/>
                </a:lnTo>
                <a:lnTo>
                  <a:pt x="873919" y="1207294"/>
                </a:lnTo>
                <a:lnTo>
                  <a:pt x="619125" y="1069182"/>
                </a:lnTo>
                <a:lnTo>
                  <a:pt x="423862" y="950119"/>
                </a:lnTo>
                <a:lnTo>
                  <a:pt x="269081" y="845344"/>
                </a:lnTo>
                <a:lnTo>
                  <a:pt x="114300" y="731044"/>
                </a:lnTo>
                <a:lnTo>
                  <a:pt x="0" y="6477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 name="任意多边形 4"/>
          <p:cNvSpPr/>
          <p:nvPr/>
        </p:nvSpPr>
        <p:spPr>
          <a:xfrm>
            <a:off x="3281646" y="2303680"/>
            <a:ext cx="2740024" cy="1152525"/>
          </a:xfrm>
          <a:custGeom>
            <a:gdLst>
              <a:gd fmla="*/ 0 w 2055018" name="connsiteX0"/>
              <a:gd fmla="*/ 223838 h 864394" name="connsiteY0"/>
              <a:gd fmla="*/ 173831 w 2055018" name="connsiteX1"/>
              <a:gd fmla="*/ 164306 h 864394" name="connsiteY1"/>
              <a:gd fmla="*/ 350043 w 2055018" name="connsiteX2"/>
              <a:gd fmla="*/ 116681 h 864394" name="connsiteY2"/>
              <a:gd fmla="*/ 647700 w 2055018" name="connsiteX3"/>
              <a:gd fmla="*/ 50006 h 864394" name="connsiteY3"/>
              <a:gd fmla="*/ 840581 w 2055018" name="connsiteX4"/>
              <a:gd fmla="*/ 19050 h 864394" name="connsiteY4"/>
              <a:gd fmla="*/ 1073943 w 2055018" name="connsiteX5"/>
              <a:gd fmla="*/ 0 h 864394" name="connsiteY5"/>
              <a:gd fmla="*/ 1300162 w 2055018" name="connsiteX6"/>
              <a:gd fmla="*/ 4763 h 864394" name="connsiteY6"/>
              <a:gd fmla="*/ 1473993 w 2055018" name="connsiteX7"/>
              <a:gd fmla="*/ 26194 h 864394" name="connsiteY7"/>
              <a:gd fmla="*/ 1697831 w 2055018" name="connsiteX8"/>
              <a:gd fmla="*/ 59531 h 864394" name="connsiteY8"/>
              <a:gd fmla="*/ 1988343 w 2055018" name="connsiteX9"/>
              <a:gd fmla="*/ 135731 h 864394" name="connsiteY9"/>
              <a:gd fmla="*/ 2055018 w 2055018" name="connsiteX10"/>
              <a:gd fmla="*/ 161925 h 864394" name="connsiteY10"/>
              <a:gd fmla="*/ 1897856 w 2055018" name="connsiteX11"/>
              <a:gd fmla="*/ 219075 h 864394" name="connsiteY11"/>
              <a:gd fmla="*/ 1728787 w 2055018" name="connsiteX12"/>
              <a:gd fmla="*/ 288131 h 864394" name="connsiteY12"/>
              <a:gd fmla="*/ 1571625 w 2055018" name="connsiteX13"/>
              <a:gd fmla="*/ 359569 h 864394" name="connsiteY13"/>
              <a:gd fmla="*/ 1464468 w 2055018" name="connsiteX14"/>
              <a:gd fmla="*/ 426244 h 864394" name="connsiteY14"/>
              <a:gd fmla="*/ 1323975 w 2055018" name="connsiteX15"/>
              <a:gd fmla="*/ 509588 h 864394" name="connsiteY15"/>
              <a:gd fmla="*/ 1152525 w 2055018" name="connsiteX16"/>
              <a:gd fmla="*/ 621506 h 864394" name="connsiteY16"/>
              <a:gd fmla="*/ 976312 w 2055018" name="connsiteX17"/>
              <a:gd fmla="*/ 747713 h 864394" name="connsiteY17"/>
              <a:gd fmla="*/ 833437 w 2055018" name="connsiteX18"/>
              <a:gd fmla="*/ 864394 h 864394" name="connsiteY18"/>
              <a:gd fmla="*/ 685800 w 2055018" name="connsiteX19"/>
              <a:gd fmla="*/ 721519 h 864394" name="connsiteY19"/>
              <a:gd fmla="*/ 540543 w 2055018" name="connsiteX20"/>
              <a:gd fmla="*/ 590550 h 864394" name="connsiteY20"/>
              <a:gd fmla="*/ 452437 w 2055018" name="connsiteX21"/>
              <a:gd fmla="*/ 516731 h 864394" name="connsiteY21"/>
              <a:gd fmla="*/ 321468 w 2055018" name="connsiteX22"/>
              <a:gd fmla="*/ 416719 h 864394" name="connsiteY22"/>
              <a:gd fmla="*/ 202406 w 2055018" name="connsiteX23"/>
              <a:gd fmla="*/ 338138 h 864394" name="connsiteY23"/>
              <a:gd fmla="*/ 47625 w 2055018" name="connsiteX24"/>
              <a:gd fmla="*/ 245269 h 864394" name="connsiteY24"/>
              <a:gd fmla="*/ 0 w 2055018" name="connsiteX25"/>
              <a:gd fmla="*/ 223838 h 864394"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864394" w="2055018">
                <a:moveTo>
                  <a:pt x="0" y="223838"/>
                </a:moveTo>
                <a:lnTo>
                  <a:pt x="173831" y="164306"/>
                </a:lnTo>
                <a:lnTo>
                  <a:pt x="350043" y="116681"/>
                </a:lnTo>
                <a:lnTo>
                  <a:pt x="647700" y="50006"/>
                </a:lnTo>
                <a:lnTo>
                  <a:pt x="840581" y="19050"/>
                </a:lnTo>
                <a:lnTo>
                  <a:pt x="1073943" y="0"/>
                </a:lnTo>
                <a:lnTo>
                  <a:pt x="1300162" y="4763"/>
                </a:lnTo>
                <a:lnTo>
                  <a:pt x="1473993" y="26194"/>
                </a:lnTo>
                <a:lnTo>
                  <a:pt x="1697831" y="59531"/>
                </a:lnTo>
                <a:lnTo>
                  <a:pt x="1988343" y="135731"/>
                </a:lnTo>
                <a:lnTo>
                  <a:pt x="2055018" y="161925"/>
                </a:lnTo>
                <a:lnTo>
                  <a:pt x="1897856" y="219075"/>
                </a:lnTo>
                <a:lnTo>
                  <a:pt x="1728787" y="288131"/>
                </a:lnTo>
                <a:lnTo>
                  <a:pt x="1571625" y="359569"/>
                </a:lnTo>
                <a:lnTo>
                  <a:pt x="1464468" y="426244"/>
                </a:lnTo>
                <a:lnTo>
                  <a:pt x="1323975" y="509588"/>
                </a:lnTo>
                <a:lnTo>
                  <a:pt x="1152525" y="621506"/>
                </a:lnTo>
                <a:lnTo>
                  <a:pt x="976312" y="747713"/>
                </a:lnTo>
                <a:lnTo>
                  <a:pt x="833437" y="864394"/>
                </a:lnTo>
                <a:lnTo>
                  <a:pt x="685800" y="721519"/>
                </a:lnTo>
                <a:lnTo>
                  <a:pt x="540543" y="590550"/>
                </a:lnTo>
                <a:lnTo>
                  <a:pt x="452437" y="516731"/>
                </a:lnTo>
                <a:lnTo>
                  <a:pt x="321468" y="416719"/>
                </a:lnTo>
                <a:lnTo>
                  <a:pt x="202406" y="338138"/>
                </a:lnTo>
                <a:lnTo>
                  <a:pt x="47625" y="245269"/>
                </a:lnTo>
                <a:lnTo>
                  <a:pt x="0" y="223838"/>
                </a:lnTo>
                <a:close/>
              </a:path>
            </a:pathLst>
          </a:custGeom>
          <a:blipFill>
            <a:blip r:embed="rId5">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 name="任意多边形 5"/>
          <p:cNvSpPr/>
          <p:nvPr/>
        </p:nvSpPr>
        <p:spPr>
          <a:xfrm>
            <a:off x="4453220" y="2560855"/>
            <a:ext cx="3159125" cy="1882776"/>
          </a:xfrm>
          <a:custGeom>
            <a:gdLst>
              <a:gd fmla="*/ 0 w 2369344" name="connsiteX0"/>
              <a:gd fmla="*/ 700088 h 1412082" name="connsiteY0"/>
              <a:gd fmla="*/ 197644 w 2369344" name="connsiteX1"/>
              <a:gd fmla="*/ 552450 h 1412082" name="connsiteY1"/>
              <a:gd fmla="*/ 330994 w 2369344" name="connsiteX2"/>
              <a:gd fmla="*/ 457200 h 1412082" name="connsiteY2"/>
              <a:gd fmla="*/ 514350 w 2369344" name="connsiteX3"/>
              <a:gd fmla="*/ 350044 h 1412082" name="connsiteY3"/>
              <a:gd fmla="*/ 661987 w 2369344" name="connsiteX4"/>
              <a:gd fmla="*/ 254794 h 1412082" name="connsiteY4"/>
              <a:gd fmla="*/ 802481 w 2369344" name="connsiteX5"/>
              <a:gd fmla="*/ 180975 h 1412082" name="connsiteY5"/>
              <a:gd fmla="*/ 957262 w 2369344" name="connsiteX6"/>
              <a:gd fmla="*/ 109538 h 1412082" name="connsiteY6"/>
              <a:gd fmla="*/ 1104900 w 2369344" name="connsiteX7"/>
              <a:gd fmla="*/ 45244 h 1412082" name="connsiteY7"/>
              <a:gd fmla="*/ 1250156 w 2369344" name="connsiteX8"/>
              <a:gd fmla="*/ 0 h 1412082" name="connsiteY8"/>
              <a:gd fmla="*/ 1450181 w 2369344" name="connsiteX9"/>
              <a:gd fmla="*/ 83344 h 1412082" name="connsiteY9"/>
              <a:gd fmla="*/ 1628775 w 2369344" name="connsiteX10"/>
              <a:gd fmla="*/ 176213 h 1412082" name="connsiteY10"/>
              <a:gd fmla="*/ 1776412 w 2369344" name="connsiteX11"/>
              <a:gd fmla="*/ 261938 h 1412082" name="connsiteY11"/>
              <a:gd fmla="*/ 1962150 w 2369344" name="connsiteX12"/>
              <a:gd fmla="*/ 376238 h 1412082" name="connsiteY12"/>
              <a:gd fmla="*/ 2121694 w 2369344" name="connsiteX13"/>
              <a:gd fmla="*/ 500063 h 1412082" name="connsiteY13"/>
              <a:gd fmla="*/ 2307431 w 2369344" name="connsiteX14"/>
              <a:gd fmla="*/ 652463 h 1412082" name="connsiteY14"/>
              <a:gd fmla="*/ 2369344 w 2369344" name="connsiteX15"/>
              <a:gd fmla="*/ 702469 h 1412082" name="connsiteY15"/>
              <a:gd fmla="*/ 2295525 w 2369344" name="connsiteX16"/>
              <a:gd fmla="*/ 766763 h 1412082" name="connsiteY16"/>
              <a:gd fmla="*/ 2195512 w 2369344" name="connsiteX17"/>
              <a:gd fmla="*/ 852488 h 1412082" name="connsiteY17"/>
              <a:gd fmla="*/ 2069306 w 2369344" name="connsiteX18"/>
              <a:gd fmla="*/ 950119 h 1412082" name="connsiteY18"/>
              <a:gd fmla="*/ 1952625 w 2369344" name="connsiteX19"/>
              <a:gd fmla="*/ 1038225 h 1412082" name="connsiteY19"/>
              <a:gd fmla="*/ 1840706 w 2369344" name="connsiteX20"/>
              <a:gd fmla="*/ 1109663 h 1412082" name="connsiteY20"/>
              <a:gd fmla="*/ 1721644 w 2369344" name="connsiteX21"/>
              <a:gd fmla="*/ 1188244 h 1412082" name="connsiteY21"/>
              <a:gd fmla="*/ 1566862 w 2369344" name="connsiteX22"/>
              <a:gd fmla="*/ 1271588 h 1412082" name="connsiteY22"/>
              <a:gd fmla="*/ 1388269 w 2369344" name="connsiteX23"/>
              <a:gd fmla="*/ 1347788 h 1412082" name="connsiteY23"/>
              <a:gd fmla="*/ 1247775 w 2369344" name="connsiteX24"/>
              <a:gd fmla="*/ 1412082 h 1412082" name="connsiteY24"/>
              <a:gd fmla="*/ 1035844 w 2369344" name="connsiteX25"/>
              <a:gd fmla="*/ 1335882 h 1412082" name="connsiteY25"/>
              <a:gd fmla="*/ 831056 w 2369344" name="connsiteX26"/>
              <a:gd fmla="*/ 1243013 h 1412082" name="connsiteY26"/>
              <a:gd fmla="*/ 604837 w 2369344" name="connsiteX27"/>
              <a:gd fmla="*/ 1112044 h 1412082" name="connsiteY27"/>
              <a:gd fmla="*/ 447675 w 2369344" name="connsiteX28"/>
              <a:gd fmla="*/ 1021557 h 1412082" name="connsiteY28"/>
              <a:gd fmla="*/ 250031 w 2369344" name="connsiteX29"/>
              <a:gd fmla="*/ 900113 h 1412082" name="connsiteY29"/>
              <a:gd fmla="*/ 102394 w 2369344" name="connsiteX30"/>
              <a:gd fmla="*/ 785813 h 1412082" name="connsiteY30"/>
              <a:gd fmla="*/ 0 w 2369344" name="connsiteX31"/>
              <a:gd fmla="*/ 700088 h 1412082"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1412082" w="2369344">
                <a:moveTo>
                  <a:pt x="0" y="700088"/>
                </a:moveTo>
                <a:lnTo>
                  <a:pt x="197644" y="552450"/>
                </a:lnTo>
                <a:lnTo>
                  <a:pt x="330994" y="457200"/>
                </a:lnTo>
                <a:lnTo>
                  <a:pt x="514350" y="350044"/>
                </a:lnTo>
                <a:lnTo>
                  <a:pt x="661987" y="254794"/>
                </a:lnTo>
                <a:lnTo>
                  <a:pt x="802481" y="180975"/>
                </a:lnTo>
                <a:lnTo>
                  <a:pt x="957262" y="109538"/>
                </a:lnTo>
                <a:lnTo>
                  <a:pt x="1104900" y="45244"/>
                </a:lnTo>
                <a:lnTo>
                  <a:pt x="1250156" y="0"/>
                </a:lnTo>
                <a:lnTo>
                  <a:pt x="1450181" y="83344"/>
                </a:lnTo>
                <a:lnTo>
                  <a:pt x="1628775" y="176213"/>
                </a:lnTo>
                <a:lnTo>
                  <a:pt x="1776412" y="261938"/>
                </a:lnTo>
                <a:lnTo>
                  <a:pt x="1962150" y="376238"/>
                </a:lnTo>
                <a:lnTo>
                  <a:pt x="2121694" y="500063"/>
                </a:lnTo>
                <a:lnTo>
                  <a:pt x="2307431" y="652463"/>
                </a:lnTo>
                <a:lnTo>
                  <a:pt x="2369344" y="702469"/>
                </a:lnTo>
                <a:lnTo>
                  <a:pt x="2295525" y="766763"/>
                </a:lnTo>
                <a:lnTo>
                  <a:pt x="2195512" y="852488"/>
                </a:lnTo>
                <a:lnTo>
                  <a:pt x="2069306" y="950119"/>
                </a:lnTo>
                <a:lnTo>
                  <a:pt x="1952625" y="1038225"/>
                </a:lnTo>
                <a:lnTo>
                  <a:pt x="1840706" y="1109663"/>
                </a:lnTo>
                <a:lnTo>
                  <a:pt x="1721644" y="1188244"/>
                </a:lnTo>
                <a:lnTo>
                  <a:pt x="1566862" y="1271588"/>
                </a:lnTo>
                <a:lnTo>
                  <a:pt x="1388269" y="1347788"/>
                </a:lnTo>
                <a:lnTo>
                  <a:pt x="1247775" y="1412082"/>
                </a:lnTo>
                <a:lnTo>
                  <a:pt x="1035844" y="1335882"/>
                </a:lnTo>
                <a:lnTo>
                  <a:pt x="831056" y="1243013"/>
                </a:lnTo>
                <a:lnTo>
                  <a:pt x="604837" y="1112044"/>
                </a:lnTo>
                <a:lnTo>
                  <a:pt x="447675" y="1021557"/>
                </a:lnTo>
                <a:lnTo>
                  <a:pt x="250031" y="900113"/>
                </a:lnTo>
                <a:lnTo>
                  <a:pt x="102394" y="785813"/>
                </a:lnTo>
                <a:lnTo>
                  <a:pt x="0" y="700088"/>
                </a:lnTo>
                <a:close/>
              </a:path>
            </a:pathLst>
          </a:custGeom>
          <a:blipFill>
            <a:blip r:embed="rId6">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 name="任意多边形 6"/>
          <p:cNvSpPr/>
          <p:nvPr/>
        </p:nvSpPr>
        <p:spPr>
          <a:xfrm>
            <a:off x="6202646" y="3564155"/>
            <a:ext cx="2686049" cy="1117600"/>
          </a:xfrm>
          <a:custGeom>
            <a:gdLst>
              <a:gd fmla="*/ 0 w 2014537" name="connsiteX0"/>
              <a:gd fmla="*/ 678657 h 838200" name="connsiteY0"/>
              <a:gd fmla="*/ 159543 w 2014537" name="connsiteX1"/>
              <a:gd fmla="*/ 621507 h 838200" name="connsiteY1"/>
              <a:gd fmla="*/ 288131 w 2014537" name="connsiteX2"/>
              <a:gd fmla="*/ 559594 h 838200" name="connsiteY2"/>
              <a:gd fmla="*/ 435768 w 2014537" name="connsiteX3"/>
              <a:gd fmla="*/ 481013 h 838200" name="connsiteY3"/>
              <a:gd fmla="*/ 554831 w 2014537" name="connsiteX4"/>
              <a:gd fmla="*/ 404813 h 838200" name="connsiteY4"/>
              <a:gd fmla="*/ 683418 w 2014537" name="connsiteX5"/>
              <a:gd fmla="*/ 323850 h 838200" name="connsiteY5"/>
              <a:gd fmla="*/ 816768 w 2014537" name="connsiteX6"/>
              <a:gd fmla="*/ 226219 h 838200" name="connsiteY6"/>
              <a:gd fmla="*/ 926306 w 2014537" name="connsiteX7"/>
              <a:gd fmla="*/ 138113 h 838200" name="connsiteY7"/>
              <a:gd fmla="*/ 1095375 w 2014537" name="connsiteX8"/>
              <a:gd fmla="*/ 0 h 838200" name="connsiteY8"/>
              <a:gd fmla="*/ 1219200 w 2014537" name="connsiteX9"/>
              <a:gd fmla="*/ 121444 h 838200" name="connsiteY9"/>
              <a:gd fmla="*/ 1366837 w 2014537" name="connsiteX10"/>
              <a:gd fmla="*/ 235744 h 838200" name="connsiteY10"/>
              <a:gd fmla="*/ 1504950 w 2014537" name="connsiteX11"/>
              <a:gd fmla="*/ 335757 h 838200" name="connsiteY11"/>
              <a:gd fmla="*/ 1662112 w 2014537" name="connsiteX12"/>
              <a:gd fmla="*/ 433388 h 838200" name="connsiteY12"/>
              <a:gd fmla="*/ 1821656 w 2014537" name="connsiteX13"/>
              <a:gd fmla="*/ 538163 h 838200" name="connsiteY13"/>
              <a:gd fmla="*/ 2014537 w 2014537" name="connsiteX14"/>
              <a:gd fmla="*/ 633413 h 838200" name="connsiteY14"/>
              <a:gd fmla="*/ 1893093 w 2014537" name="connsiteX15"/>
              <a:gd fmla="*/ 683419 h 838200" name="connsiteY15"/>
              <a:gd fmla="*/ 1795462 w 2014537" name="connsiteX16"/>
              <a:gd fmla="*/ 714375 h 838200" name="connsiteY16"/>
              <a:gd fmla="*/ 1650206 w 2014537" name="connsiteX17"/>
              <a:gd fmla="*/ 752475 h 838200" name="connsiteY17"/>
              <a:gd fmla="*/ 1531143 w 2014537" name="connsiteX18"/>
              <a:gd fmla="*/ 778669 h 838200" name="connsiteY18"/>
              <a:gd fmla="*/ 1400175 w 2014537" name="connsiteX19"/>
              <a:gd fmla="*/ 802482 h 838200" name="connsiteY19"/>
              <a:gd fmla="*/ 1202531 w 2014537" name="connsiteX20"/>
              <a:gd fmla="*/ 821532 h 838200" name="connsiteY20"/>
              <a:gd fmla="*/ 1069181 w 2014537" name="connsiteX21"/>
              <a:gd fmla="*/ 831057 h 838200" name="connsiteY21"/>
              <a:gd fmla="*/ 921543 w 2014537" name="connsiteX22"/>
              <a:gd fmla="*/ 838200 h 838200" name="connsiteY22"/>
              <a:gd fmla="*/ 762000 w 2014537" name="connsiteX23"/>
              <a:gd fmla="*/ 826294 h 838200" name="connsiteY23"/>
              <a:gd fmla="*/ 581025 w 2014537" name="connsiteX24"/>
              <a:gd fmla="*/ 814388 h 838200" name="connsiteY24"/>
              <a:gd fmla="*/ 423862 w 2014537" name="connsiteX25"/>
              <a:gd fmla="*/ 788194 h 838200" name="connsiteY25"/>
              <a:gd fmla="*/ 235743 w 2014537" name="connsiteX26"/>
              <a:gd fmla="*/ 747713 h 838200" name="connsiteY26"/>
              <a:gd fmla="*/ 92868 w 2014537" name="connsiteX27"/>
              <a:gd fmla="*/ 714375 h 838200" name="connsiteY27"/>
              <a:gd fmla="*/ 0 w 2014537" name="connsiteX28"/>
              <a:gd fmla="*/ 678657 h 838200"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838200" w="2014536">
                <a:moveTo>
                  <a:pt x="0" y="678657"/>
                </a:moveTo>
                <a:lnTo>
                  <a:pt x="159543" y="621507"/>
                </a:lnTo>
                <a:lnTo>
                  <a:pt x="288131" y="559594"/>
                </a:lnTo>
                <a:lnTo>
                  <a:pt x="435768" y="481013"/>
                </a:lnTo>
                <a:lnTo>
                  <a:pt x="554831" y="404813"/>
                </a:lnTo>
                <a:lnTo>
                  <a:pt x="683418" y="323850"/>
                </a:lnTo>
                <a:lnTo>
                  <a:pt x="816768" y="226219"/>
                </a:lnTo>
                <a:lnTo>
                  <a:pt x="926306" y="138113"/>
                </a:lnTo>
                <a:lnTo>
                  <a:pt x="1095375" y="0"/>
                </a:lnTo>
                <a:lnTo>
                  <a:pt x="1219200" y="121444"/>
                </a:lnTo>
                <a:lnTo>
                  <a:pt x="1366837" y="235744"/>
                </a:lnTo>
                <a:lnTo>
                  <a:pt x="1504950" y="335757"/>
                </a:lnTo>
                <a:lnTo>
                  <a:pt x="1662112" y="433388"/>
                </a:lnTo>
                <a:lnTo>
                  <a:pt x="1821656" y="538163"/>
                </a:lnTo>
                <a:lnTo>
                  <a:pt x="2014537" y="633413"/>
                </a:lnTo>
                <a:lnTo>
                  <a:pt x="1893093" y="683419"/>
                </a:lnTo>
                <a:lnTo>
                  <a:pt x="1795462" y="714375"/>
                </a:lnTo>
                <a:lnTo>
                  <a:pt x="1650206" y="752475"/>
                </a:lnTo>
                <a:lnTo>
                  <a:pt x="1531143" y="778669"/>
                </a:lnTo>
                <a:lnTo>
                  <a:pt x="1400175" y="802482"/>
                </a:lnTo>
                <a:lnTo>
                  <a:pt x="1202531" y="821532"/>
                </a:lnTo>
                <a:lnTo>
                  <a:pt x="1069181" y="831057"/>
                </a:lnTo>
                <a:lnTo>
                  <a:pt x="921543" y="838200"/>
                </a:lnTo>
                <a:lnTo>
                  <a:pt x="762000" y="826294"/>
                </a:lnTo>
                <a:lnTo>
                  <a:pt x="581025" y="814388"/>
                </a:lnTo>
                <a:lnTo>
                  <a:pt x="423862" y="788194"/>
                </a:lnTo>
                <a:lnTo>
                  <a:pt x="235743" y="747713"/>
                </a:lnTo>
                <a:lnTo>
                  <a:pt x="92868" y="714375"/>
                </a:lnTo>
                <a:lnTo>
                  <a:pt x="0" y="678657"/>
                </a:lnTo>
                <a:close/>
              </a:path>
            </a:pathLst>
          </a:custGeom>
          <a:blipFill>
            <a:blip r:embed="rId7">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 name="任意多边形 7"/>
          <p:cNvSpPr/>
          <p:nvPr/>
        </p:nvSpPr>
        <p:spPr>
          <a:xfrm>
            <a:off x="7688546" y="2618005"/>
            <a:ext cx="2628900" cy="1762125"/>
          </a:xfrm>
          <a:custGeom>
            <a:gdLst>
              <a:gd fmla="*/ 0 w 1971675" name="connsiteX0"/>
              <a:gd fmla="*/ 666750 h 1321594" name="connsiteY0"/>
              <a:gd fmla="*/ 109537 w 1971675" name="connsiteX1"/>
              <a:gd fmla="*/ 573881 h 1321594" name="connsiteY1"/>
              <a:gd fmla="*/ 252412 w 1971675" name="connsiteX2"/>
              <a:gd fmla="*/ 457200 h 1321594" name="connsiteY2"/>
              <a:gd fmla="*/ 390525 w 1971675" name="connsiteX3"/>
              <a:gd fmla="*/ 352425 h 1321594" name="connsiteY3"/>
              <a:gd fmla="*/ 559593 w 1971675" name="connsiteX4"/>
              <a:gd fmla="*/ 235744 h 1321594" name="connsiteY4"/>
              <a:gd fmla="*/ 728662 w 1971675" name="connsiteX5"/>
              <a:gd fmla="*/ 133350 h 1321594" name="connsiteY5"/>
              <a:gd fmla="*/ 904875 w 1971675" name="connsiteX6"/>
              <a:gd fmla="*/ 33337 h 1321594" name="connsiteY6"/>
              <a:gd fmla="*/ 971550 w 1971675" name="connsiteX7"/>
              <a:gd fmla="*/ 0 h 1321594" name="connsiteY7"/>
              <a:gd fmla="*/ 1116806 w 1971675" name="connsiteX8"/>
              <a:gd fmla="*/ 64294 h 1321594" name="connsiteY8"/>
              <a:gd fmla="*/ 1312068 w 1971675" name="connsiteX9"/>
              <a:gd fmla="*/ 161925 h 1321594" name="connsiteY9"/>
              <a:gd fmla="*/ 1554956 w 1971675" name="connsiteX10"/>
              <a:gd fmla="*/ 321469 h 1321594" name="connsiteY10"/>
              <a:gd fmla="*/ 1738312 w 1971675" name="connsiteX11"/>
              <a:gd fmla="*/ 452437 h 1321594" name="connsiteY11"/>
              <a:gd fmla="*/ 1971675 w 1971675" name="connsiteX12"/>
              <a:gd fmla="*/ 650081 h 1321594" name="connsiteY12"/>
              <a:gd fmla="*/ 1888331 w 1971675" name="connsiteX13"/>
              <a:gd fmla="*/ 735806 h 1321594" name="connsiteY13"/>
              <a:gd fmla="*/ 1776412 w 1971675" name="connsiteX14"/>
              <a:gd fmla="*/ 828675 h 1321594" name="connsiteY14"/>
              <a:gd fmla="*/ 1643062 w 1971675" name="connsiteX15"/>
              <a:gd fmla="*/ 928687 h 1321594" name="connsiteY15"/>
              <a:gd fmla="*/ 1512093 w 1971675" name="connsiteX16"/>
              <a:gd fmla="*/ 1019175 h 1321594" name="connsiteY16"/>
              <a:gd fmla="*/ 1376362 w 1971675" name="connsiteX17"/>
              <a:gd fmla="*/ 1102519 h 1321594" name="connsiteY17"/>
              <a:gd fmla="*/ 1228725 w 1971675" name="connsiteX18"/>
              <a:gd fmla="*/ 1190625 h 1321594" name="connsiteY18"/>
              <a:gd fmla="*/ 1081087 w 1971675" name="connsiteX19"/>
              <a:gd fmla="*/ 1269206 h 1321594" name="connsiteY19"/>
              <a:gd fmla="*/ 969168 w 1971675" name="connsiteX20"/>
              <a:gd fmla="*/ 1321594 h 1321594" name="connsiteY20"/>
              <a:gd fmla="*/ 795337 w 1971675" name="connsiteX21"/>
              <a:gd fmla="*/ 1231106 h 1321594" name="connsiteY21"/>
              <a:gd fmla="*/ 621506 w 1971675" name="connsiteX22"/>
              <a:gd fmla="*/ 1135856 h 1321594" name="connsiteY22"/>
              <a:gd fmla="*/ 457200 w 1971675" name="connsiteX23"/>
              <a:gd fmla="*/ 1028700 h 1321594" name="connsiteY23"/>
              <a:gd fmla="*/ 330993 w 1971675" name="connsiteX24"/>
              <a:gd fmla="*/ 945356 h 1321594" name="connsiteY24"/>
              <a:gd fmla="*/ 188118 w 1971675" name="connsiteX25"/>
              <a:gd fmla="*/ 828675 h 1321594" name="connsiteY25"/>
              <a:gd fmla="*/ 52387 w 1971675" name="connsiteX26"/>
              <a:gd fmla="*/ 707231 h 1321594" name="connsiteY26"/>
              <a:gd fmla="*/ 0 w 1971675" name="connsiteX27"/>
              <a:gd fmla="*/ 666750 h 1321594"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321594" w="1971675">
                <a:moveTo>
                  <a:pt x="0" y="666750"/>
                </a:moveTo>
                <a:lnTo>
                  <a:pt x="109537" y="573881"/>
                </a:lnTo>
                <a:lnTo>
                  <a:pt x="252412" y="457200"/>
                </a:lnTo>
                <a:lnTo>
                  <a:pt x="390525" y="352425"/>
                </a:lnTo>
                <a:lnTo>
                  <a:pt x="559593" y="235744"/>
                </a:lnTo>
                <a:lnTo>
                  <a:pt x="728662" y="133350"/>
                </a:lnTo>
                <a:lnTo>
                  <a:pt x="904875" y="33337"/>
                </a:lnTo>
                <a:lnTo>
                  <a:pt x="971550" y="0"/>
                </a:lnTo>
                <a:lnTo>
                  <a:pt x="1116806" y="64294"/>
                </a:lnTo>
                <a:lnTo>
                  <a:pt x="1312068" y="161925"/>
                </a:lnTo>
                <a:lnTo>
                  <a:pt x="1554956" y="321469"/>
                </a:lnTo>
                <a:lnTo>
                  <a:pt x="1738312" y="452437"/>
                </a:lnTo>
                <a:lnTo>
                  <a:pt x="1971675" y="650081"/>
                </a:lnTo>
                <a:lnTo>
                  <a:pt x="1888331" y="735806"/>
                </a:lnTo>
                <a:lnTo>
                  <a:pt x="1776412" y="828675"/>
                </a:lnTo>
                <a:lnTo>
                  <a:pt x="1643062" y="928687"/>
                </a:lnTo>
                <a:lnTo>
                  <a:pt x="1512093" y="1019175"/>
                </a:lnTo>
                <a:lnTo>
                  <a:pt x="1376362" y="1102519"/>
                </a:lnTo>
                <a:lnTo>
                  <a:pt x="1228725" y="1190625"/>
                </a:lnTo>
                <a:lnTo>
                  <a:pt x="1081087" y="1269206"/>
                </a:lnTo>
                <a:lnTo>
                  <a:pt x="969168" y="1321594"/>
                </a:lnTo>
                <a:lnTo>
                  <a:pt x="795337" y="1231106"/>
                </a:lnTo>
                <a:lnTo>
                  <a:pt x="621506" y="1135856"/>
                </a:lnTo>
                <a:lnTo>
                  <a:pt x="457200" y="1028700"/>
                </a:lnTo>
                <a:lnTo>
                  <a:pt x="330993" y="945356"/>
                </a:lnTo>
                <a:lnTo>
                  <a:pt x="188118" y="828675"/>
                </a:lnTo>
                <a:lnTo>
                  <a:pt x="52387" y="707231"/>
                </a:lnTo>
                <a:lnTo>
                  <a:pt x="0" y="666750"/>
                </a:lnTo>
                <a:close/>
              </a:path>
            </a:pathLst>
          </a:custGeom>
          <a:blipFill>
            <a:blip r:embed="rId8">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9" name="任意多边形 8"/>
          <p:cNvSpPr/>
          <p:nvPr/>
        </p:nvSpPr>
        <p:spPr>
          <a:xfrm>
            <a:off x="9060146" y="2205255"/>
            <a:ext cx="3108324" cy="1238251"/>
          </a:xfrm>
          <a:custGeom>
            <a:gdLst>
              <a:gd fmla="*/ 0 w 2331243" name="connsiteX0"/>
              <a:gd fmla="*/ 278607 h 928688" name="connsiteY0"/>
              <a:gd fmla="*/ 204787 w 2331243" name="connsiteX1"/>
              <a:gd fmla="*/ 204788 h 928688" name="connsiteY1"/>
              <a:gd fmla="*/ 431006 w 2331243" name="connsiteX2"/>
              <a:gd fmla="*/ 142875 h 928688" name="connsiteY2"/>
              <a:gd fmla="*/ 650081 w 2331243" name="connsiteX3"/>
              <a:gd fmla="*/ 90488 h 928688" name="connsiteY3"/>
              <a:gd fmla="*/ 902493 w 2331243" name="connsiteX4"/>
              <a:gd fmla="*/ 42863 h 928688" name="connsiteY4"/>
              <a:gd fmla="*/ 1095375 w 2331243" name="connsiteX5"/>
              <a:gd fmla="*/ 21432 h 928688" name="connsiteY5"/>
              <a:gd fmla="*/ 1323975 w 2331243" name="connsiteX6"/>
              <a:gd fmla="*/ 4763 h 928688" name="connsiteY6"/>
              <a:gd fmla="*/ 1524000 w 2331243" name="connsiteX7"/>
              <a:gd fmla="*/ 0 h 928688" name="connsiteY7"/>
              <a:gd fmla="*/ 1774031 w 2331243" name="connsiteX8"/>
              <a:gd fmla="*/ 16669 h 928688" name="connsiteY8"/>
              <a:gd fmla="*/ 1997868 w 2331243" name="connsiteX9"/>
              <a:gd fmla="*/ 42863 h 928688" name="connsiteY9"/>
              <a:gd fmla="*/ 2262187 w 2331243" name="connsiteX10"/>
              <a:gd fmla="*/ 83344 h 928688" name="connsiteY10"/>
              <a:gd fmla="*/ 2331243 w 2331243" name="connsiteX11"/>
              <a:gd fmla="*/ 102394 h 928688" name="connsiteY11"/>
              <a:gd fmla="*/ 2193131 w 2331243" name="connsiteX12"/>
              <a:gd fmla="*/ 157163 h 928688" name="connsiteY12"/>
              <a:gd fmla="*/ 2033587 w 2331243" name="connsiteX13"/>
              <a:gd fmla="*/ 221457 h 928688" name="connsiteY13"/>
              <a:gd fmla="*/ 1883568 w 2331243" name="connsiteX14"/>
              <a:gd fmla="*/ 295275 h 928688" name="connsiteY14"/>
              <a:gd fmla="*/ 1733550 w 2331243" name="connsiteX15"/>
              <a:gd fmla="*/ 371475 h 928688" name="connsiteY15"/>
              <a:gd fmla="*/ 1593056 w 2331243" name="connsiteX16"/>
              <a:gd fmla="*/ 459582 h 928688" name="connsiteY16"/>
              <a:gd fmla="*/ 1412081 w 2331243" name="connsiteX17"/>
              <a:gd fmla="*/ 581025 h 928688" name="connsiteY17"/>
              <a:gd fmla="*/ 1269206 w 2331243" name="connsiteX18"/>
              <a:gd fmla="*/ 688182 h 928688" name="connsiteY18"/>
              <a:gd fmla="*/ 1126331 w 2331243" name="connsiteX19"/>
              <a:gd fmla="*/ 800100 h 928688" name="connsiteY19"/>
              <a:gd fmla="*/ 971550 w 2331243" name="connsiteX20"/>
              <a:gd fmla="*/ 928688 h 928688" name="connsiteY20"/>
              <a:gd fmla="*/ 850106 w 2331243" name="connsiteX21"/>
              <a:gd fmla="*/ 819150 h 928688" name="connsiteY21"/>
              <a:gd fmla="*/ 709612 w 2331243" name="connsiteX22"/>
              <a:gd fmla="*/ 697707 h 928688" name="connsiteY22"/>
              <a:gd fmla="*/ 588168 w 2331243" name="connsiteX23"/>
              <a:gd fmla="*/ 607219 h 928688" name="connsiteY23"/>
              <a:gd fmla="*/ 435768 w 2331243" name="connsiteX24"/>
              <a:gd fmla="*/ 500063 h 928688" name="connsiteY24"/>
              <a:gd fmla="*/ 280987 w 2331243" name="connsiteX25"/>
              <a:gd fmla="*/ 409575 h 928688" name="connsiteY25"/>
              <a:gd fmla="*/ 157162 w 2331243" name="connsiteX26"/>
              <a:gd fmla="*/ 345282 h 928688" name="connsiteY26"/>
              <a:gd fmla="*/ 0 w 2331243" name="connsiteX27"/>
              <a:gd fmla="*/ 278607 h 928688"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928688" w="2331243">
                <a:moveTo>
                  <a:pt x="0" y="278607"/>
                </a:moveTo>
                <a:lnTo>
                  <a:pt x="204787" y="204788"/>
                </a:lnTo>
                <a:lnTo>
                  <a:pt x="431006" y="142875"/>
                </a:lnTo>
                <a:lnTo>
                  <a:pt x="650081" y="90488"/>
                </a:lnTo>
                <a:lnTo>
                  <a:pt x="902493" y="42863"/>
                </a:lnTo>
                <a:lnTo>
                  <a:pt x="1095375" y="21432"/>
                </a:lnTo>
                <a:lnTo>
                  <a:pt x="1323975" y="4763"/>
                </a:lnTo>
                <a:lnTo>
                  <a:pt x="1524000" y="0"/>
                </a:lnTo>
                <a:lnTo>
                  <a:pt x="1774031" y="16669"/>
                </a:lnTo>
                <a:lnTo>
                  <a:pt x="1997868" y="42863"/>
                </a:lnTo>
                <a:lnTo>
                  <a:pt x="2262187" y="83344"/>
                </a:lnTo>
                <a:lnTo>
                  <a:pt x="2331243" y="102394"/>
                </a:lnTo>
                <a:lnTo>
                  <a:pt x="2193131" y="157163"/>
                </a:lnTo>
                <a:lnTo>
                  <a:pt x="2033587" y="221457"/>
                </a:lnTo>
                <a:lnTo>
                  <a:pt x="1883568" y="295275"/>
                </a:lnTo>
                <a:lnTo>
                  <a:pt x="1733550" y="371475"/>
                </a:lnTo>
                <a:lnTo>
                  <a:pt x="1593056" y="459582"/>
                </a:lnTo>
                <a:lnTo>
                  <a:pt x="1412081" y="581025"/>
                </a:lnTo>
                <a:lnTo>
                  <a:pt x="1269206" y="688182"/>
                </a:lnTo>
                <a:lnTo>
                  <a:pt x="1126331" y="800100"/>
                </a:lnTo>
                <a:lnTo>
                  <a:pt x="971550" y="928688"/>
                </a:lnTo>
                <a:lnTo>
                  <a:pt x="850106" y="819150"/>
                </a:lnTo>
                <a:lnTo>
                  <a:pt x="709612" y="697707"/>
                </a:lnTo>
                <a:lnTo>
                  <a:pt x="588168" y="607219"/>
                </a:lnTo>
                <a:lnTo>
                  <a:pt x="435768" y="500063"/>
                </a:lnTo>
                <a:lnTo>
                  <a:pt x="280987" y="409575"/>
                </a:lnTo>
                <a:lnTo>
                  <a:pt x="157162" y="345282"/>
                </a:lnTo>
                <a:lnTo>
                  <a:pt x="0" y="278607"/>
                </a:lnTo>
                <a:close/>
              </a:path>
            </a:pathLst>
          </a:custGeom>
          <a:blipFill>
            <a:blip r:embed="rId9">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0" name="任意多边形 9"/>
          <p:cNvSpPr/>
          <p:nvPr/>
        </p:nvSpPr>
        <p:spPr>
          <a:xfrm>
            <a:off x="10403170" y="2395755"/>
            <a:ext cx="1809751" cy="2200276"/>
          </a:xfrm>
          <a:custGeom>
            <a:gdLst>
              <a:gd fmla="*/ 0 w 1357313" name="connsiteX0"/>
              <a:gd fmla="*/ 816769 h 1650207" name="connsiteY0"/>
              <a:gd fmla="*/ 130969 w 1357313" name="connsiteX1"/>
              <a:gd fmla="*/ 940594 h 1650207" name="connsiteY1"/>
              <a:gd fmla="*/ 309563 w 1357313" name="connsiteX2"/>
              <a:gd fmla="*/ 1078707 h 1650207" name="connsiteY2"/>
              <a:gd fmla="*/ 450057 w 1357313" name="connsiteX3"/>
              <a:gd fmla="*/ 1181100 h 1650207" name="connsiteY3"/>
              <a:gd fmla="*/ 731044 w 1357313" name="connsiteX4"/>
              <a:gd fmla="*/ 1354932 h 1650207" name="connsiteY4"/>
              <a:gd fmla="*/ 921544 w 1357313" name="connsiteX5"/>
              <a:gd fmla="*/ 1462088 h 1650207" name="connsiteY5"/>
              <a:gd fmla="*/ 1066800 w 1357313" name="connsiteX6"/>
              <a:gd fmla="*/ 1528763 h 1650207" name="connsiteY6"/>
              <a:gd fmla="*/ 1231107 w 1357313" name="connsiteX7"/>
              <a:gd fmla="*/ 1602582 h 1650207" name="connsiteY7"/>
              <a:gd fmla="*/ 1354932 w 1357313" name="connsiteX8"/>
              <a:gd fmla="*/ 1650207 h 1650207" name="connsiteY8"/>
              <a:gd fmla="*/ 1357313 w 1357313" name="connsiteX9"/>
              <a:gd fmla="*/ 0 h 1650207" name="connsiteY9"/>
              <a:gd fmla="*/ 1257300 w 1357313" name="connsiteX10"/>
              <a:gd fmla="*/ 40482 h 1650207" name="connsiteY10"/>
              <a:gd fmla="*/ 1092994 w 1357313" name="connsiteX11"/>
              <a:gd fmla="*/ 114300 h 1650207" name="connsiteY11"/>
              <a:gd fmla="*/ 954882 w 1357313" name="connsiteX12"/>
              <a:gd fmla="*/ 178594 h 1650207" name="connsiteY12"/>
              <a:gd fmla="*/ 819150 w 1357313" name="connsiteX13"/>
              <a:gd fmla="*/ 254794 h 1650207" name="connsiteY13"/>
              <a:gd fmla="*/ 676275 w 1357313" name="connsiteX14"/>
              <a:gd fmla="*/ 328613 h 1650207" name="connsiteY14"/>
              <a:gd fmla="*/ 492919 w 1357313" name="connsiteX15"/>
              <a:gd fmla="*/ 445294 h 1650207" name="connsiteY15"/>
              <a:gd fmla="*/ 338138 w 1357313" name="connsiteX16"/>
              <a:gd fmla="*/ 557213 h 1650207" name="connsiteY16"/>
              <a:gd fmla="*/ 207169 w 1357313" name="connsiteX17"/>
              <a:gd fmla="*/ 652463 h 1650207" name="connsiteY17"/>
              <a:gd fmla="*/ 107157 w 1357313" name="connsiteX18"/>
              <a:gd fmla="*/ 733425 h 1650207" name="connsiteY18"/>
              <a:gd fmla="*/ 0 w 1357313" name="connsiteX19"/>
              <a:gd fmla="*/ 816769 h 1650207"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650206" w="1357313">
                <a:moveTo>
                  <a:pt x="0" y="816769"/>
                </a:moveTo>
                <a:lnTo>
                  <a:pt x="130969" y="940594"/>
                </a:lnTo>
                <a:lnTo>
                  <a:pt x="309563" y="1078707"/>
                </a:lnTo>
                <a:lnTo>
                  <a:pt x="450057" y="1181100"/>
                </a:lnTo>
                <a:lnTo>
                  <a:pt x="731044" y="1354932"/>
                </a:lnTo>
                <a:lnTo>
                  <a:pt x="921544" y="1462088"/>
                </a:lnTo>
                <a:lnTo>
                  <a:pt x="1066800" y="1528763"/>
                </a:lnTo>
                <a:lnTo>
                  <a:pt x="1231107" y="1602582"/>
                </a:lnTo>
                <a:lnTo>
                  <a:pt x="1354932" y="1650207"/>
                </a:lnTo>
                <a:cubicBezTo>
                  <a:pt x="1355726" y="1100138"/>
                  <a:pt x="1356519" y="550069"/>
                  <a:pt x="1357313" y="0"/>
                </a:cubicBezTo>
                <a:lnTo>
                  <a:pt x="1257300" y="40482"/>
                </a:lnTo>
                <a:lnTo>
                  <a:pt x="1092994" y="114300"/>
                </a:lnTo>
                <a:lnTo>
                  <a:pt x="954882" y="178594"/>
                </a:lnTo>
                <a:lnTo>
                  <a:pt x="819150" y="254794"/>
                </a:lnTo>
                <a:lnTo>
                  <a:pt x="676275" y="328613"/>
                </a:lnTo>
                <a:lnTo>
                  <a:pt x="492919" y="445294"/>
                </a:lnTo>
                <a:lnTo>
                  <a:pt x="338138" y="557213"/>
                </a:lnTo>
                <a:lnTo>
                  <a:pt x="207169" y="652463"/>
                </a:lnTo>
                <a:lnTo>
                  <a:pt x="107157" y="733425"/>
                </a:lnTo>
                <a:lnTo>
                  <a:pt x="0" y="816769"/>
                </a:lnTo>
                <a:close/>
              </a:path>
            </a:pathLst>
          </a:custGeom>
          <a:blipFill dpi="0" rotWithShape="1">
            <a:blip r:embed="rId10">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1" name="任意多边形 10"/>
          <p:cNvSpPr/>
          <p:nvPr/>
        </p:nvSpPr>
        <p:spPr>
          <a:xfrm>
            <a:off x="9066495" y="3551455"/>
            <a:ext cx="3076575" cy="1187451"/>
          </a:xfrm>
          <a:custGeom>
            <a:gdLst>
              <a:gd fmla="*/ 0 w 2307431" name="connsiteX0"/>
              <a:gd fmla="*/ 642938 h 890588" name="connsiteY0"/>
              <a:gd fmla="*/ 135731 w 2307431" name="connsiteX1"/>
              <a:gd fmla="*/ 588169 h 890588" name="connsiteY1"/>
              <a:gd fmla="*/ 307181 w 2307431" name="connsiteX2"/>
              <a:gd fmla="*/ 497682 h 890588" name="connsiteY2"/>
              <a:gd fmla="*/ 464344 w 2307431" name="connsiteX3"/>
              <a:gd fmla="*/ 392907 h 890588" name="connsiteY3"/>
              <a:gd fmla="*/ 619125 w 2307431" name="connsiteX4"/>
              <a:gd fmla="*/ 288132 h 890588" name="connsiteY4"/>
              <a:gd fmla="*/ 781050 w 2307431" name="connsiteX5"/>
              <a:gd fmla="*/ 169069 h 890588" name="connsiteY5"/>
              <a:gd fmla="*/ 971550 w 2307431" name="connsiteX6"/>
              <a:gd fmla="*/ 0 h 890588" name="connsiteY6"/>
              <a:gd fmla="*/ 1116806 w 2307431" name="connsiteX7"/>
              <a:gd fmla="*/ 133350 h 890588" name="connsiteY7"/>
              <a:gd fmla="*/ 1295400 w 2307431" name="connsiteX8"/>
              <a:gd fmla="*/ 266700 h 890588" name="connsiteY8"/>
              <a:gd fmla="*/ 1459706 w 2307431" name="connsiteX9"/>
              <a:gd fmla="*/ 383382 h 890588" name="connsiteY9"/>
              <a:gd fmla="*/ 1607344 w 2307431" name="connsiteX10"/>
              <a:gd fmla="*/ 478632 h 890588" name="connsiteY10"/>
              <a:gd fmla="*/ 1814513 w 2307431" name="connsiteX11"/>
              <a:gd fmla="*/ 590550 h 890588" name="connsiteY11"/>
              <a:gd fmla="*/ 2017919 w 2307431" name="connsiteX12"/>
              <a:gd fmla="*/ 697707 h 890588" name="connsiteY12"/>
              <a:gd fmla="*/ 2307431 w 2307431" name="connsiteX13"/>
              <a:gd fmla="*/ 816769 h 890588" name="connsiteY13"/>
              <a:gd fmla="*/ 2145506 w 2307431" name="connsiteX14"/>
              <a:gd fmla="*/ 847725 h 890588" name="connsiteY14"/>
              <a:gd fmla="*/ 2000250 w 2307431" name="connsiteX15"/>
              <a:gd fmla="*/ 862013 h 890588" name="connsiteY15"/>
              <a:gd fmla="*/ 1840706 w 2307431" name="connsiteX16"/>
              <a:gd fmla="*/ 876300 h 890588" name="connsiteY16"/>
              <a:gd fmla="*/ 1678781 w 2307431" name="connsiteX17"/>
              <a:gd fmla="*/ 881063 h 890588" name="connsiteY17"/>
              <a:gd fmla="*/ 1469231 w 2307431" name="connsiteX18"/>
              <a:gd fmla="*/ 890588 h 890588" name="connsiteY18"/>
              <a:gd fmla="*/ 1221581 w 2307431" name="connsiteX19"/>
              <a:gd fmla="*/ 890588 h 890588" name="connsiteY19"/>
              <a:gd fmla="*/ 945356 w 2307431" name="connsiteX20"/>
              <a:gd fmla="*/ 864394 h 890588" name="connsiteY20"/>
              <a:gd fmla="*/ 742950 w 2307431" name="connsiteX21"/>
              <a:gd fmla="*/ 840582 h 890588" name="connsiteY21"/>
              <a:gd fmla="*/ 490538 w 2307431" name="connsiteX22"/>
              <a:gd fmla="*/ 790575 h 890588" name="connsiteY22"/>
              <a:gd fmla="*/ 269081 w 2307431" name="connsiteX23"/>
              <a:gd fmla="*/ 735807 h 890588" name="connsiteY23"/>
              <a:gd fmla="*/ 100013 w 2307431" name="connsiteX24"/>
              <a:gd fmla="*/ 673894 h 890588" name="connsiteY24"/>
              <a:gd fmla="*/ 0 w 2307431" name="connsiteX25"/>
              <a:gd fmla="*/ 642938 h 89058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890588" w="2307431">
                <a:moveTo>
                  <a:pt x="0" y="642938"/>
                </a:moveTo>
                <a:lnTo>
                  <a:pt x="135731" y="588169"/>
                </a:lnTo>
                <a:lnTo>
                  <a:pt x="307181" y="497682"/>
                </a:lnTo>
                <a:lnTo>
                  <a:pt x="464344" y="392907"/>
                </a:lnTo>
                <a:lnTo>
                  <a:pt x="619125" y="288132"/>
                </a:lnTo>
                <a:lnTo>
                  <a:pt x="781050" y="169069"/>
                </a:lnTo>
                <a:lnTo>
                  <a:pt x="971550" y="0"/>
                </a:lnTo>
                <a:lnTo>
                  <a:pt x="1116806" y="133350"/>
                </a:lnTo>
                <a:lnTo>
                  <a:pt x="1295400" y="266700"/>
                </a:lnTo>
                <a:lnTo>
                  <a:pt x="1459706" y="383382"/>
                </a:lnTo>
                <a:lnTo>
                  <a:pt x="1607344" y="478632"/>
                </a:lnTo>
                <a:lnTo>
                  <a:pt x="1814513" y="590550"/>
                </a:lnTo>
                <a:lnTo>
                  <a:pt x="2017919" y="697707"/>
                </a:lnTo>
                <a:lnTo>
                  <a:pt x="2307431" y="816769"/>
                </a:lnTo>
                <a:lnTo>
                  <a:pt x="2145506" y="847725"/>
                </a:lnTo>
                <a:lnTo>
                  <a:pt x="2000250" y="862013"/>
                </a:lnTo>
                <a:lnTo>
                  <a:pt x="1840706" y="876300"/>
                </a:lnTo>
                <a:lnTo>
                  <a:pt x="1678781" y="881063"/>
                </a:lnTo>
                <a:lnTo>
                  <a:pt x="1469231" y="890588"/>
                </a:lnTo>
                <a:lnTo>
                  <a:pt x="1221581" y="890588"/>
                </a:lnTo>
                <a:lnTo>
                  <a:pt x="945356" y="864394"/>
                </a:lnTo>
                <a:lnTo>
                  <a:pt x="742950" y="840582"/>
                </a:lnTo>
                <a:lnTo>
                  <a:pt x="490538" y="790575"/>
                </a:lnTo>
                <a:lnTo>
                  <a:pt x="269081" y="735807"/>
                </a:lnTo>
                <a:lnTo>
                  <a:pt x="100013" y="673894"/>
                </a:lnTo>
                <a:lnTo>
                  <a:pt x="0" y="642938"/>
                </a:lnTo>
                <a:close/>
              </a:path>
            </a:pathLst>
          </a:cu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2" name="任意多边形 11"/>
          <p:cNvSpPr/>
          <p:nvPr/>
        </p:nvSpPr>
        <p:spPr>
          <a:xfrm>
            <a:off x="6205820" y="2303680"/>
            <a:ext cx="2708275" cy="1136651"/>
          </a:xfrm>
          <a:custGeom>
            <a:gdLst>
              <a:gd fmla="*/ 0 w 2031206" name="connsiteX0"/>
              <a:gd fmla="*/ 157163 h 852488" name="connsiteY0"/>
              <a:gd fmla="*/ 135731 w 2031206" name="connsiteX1"/>
              <a:gd fmla="*/ 119063 h 852488" name="connsiteY1"/>
              <a:gd fmla="*/ 383381 w 2031206" name="connsiteX2"/>
              <a:gd fmla="*/ 59531 h 852488" name="connsiteY2"/>
              <a:gd fmla="*/ 642937 w 2031206" name="connsiteX3"/>
              <a:gd fmla="*/ 19050 h 852488" name="connsiteY3"/>
              <a:gd fmla="*/ 859631 w 2031206" name="connsiteX4"/>
              <a:gd fmla="*/ 2381 h 852488" name="connsiteY4"/>
              <a:gd fmla="*/ 1090612 w 2031206" name="connsiteX5"/>
              <a:gd fmla="*/ 0 h 852488" name="connsiteY5"/>
              <a:gd fmla="*/ 1304925 w 2031206" name="connsiteX6"/>
              <a:gd fmla="*/ 16669 h 852488" name="connsiteY6"/>
              <a:gd fmla="*/ 1512094 w 2031206" name="connsiteX7"/>
              <a:gd fmla="*/ 47625 h 852488" name="connsiteY7"/>
              <a:gd fmla="*/ 1754981 w 2031206" name="connsiteX8"/>
              <a:gd fmla="*/ 100013 h 852488" name="connsiteY8"/>
              <a:gd fmla="*/ 2031206 w 2031206" name="connsiteX9"/>
              <a:gd fmla="*/ 202406 h 852488" name="connsiteY9"/>
              <a:gd fmla="*/ 1926431 w 2031206" name="connsiteX10"/>
              <a:gd fmla="*/ 254794 h 852488" name="connsiteY10"/>
              <a:gd fmla="*/ 1747837 w 2031206" name="connsiteX11"/>
              <a:gd fmla="*/ 352425 h 852488" name="connsiteY11"/>
              <a:gd fmla="*/ 1612106 w 2031206" name="connsiteX12"/>
              <a:gd fmla="*/ 442913 h 852488" name="connsiteY12"/>
              <a:gd fmla="*/ 1459706 w 2031206" name="connsiteX13"/>
              <a:gd fmla="*/ 547688 h 852488" name="connsiteY13"/>
              <a:gd fmla="*/ 1323975 w 2031206" name="connsiteX14"/>
              <a:gd fmla="*/ 642938 h 852488" name="connsiteY14"/>
              <a:gd fmla="*/ 1185862 w 2031206" name="connsiteX15"/>
              <a:gd fmla="*/ 754856 h 852488" name="connsiteY15"/>
              <a:gd fmla="*/ 1088231 w 2031206" name="connsiteX16"/>
              <a:gd fmla="*/ 852488 h 852488" name="connsiteY16"/>
              <a:gd fmla="*/ 938212 w 2031206" name="connsiteX17"/>
              <a:gd fmla="*/ 726281 h 852488" name="connsiteY17"/>
              <a:gd fmla="*/ 754856 w 2031206" name="connsiteX18"/>
              <a:gd fmla="*/ 571500 h 852488" name="connsiteY18"/>
              <a:gd fmla="*/ 595312 w 2031206" name="connsiteX19"/>
              <a:gd fmla="*/ 459581 h 852488" name="connsiteY19"/>
              <a:gd fmla="*/ 450056 w 2031206" name="connsiteX20"/>
              <a:gd fmla="*/ 366713 h 852488" name="connsiteY20"/>
              <a:gd fmla="*/ 304800 w 2031206" name="connsiteX21"/>
              <a:gd fmla="*/ 292894 h 852488" name="connsiteY21"/>
              <a:gd fmla="*/ 154781 w 2031206" name="connsiteX22"/>
              <a:gd fmla="*/ 221456 h 852488" name="connsiteY22"/>
              <a:gd fmla="*/ 0 w 2031206" name="connsiteX23"/>
              <a:gd fmla="*/ 157163 h 85248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852488" w="2031206">
                <a:moveTo>
                  <a:pt x="0" y="157163"/>
                </a:moveTo>
                <a:lnTo>
                  <a:pt x="135731" y="119063"/>
                </a:lnTo>
                <a:lnTo>
                  <a:pt x="383381" y="59531"/>
                </a:lnTo>
                <a:lnTo>
                  <a:pt x="642937" y="19050"/>
                </a:lnTo>
                <a:lnTo>
                  <a:pt x="859631" y="2381"/>
                </a:lnTo>
                <a:lnTo>
                  <a:pt x="1090612" y="0"/>
                </a:lnTo>
                <a:lnTo>
                  <a:pt x="1304925" y="16669"/>
                </a:lnTo>
                <a:lnTo>
                  <a:pt x="1512094" y="47625"/>
                </a:lnTo>
                <a:lnTo>
                  <a:pt x="1754981" y="100013"/>
                </a:lnTo>
                <a:lnTo>
                  <a:pt x="2031206" y="202406"/>
                </a:lnTo>
                <a:lnTo>
                  <a:pt x="1926431" y="254794"/>
                </a:lnTo>
                <a:lnTo>
                  <a:pt x="1747837" y="352425"/>
                </a:lnTo>
                <a:lnTo>
                  <a:pt x="1612106" y="442913"/>
                </a:lnTo>
                <a:lnTo>
                  <a:pt x="1459706" y="547688"/>
                </a:lnTo>
                <a:lnTo>
                  <a:pt x="1323975" y="642938"/>
                </a:lnTo>
                <a:lnTo>
                  <a:pt x="1185862" y="754856"/>
                </a:lnTo>
                <a:lnTo>
                  <a:pt x="1088231" y="852488"/>
                </a:lnTo>
                <a:lnTo>
                  <a:pt x="938212" y="726281"/>
                </a:lnTo>
                <a:lnTo>
                  <a:pt x="754856" y="571500"/>
                </a:lnTo>
                <a:lnTo>
                  <a:pt x="595312" y="459581"/>
                </a:lnTo>
                <a:lnTo>
                  <a:pt x="450056" y="366713"/>
                </a:lnTo>
                <a:lnTo>
                  <a:pt x="304800" y="292894"/>
                </a:lnTo>
                <a:lnTo>
                  <a:pt x="154781" y="221456"/>
                </a:lnTo>
                <a:lnTo>
                  <a:pt x="0" y="157163"/>
                </a:lnTo>
                <a:close/>
              </a:path>
            </a:pathLst>
          </a:cu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3" name="任意多边形 12"/>
          <p:cNvSpPr/>
          <p:nvPr/>
        </p:nvSpPr>
        <p:spPr>
          <a:xfrm>
            <a:off x="3284820" y="3535580"/>
            <a:ext cx="2727325" cy="1165225"/>
          </a:xfrm>
          <a:custGeom>
            <a:gdLst>
              <a:gd fmla="*/ 0 w 2045494" name="connsiteX0"/>
              <a:gd fmla="*/ 650081 h 873919" name="connsiteY0"/>
              <a:gd fmla="*/ 152400 w 2045494" name="connsiteX1"/>
              <a:gd fmla="*/ 561975 h 873919" name="connsiteY1"/>
              <a:gd fmla="*/ 290512 w 2045494" name="connsiteX2"/>
              <a:gd fmla="*/ 464344 h 873919" name="connsiteY2"/>
              <a:gd fmla="*/ 419100 w 2045494" name="connsiteX3"/>
              <a:gd fmla="*/ 369094 h 873919" name="connsiteY3"/>
              <a:gd fmla="*/ 538162 w 2045494" name="connsiteX4"/>
              <a:gd fmla="*/ 278606 h 873919" name="connsiteY4"/>
              <a:gd fmla="*/ 676275 w 2045494" name="connsiteX5"/>
              <a:gd fmla="*/ 154781 h 873919" name="connsiteY5"/>
              <a:gd fmla="*/ 835819 w 2045494" name="connsiteX6"/>
              <a:gd fmla="*/ 0 h 873919" name="connsiteY6"/>
              <a:gd fmla="*/ 976312 w 2045494" name="connsiteX7"/>
              <a:gd fmla="*/ 114300 h 873919" name="connsiteY7"/>
              <a:gd fmla="*/ 1147762 w 2045494" name="connsiteX8"/>
              <a:gd fmla="*/ 240506 h 873919" name="connsiteY8"/>
              <a:gd fmla="*/ 1323975 w 2045494" name="connsiteX9"/>
              <a:gd fmla="*/ 354806 h 873919" name="connsiteY9"/>
              <a:gd fmla="*/ 1500187 w 2045494" name="connsiteX10"/>
              <a:gd fmla="*/ 457200 h 873919" name="connsiteY10"/>
              <a:gd fmla="*/ 1671637 w 2045494" name="connsiteX11"/>
              <a:gd fmla="*/ 547688 h 873919" name="connsiteY11"/>
              <a:gd fmla="*/ 1905000 w 2045494" name="connsiteX12"/>
              <a:gd fmla="*/ 652463 h 873919" name="connsiteY12"/>
              <a:gd fmla="*/ 2045494 w 2045494" name="connsiteX13"/>
              <a:gd fmla="*/ 711994 h 873919" name="connsiteY13"/>
              <a:gd fmla="*/ 1916906 w 2045494" name="connsiteX14"/>
              <a:gd fmla="*/ 750094 h 873919" name="connsiteY14"/>
              <a:gd fmla="*/ 1745456 w 2045494" name="connsiteX15"/>
              <a:gd fmla="*/ 800100 h 873919" name="connsiteY15"/>
              <a:gd fmla="*/ 1519237 w 2045494" name="connsiteX16"/>
              <a:gd fmla="*/ 842963 h 873919" name="connsiteY16"/>
              <a:gd fmla="*/ 1309687 w 2045494" name="connsiteX17"/>
              <a:gd fmla="*/ 862013 h 873919" name="connsiteY17"/>
              <a:gd fmla="*/ 1062037 w 2045494" name="connsiteX18"/>
              <a:gd fmla="*/ 873919 h 873919" name="connsiteY18"/>
              <a:gd fmla="*/ 785812 w 2045494" name="connsiteX19"/>
              <a:gd fmla="*/ 854869 h 873919" name="connsiteY19"/>
              <a:gd fmla="*/ 554831 w 2045494" name="connsiteX20"/>
              <a:gd fmla="*/ 819150 h 873919" name="connsiteY20"/>
              <a:gd fmla="*/ 354806 w 2045494" name="connsiteX21"/>
              <a:gd fmla="*/ 771525 h 873919" name="connsiteY21"/>
              <a:gd fmla="*/ 121444 w 2045494" name="connsiteX22"/>
              <a:gd fmla="*/ 697706 h 873919" name="connsiteY22"/>
              <a:gd fmla="*/ 0 w 2045494" name="connsiteX23"/>
              <a:gd fmla="*/ 650081 h 873919"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873919" w="2045494">
                <a:moveTo>
                  <a:pt x="0" y="650081"/>
                </a:moveTo>
                <a:lnTo>
                  <a:pt x="152400" y="561975"/>
                </a:lnTo>
                <a:lnTo>
                  <a:pt x="290512" y="464344"/>
                </a:lnTo>
                <a:lnTo>
                  <a:pt x="419100" y="369094"/>
                </a:lnTo>
                <a:lnTo>
                  <a:pt x="538162" y="278606"/>
                </a:lnTo>
                <a:lnTo>
                  <a:pt x="676275" y="154781"/>
                </a:lnTo>
                <a:lnTo>
                  <a:pt x="835819" y="0"/>
                </a:lnTo>
                <a:lnTo>
                  <a:pt x="976312" y="114300"/>
                </a:lnTo>
                <a:lnTo>
                  <a:pt x="1147762" y="240506"/>
                </a:lnTo>
                <a:lnTo>
                  <a:pt x="1323975" y="354806"/>
                </a:lnTo>
                <a:lnTo>
                  <a:pt x="1500187" y="457200"/>
                </a:lnTo>
                <a:lnTo>
                  <a:pt x="1671637" y="547688"/>
                </a:lnTo>
                <a:lnTo>
                  <a:pt x="1905000" y="652463"/>
                </a:lnTo>
                <a:lnTo>
                  <a:pt x="2045494" y="711994"/>
                </a:lnTo>
                <a:lnTo>
                  <a:pt x="1916906" y="750094"/>
                </a:lnTo>
                <a:lnTo>
                  <a:pt x="1745456" y="800100"/>
                </a:lnTo>
                <a:lnTo>
                  <a:pt x="1519237" y="842963"/>
                </a:lnTo>
                <a:lnTo>
                  <a:pt x="1309687" y="862013"/>
                </a:lnTo>
                <a:lnTo>
                  <a:pt x="1062037" y="873919"/>
                </a:lnTo>
                <a:lnTo>
                  <a:pt x="785812" y="854869"/>
                </a:lnTo>
                <a:lnTo>
                  <a:pt x="554831" y="819150"/>
                </a:lnTo>
                <a:lnTo>
                  <a:pt x="354806" y="771525"/>
                </a:lnTo>
                <a:lnTo>
                  <a:pt x="121444" y="697706"/>
                </a:lnTo>
                <a:lnTo>
                  <a:pt x="0" y="650081"/>
                </a:lnTo>
                <a:close/>
              </a:path>
            </a:pathLst>
          </a:cu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4" name="任意多边形 13"/>
          <p:cNvSpPr/>
          <p:nvPr/>
        </p:nvSpPr>
        <p:spPr>
          <a:xfrm>
            <a:off x="97120" y="2230655"/>
            <a:ext cx="3022600" cy="1203325"/>
          </a:xfrm>
          <a:custGeom>
            <a:gdLst>
              <a:gd fmla="*/ 0 w 2266950" name="connsiteX0"/>
              <a:gd fmla="*/ 88107 h 902494" name="connsiteY0"/>
              <a:gd fmla="*/ 288131 w 2266950" name="connsiteX1"/>
              <a:gd fmla="*/ 50007 h 902494" name="connsiteY1"/>
              <a:gd fmla="*/ 683419 w 2266950" name="connsiteX2"/>
              <a:gd fmla="*/ 11907 h 902494" name="connsiteY2"/>
              <a:gd fmla="*/ 1050131 w 2266950" name="connsiteX3"/>
              <a:gd fmla="*/ 0 h 902494" name="connsiteY3"/>
              <a:gd fmla="*/ 1397794 w 2266950" name="connsiteX4"/>
              <a:gd fmla="*/ 19050 h 902494" name="connsiteY4"/>
              <a:gd fmla="*/ 1721644 w 2266950" name="connsiteX5"/>
              <a:gd fmla="*/ 71438 h 902494" name="connsiteY5"/>
              <a:gd fmla="*/ 2017919 w 2266950" name="connsiteX6"/>
              <a:gd fmla="*/ 157163 h 902494" name="connsiteY6"/>
              <a:gd fmla="*/ 2266950 w 2266950" name="connsiteX7"/>
              <a:gd fmla="*/ 259557 h 902494" name="connsiteY7"/>
              <a:gd fmla="*/ 2081212 w 2266950" name="connsiteX8"/>
              <a:gd fmla="*/ 342900 h 902494" name="connsiteY8"/>
              <a:gd fmla="*/ 1914525 w 2266950" name="connsiteX9"/>
              <a:gd fmla="*/ 419100 h 902494" name="connsiteY9"/>
              <a:gd fmla="*/ 1707356 w 2266950" name="connsiteX10"/>
              <a:gd fmla="*/ 533400 h 902494" name="connsiteY10"/>
              <a:gd fmla="*/ 1521619 w 2266950" name="connsiteX11"/>
              <a:gd fmla="*/ 652463 h 902494" name="connsiteY11"/>
              <a:gd fmla="*/ 1338262 w 2266950" name="connsiteX12"/>
              <a:gd fmla="*/ 788194 h 902494" name="connsiteY12"/>
              <a:gd fmla="*/ 1202531 w 2266950" name="connsiteX13"/>
              <a:gd fmla="*/ 902494 h 902494" name="connsiteY13"/>
              <a:gd fmla="*/ 1097756 w 2266950" name="connsiteX14"/>
              <a:gd fmla="*/ 797719 h 902494" name="connsiteY14"/>
              <a:gd fmla="*/ 950119 w 2266950" name="connsiteX15"/>
              <a:gd fmla="*/ 673894 h 902494" name="connsiteY15"/>
              <a:gd fmla="*/ 752475 w 2266950" name="connsiteX16"/>
              <a:gd fmla="*/ 521494 h 902494" name="connsiteY16"/>
              <a:gd fmla="*/ 583406 w 2266950" name="connsiteX17"/>
              <a:gd fmla="*/ 390525 h 902494" name="connsiteY17"/>
              <a:gd fmla="*/ 445294 w 2266950" name="connsiteX18"/>
              <a:gd fmla="*/ 309563 h 902494" name="connsiteY18"/>
              <a:gd fmla="*/ 247650 w 2266950" name="connsiteX19"/>
              <a:gd fmla="*/ 207169 h 902494" name="connsiteY19"/>
              <a:gd fmla="*/ 0 w 2266950" name="connsiteX20"/>
              <a:gd fmla="*/ 88107 h 902494"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902494" w="2266950">
                <a:moveTo>
                  <a:pt x="0" y="88107"/>
                </a:moveTo>
                <a:lnTo>
                  <a:pt x="288131" y="50007"/>
                </a:lnTo>
                <a:lnTo>
                  <a:pt x="683419" y="11907"/>
                </a:lnTo>
                <a:lnTo>
                  <a:pt x="1050131" y="0"/>
                </a:lnTo>
                <a:lnTo>
                  <a:pt x="1397794" y="19050"/>
                </a:lnTo>
                <a:lnTo>
                  <a:pt x="1721644" y="71438"/>
                </a:lnTo>
                <a:lnTo>
                  <a:pt x="2017919" y="157163"/>
                </a:lnTo>
                <a:lnTo>
                  <a:pt x="2266950" y="259557"/>
                </a:lnTo>
                <a:lnTo>
                  <a:pt x="2081212" y="342900"/>
                </a:lnTo>
                <a:lnTo>
                  <a:pt x="1914525" y="419100"/>
                </a:lnTo>
                <a:lnTo>
                  <a:pt x="1707356" y="533400"/>
                </a:lnTo>
                <a:lnTo>
                  <a:pt x="1521619" y="652463"/>
                </a:lnTo>
                <a:lnTo>
                  <a:pt x="1338262" y="788194"/>
                </a:lnTo>
                <a:lnTo>
                  <a:pt x="1202531" y="902494"/>
                </a:lnTo>
                <a:lnTo>
                  <a:pt x="1097756" y="797719"/>
                </a:lnTo>
                <a:lnTo>
                  <a:pt x="950119" y="673894"/>
                </a:lnTo>
                <a:lnTo>
                  <a:pt x="752475" y="521494"/>
                </a:lnTo>
                <a:lnTo>
                  <a:pt x="583406" y="390525"/>
                </a:lnTo>
                <a:lnTo>
                  <a:pt x="445294" y="309563"/>
                </a:lnTo>
                <a:lnTo>
                  <a:pt x="247650" y="207169"/>
                </a:lnTo>
                <a:lnTo>
                  <a:pt x="0" y="88107"/>
                </a:lnTo>
                <a:close/>
              </a:path>
            </a:pathLst>
          </a:cu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5" name="矩形 14"/>
          <p:cNvSpPr/>
          <p:nvPr/>
        </p:nvSpPr>
        <p:spPr>
          <a:xfrm>
            <a:off x="3018700" y="1316765"/>
            <a:ext cx="7494587" cy="1920240"/>
          </a:xfrm>
          <a:prstGeom prst="rect">
            <a:avLst/>
          </a:prstGeom>
        </p:spPr>
        <p:txBody>
          <a:bodyPr wrap="square">
            <a:spAutoFit/>
          </a:bodyPr>
          <a:lstStyle/>
          <a:p>
            <a:pPr algn="ctr"/>
            <a:r>
              <a:rPr altLang="en-US" b="1" lang="zh-CN" smtClean="0" sz="2400">
                <a:solidFill>
                  <a:schemeClr val="tx1"/>
                </a:solidFill>
                <a:latin charset="-122" panose="020b0503020204020204" typeface="微软雅黑"/>
                <a:ea charset="-122" panose="020b0503020204020204" typeface="微软雅黑"/>
              </a:rPr>
              <a:t>单击此处添加标题</a:t>
            </a:r>
          </a:p>
          <a:p>
            <a:pPr algn="ctr"/>
            <a:r>
              <a:rPr altLang="en-US" b="1" lang="zh-CN" smtClean="0" sz="2400">
                <a:solidFill>
                  <a:schemeClr val="tx1"/>
                </a:solidFill>
                <a:latin charset="-122" panose="020b0503020204020204" typeface="微软雅黑"/>
                <a:ea charset="-122" panose="020b0503020204020204" typeface="微软雅黑"/>
              </a:rPr>
              <a:t>单击选中图片，右键，设置图片格式，填充，图片或文理填充，文件，选择你要的图片即可</a:t>
            </a:r>
          </a:p>
          <a:p>
            <a:pPr algn="ctr"/>
            <a:r>
              <a:rPr altLang="en-US" b="1" lang="zh-CN" smtClean="0" sz="2400">
                <a:solidFill>
                  <a:schemeClr val="tx1"/>
                </a:solidFill>
                <a:latin charset="-122" panose="020b0503020204020204" typeface="微软雅黑"/>
                <a:ea charset="-122" panose="020b0503020204020204" typeface="微软雅黑"/>
              </a:rPr>
              <a:t>（备注，建议使用图片前先将图片裁剪成如图差不多的长方形，图片不会变形）</a:t>
            </a:r>
          </a:p>
        </p:txBody>
      </p:sp>
      <p:sp>
        <p:nvSpPr>
          <p:cNvPr id="24" name="矩形 23"/>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17" name="文本框 16"/>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18" name="矩形 17"/>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9" name="矩形 18"/>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27" name="图片 26"/>
          <p:cNvPicPr>
            <a:picLocks noChangeAspect="1"/>
          </p:cNvPicPr>
          <p:nvPr/>
        </p:nvPicPr>
        <p:blipFill>
          <a:blip r:embed="rId11"/>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4"/>
                                        </p:tgtEl>
                                        <p:attrNameLst>
                                          <p:attrName>style.visibility</p:attrName>
                                        </p:attrNameLst>
                                      </p:cBhvr>
                                      <p:to>
                                        <p:strVal val="visible"/>
                                      </p:to>
                                    </p:set>
                                    <p:animEffect filter="fade" transition="in">
                                      <p:cBhvr>
                                        <p:cTn dur="500" id="11"/>
                                        <p:tgtEl>
                                          <p:spTgt spid="1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500" id="31"/>
                                        <p:tgtEl>
                                          <p:spTgt spid="6"/>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7"/>
                                        </p:tgtEl>
                                        <p:attrNameLst>
                                          <p:attrName>style.visibility</p:attrName>
                                        </p:attrNameLst>
                                      </p:cBhvr>
                                      <p:to>
                                        <p:strVal val="visible"/>
                                      </p:to>
                                    </p:set>
                                    <p:animEffect filter="fade" transition="in">
                                      <p:cBhvr>
                                        <p:cTn dur="500" id="39"/>
                                        <p:tgtEl>
                                          <p:spTgt spid="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8"/>
                                        </p:tgtEl>
                                        <p:attrNameLst>
                                          <p:attrName>style.visibility</p:attrName>
                                        </p:attrNameLst>
                                      </p:cBhvr>
                                      <p:to>
                                        <p:strVal val="visible"/>
                                      </p:to>
                                    </p:set>
                                    <p:animEffect filter="fade" transition="in">
                                      <p:cBhvr>
                                        <p:cTn dur="500" id="43"/>
                                        <p:tgtEl>
                                          <p:spTgt spid="8"/>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9"/>
                                        </p:tgtEl>
                                        <p:attrNameLst>
                                          <p:attrName>style.visibility</p:attrName>
                                        </p:attrNameLst>
                                      </p:cBhvr>
                                      <p:to>
                                        <p:strVal val="visible"/>
                                      </p:to>
                                    </p:set>
                                    <p:animEffect filter="fade" transition="in">
                                      <p:cBhvr>
                                        <p:cTn dur="500" id="47"/>
                                        <p:tgtEl>
                                          <p:spTgt spid="9"/>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11"/>
                                        </p:tgtEl>
                                        <p:attrNameLst>
                                          <p:attrName>style.visibility</p:attrName>
                                        </p:attrNameLst>
                                      </p:cBhvr>
                                      <p:to>
                                        <p:strVal val="visible"/>
                                      </p:to>
                                    </p:set>
                                    <p:animEffect filter="fade" transition="in">
                                      <p:cBhvr>
                                        <p:cTn dur="500" id="51"/>
                                        <p:tgtEl>
                                          <p:spTgt spid="11"/>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10"/>
                                        </p:tgtEl>
                                        <p:attrNameLst>
                                          <p:attrName>style.visibility</p:attrName>
                                        </p:attrNameLst>
                                      </p:cBhvr>
                                      <p:to>
                                        <p:strVal val="visible"/>
                                      </p:to>
                                    </p:set>
                                    <p:animEffect filter="fade" transition="in">
                                      <p:cBhvr>
                                        <p:cTn dur="500" id="5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69"/>
          <p:cNvSpPr/>
          <p:nvPr/>
        </p:nvSpPr>
        <p:spPr bwMode="auto">
          <a:xfrm rot="5400000">
            <a:off x="3843938" y="4223593"/>
            <a:ext cx="1481139" cy="565151"/>
          </a:xfrm>
          <a:custGeom>
            <a:gdLst>
              <a:gd fmla="*/ 465 w 933" name="T0"/>
              <a:gd fmla="*/ 356 h 356" name="T1"/>
              <a:gd fmla="*/ 0 w 933" name="T2"/>
              <a:gd fmla="*/ 178 h 356" name="T3"/>
              <a:gd fmla="*/ 465 w 933" name="T4"/>
              <a:gd fmla="*/ 0 h 356" name="T5"/>
              <a:gd fmla="*/ 933 w 933" name="T6"/>
              <a:gd fmla="*/ 178 h 356" name="T7"/>
              <a:gd fmla="*/ 465 w 933" name="T8"/>
              <a:gd fmla="*/ 356 h 356" name="T9"/>
            </a:gdLst>
            <a:cxnLst>
              <a:cxn ang="0">
                <a:pos x="T0" y="T1"/>
              </a:cxn>
              <a:cxn ang="0">
                <a:pos x="T2" y="T3"/>
              </a:cxn>
              <a:cxn ang="0">
                <a:pos x="T4" y="T5"/>
              </a:cxn>
              <a:cxn ang="0">
                <a:pos x="T6" y="T7"/>
              </a:cxn>
              <a:cxn ang="0">
                <a:pos x="T8" y="T9"/>
              </a:cxn>
            </a:cxnLst>
            <a:rect b="b" l="0" r="r" t="0"/>
            <a:pathLst>
              <a:path h="356" w="933">
                <a:moveTo>
                  <a:pt x="465" y="356"/>
                </a:moveTo>
                <a:lnTo>
                  <a:pt x="0" y="178"/>
                </a:lnTo>
                <a:lnTo>
                  <a:pt x="465" y="0"/>
                </a:lnTo>
                <a:lnTo>
                  <a:pt x="933" y="178"/>
                </a:lnTo>
                <a:lnTo>
                  <a:pt x="465" y="356"/>
                </a:lnTo>
                <a:close/>
              </a:path>
            </a:pathLst>
          </a:custGeom>
          <a:solidFill>
            <a:srgbClr val="076655"/>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3" name="Freeform 70"/>
          <p:cNvSpPr/>
          <p:nvPr/>
        </p:nvSpPr>
        <p:spPr bwMode="auto">
          <a:xfrm rot="5400000">
            <a:off x="3704239" y="3623517"/>
            <a:ext cx="738188" cy="1022351"/>
          </a:xfrm>
          <a:custGeom>
            <a:gdLst>
              <a:gd fmla="*/ 465 w 465" name="T0"/>
              <a:gd fmla="*/ 178 h 644" name="T1"/>
              <a:gd fmla="*/ 0 w 465" name="T2"/>
              <a:gd fmla="*/ 0 h 644" name="T3"/>
              <a:gd fmla="*/ 0 w 465" name="T4"/>
              <a:gd fmla="*/ 364 h 644" name="T5"/>
              <a:gd fmla="*/ 465 w 465" name="T6"/>
              <a:gd fmla="*/ 644 h 644" name="T7"/>
              <a:gd fmla="*/ 465 w 465" name="T8"/>
              <a:gd fmla="*/ 178 h 644" name="T9"/>
            </a:gdLst>
            <a:cxnLst>
              <a:cxn ang="0">
                <a:pos x="T0" y="T1"/>
              </a:cxn>
              <a:cxn ang="0">
                <a:pos x="T2" y="T3"/>
              </a:cxn>
              <a:cxn ang="0">
                <a:pos x="T4" y="T5"/>
              </a:cxn>
              <a:cxn ang="0">
                <a:pos x="T6" y="T7"/>
              </a:cxn>
              <a:cxn ang="0">
                <a:pos x="T8" y="T9"/>
              </a:cxn>
            </a:cxnLst>
            <a:rect b="b" l="0" r="r" t="0"/>
            <a:pathLst>
              <a:path h="644" w="465">
                <a:moveTo>
                  <a:pt x="465" y="178"/>
                </a:moveTo>
                <a:lnTo>
                  <a:pt x="0" y="0"/>
                </a:lnTo>
                <a:lnTo>
                  <a:pt x="0" y="364"/>
                </a:lnTo>
                <a:lnTo>
                  <a:pt x="465" y="644"/>
                </a:lnTo>
                <a:lnTo>
                  <a:pt x="465" y="178"/>
                </a:lnTo>
                <a:close/>
              </a:path>
            </a:pathLst>
          </a:custGeom>
          <a:solidFill>
            <a:srgbClr val="076655"/>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4" name="Freeform 71"/>
          <p:cNvSpPr/>
          <p:nvPr/>
        </p:nvSpPr>
        <p:spPr bwMode="auto">
          <a:xfrm rot="5400000">
            <a:off x="3701858" y="4364087"/>
            <a:ext cx="742951" cy="1022351"/>
          </a:xfrm>
          <a:custGeom>
            <a:gdLst>
              <a:gd fmla="*/ 0 w 468" name="T0"/>
              <a:gd fmla="*/ 178 h 644" name="T1"/>
              <a:gd fmla="*/ 468 w 468" name="T2"/>
              <a:gd fmla="*/ 0 h 644" name="T3"/>
              <a:gd fmla="*/ 468 w 468" name="T4"/>
              <a:gd fmla="*/ 364 h 644" name="T5"/>
              <a:gd fmla="*/ 0 w 468" name="T6"/>
              <a:gd fmla="*/ 644 h 644" name="T7"/>
              <a:gd fmla="*/ 0 w 468" name="T8"/>
              <a:gd fmla="*/ 178 h 644" name="T9"/>
            </a:gdLst>
            <a:cxnLst>
              <a:cxn ang="0">
                <a:pos x="T0" y="T1"/>
              </a:cxn>
              <a:cxn ang="0">
                <a:pos x="T2" y="T3"/>
              </a:cxn>
              <a:cxn ang="0">
                <a:pos x="T4" y="T5"/>
              </a:cxn>
              <a:cxn ang="0">
                <a:pos x="T6" y="T7"/>
              </a:cxn>
              <a:cxn ang="0">
                <a:pos x="T8" y="T9"/>
              </a:cxn>
            </a:cxnLst>
            <a:rect b="b" l="0" r="r" t="0"/>
            <a:pathLst>
              <a:path h="644" w="468">
                <a:moveTo>
                  <a:pt x="0" y="178"/>
                </a:moveTo>
                <a:lnTo>
                  <a:pt x="468" y="0"/>
                </a:lnTo>
                <a:lnTo>
                  <a:pt x="468" y="364"/>
                </a:lnTo>
                <a:lnTo>
                  <a:pt x="0" y="644"/>
                </a:lnTo>
                <a:lnTo>
                  <a:pt x="0" y="178"/>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5" name="Freeform 72"/>
          <p:cNvSpPr/>
          <p:nvPr/>
        </p:nvSpPr>
        <p:spPr bwMode="auto">
          <a:xfrm rot="5400000">
            <a:off x="4349558" y="4327575"/>
            <a:ext cx="2371725" cy="355600"/>
          </a:xfrm>
          <a:custGeom>
            <a:gdLst>
              <a:gd fmla="*/ 746 w 1494" name="T0"/>
              <a:gd fmla="*/ 224 h 224" name="T1"/>
              <a:gd fmla="*/ 0 w 1494" name="T2"/>
              <a:gd fmla="*/ 112 h 224" name="T3"/>
              <a:gd fmla="*/ 746 w 1494" name="T4"/>
              <a:gd fmla="*/ 0 h 224" name="T5"/>
              <a:gd fmla="*/ 1494 w 1494" name="T6"/>
              <a:gd fmla="*/ 112 h 224" name="T7"/>
              <a:gd fmla="*/ 746 w 1494" name="T8"/>
              <a:gd fmla="*/ 224 h 224" name="T9"/>
            </a:gdLst>
            <a:cxnLst>
              <a:cxn ang="0">
                <a:pos x="T0" y="T1"/>
              </a:cxn>
              <a:cxn ang="0">
                <a:pos x="T2" y="T3"/>
              </a:cxn>
              <a:cxn ang="0">
                <a:pos x="T4" y="T5"/>
              </a:cxn>
              <a:cxn ang="0">
                <a:pos x="T6" y="T7"/>
              </a:cxn>
              <a:cxn ang="0">
                <a:pos x="T8" y="T9"/>
              </a:cxn>
            </a:cxnLst>
            <a:rect b="b" l="0" r="r" t="0"/>
            <a:pathLst>
              <a:path h="224" w="1494">
                <a:moveTo>
                  <a:pt x="746" y="224"/>
                </a:moveTo>
                <a:lnTo>
                  <a:pt x="0" y="112"/>
                </a:lnTo>
                <a:lnTo>
                  <a:pt x="746" y="0"/>
                </a:lnTo>
                <a:lnTo>
                  <a:pt x="1494" y="112"/>
                </a:lnTo>
                <a:lnTo>
                  <a:pt x="746" y="224"/>
                </a:lnTo>
                <a:close/>
              </a:path>
            </a:pathLst>
          </a:custGeom>
          <a:solidFill>
            <a:schemeClr val="tx1">
              <a:lumMod val="75000"/>
              <a:lumOff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6" name="Freeform 73"/>
          <p:cNvSpPr/>
          <p:nvPr/>
        </p:nvSpPr>
        <p:spPr bwMode="auto">
          <a:xfrm rot="5400000">
            <a:off x="4452746" y="3421113"/>
            <a:ext cx="1184275" cy="981075"/>
          </a:xfrm>
          <a:custGeom>
            <a:gdLst>
              <a:gd fmla="*/ 746 w 746" name="T0"/>
              <a:gd fmla="*/ 112 h 618" name="T1"/>
              <a:gd fmla="*/ 0 w 746" name="T2"/>
              <a:gd fmla="*/ 0 h 618" name="T3"/>
              <a:gd fmla="*/ 0 w 746" name="T4"/>
              <a:gd fmla="*/ 394 h 618" name="T5"/>
              <a:gd fmla="*/ 746 w 746" name="T6"/>
              <a:gd fmla="*/ 618 h 618" name="T7"/>
              <a:gd fmla="*/ 746 w 746" name="T8"/>
              <a:gd fmla="*/ 112 h 618" name="T9"/>
            </a:gdLst>
            <a:cxnLst>
              <a:cxn ang="0">
                <a:pos x="T0" y="T1"/>
              </a:cxn>
              <a:cxn ang="0">
                <a:pos x="T2" y="T3"/>
              </a:cxn>
              <a:cxn ang="0">
                <a:pos x="T4" y="T5"/>
              </a:cxn>
              <a:cxn ang="0">
                <a:pos x="T6" y="T7"/>
              </a:cxn>
              <a:cxn ang="0">
                <a:pos x="T8" y="T9"/>
              </a:cxn>
            </a:cxnLst>
            <a:rect b="b" l="0" r="r" t="0"/>
            <a:pathLst>
              <a:path h="618" w="746">
                <a:moveTo>
                  <a:pt x="746" y="112"/>
                </a:moveTo>
                <a:lnTo>
                  <a:pt x="0" y="0"/>
                </a:lnTo>
                <a:lnTo>
                  <a:pt x="0" y="394"/>
                </a:lnTo>
                <a:lnTo>
                  <a:pt x="746" y="618"/>
                </a:lnTo>
                <a:lnTo>
                  <a:pt x="746" y="112"/>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7" name="Freeform 74"/>
          <p:cNvSpPr/>
          <p:nvPr/>
        </p:nvSpPr>
        <p:spPr bwMode="auto">
          <a:xfrm rot="5400000">
            <a:off x="4451158" y="4606975"/>
            <a:ext cx="1187451" cy="981075"/>
          </a:xfrm>
          <a:custGeom>
            <a:gdLst>
              <a:gd fmla="*/ 0 w 748" name="T0"/>
              <a:gd fmla="*/ 112 h 618" name="T1"/>
              <a:gd fmla="*/ 748 w 748" name="T2"/>
              <a:gd fmla="*/ 0 h 618" name="T3"/>
              <a:gd fmla="*/ 748 w 748" name="T4"/>
              <a:gd fmla="*/ 394 h 618" name="T5"/>
              <a:gd fmla="*/ 0 w 748" name="T6"/>
              <a:gd fmla="*/ 618 h 618" name="T7"/>
              <a:gd fmla="*/ 0 w 748" name="T8"/>
              <a:gd fmla="*/ 112 h 618" name="T9"/>
            </a:gdLst>
            <a:cxnLst>
              <a:cxn ang="0">
                <a:pos x="T0" y="T1"/>
              </a:cxn>
              <a:cxn ang="0">
                <a:pos x="T2" y="T3"/>
              </a:cxn>
              <a:cxn ang="0">
                <a:pos x="T4" y="T5"/>
              </a:cxn>
              <a:cxn ang="0">
                <a:pos x="T6" y="T7"/>
              </a:cxn>
              <a:cxn ang="0">
                <a:pos x="T8" y="T9"/>
              </a:cxn>
            </a:cxnLst>
            <a:rect b="b" l="0" r="r" t="0"/>
            <a:pathLst>
              <a:path h="618" w="748">
                <a:moveTo>
                  <a:pt x="0" y="112"/>
                </a:moveTo>
                <a:lnTo>
                  <a:pt x="748" y="0"/>
                </a:lnTo>
                <a:lnTo>
                  <a:pt x="748" y="394"/>
                </a:lnTo>
                <a:lnTo>
                  <a:pt x="0" y="618"/>
                </a:lnTo>
                <a:lnTo>
                  <a:pt x="0" y="112"/>
                </a:lnTo>
                <a:close/>
              </a:path>
            </a:pathLst>
          </a:custGeom>
          <a:solidFill>
            <a:srgbClr val="076655"/>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8" name="Freeform 75"/>
          <p:cNvSpPr/>
          <p:nvPr/>
        </p:nvSpPr>
        <p:spPr bwMode="auto">
          <a:xfrm rot="5400000">
            <a:off x="6867331" y="4224387"/>
            <a:ext cx="1481139" cy="563563"/>
          </a:xfrm>
          <a:custGeom>
            <a:gdLst>
              <a:gd fmla="*/ 465 w 933" name="T0"/>
              <a:gd fmla="*/ 0 h 355" name="T1"/>
              <a:gd fmla="*/ 0 w 933" name="T2"/>
              <a:gd fmla="*/ 177 h 355" name="T3"/>
              <a:gd fmla="*/ 465 w 933" name="T4"/>
              <a:gd fmla="*/ 355 h 355" name="T5"/>
              <a:gd fmla="*/ 933 w 933" name="T6"/>
              <a:gd fmla="*/ 177 h 355" name="T7"/>
              <a:gd fmla="*/ 465 w 933" name="T8"/>
              <a:gd fmla="*/ 0 h 355" name="T9"/>
            </a:gdLst>
            <a:cxnLst>
              <a:cxn ang="0">
                <a:pos x="T0" y="T1"/>
              </a:cxn>
              <a:cxn ang="0">
                <a:pos x="T2" y="T3"/>
              </a:cxn>
              <a:cxn ang="0">
                <a:pos x="T4" y="T5"/>
              </a:cxn>
              <a:cxn ang="0">
                <a:pos x="T6" y="T7"/>
              </a:cxn>
              <a:cxn ang="0">
                <a:pos x="T8" y="T9"/>
              </a:cxn>
            </a:cxnLst>
            <a:rect b="b" l="0" r="r" t="0"/>
            <a:pathLst>
              <a:path h="355" w="933">
                <a:moveTo>
                  <a:pt x="465" y="0"/>
                </a:moveTo>
                <a:lnTo>
                  <a:pt x="0" y="177"/>
                </a:lnTo>
                <a:lnTo>
                  <a:pt x="465" y="355"/>
                </a:lnTo>
                <a:lnTo>
                  <a:pt x="933" y="177"/>
                </a:lnTo>
                <a:lnTo>
                  <a:pt x="465" y="0"/>
                </a:lnTo>
                <a:close/>
              </a:path>
            </a:pathLst>
          </a:custGeom>
          <a:solidFill>
            <a:srgbClr val="076655"/>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9" name="Freeform 76"/>
          <p:cNvSpPr/>
          <p:nvPr/>
        </p:nvSpPr>
        <p:spPr bwMode="auto">
          <a:xfrm rot="5400000">
            <a:off x="7750776" y="3623517"/>
            <a:ext cx="738188" cy="1022351"/>
          </a:xfrm>
          <a:custGeom>
            <a:gdLst>
              <a:gd fmla="*/ 465 w 465" name="T0"/>
              <a:gd fmla="*/ 467 h 644" name="T1"/>
              <a:gd fmla="*/ 0 w 465" name="T2"/>
              <a:gd fmla="*/ 644 h 644" name="T3"/>
              <a:gd fmla="*/ 0 w 465" name="T4"/>
              <a:gd fmla="*/ 280 h 644" name="T5"/>
              <a:gd fmla="*/ 465 w 465" name="T6"/>
              <a:gd fmla="*/ 0 h 644" name="T7"/>
              <a:gd fmla="*/ 465 w 465" name="T8"/>
              <a:gd fmla="*/ 467 h 644" name="T9"/>
            </a:gdLst>
            <a:cxnLst>
              <a:cxn ang="0">
                <a:pos x="T0" y="T1"/>
              </a:cxn>
              <a:cxn ang="0">
                <a:pos x="T2" y="T3"/>
              </a:cxn>
              <a:cxn ang="0">
                <a:pos x="T4" y="T5"/>
              </a:cxn>
              <a:cxn ang="0">
                <a:pos x="T6" y="T7"/>
              </a:cxn>
              <a:cxn ang="0">
                <a:pos x="T8" y="T9"/>
              </a:cxn>
            </a:cxnLst>
            <a:rect b="b" l="0" r="r" t="0"/>
            <a:pathLst>
              <a:path h="644" w="465">
                <a:moveTo>
                  <a:pt x="465" y="467"/>
                </a:moveTo>
                <a:lnTo>
                  <a:pt x="0" y="644"/>
                </a:lnTo>
                <a:lnTo>
                  <a:pt x="0" y="280"/>
                </a:lnTo>
                <a:lnTo>
                  <a:pt x="465" y="0"/>
                </a:lnTo>
                <a:lnTo>
                  <a:pt x="465" y="467"/>
                </a:lnTo>
                <a:close/>
              </a:path>
            </a:pathLst>
          </a:custGeom>
          <a:solidFill>
            <a:srgbClr val="076655"/>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0" name="Freeform 77"/>
          <p:cNvSpPr/>
          <p:nvPr/>
        </p:nvSpPr>
        <p:spPr bwMode="auto">
          <a:xfrm rot="5400000">
            <a:off x="7748395" y="4364087"/>
            <a:ext cx="742951" cy="1022351"/>
          </a:xfrm>
          <a:custGeom>
            <a:gdLst>
              <a:gd fmla="*/ 0 w 468" name="T0"/>
              <a:gd fmla="*/ 467 h 644" name="T1"/>
              <a:gd fmla="*/ 468 w 468" name="T2"/>
              <a:gd fmla="*/ 644 h 644" name="T3"/>
              <a:gd fmla="*/ 468 w 468" name="T4"/>
              <a:gd fmla="*/ 280 h 644" name="T5"/>
              <a:gd fmla="*/ 0 w 468" name="T6"/>
              <a:gd fmla="*/ 0 h 644" name="T7"/>
              <a:gd fmla="*/ 0 w 468" name="T8"/>
              <a:gd fmla="*/ 467 h 644" name="T9"/>
            </a:gdLst>
            <a:cxnLst>
              <a:cxn ang="0">
                <a:pos x="T0" y="T1"/>
              </a:cxn>
              <a:cxn ang="0">
                <a:pos x="T2" y="T3"/>
              </a:cxn>
              <a:cxn ang="0">
                <a:pos x="T4" y="T5"/>
              </a:cxn>
              <a:cxn ang="0">
                <a:pos x="T6" y="T7"/>
              </a:cxn>
              <a:cxn ang="0">
                <a:pos x="T8" y="T9"/>
              </a:cxn>
            </a:cxnLst>
            <a:rect b="b" l="0" r="r" t="0"/>
            <a:pathLst>
              <a:path h="644" w="468">
                <a:moveTo>
                  <a:pt x="0" y="467"/>
                </a:moveTo>
                <a:lnTo>
                  <a:pt x="468" y="644"/>
                </a:lnTo>
                <a:lnTo>
                  <a:pt x="468" y="280"/>
                </a:lnTo>
                <a:lnTo>
                  <a:pt x="0" y="0"/>
                </a:lnTo>
                <a:lnTo>
                  <a:pt x="0" y="467"/>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1" name="Freeform 78"/>
          <p:cNvSpPr/>
          <p:nvPr/>
        </p:nvSpPr>
        <p:spPr bwMode="auto">
          <a:xfrm rot="5400000">
            <a:off x="5470332" y="4327575"/>
            <a:ext cx="2371725" cy="355600"/>
          </a:xfrm>
          <a:custGeom>
            <a:gdLst>
              <a:gd fmla="*/ 746 w 1494" name="T0"/>
              <a:gd fmla="*/ 0 h 224" name="T1"/>
              <a:gd fmla="*/ 0 w 1494" name="T2"/>
              <a:gd fmla="*/ 111 h 224" name="T3"/>
              <a:gd fmla="*/ 746 w 1494" name="T4"/>
              <a:gd fmla="*/ 224 h 224" name="T5"/>
              <a:gd fmla="*/ 1494 w 1494" name="T6"/>
              <a:gd fmla="*/ 111 h 224" name="T7"/>
              <a:gd fmla="*/ 746 w 1494" name="T8"/>
              <a:gd fmla="*/ 0 h 224" name="T9"/>
            </a:gdLst>
            <a:cxnLst>
              <a:cxn ang="0">
                <a:pos x="T0" y="T1"/>
              </a:cxn>
              <a:cxn ang="0">
                <a:pos x="T2" y="T3"/>
              </a:cxn>
              <a:cxn ang="0">
                <a:pos x="T4" y="T5"/>
              </a:cxn>
              <a:cxn ang="0">
                <a:pos x="T6" y="T7"/>
              </a:cxn>
              <a:cxn ang="0">
                <a:pos x="T8" y="T9"/>
              </a:cxn>
            </a:cxnLst>
            <a:rect b="b" l="0" r="r" t="0"/>
            <a:pathLst>
              <a:path h="224" w="1494">
                <a:moveTo>
                  <a:pt x="746" y="0"/>
                </a:moveTo>
                <a:lnTo>
                  <a:pt x="0" y="111"/>
                </a:lnTo>
                <a:lnTo>
                  <a:pt x="746" y="224"/>
                </a:lnTo>
                <a:lnTo>
                  <a:pt x="1494" y="111"/>
                </a:lnTo>
                <a:lnTo>
                  <a:pt x="746" y="0"/>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2" name="Freeform 79"/>
          <p:cNvSpPr/>
          <p:nvPr/>
        </p:nvSpPr>
        <p:spPr bwMode="auto">
          <a:xfrm rot="5400000">
            <a:off x="6555390" y="3421905"/>
            <a:ext cx="1184275" cy="979488"/>
          </a:xfrm>
          <a:custGeom>
            <a:gdLst>
              <a:gd fmla="*/ 746 w 746" name="T0"/>
              <a:gd fmla="*/ 506 h 617" name="T1"/>
              <a:gd fmla="*/ 0 w 746" name="T2"/>
              <a:gd fmla="*/ 617 h 617" name="T3"/>
              <a:gd fmla="*/ 0 w 746" name="T4"/>
              <a:gd fmla="*/ 224 h 617" name="T5"/>
              <a:gd fmla="*/ 746 w 746" name="T6"/>
              <a:gd fmla="*/ 0 h 617" name="T7"/>
              <a:gd fmla="*/ 746 w 746" name="T8"/>
              <a:gd fmla="*/ 506 h 617" name="T9"/>
            </a:gdLst>
            <a:cxnLst>
              <a:cxn ang="0">
                <a:pos x="T0" y="T1"/>
              </a:cxn>
              <a:cxn ang="0">
                <a:pos x="T2" y="T3"/>
              </a:cxn>
              <a:cxn ang="0">
                <a:pos x="T4" y="T5"/>
              </a:cxn>
              <a:cxn ang="0">
                <a:pos x="T6" y="T7"/>
              </a:cxn>
              <a:cxn ang="0">
                <a:pos x="T8" y="T9"/>
              </a:cxn>
            </a:cxnLst>
            <a:rect b="b" l="0" r="r" t="0"/>
            <a:pathLst>
              <a:path h="617" w="746">
                <a:moveTo>
                  <a:pt x="746" y="506"/>
                </a:moveTo>
                <a:lnTo>
                  <a:pt x="0" y="617"/>
                </a:lnTo>
                <a:lnTo>
                  <a:pt x="0" y="224"/>
                </a:lnTo>
                <a:lnTo>
                  <a:pt x="746" y="0"/>
                </a:lnTo>
                <a:lnTo>
                  <a:pt x="746" y="506"/>
                </a:lnTo>
                <a:close/>
              </a:path>
            </a:pathLst>
          </a:custGeom>
          <a:solidFill>
            <a:schemeClr val="bg1">
              <a:lumMod val="7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3" name="Freeform 80"/>
          <p:cNvSpPr/>
          <p:nvPr/>
        </p:nvSpPr>
        <p:spPr bwMode="auto">
          <a:xfrm rot="5400000">
            <a:off x="6553802" y="4607768"/>
            <a:ext cx="1187451" cy="979488"/>
          </a:xfrm>
          <a:custGeom>
            <a:gdLst>
              <a:gd fmla="*/ 0 w 748" name="T0"/>
              <a:gd fmla="*/ 506 h 617" name="T1"/>
              <a:gd fmla="*/ 748 w 748" name="T2"/>
              <a:gd fmla="*/ 617 h 617" name="T3"/>
              <a:gd fmla="*/ 748 w 748" name="T4"/>
              <a:gd fmla="*/ 224 h 617" name="T5"/>
              <a:gd fmla="*/ 0 w 748" name="T6"/>
              <a:gd fmla="*/ 0 h 617" name="T7"/>
              <a:gd fmla="*/ 0 w 748" name="T8"/>
              <a:gd fmla="*/ 506 h 617" name="T9"/>
            </a:gdLst>
            <a:cxnLst>
              <a:cxn ang="0">
                <a:pos x="T0" y="T1"/>
              </a:cxn>
              <a:cxn ang="0">
                <a:pos x="T2" y="T3"/>
              </a:cxn>
              <a:cxn ang="0">
                <a:pos x="T4" y="T5"/>
              </a:cxn>
              <a:cxn ang="0">
                <a:pos x="T6" y="T7"/>
              </a:cxn>
              <a:cxn ang="0">
                <a:pos x="T8" y="T9"/>
              </a:cxn>
            </a:cxnLst>
            <a:rect b="b" l="0" r="r" t="0"/>
            <a:pathLst>
              <a:path h="617" w="748">
                <a:moveTo>
                  <a:pt x="0" y="506"/>
                </a:moveTo>
                <a:lnTo>
                  <a:pt x="748" y="617"/>
                </a:lnTo>
                <a:lnTo>
                  <a:pt x="748" y="224"/>
                </a:lnTo>
                <a:lnTo>
                  <a:pt x="0" y="0"/>
                </a:lnTo>
                <a:lnTo>
                  <a:pt x="0" y="506"/>
                </a:lnTo>
                <a:close/>
              </a:path>
            </a:pathLst>
          </a:custGeom>
          <a:solidFill>
            <a:schemeClr val="bg1">
              <a:lumMod val="6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4" name="Freeform 81"/>
          <p:cNvSpPr/>
          <p:nvPr/>
        </p:nvSpPr>
        <p:spPr bwMode="auto">
          <a:xfrm rot="5400000">
            <a:off x="5275070" y="3179811"/>
            <a:ext cx="1630363" cy="1017588"/>
          </a:xfrm>
          <a:custGeom>
            <a:gdLst>
              <a:gd fmla="*/ 1027 w 1027" name="T0"/>
              <a:gd fmla="*/ 641 h 641" name="T1"/>
              <a:gd fmla="*/ 0 w 1027" name="T2"/>
              <a:gd fmla="*/ 532 h 641" name="T3"/>
              <a:gd fmla="*/ 0 w 1027" name="T4"/>
              <a:gd fmla="*/ 111 h 641" name="T5"/>
              <a:gd fmla="*/ 1027 w 1027" name="T6"/>
              <a:gd fmla="*/ 0 h 641" name="T7"/>
              <a:gd fmla="*/ 1027 w 1027" name="T8"/>
              <a:gd fmla="*/ 641 h 641" name="T9"/>
            </a:gdLst>
            <a:cxnLst>
              <a:cxn ang="0">
                <a:pos x="T0" y="T1"/>
              </a:cxn>
              <a:cxn ang="0">
                <a:pos x="T2" y="T3"/>
              </a:cxn>
              <a:cxn ang="0">
                <a:pos x="T4" y="T5"/>
              </a:cxn>
              <a:cxn ang="0">
                <a:pos x="T6" y="T7"/>
              </a:cxn>
              <a:cxn ang="0">
                <a:pos x="T8" y="T9"/>
              </a:cxn>
            </a:cxnLst>
            <a:rect b="b" l="0" r="r" t="0"/>
            <a:pathLst>
              <a:path h="641" w="1027">
                <a:moveTo>
                  <a:pt x="1027" y="641"/>
                </a:moveTo>
                <a:lnTo>
                  <a:pt x="0" y="532"/>
                </a:lnTo>
                <a:lnTo>
                  <a:pt x="0" y="111"/>
                </a:lnTo>
                <a:lnTo>
                  <a:pt x="1027" y="0"/>
                </a:lnTo>
                <a:lnTo>
                  <a:pt x="1027" y="641"/>
                </a:lnTo>
                <a:close/>
              </a:path>
            </a:pathLst>
          </a:custGeom>
          <a:solidFill>
            <a:srgbClr val="076655"/>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5" name="Freeform 82"/>
          <p:cNvSpPr/>
          <p:nvPr/>
        </p:nvSpPr>
        <p:spPr bwMode="auto">
          <a:xfrm rot="5400000">
            <a:off x="5273482" y="4811763"/>
            <a:ext cx="1633539" cy="1017588"/>
          </a:xfrm>
          <a:custGeom>
            <a:gdLst>
              <a:gd fmla="*/ 0 w 1029" name="T0"/>
              <a:gd fmla="*/ 641 h 641" name="T1"/>
              <a:gd fmla="*/ 1029 w 1029" name="T2"/>
              <a:gd fmla="*/ 532 h 641" name="T3"/>
              <a:gd fmla="*/ 1029 w 1029" name="T4"/>
              <a:gd fmla="*/ 111 h 641" name="T5"/>
              <a:gd fmla="*/ 0 w 1029" name="T6"/>
              <a:gd fmla="*/ 0 h 641" name="T7"/>
              <a:gd fmla="*/ 0 w 1029" name="T8"/>
              <a:gd fmla="*/ 641 h 641" name="T9"/>
            </a:gdLst>
            <a:cxnLst>
              <a:cxn ang="0">
                <a:pos x="T0" y="T1"/>
              </a:cxn>
              <a:cxn ang="0">
                <a:pos x="T2" y="T3"/>
              </a:cxn>
              <a:cxn ang="0">
                <a:pos x="T4" y="T5"/>
              </a:cxn>
              <a:cxn ang="0">
                <a:pos x="T6" y="T7"/>
              </a:cxn>
              <a:cxn ang="0">
                <a:pos x="T8" y="T9"/>
              </a:cxn>
            </a:cxnLst>
            <a:rect b="b" l="0" r="r" t="0"/>
            <a:pathLst>
              <a:path h="641" w="1029">
                <a:moveTo>
                  <a:pt x="0" y="641"/>
                </a:moveTo>
                <a:lnTo>
                  <a:pt x="1029" y="532"/>
                </a:lnTo>
                <a:lnTo>
                  <a:pt x="1029" y="111"/>
                </a:lnTo>
                <a:lnTo>
                  <a:pt x="0" y="0"/>
                </a:lnTo>
                <a:lnTo>
                  <a:pt x="0" y="641"/>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6" name="Freeform 83"/>
          <p:cNvSpPr/>
          <p:nvPr/>
        </p:nvSpPr>
        <p:spPr bwMode="auto">
          <a:xfrm rot="5400000">
            <a:off x="8253220" y="4133899"/>
            <a:ext cx="12700" cy="742951"/>
          </a:xfrm>
          <a:custGeom>
            <a:gdLst>
              <a:gd fmla="*/ 8 w 8" name="T0"/>
              <a:gd fmla="*/ 468 h 468" name="T1"/>
              <a:gd fmla="*/ 0 w 8" name="T2"/>
              <a:gd fmla="*/ 468 h 468" name="T3"/>
              <a:gd fmla="*/ 0 w 8" name="T4"/>
              <a:gd fmla="*/ 2 h 468" name="T5"/>
              <a:gd fmla="*/ 3 w 8" name="T6"/>
              <a:gd fmla="*/ 0 h 468" name="T7"/>
              <a:gd fmla="*/ 8 w 8" name="T8"/>
              <a:gd fmla="*/ 2 h 468" name="T9"/>
              <a:gd fmla="*/ 8 w 8" name="T10"/>
              <a:gd fmla="*/ 468 h 468" name="T11"/>
            </a:gdLst>
            <a:cxnLst>
              <a:cxn ang="0">
                <a:pos x="T0" y="T1"/>
              </a:cxn>
              <a:cxn ang="0">
                <a:pos x="T2" y="T3"/>
              </a:cxn>
              <a:cxn ang="0">
                <a:pos x="T4" y="T5"/>
              </a:cxn>
              <a:cxn ang="0">
                <a:pos x="T6" y="T7"/>
              </a:cxn>
              <a:cxn ang="0">
                <a:pos x="T8" y="T9"/>
              </a:cxn>
              <a:cxn ang="0">
                <a:pos x="T10" y="T11"/>
              </a:cxn>
            </a:cxnLst>
            <a:rect b="b" l="0" r="r" t="0"/>
            <a:pathLst>
              <a:path h="468" w="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7" name="Freeform 84"/>
          <p:cNvSpPr/>
          <p:nvPr/>
        </p:nvSpPr>
        <p:spPr bwMode="auto">
          <a:xfrm rot="5400000">
            <a:off x="7229283" y="4103737"/>
            <a:ext cx="12700" cy="803275"/>
          </a:xfrm>
          <a:custGeom>
            <a:gdLst>
              <a:gd fmla="*/ 8 w 8" name="T0"/>
              <a:gd fmla="*/ 506 h 506" name="T1"/>
              <a:gd fmla="*/ 0 w 8" name="T2"/>
              <a:gd fmla="*/ 506 h 506" name="T3"/>
              <a:gd fmla="*/ 0 w 8" name="T4"/>
              <a:gd fmla="*/ 1 h 506" name="T5"/>
              <a:gd fmla="*/ 3 w 8" name="T6"/>
              <a:gd fmla="*/ 0 h 506" name="T7"/>
              <a:gd fmla="*/ 8 w 8" name="T8"/>
              <a:gd fmla="*/ 1 h 506" name="T9"/>
              <a:gd fmla="*/ 8 w 8" name="T10"/>
              <a:gd fmla="*/ 506 h 506" name="T11"/>
            </a:gdLst>
            <a:cxnLst>
              <a:cxn ang="0">
                <a:pos x="T0" y="T1"/>
              </a:cxn>
              <a:cxn ang="0">
                <a:pos x="T2" y="T3"/>
              </a:cxn>
              <a:cxn ang="0">
                <a:pos x="T4" y="T5"/>
              </a:cxn>
              <a:cxn ang="0">
                <a:pos x="T6" y="T7"/>
              </a:cxn>
              <a:cxn ang="0">
                <a:pos x="T8" y="T9"/>
              </a:cxn>
              <a:cxn ang="0">
                <a:pos x="T10" y="T11"/>
              </a:cxn>
            </a:cxnLst>
            <a:rect b="b" l="0" r="r" t="0"/>
            <a:pathLst>
              <a:path h="506" w="8">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8" name="Freeform 85"/>
          <p:cNvSpPr/>
          <p:nvPr/>
        </p:nvSpPr>
        <p:spPr bwMode="auto">
          <a:xfrm rot="5400000">
            <a:off x="3927283" y="4133899"/>
            <a:ext cx="12700" cy="742951"/>
          </a:xfrm>
          <a:custGeom>
            <a:gdLst>
              <a:gd fmla="*/ 8 w 8" name="T0"/>
              <a:gd fmla="*/ 0 h 468" name="T1"/>
              <a:gd fmla="*/ 0 w 8" name="T2"/>
              <a:gd fmla="*/ 0 h 468" name="T3"/>
              <a:gd fmla="*/ 0 w 8" name="T4"/>
              <a:gd fmla="*/ 467 h 468" name="T5"/>
              <a:gd fmla="*/ 3 w 8" name="T6"/>
              <a:gd fmla="*/ 468 h 468" name="T7"/>
              <a:gd fmla="*/ 8 w 8" name="T8"/>
              <a:gd fmla="*/ 467 h 468" name="T9"/>
              <a:gd fmla="*/ 8 w 8" name="T10"/>
              <a:gd fmla="*/ 0 h 468" name="T11"/>
            </a:gdLst>
            <a:cxnLst>
              <a:cxn ang="0">
                <a:pos x="T0" y="T1"/>
              </a:cxn>
              <a:cxn ang="0">
                <a:pos x="T2" y="T3"/>
              </a:cxn>
              <a:cxn ang="0">
                <a:pos x="T4" y="T5"/>
              </a:cxn>
              <a:cxn ang="0">
                <a:pos x="T6" y="T7"/>
              </a:cxn>
              <a:cxn ang="0">
                <a:pos x="T8" y="T9"/>
              </a:cxn>
              <a:cxn ang="0">
                <a:pos x="T10" y="T11"/>
              </a:cxn>
            </a:cxnLst>
            <a:rect b="b" l="0" r="r" t="0"/>
            <a:pathLst>
              <a:path h="468" w="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19" name="Freeform 86"/>
          <p:cNvSpPr/>
          <p:nvPr/>
        </p:nvSpPr>
        <p:spPr bwMode="auto">
          <a:xfrm rot="5400000">
            <a:off x="4949632" y="4103737"/>
            <a:ext cx="12700" cy="803275"/>
          </a:xfrm>
          <a:custGeom>
            <a:gdLst>
              <a:gd fmla="*/ 8 w 8" name="T0"/>
              <a:gd fmla="*/ 0 h 506" name="T1"/>
              <a:gd fmla="*/ 0 w 8" name="T2"/>
              <a:gd fmla="*/ 0 h 506" name="T3"/>
              <a:gd fmla="*/ 0 w 8" name="T4"/>
              <a:gd fmla="*/ 504 h 506" name="T5"/>
              <a:gd fmla="*/ 3 w 8" name="T6"/>
              <a:gd fmla="*/ 506 h 506" name="T7"/>
              <a:gd fmla="*/ 8 w 8" name="T8"/>
              <a:gd fmla="*/ 504 h 506" name="T9"/>
              <a:gd fmla="*/ 8 w 8" name="T10"/>
              <a:gd fmla="*/ 0 h 506" name="T11"/>
            </a:gdLst>
            <a:cxnLst>
              <a:cxn ang="0">
                <a:pos x="T0" y="T1"/>
              </a:cxn>
              <a:cxn ang="0">
                <a:pos x="T2" y="T3"/>
              </a:cxn>
              <a:cxn ang="0">
                <a:pos x="T4" y="T5"/>
              </a:cxn>
              <a:cxn ang="0">
                <a:pos x="T6" y="T7"/>
              </a:cxn>
              <a:cxn ang="0">
                <a:pos x="T8" y="T9"/>
              </a:cxn>
              <a:cxn ang="0">
                <a:pos x="T10" y="T11"/>
              </a:cxn>
            </a:cxnLst>
            <a:rect b="b" l="0" r="r" t="0"/>
            <a:pathLst>
              <a:path h="506" w="8">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0" name="Freeform 87"/>
          <p:cNvSpPr/>
          <p:nvPr/>
        </p:nvSpPr>
        <p:spPr bwMode="auto">
          <a:xfrm rot="5400000">
            <a:off x="6083902" y="3996580"/>
            <a:ext cx="12700" cy="1017588"/>
          </a:xfrm>
          <a:custGeom>
            <a:gdLst>
              <a:gd fmla="*/ 8 w 8" name="T0"/>
              <a:gd fmla="*/ 640 h 641" name="T1"/>
              <a:gd fmla="*/ 3 w 8" name="T2"/>
              <a:gd fmla="*/ 641 h 641" name="T3"/>
              <a:gd fmla="*/ 0 w 8" name="T4"/>
              <a:gd fmla="*/ 640 h 641" name="T5"/>
              <a:gd fmla="*/ 0 w 8" name="T6"/>
              <a:gd fmla="*/ 0 h 641" name="T7"/>
              <a:gd fmla="*/ 3 w 8" name="T8"/>
              <a:gd fmla="*/ 0 h 641" name="T9"/>
              <a:gd fmla="*/ 8 w 8" name="T10"/>
              <a:gd fmla="*/ 0 h 641" name="T11"/>
              <a:gd fmla="*/ 8 w 8" name="T12"/>
              <a:gd fmla="*/ 640 h 641" name="T13"/>
            </a:gdLst>
            <a:cxnLst>
              <a:cxn ang="0">
                <a:pos x="T0" y="T1"/>
              </a:cxn>
              <a:cxn ang="0">
                <a:pos x="T2" y="T3"/>
              </a:cxn>
              <a:cxn ang="0">
                <a:pos x="T4" y="T5"/>
              </a:cxn>
              <a:cxn ang="0">
                <a:pos x="T6" y="T7"/>
              </a:cxn>
              <a:cxn ang="0">
                <a:pos x="T8" y="T9"/>
              </a:cxn>
              <a:cxn ang="0">
                <a:pos x="T10" y="T11"/>
              </a:cxn>
              <a:cxn ang="0">
                <a:pos x="T12" y="T13"/>
              </a:cxn>
            </a:cxnLst>
            <a:rect b="b" l="0" r="r" t="0"/>
            <a:pathLst>
              <a:path h="641" w="8">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1" name="Freeform 88"/>
          <p:cNvSpPr/>
          <p:nvPr/>
        </p:nvSpPr>
        <p:spPr bwMode="auto">
          <a:xfrm rot="5400000">
            <a:off x="7664258" y="4279949"/>
            <a:ext cx="1481139" cy="452439"/>
          </a:xfrm>
          <a:custGeom>
            <a:gdLst>
              <a:gd fmla="*/ 465 w 933" name="T0"/>
              <a:gd fmla="*/ 0 h 285" name="T1"/>
              <a:gd fmla="*/ 0 w 933" name="T2"/>
              <a:gd fmla="*/ 280 h 285" name="T3"/>
              <a:gd fmla="*/ 0 w 933" name="T4"/>
              <a:gd fmla="*/ 285 h 285" name="T5"/>
              <a:gd fmla="*/ 465 w 933" name="T6"/>
              <a:gd fmla="*/ 10 h 285" name="T7"/>
              <a:gd fmla="*/ 933 w 933" name="T8"/>
              <a:gd fmla="*/ 285 h 285" name="T9"/>
              <a:gd fmla="*/ 933 w 933" name="T10"/>
              <a:gd fmla="*/ 280 h 285" name="T11"/>
              <a:gd fmla="*/ 465 w 933" name="T12"/>
              <a:gd fmla="*/ 0 h 285" name="T13"/>
            </a:gdLst>
            <a:cxnLst>
              <a:cxn ang="0">
                <a:pos x="T0" y="T1"/>
              </a:cxn>
              <a:cxn ang="0">
                <a:pos x="T2" y="T3"/>
              </a:cxn>
              <a:cxn ang="0">
                <a:pos x="T4" y="T5"/>
              </a:cxn>
              <a:cxn ang="0">
                <a:pos x="T6" y="T7"/>
              </a:cxn>
              <a:cxn ang="0">
                <a:pos x="T8" y="T9"/>
              </a:cxn>
              <a:cxn ang="0">
                <a:pos x="T10" y="T11"/>
              </a:cxn>
              <a:cxn ang="0">
                <a:pos x="T12" y="T13"/>
              </a:cxn>
            </a:cxnLst>
            <a:rect b="b" l="0" r="r" t="0"/>
            <a:pathLst>
              <a:path h="285" w="933">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2" name="Freeform 89"/>
          <p:cNvSpPr/>
          <p:nvPr/>
        </p:nvSpPr>
        <p:spPr bwMode="auto">
          <a:xfrm rot="5400000">
            <a:off x="7013382" y="4360912"/>
            <a:ext cx="1481139" cy="290513"/>
          </a:xfrm>
          <a:custGeom>
            <a:gdLst>
              <a:gd fmla="*/ 0 w 933" name="T0"/>
              <a:gd fmla="*/ 183 h 183" name="T1"/>
              <a:gd fmla="*/ 462 w 933" name="T2"/>
              <a:gd fmla="*/ 7 h 183" name="T3"/>
              <a:gd fmla="*/ 470 w 933" name="T4"/>
              <a:gd fmla="*/ 7 h 183" name="T5"/>
              <a:gd fmla="*/ 933 w 933" name="T6"/>
              <a:gd fmla="*/ 183 h 183" name="T7"/>
              <a:gd fmla="*/ 933 w 933" name="T8"/>
              <a:gd fmla="*/ 178 h 183" name="T9"/>
              <a:gd fmla="*/ 470 w 933" name="T10"/>
              <a:gd fmla="*/ 0 h 183" name="T11"/>
              <a:gd fmla="*/ 462 w 933" name="T12"/>
              <a:gd fmla="*/ 0 h 183" name="T13"/>
              <a:gd fmla="*/ 0 w 933" name="T14"/>
              <a:gd fmla="*/ 178 h 183" name="T15"/>
              <a:gd fmla="*/ 0 w 933" name="T16"/>
              <a:gd fmla="*/ 183 h 1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3" w="93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3" name="Freeform 90"/>
          <p:cNvSpPr/>
          <p:nvPr/>
        </p:nvSpPr>
        <p:spPr bwMode="auto">
          <a:xfrm rot="5400000">
            <a:off x="6267258" y="4321224"/>
            <a:ext cx="2371725" cy="368300"/>
          </a:xfrm>
          <a:custGeom>
            <a:gdLst>
              <a:gd fmla="*/ 746 w 1494" name="T0"/>
              <a:gd fmla="*/ 0 h 232" name="T1"/>
              <a:gd fmla="*/ 0 w 1494" name="T2"/>
              <a:gd fmla="*/ 224 h 232" name="T3"/>
              <a:gd fmla="*/ 0 w 1494" name="T4"/>
              <a:gd fmla="*/ 232 h 232" name="T5"/>
              <a:gd fmla="*/ 746 w 1494" name="T6"/>
              <a:gd fmla="*/ 10 h 232" name="T7"/>
              <a:gd fmla="*/ 1494 w 1494" name="T8"/>
              <a:gd fmla="*/ 232 h 232" name="T9"/>
              <a:gd fmla="*/ 1494 w 1494" name="T10"/>
              <a:gd fmla="*/ 224 h 232" name="T11"/>
              <a:gd fmla="*/ 746 w 1494" name="T12"/>
              <a:gd fmla="*/ 0 h 232" name="T13"/>
            </a:gdLst>
            <a:cxnLst>
              <a:cxn ang="0">
                <a:pos x="T0" y="T1"/>
              </a:cxn>
              <a:cxn ang="0">
                <a:pos x="T2" y="T3"/>
              </a:cxn>
              <a:cxn ang="0">
                <a:pos x="T4" y="T5"/>
              </a:cxn>
              <a:cxn ang="0">
                <a:pos x="T6" y="T7"/>
              </a:cxn>
              <a:cxn ang="0">
                <a:pos x="T8" y="T9"/>
              </a:cxn>
              <a:cxn ang="0">
                <a:pos x="T10" y="T11"/>
              </a:cxn>
              <a:cxn ang="0">
                <a:pos x="T12" y="T13"/>
              </a:cxn>
            </a:cxnLst>
            <a:rect b="b" l="0" r="r" t="0"/>
            <a:pathLst>
              <a:path h="231" w="1494">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4" name="Freeform 91"/>
          <p:cNvSpPr/>
          <p:nvPr/>
        </p:nvSpPr>
        <p:spPr bwMode="auto">
          <a:xfrm rot="5400000">
            <a:off x="5568758" y="4408537"/>
            <a:ext cx="2371725" cy="193675"/>
          </a:xfrm>
          <a:custGeom>
            <a:gdLst>
              <a:gd fmla="*/ 743 w 1494" name="T0"/>
              <a:gd fmla="*/ 0 h 122" name="T1"/>
              <a:gd fmla="*/ 0 w 1494" name="T2"/>
              <a:gd fmla="*/ 113 h 122" name="T3"/>
              <a:gd fmla="*/ 0 w 1494" name="T4"/>
              <a:gd fmla="*/ 122 h 122" name="T5"/>
              <a:gd fmla="*/ 743 w 1494" name="T6"/>
              <a:gd fmla="*/ 11 h 122" name="T7"/>
              <a:gd fmla="*/ 751 w 1494" name="T8"/>
              <a:gd fmla="*/ 11 h 122" name="T9"/>
              <a:gd fmla="*/ 1494 w 1494" name="T10"/>
              <a:gd fmla="*/ 122 h 122" name="T11"/>
              <a:gd fmla="*/ 1494 w 1494" name="T12"/>
              <a:gd fmla="*/ 113 h 122" name="T13"/>
              <a:gd fmla="*/ 751 w 1494" name="T14"/>
              <a:gd fmla="*/ 0 h 122" name="T15"/>
              <a:gd fmla="*/ 743 w 1494" name="T16"/>
              <a:gd fmla="*/ 0 h 1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2" w="1494">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5" name="Freeform 92"/>
          <p:cNvSpPr/>
          <p:nvPr/>
        </p:nvSpPr>
        <p:spPr bwMode="auto">
          <a:xfrm rot="5400000">
            <a:off x="3047807" y="4279949"/>
            <a:ext cx="1481139" cy="452439"/>
          </a:xfrm>
          <a:custGeom>
            <a:gdLst>
              <a:gd fmla="*/ 465 w 933" name="T0"/>
              <a:gd fmla="*/ 285 h 285" name="T1"/>
              <a:gd fmla="*/ 0 w 933" name="T2"/>
              <a:gd fmla="*/ 5 h 285" name="T3"/>
              <a:gd fmla="*/ 0 w 933" name="T4"/>
              <a:gd fmla="*/ 0 h 285" name="T5"/>
              <a:gd fmla="*/ 465 w 933" name="T6"/>
              <a:gd fmla="*/ 275 h 285" name="T7"/>
              <a:gd fmla="*/ 933 w 933" name="T8"/>
              <a:gd fmla="*/ 0 h 285" name="T9"/>
              <a:gd fmla="*/ 933 w 933" name="T10"/>
              <a:gd fmla="*/ 5 h 285" name="T11"/>
              <a:gd fmla="*/ 465 w 933" name="T12"/>
              <a:gd fmla="*/ 285 h 285" name="T13"/>
            </a:gdLst>
            <a:cxnLst>
              <a:cxn ang="0">
                <a:pos x="T0" y="T1"/>
              </a:cxn>
              <a:cxn ang="0">
                <a:pos x="T2" y="T3"/>
              </a:cxn>
              <a:cxn ang="0">
                <a:pos x="T4" y="T5"/>
              </a:cxn>
              <a:cxn ang="0">
                <a:pos x="T6" y="T7"/>
              </a:cxn>
              <a:cxn ang="0">
                <a:pos x="T8" y="T9"/>
              </a:cxn>
              <a:cxn ang="0">
                <a:pos x="T10" y="T11"/>
              </a:cxn>
              <a:cxn ang="0">
                <a:pos x="T12" y="T13"/>
              </a:cxn>
            </a:cxnLst>
            <a:rect b="b" l="0" r="r" t="0"/>
            <a:pathLst>
              <a:path h="285" w="933">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6" name="Freeform 93"/>
          <p:cNvSpPr/>
          <p:nvPr/>
        </p:nvSpPr>
        <p:spPr bwMode="auto">
          <a:xfrm rot="5400000">
            <a:off x="3698682" y="4360912"/>
            <a:ext cx="1481139" cy="290513"/>
          </a:xfrm>
          <a:custGeom>
            <a:gdLst>
              <a:gd fmla="*/ 0 w 933" name="T0"/>
              <a:gd fmla="*/ 0 h 183" name="T1"/>
              <a:gd fmla="*/ 462 w 933" name="T2"/>
              <a:gd fmla="*/ 176 h 183" name="T3"/>
              <a:gd fmla="*/ 470 w 933" name="T4"/>
              <a:gd fmla="*/ 176 h 183" name="T5"/>
              <a:gd fmla="*/ 933 w 933" name="T6"/>
              <a:gd fmla="*/ 0 h 183" name="T7"/>
              <a:gd fmla="*/ 933 w 933" name="T8"/>
              <a:gd fmla="*/ 5 h 183" name="T9"/>
              <a:gd fmla="*/ 470 w 933" name="T10"/>
              <a:gd fmla="*/ 183 h 183" name="T11"/>
              <a:gd fmla="*/ 462 w 933" name="T12"/>
              <a:gd fmla="*/ 183 h 183" name="T13"/>
              <a:gd fmla="*/ 0 w 933" name="T14"/>
              <a:gd fmla="*/ 5 h 183" name="T15"/>
              <a:gd fmla="*/ 0 w 933" name="T16"/>
              <a:gd fmla="*/ 0 h 1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3" w="93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7" name="Freeform 94"/>
          <p:cNvSpPr/>
          <p:nvPr/>
        </p:nvSpPr>
        <p:spPr bwMode="auto">
          <a:xfrm rot="5400000">
            <a:off x="3553426" y="4320431"/>
            <a:ext cx="2371725" cy="369888"/>
          </a:xfrm>
          <a:custGeom>
            <a:gdLst>
              <a:gd fmla="*/ 746 w 1494" name="T0"/>
              <a:gd fmla="*/ 233 h 233" name="T1"/>
              <a:gd fmla="*/ 0 w 1494" name="T2"/>
              <a:gd fmla="*/ 9 h 233" name="T3"/>
              <a:gd fmla="*/ 0 w 1494" name="T4"/>
              <a:gd fmla="*/ 0 h 233" name="T5"/>
              <a:gd fmla="*/ 746 w 1494" name="T6"/>
              <a:gd fmla="*/ 222 h 233" name="T7"/>
              <a:gd fmla="*/ 1494 w 1494" name="T8"/>
              <a:gd fmla="*/ 0 h 233" name="T9"/>
              <a:gd fmla="*/ 1494 w 1494" name="T10"/>
              <a:gd fmla="*/ 9 h 233" name="T11"/>
              <a:gd fmla="*/ 746 w 1494" name="T12"/>
              <a:gd fmla="*/ 233 h 233" name="T13"/>
            </a:gdLst>
            <a:cxnLst>
              <a:cxn ang="0">
                <a:pos x="T0" y="T1"/>
              </a:cxn>
              <a:cxn ang="0">
                <a:pos x="T2" y="T3"/>
              </a:cxn>
              <a:cxn ang="0">
                <a:pos x="T4" y="T5"/>
              </a:cxn>
              <a:cxn ang="0">
                <a:pos x="T6" y="T7"/>
              </a:cxn>
              <a:cxn ang="0">
                <a:pos x="T8" y="T9"/>
              </a:cxn>
              <a:cxn ang="0">
                <a:pos x="T10" y="T11"/>
              </a:cxn>
              <a:cxn ang="0">
                <a:pos x="T12" y="T13"/>
              </a:cxn>
            </a:cxnLst>
            <a:rect b="b" l="0" r="r" t="0"/>
            <a:pathLst>
              <a:path h="233" w="1494">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8" name="Freeform 95"/>
          <p:cNvSpPr/>
          <p:nvPr/>
        </p:nvSpPr>
        <p:spPr bwMode="auto">
          <a:xfrm rot="5400000">
            <a:off x="4252720" y="4408537"/>
            <a:ext cx="2371725" cy="193675"/>
          </a:xfrm>
          <a:custGeom>
            <a:gdLst>
              <a:gd fmla="*/ 743 w 1494" name="T0"/>
              <a:gd fmla="*/ 122 h 122" name="T1"/>
              <a:gd fmla="*/ 0 w 1494" name="T2"/>
              <a:gd fmla="*/ 9 h 122" name="T3"/>
              <a:gd fmla="*/ 0 w 1494" name="T4"/>
              <a:gd fmla="*/ 0 h 122" name="T5"/>
              <a:gd fmla="*/ 743 w 1494" name="T6"/>
              <a:gd fmla="*/ 112 h 122" name="T7"/>
              <a:gd fmla="*/ 751 w 1494" name="T8"/>
              <a:gd fmla="*/ 112 h 122" name="T9"/>
              <a:gd fmla="*/ 1494 w 1494" name="T10"/>
              <a:gd fmla="*/ 0 h 122" name="T11"/>
              <a:gd fmla="*/ 1494 w 1494" name="T12"/>
              <a:gd fmla="*/ 9 h 122" name="T13"/>
              <a:gd fmla="*/ 751 w 1494" name="T14"/>
              <a:gd fmla="*/ 122 h 122" name="T15"/>
              <a:gd fmla="*/ 743 w 1494" name="T16"/>
              <a:gd fmla="*/ 122 h 1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2" w="1494">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29" name="Freeform 96"/>
          <p:cNvSpPr/>
          <p:nvPr/>
        </p:nvSpPr>
        <p:spPr bwMode="auto">
          <a:xfrm rot="5400000">
            <a:off x="4869463" y="4407743"/>
            <a:ext cx="3263900" cy="195263"/>
          </a:xfrm>
          <a:custGeom>
            <a:gdLst>
              <a:gd fmla="*/ 1027 w 2056" name="T0"/>
              <a:gd fmla="*/ 0 h 123" name="T1"/>
              <a:gd fmla="*/ 0 w 2056" name="T2"/>
              <a:gd fmla="*/ 111 h 123" name="T3"/>
              <a:gd fmla="*/ 0 w 2056" name="T4"/>
              <a:gd fmla="*/ 123 h 123" name="T5"/>
              <a:gd fmla="*/ 1027 w 2056" name="T6"/>
              <a:gd fmla="*/ 14 h 123" name="T7"/>
              <a:gd fmla="*/ 2056 w 2056" name="T8"/>
              <a:gd fmla="*/ 123 h 123" name="T9"/>
              <a:gd fmla="*/ 2056 w 2056" name="T10"/>
              <a:gd fmla="*/ 111 h 123" name="T11"/>
              <a:gd fmla="*/ 1027 w 2056" name="T12"/>
              <a:gd fmla="*/ 0 h 123" name="T13"/>
            </a:gdLst>
            <a:cxnLst>
              <a:cxn ang="0">
                <a:pos x="T0" y="T1"/>
              </a:cxn>
              <a:cxn ang="0">
                <a:pos x="T2" y="T3"/>
              </a:cxn>
              <a:cxn ang="0">
                <a:pos x="T4" y="T5"/>
              </a:cxn>
              <a:cxn ang="0">
                <a:pos x="T6" y="T7"/>
              </a:cxn>
              <a:cxn ang="0">
                <a:pos x="T8" y="T9"/>
              </a:cxn>
              <a:cxn ang="0">
                <a:pos x="T10" y="T11"/>
              </a:cxn>
              <a:cxn ang="0">
                <a:pos x="T12" y="T13"/>
              </a:cxn>
            </a:cxnLst>
            <a:rect b="b" l="0" r="r" t="0"/>
            <a:pathLst>
              <a:path h="123" w="2056">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30" name="Freeform 97"/>
          <p:cNvSpPr/>
          <p:nvPr/>
        </p:nvSpPr>
        <p:spPr bwMode="auto">
          <a:xfrm rot="5400000">
            <a:off x="4043963" y="4410917"/>
            <a:ext cx="3263900" cy="188913"/>
          </a:xfrm>
          <a:custGeom>
            <a:gdLst>
              <a:gd fmla="*/ 1027 w 2056" name="T0"/>
              <a:gd fmla="*/ 119 h 119" name="T1"/>
              <a:gd fmla="*/ 0 w 2056" name="T2"/>
              <a:gd fmla="*/ 10 h 119" name="T3"/>
              <a:gd fmla="*/ 0 w 2056" name="T4"/>
              <a:gd fmla="*/ 0 h 119" name="T5"/>
              <a:gd fmla="*/ 1027 w 2056" name="T6"/>
              <a:gd fmla="*/ 104 h 119" name="T7"/>
              <a:gd fmla="*/ 2056 w 2056" name="T8"/>
              <a:gd fmla="*/ 0 h 119" name="T9"/>
              <a:gd fmla="*/ 2056 w 2056" name="T10"/>
              <a:gd fmla="*/ 10 h 119" name="T11"/>
              <a:gd fmla="*/ 1027 w 2056" name="T12"/>
              <a:gd fmla="*/ 119 h 119" name="T13"/>
            </a:gdLst>
            <a:cxnLst>
              <a:cxn ang="0">
                <a:pos x="T0" y="T1"/>
              </a:cxn>
              <a:cxn ang="0">
                <a:pos x="T2" y="T3"/>
              </a:cxn>
              <a:cxn ang="0">
                <a:pos x="T4" y="T5"/>
              </a:cxn>
              <a:cxn ang="0">
                <a:pos x="T6" y="T7"/>
              </a:cxn>
              <a:cxn ang="0">
                <a:pos x="T8" y="T9"/>
              </a:cxn>
              <a:cxn ang="0">
                <a:pos x="T10" y="T11"/>
              </a:cxn>
              <a:cxn ang="0">
                <a:pos x="T12" y="T13"/>
              </a:cxn>
            </a:cxnLst>
            <a:rect b="b" l="0" r="r" t="0"/>
            <a:pathLst>
              <a:path h="119" w="2056">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cxnSp>
        <p:nvCxnSpPr>
          <p:cNvPr id="31" name="Straight Connector 150"/>
          <p:cNvCxnSpPr/>
          <p:nvPr/>
        </p:nvCxnSpPr>
        <p:spPr>
          <a:xfrm>
            <a:off x="1198571" y="4499023"/>
            <a:ext cx="2204043"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151"/>
          <p:cNvCxnSpPr/>
          <p:nvPr/>
        </p:nvCxnSpPr>
        <p:spPr>
          <a:xfrm>
            <a:off x="9026332" y="4499023"/>
            <a:ext cx="2204043"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152"/>
          <p:cNvCxnSpPr/>
          <p:nvPr/>
        </p:nvCxnSpPr>
        <p:spPr>
          <a:xfrm>
            <a:off x="7438038" y="3319511"/>
            <a:ext cx="2204043"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153"/>
          <p:cNvCxnSpPr/>
          <p:nvPr/>
        </p:nvCxnSpPr>
        <p:spPr>
          <a:xfrm>
            <a:off x="2532663" y="3319511"/>
            <a:ext cx="2204043" cy="0"/>
          </a:xfrm>
          <a:prstGeom prst="line">
            <a:avLst/>
          </a:prstGeom>
          <a:ln w="1905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5" name="Group 155"/>
          <p:cNvGrpSpPr/>
          <p:nvPr/>
        </p:nvGrpSpPr>
        <p:grpSpPr>
          <a:xfrm>
            <a:off x="903114" y="3926691"/>
            <a:ext cx="305291" cy="300429"/>
            <a:chOff x="6297613" y="1392238"/>
            <a:chExt cx="498475" cy="490537"/>
          </a:xfrm>
          <a:solidFill>
            <a:schemeClr val="bg1">
              <a:lumMod val="65000"/>
            </a:schemeClr>
          </a:solidFill>
        </p:grpSpPr>
        <p:sp>
          <p:nvSpPr>
            <p:cNvPr id="36" name="Freeform 156"/>
            <p:cNvSpPr/>
            <p:nvPr/>
          </p:nvSpPr>
          <p:spPr bwMode="auto">
            <a:xfrm>
              <a:off x="6570663" y="1454150"/>
              <a:ext cx="160338" cy="160337"/>
            </a:xfrm>
            <a:custGeom>
              <a:gdLst>
                <a:gd fmla="*/ 38 w 42" name="T0"/>
                <a:gd fmla="*/ 40 h 42" name="T1"/>
                <a:gd fmla="*/ 38 w 42" name="T2"/>
                <a:gd fmla="*/ 40 h 42" name="T3"/>
                <a:gd fmla="*/ 40 w 42" name="T4"/>
                <a:gd fmla="*/ 42 h 42" name="T5"/>
                <a:gd fmla="*/ 42 w 42" name="T6"/>
                <a:gd fmla="*/ 40 h 42" name="T7"/>
                <a:gd fmla="*/ 42 w 42" name="T8"/>
                <a:gd fmla="*/ 40 h 42" name="T9"/>
                <a:gd fmla="*/ 2 w 42" name="T10"/>
                <a:gd fmla="*/ 0 h 42" name="T11"/>
                <a:gd fmla="*/ 2 w 42" name="T12"/>
                <a:gd fmla="*/ 0 h 42" name="T13"/>
                <a:gd fmla="*/ 0 w 42" name="T14"/>
                <a:gd fmla="*/ 2 h 42" name="T15"/>
                <a:gd fmla="*/ 2 w 42" name="T16"/>
                <a:gd fmla="*/ 4 h 42" name="T17"/>
                <a:gd fmla="*/ 2 w 42" name="T18"/>
                <a:gd fmla="*/ 4 h 42" name="T19"/>
                <a:gd fmla="*/ 38 w 42" name="T20"/>
                <a:gd fmla="*/ 4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37" name="Freeform 157"/>
            <p:cNvSpPr>
              <a:spLocks noEditPoints="1"/>
            </p:cNvSpPr>
            <p:nvPr/>
          </p:nvSpPr>
          <p:spPr bwMode="auto">
            <a:xfrm>
              <a:off x="6297613" y="1392238"/>
              <a:ext cx="498475" cy="490537"/>
            </a:xfrm>
            <a:custGeom>
              <a:gdLst>
                <a:gd fmla="*/ 37 w 130" name="T0"/>
                <a:gd fmla="*/ 4 h 128" name="T1"/>
                <a:gd fmla="*/ 29 w 130" name="T2"/>
                <a:gd fmla="*/ 0 h 128" name="T3"/>
                <a:gd fmla="*/ 24 w 130" name="T4"/>
                <a:gd fmla="*/ 1 h 128" name="T5"/>
                <a:gd fmla="*/ 17 w 130" name="T6"/>
                <a:gd fmla="*/ 12 h 128" name="T7"/>
                <a:gd fmla="*/ 17 w 130" name="T8"/>
                <a:gd fmla="*/ 67 h 128" name="T9"/>
                <a:gd fmla="*/ 5 w 130" name="T10"/>
                <a:gd fmla="*/ 80 h 128" name="T11"/>
                <a:gd fmla="*/ 5 w 130" name="T12"/>
                <a:gd fmla="*/ 96 h 128" name="T13"/>
                <a:gd fmla="*/ 33 w 130" name="T14"/>
                <a:gd fmla="*/ 124 h 128" name="T15"/>
                <a:gd fmla="*/ 41 w 130" name="T16"/>
                <a:gd fmla="*/ 128 h 128" name="T17"/>
                <a:gd fmla="*/ 49 w 130" name="T18"/>
                <a:gd fmla="*/ 124 h 128" name="T19"/>
                <a:gd fmla="*/ 62 w 130" name="T20"/>
                <a:gd fmla="*/ 112 h 128" name="T21"/>
                <a:gd fmla="*/ 117 w 130" name="T22"/>
                <a:gd fmla="*/ 112 h 128" name="T23"/>
                <a:gd fmla="*/ 128 w 130" name="T24"/>
                <a:gd fmla="*/ 105 h 128" name="T25"/>
                <a:gd fmla="*/ 125 w 130" name="T26"/>
                <a:gd fmla="*/ 92 h 128" name="T27"/>
                <a:gd fmla="*/ 37 w 130" name="T28"/>
                <a:gd fmla="*/ 4 h 128" name="T29"/>
                <a:gd fmla="*/ 56 w 130" name="T30"/>
                <a:gd fmla="*/ 106 h 128" name="T31"/>
                <a:gd fmla="*/ 44 w 130" name="T32"/>
                <a:gd fmla="*/ 119 h 128" name="T33"/>
                <a:gd fmla="*/ 41 w 130" name="T34"/>
                <a:gd fmla="*/ 120 h 128" name="T35"/>
                <a:gd fmla="*/ 38 w 130" name="T36"/>
                <a:gd fmla="*/ 119 h 128" name="T37"/>
                <a:gd fmla="*/ 10 w 130" name="T38"/>
                <a:gd fmla="*/ 91 h 128" name="T39"/>
                <a:gd fmla="*/ 9 w 130" name="T40"/>
                <a:gd fmla="*/ 88 h 128" name="T41"/>
                <a:gd fmla="*/ 10 w 130" name="T42"/>
                <a:gd fmla="*/ 85 h 128" name="T43"/>
                <a:gd fmla="*/ 23 w 130" name="T44"/>
                <a:gd fmla="*/ 73 h 128" name="T45"/>
                <a:gd fmla="*/ 23 w 130" name="T46"/>
                <a:gd fmla="*/ 73 h 128" name="T47"/>
                <a:gd fmla="*/ 56 w 130" name="T48"/>
                <a:gd fmla="*/ 106 h 128" name="T49"/>
                <a:gd fmla="*/ 56 w 130" name="T50"/>
                <a:gd fmla="*/ 106 h 128" name="T51"/>
                <a:gd fmla="*/ 62 w 130" name="T52"/>
                <a:gd fmla="*/ 104 h 128" name="T53"/>
                <a:gd fmla="*/ 60 w 130" name="T54"/>
                <a:gd fmla="*/ 104 h 128" name="T55"/>
                <a:gd fmla="*/ 25 w 130" name="T56"/>
                <a:gd fmla="*/ 69 h 128" name="T57"/>
                <a:gd fmla="*/ 25 w 130" name="T58"/>
                <a:gd fmla="*/ 67 h 128" name="T59"/>
                <a:gd fmla="*/ 25 w 130" name="T60"/>
                <a:gd fmla="*/ 19 h 128" name="T61"/>
                <a:gd fmla="*/ 110 w 130" name="T62"/>
                <a:gd fmla="*/ 104 h 128" name="T63"/>
                <a:gd fmla="*/ 62 w 130" name="T64"/>
                <a:gd fmla="*/ 104 h 128" name="T65"/>
                <a:gd fmla="*/ 121 w 130" name="T66"/>
                <a:gd fmla="*/ 102 h 128" name="T67"/>
                <a:gd fmla="*/ 117 w 130" name="T68"/>
                <a:gd fmla="*/ 104 h 128" name="T69"/>
                <a:gd fmla="*/ 116 w 130" name="T70"/>
                <a:gd fmla="*/ 104 h 128" name="T71"/>
                <a:gd fmla="*/ 25 w 130" name="T72"/>
                <a:gd fmla="*/ 13 h 128" name="T73"/>
                <a:gd fmla="*/ 25 w 130" name="T74"/>
                <a:gd fmla="*/ 12 h 128" name="T75"/>
                <a:gd fmla="*/ 27 w 130" name="T76"/>
                <a:gd fmla="*/ 8 h 128" name="T77"/>
                <a:gd fmla="*/ 29 w 130" name="T78"/>
                <a:gd fmla="*/ 8 h 128" name="T79"/>
                <a:gd fmla="*/ 32 w 130" name="T80"/>
                <a:gd fmla="*/ 9 h 128" name="T81"/>
                <a:gd fmla="*/ 120 w 130" name="T82"/>
                <a:gd fmla="*/ 97 h 128" name="T83"/>
                <a:gd fmla="*/ 121 w 130" name="T84"/>
                <a:gd fmla="*/ 102 h 1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8" w="130">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38" name="Freeform 158"/>
            <p:cNvSpPr/>
            <p:nvPr/>
          </p:nvSpPr>
          <p:spPr bwMode="auto">
            <a:xfrm>
              <a:off x="6562726" y="1392238"/>
              <a:ext cx="230188" cy="230187"/>
            </a:xfrm>
            <a:custGeom>
              <a:gdLst>
                <a:gd fmla="*/ 4 w 60" name="T0"/>
                <a:gd fmla="*/ 8 h 60" name="T1"/>
                <a:gd fmla="*/ 4 w 60" name="T2"/>
                <a:gd fmla="*/ 8 h 60" name="T3"/>
                <a:gd fmla="*/ 52 w 60" name="T4"/>
                <a:gd fmla="*/ 56 h 60" name="T5"/>
                <a:gd fmla="*/ 52 w 60" name="T6"/>
                <a:gd fmla="*/ 56 h 60" name="T7"/>
                <a:gd fmla="*/ 56 w 60" name="T8"/>
                <a:gd fmla="*/ 60 h 60" name="T9"/>
                <a:gd fmla="*/ 60 w 60" name="T10"/>
                <a:gd fmla="*/ 56 h 60" name="T11"/>
                <a:gd fmla="*/ 60 w 60" name="T12"/>
                <a:gd fmla="*/ 56 h 60" name="T13"/>
                <a:gd fmla="*/ 4 w 60" name="T14"/>
                <a:gd fmla="*/ 0 h 60" name="T15"/>
                <a:gd fmla="*/ 4 w 60" name="T16"/>
                <a:gd fmla="*/ 0 h 60" name="T17"/>
                <a:gd fmla="*/ 0 w 60" name="T18"/>
                <a:gd fmla="*/ 4 h 60" name="T19"/>
                <a:gd fmla="*/ 4 w 60" name="T20"/>
                <a:gd fmla="*/ 8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grpSp>
      <p:sp>
        <p:nvSpPr>
          <p:cNvPr id="39" name="TextBox 99"/>
          <p:cNvSpPr txBox="1"/>
          <p:nvPr/>
        </p:nvSpPr>
        <p:spPr>
          <a:xfrm>
            <a:off x="1275004" y="3745447"/>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40" name="TextBox 100"/>
          <p:cNvSpPr txBox="1"/>
          <p:nvPr/>
        </p:nvSpPr>
        <p:spPr>
          <a:xfrm>
            <a:off x="1275004" y="3960189"/>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grpSp>
        <p:nvGrpSpPr>
          <p:cNvPr id="41" name="Group 161"/>
          <p:cNvGrpSpPr/>
          <p:nvPr/>
        </p:nvGrpSpPr>
        <p:grpSpPr>
          <a:xfrm>
            <a:off x="2288275" y="2836647"/>
            <a:ext cx="282929" cy="300431"/>
            <a:chOff x="6881813" y="2154238"/>
            <a:chExt cx="461963" cy="490538"/>
          </a:xfrm>
          <a:solidFill>
            <a:schemeClr val="bg1">
              <a:lumMod val="65000"/>
            </a:schemeClr>
          </a:solidFill>
        </p:grpSpPr>
        <p:sp>
          <p:nvSpPr>
            <p:cNvPr id="42" name="Freeform 22"/>
            <p:cNvSpPr>
              <a:spLocks noEditPoints="1"/>
            </p:cNvSpPr>
            <p:nvPr/>
          </p:nvSpPr>
          <p:spPr bwMode="auto">
            <a:xfrm>
              <a:off x="6881813" y="2154238"/>
              <a:ext cx="461963" cy="490538"/>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43" name="Freeform 23"/>
            <p:cNvSpPr>
              <a:spLocks noEditPoints="1"/>
            </p:cNvSpPr>
            <p:nvPr/>
          </p:nvSpPr>
          <p:spPr bwMode="auto">
            <a:xfrm>
              <a:off x="6942138" y="2214563"/>
              <a:ext cx="339725" cy="30797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44" name="Freeform 24"/>
            <p:cNvSpPr>
              <a:spLocks noEditPoints="1"/>
            </p:cNvSpPr>
            <p:nvPr/>
          </p:nvSpPr>
          <p:spPr bwMode="auto">
            <a:xfrm>
              <a:off x="7127875" y="2260600"/>
              <a:ext cx="92075" cy="92075"/>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grpSp>
      <p:sp>
        <p:nvSpPr>
          <p:cNvPr id="45" name="TextBox 105"/>
          <p:cNvSpPr txBox="1"/>
          <p:nvPr/>
        </p:nvSpPr>
        <p:spPr>
          <a:xfrm>
            <a:off x="2648984" y="2576561"/>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46" name="TextBox 106"/>
          <p:cNvSpPr txBox="1"/>
          <p:nvPr/>
        </p:nvSpPr>
        <p:spPr>
          <a:xfrm>
            <a:off x="2648984" y="2791304"/>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47" name="Freeform 28"/>
          <p:cNvSpPr>
            <a:spLocks noEditPoints="1"/>
          </p:cNvSpPr>
          <p:nvPr/>
        </p:nvSpPr>
        <p:spPr bwMode="auto">
          <a:xfrm>
            <a:off x="5935127" y="1508787"/>
            <a:ext cx="301403" cy="30140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anchor="t" anchorCtr="0" bIns="45720" compatLnSpc="1" lIns="91440" numCol="1" rIns="91440" tIns="45720" vert="horz" wrap="square"/>
          <a:lstStyle/>
          <a:p>
            <a:pPr algn="ctr"/>
            <a:endParaRPr lang="id-ID">
              <a:latin charset="-122" panose="02010609060101010101" typeface="黑体"/>
              <a:ea charset="-122" panose="02010609060101010101" typeface="黑体"/>
            </a:endParaRPr>
          </a:p>
        </p:txBody>
      </p:sp>
      <p:sp>
        <p:nvSpPr>
          <p:cNvPr id="48" name="TextBox 108"/>
          <p:cNvSpPr txBox="1"/>
          <p:nvPr/>
        </p:nvSpPr>
        <p:spPr>
          <a:xfrm>
            <a:off x="5283189" y="1818127"/>
            <a:ext cx="1605280" cy="304800"/>
          </a:xfrm>
          <a:prstGeom prst="rect">
            <a:avLst/>
          </a:prstGeom>
          <a:noFill/>
        </p:spPr>
        <p:txBody>
          <a:bodyPr rtlCol="0" wrap="none">
            <a:spAutoFit/>
          </a:bodyPr>
          <a:lstStyle/>
          <a:p>
            <a:pPr algn="ctr"/>
            <a:r>
              <a:rPr lang="id-ID" sz="1400">
                <a:solidFill>
                  <a:schemeClr val="tx1"/>
                </a:solidFill>
                <a:latin charset="-122" panose="02010609060101010101" typeface="黑体"/>
                <a:ea charset="-122" panose="02010609060101010101" typeface="黑体"/>
              </a:rPr>
              <a:t>单击此处添加标题</a:t>
            </a:r>
          </a:p>
        </p:txBody>
      </p:sp>
      <p:sp>
        <p:nvSpPr>
          <p:cNvPr id="49" name="TextBox 109"/>
          <p:cNvSpPr txBox="1"/>
          <p:nvPr/>
        </p:nvSpPr>
        <p:spPr>
          <a:xfrm>
            <a:off x="5122555" y="2054291"/>
            <a:ext cx="1926547" cy="594360"/>
          </a:xfrm>
          <a:prstGeom prst="rect">
            <a:avLst/>
          </a:prstGeom>
          <a:noFill/>
        </p:spPr>
        <p:txBody>
          <a:bodyPr rtlCol="0" wrap="square">
            <a:spAutoFit/>
          </a:bodyPr>
          <a:lstStyle/>
          <a:p>
            <a:pPr algn="ctr"/>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grpSp>
        <p:nvGrpSpPr>
          <p:cNvPr id="50" name="Group 171"/>
          <p:cNvGrpSpPr/>
          <p:nvPr/>
        </p:nvGrpSpPr>
        <p:grpSpPr>
          <a:xfrm>
            <a:off x="7076212" y="2786417"/>
            <a:ext cx="303347" cy="300431"/>
            <a:chOff x="7219950" y="3429000"/>
            <a:chExt cx="495300" cy="490538"/>
          </a:xfrm>
          <a:solidFill>
            <a:schemeClr val="bg1">
              <a:lumMod val="65000"/>
            </a:schemeClr>
          </a:solidFill>
        </p:grpSpPr>
        <p:sp>
          <p:nvSpPr>
            <p:cNvPr id="51" name="Freeform 32"/>
            <p:cNvSpPr>
              <a:spLocks noEditPoints="1"/>
            </p:cNvSpPr>
            <p:nvPr/>
          </p:nvSpPr>
          <p:spPr bwMode="auto">
            <a:xfrm>
              <a:off x="7219950" y="3475038"/>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52" name="Freeform 33"/>
            <p:cNvSpPr>
              <a:spLocks noEditPoints="1"/>
            </p:cNvSpPr>
            <p:nvPr/>
          </p:nvSpPr>
          <p:spPr bwMode="auto">
            <a:xfrm>
              <a:off x="7439025" y="3675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53" name="Freeform 34"/>
            <p:cNvSpPr>
              <a:spLocks noEditPoints="1"/>
            </p:cNvSpPr>
            <p:nvPr/>
          </p:nvSpPr>
          <p:spPr bwMode="auto">
            <a:xfrm>
              <a:off x="7639050" y="3429000"/>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54" name="Freeform 35"/>
            <p:cNvSpPr>
              <a:spLocks noEditPoints="1"/>
            </p:cNvSpPr>
            <p:nvPr/>
          </p:nvSpPr>
          <p:spPr bwMode="auto">
            <a:xfrm>
              <a:off x="7346950" y="3659188"/>
              <a:ext cx="61913" cy="61913"/>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55" name="Oval 36"/>
            <p:cNvSpPr>
              <a:spLocks noChangeArrowheads="1"/>
            </p:cNvSpPr>
            <p:nvPr/>
          </p:nvSpPr>
          <p:spPr bwMode="auto">
            <a:xfrm>
              <a:off x="7408863" y="3767138"/>
              <a:ext cx="30163"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56" name="Oval 37"/>
            <p:cNvSpPr>
              <a:spLocks noChangeArrowheads="1"/>
            </p:cNvSpPr>
            <p:nvPr/>
          </p:nvSpPr>
          <p:spPr bwMode="auto">
            <a:xfrm>
              <a:off x="7653338" y="3536950"/>
              <a:ext cx="31750"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grpSp>
      <p:sp>
        <p:nvSpPr>
          <p:cNvPr id="57" name="TextBox 117"/>
          <p:cNvSpPr txBox="1"/>
          <p:nvPr/>
        </p:nvSpPr>
        <p:spPr>
          <a:xfrm>
            <a:off x="7447133" y="2571675"/>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58" name="TextBox 118"/>
          <p:cNvSpPr txBox="1"/>
          <p:nvPr/>
        </p:nvSpPr>
        <p:spPr>
          <a:xfrm>
            <a:off x="7447280" y="2786380"/>
            <a:ext cx="3609975"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grpSp>
        <p:nvGrpSpPr>
          <p:cNvPr id="59" name="Group 182"/>
          <p:cNvGrpSpPr/>
          <p:nvPr/>
        </p:nvGrpSpPr>
        <p:grpSpPr>
          <a:xfrm>
            <a:off x="8645376" y="3937347"/>
            <a:ext cx="380956" cy="373700"/>
            <a:chOff x="6786562" y="796925"/>
            <a:chExt cx="500063" cy="490538"/>
          </a:xfrm>
          <a:solidFill>
            <a:schemeClr val="bg1">
              <a:lumMod val="65000"/>
            </a:schemeClr>
          </a:solidFill>
        </p:grpSpPr>
        <p:sp>
          <p:nvSpPr>
            <p:cNvPr id="60" name="Freeform 27"/>
            <p:cNvSpPr>
              <a:spLocks noEditPoints="1"/>
            </p:cNvSpPr>
            <p:nvPr/>
          </p:nvSpPr>
          <p:spPr bwMode="auto">
            <a:xfrm>
              <a:off x="6786562" y="796925"/>
              <a:ext cx="500063" cy="490538"/>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61" name="Freeform 28"/>
            <p:cNvSpPr>
              <a:spLocks noEditPoints="1"/>
            </p:cNvSpPr>
            <p:nvPr/>
          </p:nvSpPr>
          <p:spPr bwMode="auto">
            <a:xfrm>
              <a:off x="6967538" y="969963"/>
              <a:ext cx="134938"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62" name="Freeform 29"/>
            <p:cNvSpPr/>
            <p:nvPr/>
          </p:nvSpPr>
          <p:spPr bwMode="auto">
            <a:xfrm>
              <a:off x="6956425" y="1135063"/>
              <a:ext cx="73025" cy="79375"/>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sp>
          <p:nvSpPr>
            <p:cNvPr id="63" name="Freeform 30"/>
            <p:cNvSpPr/>
            <p:nvPr/>
          </p:nvSpPr>
          <p:spPr bwMode="auto">
            <a:xfrm>
              <a:off x="7043738" y="873125"/>
              <a:ext cx="77788"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latin charset="-122" panose="02010609060101010101" typeface="黑体"/>
                <a:ea charset="-122" panose="02010609060101010101" typeface="黑体"/>
              </a:endParaRPr>
            </a:p>
          </p:txBody>
        </p:sp>
      </p:grpSp>
      <p:sp>
        <p:nvSpPr>
          <p:cNvPr id="64" name="TextBox 124"/>
          <p:cNvSpPr txBox="1"/>
          <p:nvPr/>
        </p:nvSpPr>
        <p:spPr>
          <a:xfrm>
            <a:off x="9064620" y="3806299"/>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65" name="TextBox 125"/>
          <p:cNvSpPr txBox="1"/>
          <p:nvPr/>
        </p:nvSpPr>
        <p:spPr>
          <a:xfrm>
            <a:off x="9064620" y="4021041"/>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66" name="矩形 65"/>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67" name="直接连接符 66"/>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11175254" y="356659"/>
            <a:ext cx="792480" cy="457200"/>
          </a:xfrm>
          <a:prstGeom prst="rect">
            <a:avLst/>
          </a:prstGeom>
          <a:noFill/>
        </p:spPr>
        <p:txBody>
          <a:bodyPr rtlCol="0" wrap="none">
            <a:spAutoFit/>
          </a:bodyPr>
          <a:lstStyle/>
          <a:p>
            <a:r>
              <a:rPr altLang="zh-CN" lang="en-US" smtClean="0" sz="2400">
                <a:solidFill>
                  <a:srgbClr val="076655"/>
                </a:solidFill>
                <a:latin charset="-122" panose="02010609060101010101" typeface="黑体"/>
                <a:ea charset="-122" panose="02010609060101010101" typeface="黑体"/>
              </a:rPr>
              <a:t>LOGO</a:t>
            </a:r>
          </a:p>
        </p:txBody>
      </p:sp>
      <p:sp>
        <p:nvSpPr>
          <p:cNvPr id="70" name="文本框 69"/>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71" name="矩形 70"/>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10609060101010101" typeface="黑体"/>
              <a:ea charset="-122" panose="02010609060101010101" typeface="黑体"/>
            </a:endParaRPr>
          </a:p>
        </p:txBody>
      </p:sp>
      <p:sp>
        <p:nvSpPr>
          <p:cNvPr id="72" name="矩形 71"/>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黑体"/>
              <a:ea charset="-122" panose="02010609060101010101" typeface="黑体"/>
            </a:endParaRPr>
          </a:p>
        </p:txBody>
      </p:sp>
      <p:pic>
        <p:nvPicPr>
          <p:cNvPr descr="9feb2405c9abfd92b 7db1a6c0b6762c9" id="73" name="图片 72"/>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500" id="25"/>
                                        <p:tgtEl>
                                          <p:spTgt spid="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500" id="31"/>
                                        <p:tgtEl>
                                          <p:spTgt spid="10"/>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3"/>
                                        </p:tgtEl>
                                        <p:attrNameLst>
                                          <p:attrName>style.visibility</p:attrName>
                                        </p:attrNameLst>
                                      </p:cBhvr>
                                      <p:to>
                                        <p:strVal val="visible"/>
                                      </p:to>
                                    </p:set>
                                    <p:animEffect filter="fade" transition="in">
                                      <p:cBhvr>
                                        <p:cTn dur="500" id="40"/>
                                        <p:tgtEl>
                                          <p:spTgt spid="13"/>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4"/>
                                        </p:tgtEl>
                                        <p:attrNameLst>
                                          <p:attrName>style.visibility</p:attrName>
                                        </p:attrNameLst>
                                      </p:cBhvr>
                                      <p:to>
                                        <p:strVal val="visible"/>
                                      </p:to>
                                    </p:set>
                                    <p:animEffect filter="fade" transition="in">
                                      <p:cBhvr>
                                        <p:cTn dur="500" id="43"/>
                                        <p:tgtEl>
                                          <p:spTgt spid="14"/>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5"/>
                                        </p:tgtEl>
                                        <p:attrNameLst>
                                          <p:attrName>style.visibility</p:attrName>
                                        </p:attrNameLst>
                                      </p:cBhvr>
                                      <p:to>
                                        <p:strVal val="visible"/>
                                      </p:to>
                                    </p:set>
                                    <p:animEffect filter="fade" transition="in">
                                      <p:cBhvr>
                                        <p:cTn dur="500" id="46"/>
                                        <p:tgtEl>
                                          <p:spTgt spid="15"/>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500" id="49"/>
                                        <p:tgtEl>
                                          <p:spTgt spid="16"/>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7"/>
                                        </p:tgtEl>
                                        <p:attrNameLst>
                                          <p:attrName>style.visibility</p:attrName>
                                        </p:attrNameLst>
                                      </p:cBhvr>
                                      <p:to>
                                        <p:strVal val="visible"/>
                                      </p:to>
                                    </p:set>
                                    <p:animEffect filter="fade" transition="in">
                                      <p:cBhvr>
                                        <p:cTn dur="500" id="52"/>
                                        <p:tgtEl>
                                          <p:spTgt spid="17"/>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8"/>
                                        </p:tgtEl>
                                        <p:attrNameLst>
                                          <p:attrName>style.visibility</p:attrName>
                                        </p:attrNameLst>
                                      </p:cBhvr>
                                      <p:to>
                                        <p:strVal val="visible"/>
                                      </p:to>
                                    </p:set>
                                    <p:animEffect filter="fade" transition="in">
                                      <p:cBhvr>
                                        <p:cTn dur="500" id="55"/>
                                        <p:tgtEl>
                                          <p:spTgt spid="18"/>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9"/>
                                        </p:tgtEl>
                                        <p:attrNameLst>
                                          <p:attrName>style.visibility</p:attrName>
                                        </p:attrNameLst>
                                      </p:cBhvr>
                                      <p:to>
                                        <p:strVal val="visible"/>
                                      </p:to>
                                    </p:set>
                                    <p:animEffect filter="fade" transition="in">
                                      <p:cBhvr>
                                        <p:cTn dur="500" id="58"/>
                                        <p:tgtEl>
                                          <p:spTgt spid="19"/>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20"/>
                                        </p:tgtEl>
                                        <p:attrNameLst>
                                          <p:attrName>style.visibility</p:attrName>
                                        </p:attrNameLst>
                                      </p:cBhvr>
                                      <p:to>
                                        <p:strVal val="visible"/>
                                      </p:to>
                                    </p:set>
                                    <p:animEffect filter="fade" transition="in">
                                      <p:cBhvr>
                                        <p:cTn dur="500" id="61"/>
                                        <p:tgtEl>
                                          <p:spTgt spid="20"/>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21"/>
                                        </p:tgtEl>
                                        <p:attrNameLst>
                                          <p:attrName>style.visibility</p:attrName>
                                        </p:attrNameLst>
                                      </p:cBhvr>
                                      <p:to>
                                        <p:strVal val="visible"/>
                                      </p:to>
                                    </p:set>
                                    <p:animEffect filter="fade" transition="in">
                                      <p:cBhvr>
                                        <p:cTn dur="500" id="64"/>
                                        <p:tgtEl>
                                          <p:spTgt spid="21"/>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22"/>
                                        </p:tgtEl>
                                        <p:attrNameLst>
                                          <p:attrName>style.visibility</p:attrName>
                                        </p:attrNameLst>
                                      </p:cBhvr>
                                      <p:to>
                                        <p:strVal val="visible"/>
                                      </p:to>
                                    </p:set>
                                    <p:animEffect filter="fade" transition="in">
                                      <p:cBhvr>
                                        <p:cTn dur="500" id="67"/>
                                        <p:tgtEl>
                                          <p:spTgt spid="22"/>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23"/>
                                        </p:tgtEl>
                                        <p:attrNameLst>
                                          <p:attrName>style.visibility</p:attrName>
                                        </p:attrNameLst>
                                      </p:cBhvr>
                                      <p:to>
                                        <p:strVal val="visible"/>
                                      </p:to>
                                    </p:set>
                                    <p:animEffect filter="fade" transition="in">
                                      <p:cBhvr>
                                        <p:cTn dur="500" id="70"/>
                                        <p:tgtEl>
                                          <p:spTgt spid="23"/>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24"/>
                                        </p:tgtEl>
                                        <p:attrNameLst>
                                          <p:attrName>style.visibility</p:attrName>
                                        </p:attrNameLst>
                                      </p:cBhvr>
                                      <p:to>
                                        <p:strVal val="visible"/>
                                      </p:to>
                                    </p:set>
                                    <p:animEffect filter="fade" transition="in">
                                      <p:cBhvr>
                                        <p:cTn dur="500" id="73"/>
                                        <p:tgtEl>
                                          <p:spTgt spid="24"/>
                                        </p:tgtEl>
                                      </p:cBhvr>
                                    </p:animEffect>
                                  </p:childTnLst>
                                </p:cTn>
                              </p:par>
                              <p:par>
                                <p:cTn fill="hold" grpId="0" id="74" nodeType="withEffect" presetClass="entr" presetID="10" presetSubtype="0">
                                  <p:stCondLst>
                                    <p:cond delay="0"/>
                                  </p:stCondLst>
                                  <p:childTnLst>
                                    <p:set>
                                      <p:cBhvr>
                                        <p:cTn dur="1" fill="hold" id="75">
                                          <p:stCondLst>
                                            <p:cond delay="0"/>
                                          </p:stCondLst>
                                        </p:cTn>
                                        <p:tgtEl>
                                          <p:spTgt spid="25"/>
                                        </p:tgtEl>
                                        <p:attrNameLst>
                                          <p:attrName>style.visibility</p:attrName>
                                        </p:attrNameLst>
                                      </p:cBhvr>
                                      <p:to>
                                        <p:strVal val="visible"/>
                                      </p:to>
                                    </p:set>
                                    <p:animEffect filter="fade" transition="in">
                                      <p:cBhvr>
                                        <p:cTn dur="500" id="76"/>
                                        <p:tgtEl>
                                          <p:spTgt spid="25"/>
                                        </p:tgtEl>
                                      </p:cBhvr>
                                    </p:animEffect>
                                  </p:childTnLst>
                                </p:cTn>
                              </p:par>
                              <p:par>
                                <p:cTn fill="hold" grpId="0" id="77" nodeType="withEffect" presetClass="entr" presetID="10" presetSubtype="0">
                                  <p:stCondLst>
                                    <p:cond delay="0"/>
                                  </p:stCondLst>
                                  <p:childTnLst>
                                    <p:set>
                                      <p:cBhvr>
                                        <p:cTn dur="1" fill="hold" id="78">
                                          <p:stCondLst>
                                            <p:cond delay="0"/>
                                          </p:stCondLst>
                                        </p:cTn>
                                        <p:tgtEl>
                                          <p:spTgt spid="26"/>
                                        </p:tgtEl>
                                        <p:attrNameLst>
                                          <p:attrName>style.visibility</p:attrName>
                                        </p:attrNameLst>
                                      </p:cBhvr>
                                      <p:to>
                                        <p:strVal val="visible"/>
                                      </p:to>
                                    </p:set>
                                    <p:animEffect filter="fade" transition="in">
                                      <p:cBhvr>
                                        <p:cTn dur="500" id="79"/>
                                        <p:tgtEl>
                                          <p:spTgt spid="26"/>
                                        </p:tgtEl>
                                      </p:cBhvr>
                                    </p:animEffect>
                                  </p:childTnLst>
                                </p:cTn>
                              </p:par>
                              <p:par>
                                <p:cTn fill="hold" grpId="0" id="80" nodeType="withEffect" presetClass="entr" presetID="10" presetSubtype="0">
                                  <p:stCondLst>
                                    <p:cond delay="0"/>
                                  </p:stCondLst>
                                  <p:childTnLst>
                                    <p:set>
                                      <p:cBhvr>
                                        <p:cTn dur="1" fill="hold" id="81">
                                          <p:stCondLst>
                                            <p:cond delay="0"/>
                                          </p:stCondLst>
                                        </p:cTn>
                                        <p:tgtEl>
                                          <p:spTgt spid="27"/>
                                        </p:tgtEl>
                                        <p:attrNameLst>
                                          <p:attrName>style.visibility</p:attrName>
                                        </p:attrNameLst>
                                      </p:cBhvr>
                                      <p:to>
                                        <p:strVal val="visible"/>
                                      </p:to>
                                    </p:set>
                                    <p:animEffect filter="fade" transition="in">
                                      <p:cBhvr>
                                        <p:cTn dur="500" id="82"/>
                                        <p:tgtEl>
                                          <p:spTgt spid="27"/>
                                        </p:tgtEl>
                                      </p:cBhvr>
                                    </p:animEffect>
                                  </p:childTnLst>
                                </p:cTn>
                              </p:par>
                              <p:par>
                                <p:cTn fill="hold" grpId="0" id="83" nodeType="withEffect" presetClass="entr" presetID="10" presetSubtype="0">
                                  <p:stCondLst>
                                    <p:cond delay="0"/>
                                  </p:stCondLst>
                                  <p:childTnLst>
                                    <p:set>
                                      <p:cBhvr>
                                        <p:cTn dur="1" fill="hold" id="84">
                                          <p:stCondLst>
                                            <p:cond delay="0"/>
                                          </p:stCondLst>
                                        </p:cTn>
                                        <p:tgtEl>
                                          <p:spTgt spid="28"/>
                                        </p:tgtEl>
                                        <p:attrNameLst>
                                          <p:attrName>style.visibility</p:attrName>
                                        </p:attrNameLst>
                                      </p:cBhvr>
                                      <p:to>
                                        <p:strVal val="visible"/>
                                      </p:to>
                                    </p:set>
                                    <p:animEffect filter="fade" transition="in">
                                      <p:cBhvr>
                                        <p:cTn dur="500" id="85"/>
                                        <p:tgtEl>
                                          <p:spTgt spid="28"/>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29"/>
                                        </p:tgtEl>
                                        <p:attrNameLst>
                                          <p:attrName>style.visibility</p:attrName>
                                        </p:attrNameLst>
                                      </p:cBhvr>
                                      <p:to>
                                        <p:strVal val="visible"/>
                                      </p:to>
                                    </p:set>
                                    <p:animEffect filter="fade" transition="in">
                                      <p:cBhvr>
                                        <p:cTn dur="500" id="88"/>
                                        <p:tgtEl>
                                          <p:spTgt spid="29"/>
                                        </p:tgtEl>
                                      </p:cBhvr>
                                    </p:animEffect>
                                  </p:childTnLst>
                                </p:cTn>
                              </p:par>
                              <p:par>
                                <p:cTn fill="hold" grpId="0" id="89" nodeType="withEffect" presetClass="entr" presetID="10" presetSubtype="0">
                                  <p:stCondLst>
                                    <p:cond delay="0"/>
                                  </p:stCondLst>
                                  <p:childTnLst>
                                    <p:set>
                                      <p:cBhvr>
                                        <p:cTn dur="1" fill="hold" id="90">
                                          <p:stCondLst>
                                            <p:cond delay="0"/>
                                          </p:stCondLst>
                                        </p:cTn>
                                        <p:tgtEl>
                                          <p:spTgt spid="30"/>
                                        </p:tgtEl>
                                        <p:attrNameLst>
                                          <p:attrName>style.visibility</p:attrName>
                                        </p:attrNameLst>
                                      </p:cBhvr>
                                      <p:to>
                                        <p:strVal val="visible"/>
                                      </p:to>
                                    </p:set>
                                    <p:animEffect filter="fade" transition="in">
                                      <p:cBhvr>
                                        <p:cTn dur="500" id="91"/>
                                        <p:tgtEl>
                                          <p:spTgt spid="30"/>
                                        </p:tgtEl>
                                      </p:cBhvr>
                                    </p:animEffect>
                                  </p:childTnLst>
                                </p:cTn>
                              </p:par>
                              <p:par>
                                <p:cTn fill="hold" grpId="1" id="92" nodeType="withEffect" presetClass="emph" presetID="8" presetSubtype="0">
                                  <p:stCondLst>
                                    <p:cond delay="0"/>
                                  </p:stCondLst>
                                  <p:childTnLst>
                                    <p:animRot by="21600000">
                                      <p:cBhvr>
                                        <p:cTn dur="2000" fill="hold" id="93"/>
                                        <p:tgtEl>
                                          <p:spTgt spid="2"/>
                                        </p:tgtEl>
                                        <p:attrNameLst>
                                          <p:attrName>r</p:attrName>
                                        </p:attrNameLst>
                                      </p:cBhvr>
                                    </p:animRot>
                                  </p:childTnLst>
                                </p:cTn>
                              </p:par>
                              <p:par>
                                <p:cTn fill="hold" grpId="1" id="94" nodeType="withEffect" presetClass="emph" presetID="8" presetSubtype="0">
                                  <p:stCondLst>
                                    <p:cond delay="0"/>
                                  </p:stCondLst>
                                  <p:childTnLst>
                                    <p:animRot by="21600000">
                                      <p:cBhvr>
                                        <p:cTn dur="2000" fill="hold" id="95"/>
                                        <p:tgtEl>
                                          <p:spTgt spid="3"/>
                                        </p:tgtEl>
                                        <p:attrNameLst>
                                          <p:attrName>r</p:attrName>
                                        </p:attrNameLst>
                                      </p:cBhvr>
                                    </p:animRot>
                                  </p:childTnLst>
                                </p:cTn>
                              </p:par>
                              <p:par>
                                <p:cTn fill="hold" grpId="1" id="96" nodeType="withEffect" presetClass="emph" presetID="8" presetSubtype="0">
                                  <p:stCondLst>
                                    <p:cond delay="0"/>
                                  </p:stCondLst>
                                  <p:childTnLst>
                                    <p:animRot by="21600000">
                                      <p:cBhvr>
                                        <p:cTn dur="2000" fill="hold" id="97"/>
                                        <p:tgtEl>
                                          <p:spTgt spid="4"/>
                                        </p:tgtEl>
                                        <p:attrNameLst>
                                          <p:attrName>r</p:attrName>
                                        </p:attrNameLst>
                                      </p:cBhvr>
                                    </p:animRot>
                                  </p:childTnLst>
                                </p:cTn>
                              </p:par>
                              <p:par>
                                <p:cTn fill="hold" grpId="1" id="98" nodeType="withEffect" presetClass="emph" presetID="8" presetSubtype="0">
                                  <p:stCondLst>
                                    <p:cond delay="0"/>
                                  </p:stCondLst>
                                  <p:childTnLst>
                                    <p:animRot by="21600000">
                                      <p:cBhvr>
                                        <p:cTn dur="2000" fill="hold" id="99"/>
                                        <p:tgtEl>
                                          <p:spTgt spid="5"/>
                                        </p:tgtEl>
                                        <p:attrNameLst>
                                          <p:attrName>r</p:attrName>
                                        </p:attrNameLst>
                                      </p:cBhvr>
                                    </p:animRot>
                                  </p:childTnLst>
                                </p:cTn>
                              </p:par>
                              <p:par>
                                <p:cTn fill="hold" grpId="1" id="100" nodeType="withEffect" presetClass="emph" presetID="8" presetSubtype="0">
                                  <p:stCondLst>
                                    <p:cond delay="0"/>
                                  </p:stCondLst>
                                  <p:childTnLst>
                                    <p:animRot by="21600000">
                                      <p:cBhvr>
                                        <p:cTn dur="2000" fill="hold" id="101"/>
                                        <p:tgtEl>
                                          <p:spTgt spid="6"/>
                                        </p:tgtEl>
                                        <p:attrNameLst>
                                          <p:attrName>r</p:attrName>
                                        </p:attrNameLst>
                                      </p:cBhvr>
                                    </p:animRot>
                                  </p:childTnLst>
                                </p:cTn>
                              </p:par>
                              <p:par>
                                <p:cTn fill="hold" grpId="1" id="102" nodeType="withEffect" presetClass="emph" presetID="8" presetSubtype="0">
                                  <p:stCondLst>
                                    <p:cond delay="0"/>
                                  </p:stCondLst>
                                  <p:childTnLst>
                                    <p:animRot by="21600000">
                                      <p:cBhvr>
                                        <p:cTn dur="2000" fill="hold" id="103"/>
                                        <p:tgtEl>
                                          <p:spTgt spid="7"/>
                                        </p:tgtEl>
                                        <p:attrNameLst>
                                          <p:attrName>r</p:attrName>
                                        </p:attrNameLst>
                                      </p:cBhvr>
                                    </p:animRot>
                                  </p:childTnLst>
                                </p:cTn>
                              </p:par>
                              <p:par>
                                <p:cTn fill="hold" grpId="1" id="104" nodeType="withEffect" presetClass="emph" presetID="8" presetSubtype="0">
                                  <p:stCondLst>
                                    <p:cond delay="0"/>
                                  </p:stCondLst>
                                  <p:childTnLst>
                                    <p:animRot by="21600000">
                                      <p:cBhvr>
                                        <p:cTn dur="2000" fill="hold" id="105"/>
                                        <p:tgtEl>
                                          <p:spTgt spid="8"/>
                                        </p:tgtEl>
                                        <p:attrNameLst>
                                          <p:attrName>r</p:attrName>
                                        </p:attrNameLst>
                                      </p:cBhvr>
                                    </p:animRot>
                                  </p:childTnLst>
                                </p:cTn>
                              </p:par>
                              <p:par>
                                <p:cTn fill="hold" grpId="1" id="106" nodeType="withEffect" presetClass="emph" presetID="8" presetSubtype="0">
                                  <p:stCondLst>
                                    <p:cond delay="0"/>
                                  </p:stCondLst>
                                  <p:childTnLst>
                                    <p:animRot by="21600000">
                                      <p:cBhvr>
                                        <p:cTn dur="2000" fill="hold" id="107"/>
                                        <p:tgtEl>
                                          <p:spTgt spid="9"/>
                                        </p:tgtEl>
                                        <p:attrNameLst>
                                          <p:attrName>r</p:attrName>
                                        </p:attrNameLst>
                                      </p:cBhvr>
                                    </p:animRot>
                                  </p:childTnLst>
                                </p:cTn>
                              </p:par>
                              <p:par>
                                <p:cTn fill="hold" grpId="1" id="108" nodeType="withEffect" presetClass="emph" presetID="8" presetSubtype="0">
                                  <p:stCondLst>
                                    <p:cond delay="0"/>
                                  </p:stCondLst>
                                  <p:childTnLst>
                                    <p:animRot by="21600000">
                                      <p:cBhvr>
                                        <p:cTn dur="2000" fill="hold" id="109"/>
                                        <p:tgtEl>
                                          <p:spTgt spid="10"/>
                                        </p:tgtEl>
                                        <p:attrNameLst>
                                          <p:attrName>r</p:attrName>
                                        </p:attrNameLst>
                                      </p:cBhvr>
                                    </p:animRot>
                                  </p:childTnLst>
                                </p:cTn>
                              </p:par>
                              <p:par>
                                <p:cTn fill="hold" grpId="1" id="110" nodeType="withEffect" presetClass="emph" presetID="8" presetSubtype="0">
                                  <p:stCondLst>
                                    <p:cond delay="0"/>
                                  </p:stCondLst>
                                  <p:childTnLst>
                                    <p:animRot by="21600000">
                                      <p:cBhvr>
                                        <p:cTn dur="2000" fill="hold" id="111"/>
                                        <p:tgtEl>
                                          <p:spTgt spid="11"/>
                                        </p:tgtEl>
                                        <p:attrNameLst>
                                          <p:attrName>r</p:attrName>
                                        </p:attrNameLst>
                                      </p:cBhvr>
                                    </p:animRot>
                                  </p:childTnLst>
                                </p:cTn>
                              </p:par>
                              <p:par>
                                <p:cTn fill="hold" grpId="1" id="112" nodeType="withEffect" presetClass="emph" presetID="8" presetSubtype="0">
                                  <p:stCondLst>
                                    <p:cond delay="0"/>
                                  </p:stCondLst>
                                  <p:childTnLst>
                                    <p:animRot by="21600000">
                                      <p:cBhvr>
                                        <p:cTn dur="2000" fill="hold" id="113"/>
                                        <p:tgtEl>
                                          <p:spTgt spid="12"/>
                                        </p:tgtEl>
                                        <p:attrNameLst>
                                          <p:attrName>r</p:attrName>
                                        </p:attrNameLst>
                                      </p:cBhvr>
                                    </p:animRot>
                                  </p:childTnLst>
                                </p:cTn>
                              </p:par>
                              <p:par>
                                <p:cTn fill="hold" grpId="1" id="114" nodeType="withEffect" presetClass="emph" presetID="8" presetSubtype="0">
                                  <p:stCondLst>
                                    <p:cond delay="0"/>
                                  </p:stCondLst>
                                  <p:childTnLst>
                                    <p:animRot by="21600000">
                                      <p:cBhvr>
                                        <p:cTn dur="2000" fill="hold" id="115"/>
                                        <p:tgtEl>
                                          <p:spTgt spid="13"/>
                                        </p:tgtEl>
                                        <p:attrNameLst>
                                          <p:attrName>r</p:attrName>
                                        </p:attrNameLst>
                                      </p:cBhvr>
                                    </p:animRot>
                                  </p:childTnLst>
                                </p:cTn>
                              </p:par>
                              <p:par>
                                <p:cTn fill="hold" grpId="1" id="116" nodeType="withEffect" presetClass="emph" presetID="8" presetSubtype="0">
                                  <p:stCondLst>
                                    <p:cond delay="0"/>
                                  </p:stCondLst>
                                  <p:childTnLst>
                                    <p:animRot by="21600000">
                                      <p:cBhvr>
                                        <p:cTn dur="2000" fill="hold" id="117"/>
                                        <p:tgtEl>
                                          <p:spTgt spid="14"/>
                                        </p:tgtEl>
                                        <p:attrNameLst>
                                          <p:attrName>r</p:attrName>
                                        </p:attrNameLst>
                                      </p:cBhvr>
                                    </p:animRot>
                                  </p:childTnLst>
                                </p:cTn>
                              </p:par>
                              <p:par>
                                <p:cTn fill="hold" grpId="1" id="118" nodeType="withEffect" presetClass="emph" presetID="8" presetSubtype="0">
                                  <p:stCondLst>
                                    <p:cond delay="0"/>
                                  </p:stCondLst>
                                  <p:childTnLst>
                                    <p:animRot by="21600000">
                                      <p:cBhvr>
                                        <p:cTn dur="2000" fill="hold" id="119"/>
                                        <p:tgtEl>
                                          <p:spTgt spid="15"/>
                                        </p:tgtEl>
                                        <p:attrNameLst>
                                          <p:attrName>r</p:attrName>
                                        </p:attrNameLst>
                                      </p:cBhvr>
                                    </p:animRot>
                                  </p:childTnLst>
                                </p:cTn>
                              </p:par>
                              <p:par>
                                <p:cTn fill="hold" grpId="1" id="120" nodeType="withEffect" presetClass="emph" presetID="8" presetSubtype="0">
                                  <p:stCondLst>
                                    <p:cond delay="0"/>
                                  </p:stCondLst>
                                  <p:childTnLst>
                                    <p:animRot by="21600000">
                                      <p:cBhvr>
                                        <p:cTn dur="2000" fill="hold" id="121"/>
                                        <p:tgtEl>
                                          <p:spTgt spid="16"/>
                                        </p:tgtEl>
                                        <p:attrNameLst>
                                          <p:attrName>r</p:attrName>
                                        </p:attrNameLst>
                                      </p:cBhvr>
                                    </p:animRot>
                                  </p:childTnLst>
                                </p:cTn>
                              </p:par>
                              <p:par>
                                <p:cTn fill="hold" grpId="1" id="122" nodeType="withEffect" presetClass="emph" presetID="8" presetSubtype="0">
                                  <p:stCondLst>
                                    <p:cond delay="0"/>
                                  </p:stCondLst>
                                  <p:childTnLst>
                                    <p:animRot by="21600000">
                                      <p:cBhvr>
                                        <p:cTn dur="2000" fill="hold" id="123"/>
                                        <p:tgtEl>
                                          <p:spTgt spid="17"/>
                                        </p:tgtEl>
                                        <p:attrNameLst>
                                          <p:attrName>r</p:attrName>
                                        </p:attrNameLst>
                                      </p:cBhvr>
                                    </p:animRot>
                                  </p:childTnLst>
                                </p:cTn>
                              </p:par>
                              <p:par>
                                <p:cTn fill="hold" grpId="1" id="124" nodeType="withEffect" presetClass="emph" presetID="8" presetSubtype="0">
                                  <p:stCondLst>
                                    <p:cond delay="0"/>
                                  </p:stCondLst>
                                  <p:childTnLst>
                                    <p:animRot by="21600000">
                                      <p:cBhvr>
                                        <p:cTn dur="2000" fill="hold" id="125"/>
                                        <p:tgtEl>
                                          <p:spTgt spid="18"/>
                                        </p:tgtEl>
                                        <p:attrNameLst>
                                          <p:attrName>r</p:attrName>
                                        </p:attrNameLst>
                                      </p:cBhvr>
                                    </p:animRot>
                                  </p:childTnLst>
                                </p:cTn>
                              </p:par>
                              <p:par>
                                <p:cTn fill="hold" grpId="1" id="126" nodeType="withEffect" presetClass="emph" presetID="8" presetSubtype="0">
                                  <p:stCondLst>
                                    <p:cond delay="0"/>
                                  </p:stCondLst>
                                  <p:childTnLst>
                                    <p:animRot by="21600000">
                                      <p:cBhvr>
                                        <p:cTn dur="2000" fill="hold" id="127"/>
                                        <p:tgtEl>
                                          <p:spTgt spid="19"/>
                                        </p:tgtEl>
                                        <p:attrNameLst>
                                          <p:attrName>r</p:attrName>
                                        </p:attrNameLst>
                                      </p:cBhvr>
                                    </p:animRot>
                                  </p:childTnLst>
                                </p:cTn>
                              </p:par>
                              <p:par>
                                <p:cTn fill="hold" grpId="1" id="128" nodeType="withEffect" presetClass="emph" presetID="8" presetSubtype="0">
                                  <p:stCondLst>
                                    <p:cond delay="0"/>
                                  </p:stCondLst>
                                  <p:childTnLst>
                                    <p:animRot by="21600000">
                                      <p:cBhvr>
                                        <p:cTn dur="2000" fill="hold" id="129"/>
                                        <p:tgtEl>
                                          <p:spTgt spid="20"/>
                                        </p:tgtEl>
                                        <p:attrNameLst>
                                          <p:attrName>r</p:attrName>
                                        </p:attrNameLst>
                                      </p:cBhvr>
                                    </p:animRot>
                                  </p:childTnLst>
                                </p:cTn>
                              </p:par>
                              <p:par>
                                <p:cTn fill="hold" grpId="1" id="130" nodeType="withEffect" presetClass="emph" presetID="8" presetSubtype="0">
                                  <p:stCondLst>
                                    <p:cond delay="0"/>
                                  </p:stCondLst>
                                  <p:childTnLst>
                                    <p:animRot by="21600000">
                                      <p:cBhvr>
                                        <p:cTn dur="2000" fill="hold" id="131"/>
                                        <p:tgtEl>
                                          <p:spTgt spid="21"/>
                                        </p:tgtEl>
                                        <p:attrNameLst>
                                          <p:attrName>r</p:attrName>
                                        </p:attrNameLst>
                                      </p:cBhvr>
                                    </p:animRot>
                                  </p:childTnLst>
                                </p:cTn>
                              </p:par>
                              <p:par>
                                <p:cTn fill="hold" grpId="1" id="132" nodeType="withEffect" presetClass="emph" presetID="8" presetSubtype="0">
                                  <p:stCondLst>
                                    <p:cond delay="0"/>
                                  </p:stCondLst>
                                  <p:childTnLst>
                                    <p:animRot by="21600000">
                                      <p:cBhvr>
                                        <p:cTn dur="2000" fill="hold" id="133"/>
                                        <p:tgtEl>
                                          <p:spTgt spid="22"/>
                                        </p:tgtEl>
                                        <p:attrNameLst>
                                          <p:attrName>r</p:attrName>
                                        </p:attrNameLst>
                                      </p:cBhvr>
                                    </p:animRot>
                                  </p:childTnLst>
                                </p:cTn>
                              </p:par>
                              <p:par>
                                <p:cTn fill="hold" grpId="1" id="134" nodeType="withEffect" presetClass="emph" presetID="8" presetSubtype="0">
                                  <p:stCondLst>
                                    <p:cond delay="0"/>
                                  </p:stCondLst>
                                  <p:childTnLst>
                                    <p:animRot by="21600000">
                                      <p:cBhvr>
                                        <p:cTn dur="2000" fill="hold" id="135"/>
                                        <p:tgtEl>
                                          <p:spTgt spid="23"/>
                                        </p:tgtEl>
                                        <p:attrNameLst>
                                          <p:attrName>r</p:attrName>
                                        </p:attrNameLst>
                                      </p:cBhvr>
                                    </p:animRot>
                                  </p:childTnLst>
                                </p:cTn>
                              </p:par>
                              <p:par>
                                <p:cTn fill="hold" grpId="1" id="136" nodeType="withEffect" presetClass="emph" presetID="8" presetSubtype="0">
                                  <p:stCondLst>
                                    <p:cond delay="0"/>
                                  </p:stCondLst>
                                  <p:childTnLst>
                                    <p:animRot by="21600000">
                                      <p:cBhvr>
                                        <p:cTn dur="2000" fill="hold" id="137"/>
                                        <p:tgtEl>
                                          <p:spTgt spid="24"/>
                                        </p:tgtEl>
                                        <p:attrNameLst>
                                          <p:attrName>r</p:attrName>
                                        </p:attrNameLst>
                                      </p:cBhvr>
                                    </p:animRot>
                                  </p:childTnLst>
                                </p:cTn>
                              </p:par>
                              <p:par>
                                <p:cTn fill="hold" grpId="1" id="138" nodeType="withEffect" presetClass="emph" presetID="8" presetSubtype="0">
                                  <p:stCondLst>
                                    <p:cond delay="0"/>
                                  </p:stCondLst>
                                  <p:childTnLst>
                                    <p:animRot by="21600000">
                                      <p:cBhvr>
                                        <p:cTn dur="2000" fill="hold" id="139"/>
                                        <p:tgtEl>
                                          <p:spTgt spid="25"/>
                                        </p:tgtEl>
                                        <p:attrNameLst>
                                          <p:attrName>r</p:attrName>
                                        </p:attrNameLst>
                                      </p:cBhvr>
                                    </p:animRot>
                                  </p:childTnLst>
                                </p:cTn>
                              </p:par>
                              <p:par>
                                <p:cTn fill="hold" grpId="1" id="140" nodeType="withEffect" presetClass="emph" presetID="8" presetSubtype="0">
                                  <p:stCondLst>
                                    <p:cond delay="0"/>
                                  </p:stCondLst>
                                  <p:childTnLst>
                                    <p:animRot by="21600000">
                                      <p:cBhvr>
                                        <p:cTn dur="2000" fill="hold" id="141"/>
                                        <p:tgtEl>
                                          <p:spTgt spid="26"/>
                                        </p:tgtEl>
                                        <p:attrNameLst>
                                          <p:attrName>r</p:attrName>
                                        </p:attrNameLst>
                                      </p:cBhvr>
                                    </p:animRot>
                                  </p:childTnLst>
                                </p:cTn>
                              </p:par>
                              <p:par>
                                <p:cTn fill="hold" grpId="1" id="142" nodeType="withEffect" presetClass="emph" presetID="8" presetSubtype="0">
                                  <p:stCondLst>
                                    <p:cond delay="0"/>
                                  </p:stCondLst>
                                  <p:childTnLst>
                                    <p:animRot by="21600000">
                                      <p:cBhvr>
                                        <p:cTn dur="2000" fill="hold" id="143"/>
                                        <p:tgtEl>
                                          <p:spTgt spid="27"/>
                                        </p:tgtEl>
                                        <p:attrNameLst>
                                          <p:attrName>r</p:attrName>
                                        </p:attrNameLst>
                                      </p:cBhvr>
                                    </p:animRot>
                                  </p:childTnLst>
                                </p:cTn>
                              </p:par>
                              <p:par>
                                <p:cTn fill="hold" grpId="1" id="144" nodeType="withEffect" presetClass="emph" presetID="8" presetSubtype="0">
                                  <p:stCondLst>
                                    <p:cond delay="0"/>
                                  </p:stCondLst>
                                  <p:childTnLst>
                                    <p:animRot by="21600000">
                                      <p:cBhvr>
                                        <p:cTn dur="2000" fill="hold" id="145"/>
                                        <p:tgtEl>
                                          <p:spTgt spid="28"/>
                                        </p:tgtEl>
                                        <p:attrNameLst>
                                          <p:attrName>r</p:attrName>
                                        </p:attrNameLst>
                                      </p:cBhvr>
                                    </p:animRot>
                                  </p:childTnLst>
                                </p:cTn>
                              </p:par>
                              <p:par>
                                <p:cTn fill="hold" grpId="1" id="146" nodeType="withEffect" presetClass="emph" presetID="8" presetSubtype="0">
                                  <p:stCondLst>
                                    <p:cond delay="0"/>
                                  </p:stCondLst>
                                  <p:childTnLst>
                                    <p:animRot by="21600000">
                                      <p:cBhvr>
                                        <p:cTn dur="2000" fill="hold" id="147"/>
                                        <p:tgtEl>
                                          <p:spTgt spid="29"/>
                                        </p:tgtEl>
                                        <p:attrNameLst>
                                          <p:attrName>r</p:attrName>
                                        </p:attrNameLst>
                                      </p:cBhvr>
                                    </p:animRot>
                                  </p:childTnLst>
                                </p:cTn>
                              </p:par>
                              <p:par>
                                <p:cTn fill="hold" grpId="1" id="148" nodeType="withEffect" presetClass="emph" presetID="8" presetSubtype="0">
                                  <p:stCondLst>
                                    <p:cond delay="0"/>
                                  </p:stCondLst>
                                  <p:childTnLst>
                                    <p:animRot by="21600000">
                                      <p:cBhvr>
                                        <p:cTn dur="2000" fill="hold" id="149"/>
                                        <p:tgtEl>
                                          <p:spTgt spid="30"/>
                                        </p:tgtEl>
                                        <p:attrNameLst>
                                          <p:attrName>r</p:attrName>
                                        </p:attrNameLst>
                                      </p:cBhvr>
                                    </p:animRot>
                                  </p:childTnLst>
                                </p:cTn>
                              </p:par>
                            </p:childTnLst>
                          </p:cTn>
                        </p:par>
                        <p:par>
                          <p:cTn fill="hold" id="150" nodeType="afterGroup">
                            <p:stCondLst>
                              <p:cond delay="2000"/>
                            </p:stCondLst>
                            <p:childTnLst>
                              <p:par>
                                <p:cTn fill="hold" id="151" nodeType="afterEffect" presetClass="entr" presetID="22" presetSubtype="8">
                                  <p:stCondLst>
                                    <p:cond delay="0"/>
                                  </p:stCondLst>
                                  <p:childTnLst>
                                    <p:set>
                                      <p:cBhvr>
                                        <p:cTn dur="1" fill="hold" id="152">
                                          <p:stCondLst>
                                            <p:cond delay="0"/>
                                          </p:stCondLst>
                                        </p:cTn>
                                        <p:tgtEl>
                                          <p:spTgt spid="31"/>
                                        </p:tgtEl>
                                        <p:attrNameLst>
                                          <p:attrName>style.visibility</p:attrName>
                                        </p:attrNameLst>
                                      </p:cBhvr>
                                      <p:to>
                                        <p:strVal val="visible"/>
                                      </p:to>
                                    </p:set>
                                    <p:animEffect filter="wipe(left)" transition="in">
                                      <p:cBhvr>
                                        <p:cTn dur="500" id="153"/>
                                        <p:tgtEl>
                                          <p:spTgt spid="31"/>
                                        </p:tgtEl>
                                      </p:cBhvr>
                                    </p:animEffect>
                                  </p:childTnLst>
                                </p:cTn>
                              </p:par>
                            </p:childTnLst>
                          </p:cTn>
                        </p:par>
                        <p:par>
                          <p:cTn fill="hold" id="154" nodeType="afterGroup">
                            <p:stCondLst>
                              <p:cond delay="2500"/>
                            </p:stCondLst>
                            <p:childTnLst>
                              <p:par>
                                <p:cTn fill="hold" id="155" nodeType="afterEffect" presetClass="entr" presetID="10" presetSubtype="0">
                                  <p:stCondLst>
                                    <p:cond delay="0"/>
                                  </p:stCondLst>
                                  <p:childTnLst>
                                    <p:set>
                                      <p:cBhvr>
                                        <p:cTn dur="1" fill="hold" id="156">
                                          <p:stCondLst>
                                            <p:cond delay="0"/>
                                          </p:stCondLst>
                                        </p:cTn>
                                        <p:tgtEl>
                                          <p:spTgt spid="35"/>
                                        </p:tgtEl>
                                        <p:attrNameLst>
                                          <p:attrName>style.visibility</p:attrName>
                                        </p:attrNameLst>
                                      </p:cBhvr>
                                      <p:to>
                                        <p:strVal val="visible"/>
                                      </p:to>
                                    </p:set>
                                    <p:animEffect filter="fade" transition="in">
                                      <p:cBhvr>
                                        <p:cTn dur="500" id="157"/>
                                        <p:tgtEl>
                                          <p:spTgt spid="35"/>
                                        </p:tgtEl>
                                      </p:cBhvr>
                                    </p:animEffect>
                                  </p:childTnLst>
                                </p:cTn>
                              </p:par>
                              <p:par>
                                <p:cTn fill="hold" grpId="0" id="158" nodeType="withEffect" presetClass="entr" presetID="10" presetSubtype="0">
                                  <p:stCondLst>
                                    <p:cond delay="0"/>
                                  </p:stCondLst>
                                  <p:childTnLst>
                                    <p:set>
                                      <p:cBhvr>
                                        <p:cTn dur="1" fill="hold" id="159">
                                          <p:stCondLst>
                                            <p:cond delay="0"/>
                                          </p:stCondLst>
                                        </p:cTn>
                                        <p:tgtEl>
                                          <p:spTgt spid="39"/>
                                        </p:tgtEl>
                                        <p:attrNameLst>
                                          <p:attrName>style.visibility</p:attrName>
                                        </p:attrNameLst>
                                      </p:cBhvr>
                                      <p:to>
                                        <p:strVal val="visible"/>
                                      </p:to>
                                    </p:set>
                                    <p:animEffect filter="fade" transition="in">
                                      <p:cBhvr>
                                        <p:cTn dur="500" id="160"/>
                                        <p:tgtEl>
                                          <p:spTgt spid="39"/>
                                        </p:tgtEl>
                                      </p:cBhvr>
                                    </p:animEffect>
                                  </p:childTnLst>
                                </p:cTn>
                              </p:par>
                              <p:par>
                                <p:cTn fill="hold" grpId="0" id="161" nodeType="withEffect" presetClass="entr" presetID="10" presetSubtype="0">
                                  <p:stCondLst>
                                    <p:cond delay="0"/>
                                  </p:stCondLst>
                                  <p:childTnLst>
                                    <p:set>
                                      <p:cBhvr>
                                        <p:cTn dur="1" fill="hold" id="162">
                                          <p:stCondLst>
                                            <p:cond delay="0"/>
                                          </p:stCondLst>
                                        </p:cTn>
                                        <p:tgtEl>
                                          <p:spTgt spid="40"/>
                                        </p:tgtEl>
                                        <p:attrNameLst>
                                          <p:attrName>style.visibility</p:attrName>
                                        </p:attrNameLst>
                                      </p:cBhvr>
                                      <p:to>
                                        <p:strVal val="visible"/>
                                      </p:to>
                                    </p:set>
                                    <p:animEffect filter="fade" transition="in">
                                      <p:cBhvr>
                                        <p:cTn dur="500" id="163"/>
                                        <p:tgtEl>
                                          <p:spTgt spid="40"/>
                                        </p:tgtEl>
                                      </p:cBhvr>
                                    </p:animEffect>
                                  </p:childTnLst>
                                </p:cTn>
                              </p:par>
                            </p:childTnLst>
                          </p:cTn>
                        </p:par>
                        <p:par>
                          <p:cTn fill="hold" id="164" nodeType="afterGroup">
                            <p:stCondLst>
                              <p:cond delay="3000"/>
                            </p:stCondLst>
                            <p:childTnLst>
                              <p:par>
                                <p:cTn fill="hold" id="165" nodeType="afterEffect" presetClass="entr" presetID="22" presetSubtype="8">
                                  <p:stCondLst>
                                    <p:cond delay="0"/>
                                  </p:stCondLst>
                                  <p:childTnLst>
                                    <p:set>
                                      <p:cBhvr>
                                        <p:cTn dur="1" fill="hold" id="166">
                                          <p:stCondLst>
                                            <p:cond delay="0"/>
                                          </p:stCondLst>
                                        </p:cTn>
                                        <p:tgtEl>
                                          <p:spTgt spid="34"/>
                                        </p:tgtEl>
                                        <p:attrNameLst>
                                          <p:attrName>style.visibility</p:attrName>
                                        </p:attrNameLst>
                                      </p:cBhvr>
                                      <p:to>
                                        <p:strVal val="visible"/>
                                      </p:to>
                                    </p:set>
                                    <p:animEffect filter="wipe(left)" transition="in">
                                      <p:cBhvr>
                                        <p:cTn dur="500" id="167"/>
                                        <p:tgtEl>
                                          <p:spTgt spid="34"/>
                                        </p:tgtEl>
                                      </p:cBhvr>
                                    </p:animEffect>
                                  </p:childTnLst>
                                </p:cTn>
                              </p:par>
                            </p:childTnLst>
                          </p:cTn>
                        </p:par>
                        <p:par>
                          <p:cTn fill="hold" id="168" nodeType="afterGroup">
                            <p:stCondLst>
                              <p:cond delay="3500"/>
                            </p:stCondLst>
                            <p:childTnLst>
                              <p:par>
                                <p:cTn fill="hold" id="169" nodeType="afterEffect" presetClass="entr" presetID="10" presetSubtype="0">
                                  <p:stCondLst>
                                    <p:cond delay="0"/>
                                  </p:stCondLst>
                                  <p:childTnLst>
                                    <p:set>
                                      <p:cBhvr>
                                        <p:cTn dur="1" fill="hold" id="170">
                                          <p:stCondLst>
                                            <p:cond delay="0"/>
                                          </p:stCondLst>
                                        </p:cTn>
                                        <p:tgtEl>
                                          <p:spTgt spid="41"/>
                                        </p:tgtEl>
                                        <p:attrNameLst>
                                          <p:attrName>style.visibility</p:attrName>
                                        </p:attrNameLst>
                                      </p:cBhvr>
                                      <p:to>
                                        <p:strVal val="visible"/>
                                      </p:to>
                                    </p:set>
                                    <p:animEffect filter="fade" transition="in">
                                      <p:cBhvr>
                                        <p:cTn dur="500" id="171"/>
                                        <p:tgtEl>
                                          <p:spTgt spid="41"/>
                                        </p:tgtEl>
                                      </p:cBhvr>
                                    </p:animEffect>
                                  </p:childTnLst>
                                </p:cTn>
                              </p:par>
                              <p:par>
                                <p:cTn fill="hold" grpId="0" id="172" nodeType="withEffect" presetClass="entr" presetID="10" presetSubtype="0">
                                  <p:stCondLst>
                                    <p:cond delay="0"/>
                                  </p:stCondLst>
                                  <p:childTnLst>
                                    <p:set>
                                      <p:cBhvr>
                                        <p:cTn dur="1" fill="hold" id="173">
                                          <p:stCondLst>
                                            <p:cond delay="0"/>
                                          </p:stCondLst>
                                        </p:cTn>
                                        <p:tgtEl>
                                          <p:spTgt spid="45"/>
                                        </p:tgtEl>
                                        <p:attrNameLst>
                                          <p:attrName>style.visibility</p:attrName>
                                        </p:attrNameLst>
                                      </p:cBhvr>
                                      <p:to>
                                        <p:strVal val="visible"/>
                                      </p:to>
                                    </p:set>
                                    <p:animEffect filter="fade" transition="in">
                                      <p:cBhvr>
                                        <p:cTn dur="500" id="174"/>
                                        <p:tgtEl>
                                          <p:spTgt spid="45"/>
                                        </p:tgtEl>
                                      </p:cBhvr>
                                    </p:animEffect>
                                  </p:childTnLst>
                                </p:cTn>
                              </p:par>
                              <p:par>
                                <p:cTn fill="hold" grpId="0" id="175" nodeType="withEffect" presetClass="entr" presetID="10" presetSubtype="0">
                                  <p:stCondLst>
                                    <p:cond delay="0"/>
                                  </p:stCondLst>
                                  <p:childTnLst>
                                    <p:set>
                                      <p:cBhvr>
                                        <p:cTn dur="1" fill="hold" id="176">
                                          <p:stCondLst>
                                            <p:cond delay="0"/>
                                          </p:stCondLst>
                                        </p:cTn>
                                        <p:tgtEl>
                                          <p:spTgt spid="46"/>
                                        </p:tgtEl>
                                        <p:attrNameLst>
                                          <p:attrName>style.visibility</p:attrName>
                                        </p:attrNameLst>
                                      </p:cBhvr>
                                      <p:to>
                                        <p:strVal val="visible"/>
                                      </p:to>
                                    </p:set>
                                    <p:animEffect filter="fade" transition="in">
                                      <p:cBhvr>
                                        <p:cTn dur="500" id="177"/>
                                        <p:tgtEl>
                                          <p:spTgt spid="46"/>
                                        </p:tgtEl>
                                      </p:cBhvr>
                                    </p:animEffect>
                                  </p:childTnLst>
                                </p:cTn>
                              </p:par>
                            </p:childTnLst>
                          </p:cTn>
                        </p:par>
                        <p:par>
                          <p:cTn fill="hold" id="178" nodeType="afterGroup">
                            <p:stCondLst>
                              <p:cond delay="4000"/>
                            </p:stCondLst>
                            <p:childTnLst>
                              <p:par>
                                <p:cTn fill="hold" grpId="0" id="179" nodeType="afterEffect" presetClass="entr" presetID="10" presetSubtype="0">
                                  <p:stCondLst>
                                    <p:cond delay="0"/>
                                  </p:stCondLst>
                                  <p:childTnLst>
                                    <p:set>
                                      <p:cBhvr>
                                        <p:cTn dur="1" fill="hold" id="180">
                                          <p:stCondLst>
                                            <p:cond delay="0"/>
                                          </p:stCondLst>
                                        </p:cTn>
                                        <p:tgtEl>
                                          <p:spTgt spid="47"/>
                                        </p:tgtEl>
                                        <p:attrNameLst>
                                          <p:attrName>style.visibility</p:attrName>
                                        </p:attrNameLst>
                                      </p:cBhvr>
                                      <p:to>
                                        <p:strVal val="visible"/>
                                      </p:to>
                                    </p:set>
                                    <p:animEffect filter="fade" transition="in">
                                      <p:cBhvr>
                                        <p:cTn dur="500" id="181"/>
                                        <p:tgtEl>
                                          <p:spTgt spid="47"/>
                                        </p:tgtEl>
                                      </p:cBhvr>
                                    </p:animEffect>
                                  </p:childTnLst>
                                </p:cTn>
                              </p:par>
                              <p:par>
                                <p:cTn fill="hold" grpId="0" id="182" nodeType="withEffect" presetClass="entr" presetID="10" presetSubtype="0">
                                  <p:stCondLst>
                                    <p:cond delay="0"/>
                                  </p:stCondLst>
                                  <p:childTnLst>
                                    <p:set>
                                      <p:cBhvr>
                                        <p:cTn dur="1" fill="hold" id="183">
                                          <p:stCondLst>
                                            <p:cond delay="0"/>
                                          </p:stCondLst>
                                        </p:cTn>
                                        <p:tgtEl>
                                          <p:spTgt spid="48"/>
                                        </p:tgtEl>
                                        <p:attrNameLst>
                                          <p:attrName>style.visibility</p:attrName>
                                        </p:attrNameLst>
                                      </p:cBhvr>
                                      <p:to>
                                        <p:strVal val="visible"/>
                                      </p:to>
                                    </p:set>
                                    <p:animEffect filter="fade" transition="in">
                                      <p:cBhvr>
                                        <p:cTn dur="500" id="184"/>
                                        <p:tgtEl>
                                          <p:spTgt spid="48"/>
                                        </p:tgtEl>
                                      </p:cBhvr>
                                    </p:animEffect>
                                  </p:childTnLst>
                                </p:cTn>
                              </p:par>
                              <p:par>
                                <p:cTn fill="hold" grpId="0" id="185" nodeType="withEffect" presetClass="entr" presetID="10" presetSubtype="0">
                                  <p:stCondLst>
                                    <p:cond delay="0"/>
                                  </p:stCondLst>
                                  <p:childTnLst>
                                    <p:set>
                                      <p:cBhvr>
                                        <p:cTn dur="1" fill="hold" id="186">
                                          <p:stCondLst>
                                            <p:cond delay="0"/>
                                          </p:stCondLst>
                                        </p:cTn>
                                        <p:tgtEl>
                                          <p:spTgt spid="49"/>
                                        </p:tgtEl>
                                        <p:attrNameLst>
                                          <p:attrName>style.visibility</p:attrName>
                                        </p:attrNameLst>
                                      </p:cBhvr>
                                      <p:to>
                                        <p:strVal val="visible"/>
                                      </p:to>
                                    </p:set>
                                    <p:animEffect filter="fade" transition="in">
                                      <p:cBhvr>
                                        <p:cTn dur="500" id="187"/>
                                        <p:tgtEl>
                                          <p:spTgt spid="49"/>
                                        </p:tgtEl>
                                      </p:cBhvr>
                                    </p:animEffect>
                                  </p:childTnLst>
                                </p:cTn>
                              </p:par>
                            </p:childTnLst>
                          </p:cTn>
                        </p:par>
                        <p:par>
                          <p:cTn fill="hold" id="188" nodeType="afterGroup">
                            <p:stCondLst>
                              <p:cond delay="4500"/>
                            </p:stCondLst>
                            <p:childTnLst>
                              <p:par>
                                <p:cTn fill="hold" id="189" nodeType="afterEffect" presetClass="entr" presetID="22" presetSubtype="8">
                                  <p:stCondLst>
                                    <p:cond delay="0"/>
                                  </p:stCondLst>
                                  <p:childTnLst>
                                    <p:set>
                                      <p:cBhvr>
                                        <p:cTn dur="1" fill="hold" id="190">
                                          <p:stCondLst>
                                            <p:cond delay="0"/>
                                          </p:stCondLst>
                                        </p:cTn>
                                        <p:tgtEl>
                                          <p:spTgt spid="33"/>
                                        </p:tgtEl>
                                        <p:attrNameLst>
                                          <p:attrName>style.visibility</p:attrName>
                                        </p:attrNameLst>
                                      </p:cBhvr>
                                      <p:to>
                                        <p:strVal val="visible"/>
                                      </p:to>
                                    </p:set>
                                    <p:animEffect filter="wipe(left)" transition="in">
                                      <p:cBhvr>
                                        <p:cTn dur="500" id="191"/>
                                        <p:tgtEl>
                                          <p:spTgt spid="33"/>
                                        </p:tgtEl>
                                      </p:cBhvr>
                                    </p:animEffect>
                                  </p:childTnLst>
                                </p:cTn>
                              </p:par>
                            </p:childTnLst>
                          </p:cTn>
                        </p:par>
                        <p:par>
                          <p:cTn fill="hold" id="192" nodeType="afterGroup">
                            <p:stCondLst>
                              <p:cond delay="5000"/>
                            </p:stCondLst>
                            <p:childTnLst>
                              <p:par>
                                <p:cTn fill="hold" id="193" nodeType="afterEffect" presetClass="entr" presetID="10" presetSubtype="0">
                                  <p:stCondLst>
                                    <p:cond delay="0"/>
                                  </p:stCondLst>
                                  <p:childTnLst>
                                    <p:set>
                                      <p:cBhvr>
                                        <p:cTn dur="1" fill="hold" id="194">
                                          <p:stCondLst>
                                            <p:cond delay="0"/>
                                          </p:stCondLst>
                                        </p:cTn>
                                        <p:tgtEl>
                                          <p:spTgt spid="50"/>
                                        </p:tgtEl>
                                        <p:attrNameLst>
                                          <p:attrName>style.visibility</p:attrName>
                                        </p:attrNameLst>
                                      </p:cBhvr>
                                      <p:to>
                                        <p:strVal val="visible"/>
                                      </p:to>
                                    </p:set>
                                    <p:animEffect filter="fade" transition="in">
                                      <p:cBhvr>
                                        <p:cTn dur="500" id="195"/>
                                        <p:tgtEl>
                                          <p:spTgt spid="50"/>
                                        </p:tgtEl>
                                      </p:cBhvr>
                                    </p:animEffect>
                                  </p:childTnLst>
                                </p:cTn>
                              </p:par>
                              <p:par>
                                <p:cTn fill="hold" grpId="0" id="196" nodeType="withEffect" presetClass="entr" presetID="10" presetSubtype="0">
                                  <p:stCondLst>
                                    <p:cond delay="0"/>
                                  </p:stCondLst>
                                  <p:childTnLst>
                                    <p:set>
                                      <p:cBhvr>
                                        <p:cTn dur="1" fill="hold" id="197">
                                          <p:stCondLst>
                                            <p:cond delay="0"/>
                                          </p:stCondLst>
                                        </p:cTn>
                                        <p:tgtEl>
                                          <p:spTgt spid="57"/>
                                        </p:tgtEl>
                                        <p:attrNameLst>
                                          <p:attrName>style.visibility</p:attrName>
                                        </p:attrNameLst>
                                      </p:cBhvr>
                                      <p:to>
                                        <p:strVal val="visible"/>
                                      </p:to>
                                    </p:set>
                                    <p:animEffect filter="fade" transition="in">
                                      <p:cBhvr>
                                        <p:cTn dur="500" id="198"/>
                                        <p:tgtEl>
                                          <p:spTgt spid="57"/>
                                        </p:tgtEl>
                                      </p:cBhvr>
                                    </p:animEffect>
                                  </p:childTnLst>
                                </p:cTn>
                              </p:par>
                              <p:par>
                                <p:cTn fill="hold" grpId="0" id="199" nodeType="withEffect" presetClass="entr" presetID="10" presetSubtype="0">
                                  <p:stCondLst>
                                    <p:cond delay="0"/>
                                  </p:stCondLst>
                                  <p:childTnLst>
                                    <p:set>
                                      <p:cBhvr>
                                        <p:cTn dur="1" fill="hold" id="200">
                                          <p:stCondLst>
                                            <p:cond delay="0"/>
                                          </p:stCondLst>
                                        </p:cTn>
                                        <p:tgtEl>
                                          <p:spTgt spid="58"/>
                                        </p:tgtEl>
                                        <p:attrNameLst>
                                          <p:attrName>style.visibility</p:attrName>
                                        </p:attrNameLst>
                                      </p:cBhvr>
                                      <p:to>
                                        <p:strVal val="visible"/>
                                      </p:to>
                                    </p:set>
                                    <p:animEffect filter="fade" transition="in">
                                      <p:cBhvr>
                                        <p:cTn dur="500" id="201"/>
                                        <p:tgtEl>
                                          <p:spTgt spid="58"/>
                                        </p:tgtEl>
                                      </p:cBhvr>
                                    </p:animEffect>
                                  </p:childTnLst>
                                </p:cTn>
                              </p:par>
                            </p:childTnLst>
                          </p:cTn>
                        </p:par>
                        <p:par>
                          <p:cTn fill="hold" id="202" nodeType="afterGroup">
                            <p:stCondLst>
                              <p:cond delay="5500"/>
                            </p:stCondLst>
                            <p:childTnLst>
                              <p:par>
                                <p:cTn fill="hold" id="203" nodeType="afterEffect" presetClass="entr" presetID="22" presetSubtype="8">
                                  <p:stCondLst>
                                    <p:cond delay="0"/>
                                  </p:stCondLst>
                                  <p:childTnLst>
                                    <p:set>
                                      <p:cBhvr>
                                        <p:cTn dur="1" fill="hold" id="204">
                                          <p:stCondLst>
                                            <p:cond delay="0"/>
                                          </p:stCondLst>
                                        </p:cTn>
                                        <p:tgtEl>
                                          <p:spTgt spid="32"/>
                                        </p:tgtEl>
                                        <p:attrNameLst>
                                          <p:attrName>style.visibility</p:attrName>
                                        </p:attrNameLst>
                                      </p:cBhvr>
                                      <p:to>
                                        <p:strVal val="visible"/>
                                      </p:to>
                                    </p:set>
                                    <p:animEffect filter="wipe(left)" transition="in">
                                      <p:cBhvr>
                                        <p:cTn dur="500" id="205"/>
                                        <p:tgtEl>
                                          <p:spTgt spid="32"/>
                                        </p:tgtEl>
                                      </p:cBhvr>
                                    </p:animEffect>
                                  </p:childTnLst>
                                </p:cTn>
                              </p:par>
                            </p:childTnLst>
                          </p:cTn>
                        </p:par>
                        <p:par>
                          <p:cTn fill="hold" id="206" nodeType="afterGroup">
                            <p:stCondLst>
                              <p:cond delay="6000"/>
                            </p:stCondLst>
                            <p:childTnLst>
                              <p:par>
                                <p:cTn fill="hold" id="207" nodeType="afterEffect" presetClass="entr" presetID="53" presetSubtype="0">
                                  <p:stCondLst>
                                    <p:cond delay="0"/>
                                  </p:stCondLst>
                                  <p:childTnLst>
                                    <p:set>
                                      <p:cBhvr>
                                        <p:cTn dur="1" fill="hold" id="208">
                                          <p:stCondLst>
                                            <p:cond delay="0"/>
                                          </p:stCondLst>
                                        </p:cTn>
                                        <p:tgtEl>
                                          <p:spTgt spid="59"/>
                                        </p:tgtEl>
                                        <p:attrNameLst>
                                          <p:attrName>style.visibility</p:attrName>
                                        </p:attrNameLst>
                                      </p:cBhvr>
                                      <p:to>
                                        <p:strVal val="visible"/>
                                      </p:to>
                                    </p:set>
                                    <p:anim calcmode="lin" valueType="num">
                                      <p:cBhvr>
                                        <p:cTn dur="500" fill="hold" id="209"/>
                                        <p:tgtEl>
                                          <p:spTgt spid="59"/>
                                        </p:tgtEl>
                                        <p:attrNameLst>
                                          <p:attrName>ppt_w</p:attrName>
                                        </p:attrNameLst>
                                      </p:cBhvr>
                                      <p:tavLst>
                                        <p:tav tm="0">
                                          <p:val>
                                            <p:fltVal val="0"/>
                                          </p:val>
                                        </p:tav>
                                        <p:tav tm="100000">
                                          <p:val>
                                            <p:strVal val="#ppt_w"/>
                                          </p:val>
                                        </p:tav>
                                      </p:tavLst>
                                    </p:anim>
                                    <p:anim calcmode="lin" valueType="num">
                                      <p:cBhvr>
                                        <p:cTn dur="500" fill="hold" id="210"/>
                                        <p:tgtEl>
                                          <p:spTgt spid="59"/>
                                        </p:tgtEl>
                                        <p:attrNameLst>
                                          <p:attrName>ppt_h</p:attrName>
                                        </p:attrNameLst>
                                      </p:cBhvr>
                                      <p:tavLst>
                                        <p:tav tm="0">
                                          <p:val>
                                            <p:fltVal val="0"/>
                                          </p:val>
                                        </p:tav>
                                        <p:tav tm="100000">
                                          <p:val>
                                            <p:strVal val="#ppt_h"/>
                                          </p:val>
                                        </p:tav>
                                      </p:tavLst>
                                    </p:anim>
                                    <p:animEffect filter="fade" transition="in">
                                      <p:cBhvr>
                                        <p:cTn dur="500" id="211"/>
                                        <p:tgtEl>
                                          <p:spTgt spid="59"/>
                                        </p:tgtEl>
                                      </p:cBhvr>
                                    </p:animEffect>
                                  </p:childTnLst>
                                </p:cTn>
                              </p:par>
                              <p:par>
                                <p:cTn fill="hold" grpId="0" id="212" nodeType="withEffect" presetClass="entr" presetID="10" presetSubtype="0">
                                  <p:stCondLst>
                                    <p:cond delay="0"/>
                                  </p:stCondLst>
                                  <p:childTnLst>
                                    <p:set>
                                      <p:cBhvr>
                                        <p:cTn dur="1" fill="hold" id="213">
                                          <p:stCondLst>
                                            <p:cond delay="0"/>
                                          </p:stCondLst>
                                        </p:cTn>
                                        <p:tgtEl>
                                          <p:spTgt spid="64"/>
                                        </p:tgtEl>
                                        <p:attrNameLst>
                                          <p:attrName>style.visibility</p:attrName>
                                        </p:attrNameLst>
                                      </p:cBhvr>
                                      <p:to>
                                        <p:strVal val="visible"/>
                                      </p:to>
                                    </p:set>
                                    <p:animEffect filter="fade" transition="in">
                                      <p:cBhvr>
                                        <p:cTn dur="500" id="214"/>
                                        <p:tgtEl>
                                          <p:spTgt spid="64"/>
                                        </p:tgtEl>
                                      </p:cBhvr>
                                    </p:animEffect>
                                  </p:childTnLst>
                                </p:cTn>
                              </p:par>
                              <p:par>
                                <p:cTn fill="hold" grpId="0" id="215" nodeType="withEffect" presetClass="entr" presetID="10" presetSubtype="0">
                                  <p:stCondLst>
                                    <p:cond delay="0"/>
                                  </p:stCondLst>
                                  <p:childTnLst>
                                    <p:set>
                                      <p:cBhvr>
                                        <p:cTn dur="1" fill="hold" id="216">
                                          <p:stCondLst>
                                            <p:cond delay="0"/>
                                          </p:stCondLst>
                                        </p:cTn>
                                        <p:tgtEl>
                                          <p:spTgt spid="65"/>
                                        </p:tgtEl>
                                        <p:attrNameLst>
                                          <p:attrName>style.visibility</p:attrName>
                                        </p:attrNameLst>
                                      </p:cBhvr>
                                      <p:to>
                                        <p:strVal val="visible"/>
                                      </p:to>
                                    </p:set>
                                    <p:animEffect filter="fade" transition="in">
                                      <p:cBhvr>
                                        <p:cTn dur="500" id="217"/>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1" spid="4"/>
      <p:bldP grpId="0" spid="5"/>
      <p:bldP grpId="1" spid="5"/>
      <p:bldP grpId="0" spid="6"/>
      <p:bldP grpId="1" spid="6"/>
      <p:bldP grpId="0" spid="7"/>
      <p:bldP grpId="1" spid="7"/>
      <p:bldP grpId="0" spid="8"/>
      <p:bldP grpId="1" spid="8"/>
      <p:bldP grpId="0" spid="9"/>
      <p:bldP grpId="1" spid="9"/>
      <p:bldP grpId="0" spid="10"/>
      <p:bldP grpId="1" spid="10"/>
      <p:bldP grpId="0" spid="11"/>
      <p:bldP grpId="1" spid="11"/>
      <p:bldP grpId="0" spid="12"/>
      <p:bldP grpId="1" spid="12"/>
      <p:bldP grpId="0" spid="13"/>
      <p:bldP grpId="1" spid="13"/>
      <p:bldP grpId="0" spid="14"/>
      <p:bldP grpId="1" spid="14"/>
      <p:bldP grpId="0" spid="15"/>
      <p:bldP grpId="1" spid="15"/>
      <p:bldP grpId="0" spid="16"/>
      <p:bldP grpId="1" spid="16"/>
      <p:bldP grpId="0" spid="17"/>
      <p:bldP grpId="1" spid="17"/>
      <p:bldP grpId="0" spid="18"/>
      <p:bldP grpId="1" spid="18"/>
      <p:bldP grpId="0" spid="19"/>
      <p:bldP grpId="1" spid="19"/>
      <p:bldP grpId="0" spid="20"/>
      <p:bldP grpId="1" spid="20"/>
      <p:bldP grpId="0" spid="21"/>
      <p:bldP grpId="1" spid="21"/>
      <p:bldP grpId="0" spid="22"/>
      <p:bldP grpId="1" spid="22"/>
      <p:bldP grpId="0" spid="23"/>
      <p:bldP grpId="1"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9"/>
      <p:bldP grpId="0" spid="40"/>
      <p:bldP grpId="0" spid="45"/>
      <p:bldP grpId="0" spid="46"/>
      <p:bldP grpId="0" spid="47"/>
      <p:bldP grpId="0" spid="48"/>
      <p:bldP grpId="0" spid="49"/>
      <p:bldP grpId="0" spid="57"/>
      <p:bldP grpId="0" spid="58"/>
      <p:bldP grpId="0" spid="64"/>
      <p:bldP grpId="0" spid="6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梯形 34"/>
          <p:cNvSpPr/>
          <p:nvPr/>
        </p:nvSpPr>
        <p:spPr>
          <a:xfrm rot="16200000">
            <a:off x="7446798" y="-451317"/>
            <a:ext cx="2291737" cy="7199871"/>
          </a:xfrm>
          <a:prstGeom prst="trapezoid">
            <a:avLst>
              <a:gd fmla="val 16935" name="adj"/>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37" name="梯形 36"/>
          <p:cNvSpPr/>
          <p:nvPr/>
        </p:nvSpPr>
        <p:spPr>
          <a:xfrm rot="5400000">
            <a:off x="1332240" y="636803"/>
            <a:ext cx="2344067" cy="5007345"/>
          </a:xfrm>
          <a:prstGeom prst="trapezoid">
            <a:avLst>
              <a:gd fmla="val 17865" name="adj"/>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26" name="文本框 1"/>
          <p:cNvSpPr txBox="1"/>
          <p:nvPr/>
        </p:nvSpPr>
        <p:spPr>
          <a:xfrm>
            <a:off x="3729679" y="1779864"/>
            <a:ext cx="1249680" cy="518160"/>
          </a:xfrm>
          <a:prstGeom prst="rect">
            <a:avLst/>
          </a:prstGeom>
          <a:noFill/>
        </p:spPr>
        <p:txBody>
          <a:bodyPr bIns="45720" lIns="91440" rIns="91440" rtlCol="0" tIns="45720" wrap="none">
            <a:spAutoFit/>
          </a:bodyPr>
          <a:lstStyle/>
          <a:p>
            <a:r>
              <a:rPr altLang="en-US" lang="zh-CN" sz="2800">
                <a:solidFill>
                  <a:srgbClr val="076655"/>
                </a:solidFill>
                <a:latin charset="-122" panose="02010609060101010101" typeface="黑体"/>
                <a:ea charset="-122" panose="02010609060101010101" typeface="黑体"/>
              </a:rPr>
              <a:t>过渡页</a:t>
            </a:r>
          </a:p>
        </p:txBody>
      </p:sp>
      <p:sp>
        <p:nvSpPr>
          <p:cNvPr id="27" name="文本框 2"/>
          <p:cNvSpPr txBox="1"/>
          <p:nvPr/>
        </p:nvSpPr>
        <p:spPr>
          <a:xfrm>
            <a:off x="3729679" y="2556164"/>
            <a:ext cx="778192" cy="375666"/>
          </a:xfrm>
          <a:prstGeom prst="rect">
            <a:avLst/>
          </a:prstGeom>
          <a:noFill/>
        </p:spPr>
        <p:txBody>
          <a:bodyPr bIns="45720" lIns="91440" rIns="91440" rtlCol="0" tIns="45720" wrap="none">
            <a:spAutoFit/>
          </a:bodyPr>
          <a:lstStyle/>
          <a:p>
            <a:r>
              <a:rPr altLang="zh-CN" b="1" lang="en-US" smtClean="0" sz="1865">
                <a:solidFill>
                  <a:schemeClr val="bg1"/>
                </a:solidFill>
                <a:latin charset="-122" panose="02010609060101010101" typeface="黑体"/>
                <a:ea charset="-122" panose="02010609060101010101" typeface="黑体"/>
              </a:rPr>
              <a:t>Part4</a:t>
            </a:r>
          </a:p>
        </p:txBody>
      </p:sp>
      <p:sp>
        <p:nvSpPr>
          <p:cNvPr id="29" name="矩形 28"/>
          <p:cNvSpPr/>
          <p:nvPr/>
        </p:nvSpPr>
        <p:spPr>
          <a:xfrm>
            <a:off x="5639398" y="2692404"/>
            <a:ext cx="1402080" cy="822960"/>
          </a:xfrm>
          <a:prstGeom prst="rect">
            <a:avLst/>
          </a:prstGeom>
        </p:spPr>
        <p:txBody>
          <a:bodyPr bIns="45720" lIns="91440" rIns="91440" tIns="45720" wrap="none">
            <a:spAutoFit/>
          </a:bodyPr>
          <a:lstStyle/>
          <a:p>
            <a:pPr algn="l"/>
            <a:r>
              <a:rPr altLang="en-US" b="1" lang="zh-CN" smtClean="0" sz="4800">
                <a:solidFill>
                  <a:schemeClr val="bg1"/>
                </a:solidFill>
                <a:latin charset="-122" panose="02010609060101010101" typeface="黑体"/>
                <a:ea charset="-122" panose="02010609060101010101" typeface="黑体"/>
              </a:rPr>
              <a:t>标题</a:t>
            </a:r>
          </a:p>
        </p:txBody>
      </p:sp>
      <p:grpSp>
        <p:nvGrpSpPr>
          <p:cNvPr id="2" name="组合 1"/>
          <p:cNvGrpSpPr/>
          <p:nvPr/>
        </p:nvGrpSpPr>
        <p:grpSpPr>
          <a:xfrm>
            <a:off x="7785607" y="2366028"/>
            <a:ext cx="1626433" cy="1533293"/>
            <a:chOff x="5838755" y="1774521"/>
            <a:chExt cx="1219825" cy="1149970"/>
          </a:xfrm>
        </p:grpSpPr>
        <p:grpSp>
          <p:nvGrpSpPr>
            <p:cNvPr id="31" name="组合 30"/>
            <p:cNvGrpSpPr/>
            <p:nvPr/>
          </p:nvGrpSpPr>
          <p:grpSpPr>
            <a:xfrm>
              <a:off x="5838755" y="1774521"/>
              <a:ext cx="1205865" cy="861437"/>
              <a:chOff x="9140243" y="2649839"/>
              <a:chExt cx="1607820" cy="1148582"/>
            </a:xfrm>
          </p:grpSpPr>
          <p:sp>
            <p:nvSpPr>
              <p:cNvPr id="32" name="矩形 31"/>
              <p:cNvSpPr/>
              <p:nvPr/>
            </p:nvSpPr>
            <p:spPr>
              <a:xfrm>
                <a:off x="9140242" y="2649839"/>
                <a:ext cx="1605280" cy="375666"/>
              </a:xfrm>
              <a:prstGeom prst="rect">
                <a:avLst/>
              </a:prstGeom>
            </p:spPr>
            <p:txBody>
              <a:bodyPr wrap="none">
                <a:spAutoFit/>
              </a:bodyPr>
              <a:lstStyle/>
              <a:p>
                <a:pPr algn="l">
                  <a:spcBef>
                    <a:spcPct val="0"/>
                  </a:spcBef>
                </a:pPr>
                <a:r>
                  <a:rPr altLang="zh-CN" kumimoji="1" lang="en-US" smtClean="0" sz="1865">
                    <a:solidFill>
                      <a:schemeClr val="bg1"/>
                    </a:solidFill>
                    <a:latin charset="-122" panose="02010609060101010101" typeface="黑体"/>
                    <a:ea charset="-122" panose="02010609060101010101" typeface="黑体"/>
                  </a:rPr>
                  <a:t>1-1 添加标题</a:t>
                </a:r>
              </a:p>
            </p:txBody>
          </p:sp>
          <p:sp>
            <p:nvSpPr>
              <p:cNvPr id="33" name="矩形 32"/>
              <p:cNvSpPr/>
              <p:nvPr/>
            </p:nvSpPr>
            <p:spPr>
              <a:xfrm>
                <a:off x="9140242" y="3037021"/>
                <a:ext cx="1605280" cy="375666"/>
              </a:xfrm>
              <a:prstGeom prst="rect">
                <a:avLst/>
              </a:prstGeom>
            </p:spPr>
            <p:txBody>
              <a:bodyPr wrap="none">
                <a:spAutoFit/>
              </a:bodyPr>
              <a:lstStyle/>
              <a:p>
                <a:pPr algn="l"/>
                <a:r>
                  <a:rPr altLang="zh-CN" lang="en-US" smtClean="0" sz="1865">
                    <a:solidFill>
                      <a:schemeClr val="bg1"/>
                    </a:solidFill>
                    <a:latin charset="-122" panose="02010609060101010101" typeface="黑体"/>
                    <a:ea charset="-122" panose="02010609060101010101" typeface="黑体"/>
                  </a:rPr>
                  <a:t>1-2 添加标题</a:t>
                </a:r>
              </a:p>
            </p:txBody>
          </p:sp>
          <p:sp>
            <p:nvSpPr>
              <p:cNvPr id="34" name="矩形 33"/>
              <p:cNvSpPr/>
              <p:nvPr/>
            </p:nvSpPr>
            <p:spPr>
              <a:xfrm>
                <a:off x="9140242" y="3429000"/>
                <a:ext cx="1605280" cy="375666"/>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1-3 添加标题</a:t>
                </a:r>
              </a:p>
            </p:txBody>
          </p:sp>
        </p:grpSp>
        <p:sp>
          <p:nvSpPr>
            <p:cNvPr id="38" name="矩形 37"/>
            <p:cNvSpPr/>
            <p:nvPr/>
          </p:nvSpPr>
          <p:spPr>
            <a:xfrm>
              <a:off x="5852715" y="2642551"/>
              <a:ext cx="1203960" cy="281750"/>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1-4 添加标题</a:t>
              </a:r>
            </a:p>
          </p:txBody>
        </p:sp>
      </p:grpSp>
      <p:pic>
        <p:nvPicPr>
          <p:cNvPr descr="9feb2405c9abfd92b 7db1a6c0b6762c9" id="3" name="图片 2"/>
          <p:cNvPicPr>
            <a:picLocks noChangeAspect="1"/>
          </p:cNvPicPr>
          <p:nvPr/>
        </p:nvPicPr>
        <p:blipFill>
          <a:blip r:embed="rId2"/>
          <a:stretch>
            <a:fillRect/>
          </a:stretch>
        </p:blipFill>
        <p:spPr>
          <a:xfrm>
            <a:off x="1429385" y="1355090"/>
            <a:ext cx="2150745" cy="216852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5"/>
                                        </p:tgtEl>
                                        <p:attrNameLst>
                                          <p:attrName>style.visibility</p:attrName>
                                        </p:attrNameLst>
                                      </p:cBhvr>
                                      <p:to>
                                        <p:strVal val="visible"/>
                                      </p:to>
                                    </p:set>
                                    <p:animEffect filter="wipe(left)" transition="in">
                                      <p:cBhvr>
                                        <p:cTn dur="500" id="11"/>
                                        <p:tgtEl>
                                          <p:spTgt spid="3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27"/>
                                        </p:tgtEl>
                                        <p:attrNameLst>
                                          <p:attrName>style.visibility</p:attrName>
                                        </p:attrNameLst>
                                      </p:cBhvr>
                                      <p:to>
                                        <p:strVal val="visible"/>
                                      </p:to>
                                    </p:set>
                                    <p:animEffect filter="randombar(horizontal)"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9"/>
                                        </p:tgtEl>
                                        <p:attrNameLst>
                                          <p:attrName>style.visibility</p:attrName>
                                        </p:attrNameLst>
                                      </p:cBhvr>
                                      <p:to>
                                        <p:strVal val="visible"/>
                                      </p:to>
                                    </p:set>
                                    <p:animEffect filter="wipe(left)" transition="in">
                                      <p:cBhvr>
                                        <p:cTn dur="500" id="23"/>
                                        <p:tgtEl>
                                          <p:spTgt spid="29"/>
                                        </p:tgtEl>
                                      </p:cBhvr>
                                    </p:animEffect>
                                  </p:childTnLst>
                                </p:cTn>
                              </p:par>
                            </p:childTnLst>
                          </p:cTn>
                        </p:par>
                        <p:par>
                          <p:cTn fill="hold" id="24" nodeType="afterGroup">
                            <p:stCondLst>
                              <p:cond delay="2500"/>
                            </p:stCondLst>
                            <p:childTnLst>
                              <p:par>
                                <p:cTn fill="hold" id="25" nodeType="afterEffect" presetClass="entr" presetID="2" presetSubtype="2">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1+#ppt_w/2"/>
                                          </p:val>
                                        </p:tav>
                                        <p:tav tm="100000">
                                          <p:val>
                                            <p:strVal val="#ppt_x"/>
                                          </p:val>
                                        </p:tav>
                                      </p:tavLst>
                                    </p:anim>
                                    <p:anim calcmode="lin" valueType="num">
                                      <p:cBhvr additive="base">
                                        <p:cTn dur="500" fill="hold" id="2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26"/>
      <p:bldP grpId="0" spid="27"/>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p:nvPr/>
        </p:nvSpPr>
        <p:spPr bwMode="auto">
          <a:xfrm>
            <a:off x="6278562" y="2704568"/>
            <a:ext cx="1431511" cy="374483"/>
          </a:xfrm>
          <a:custGeom>
            <a:gdLst>
              <a:gd fmla="*/ 1013 w 1013" name="T0"/>
              <a:gd fmla="*/ 265 h 265" name="T1"/>
              <a:gd fmla="*/ 0 w 1013" name="T2"/>
              <a:gd fmla="*/ 0 h 265" name="T3"/>
              <a:gd fmla="*/ 675 w 1013" name="T4"/>
              <a:gd fmla="*/ 241 h 265" name="T5"/>
              <a:gd fmla="*/ 1013 w 1013" name="T6"/>
              <a:gd fmla="*/ 265 h 265" name="T7"/>
            </a:gdLst>
            <a:cxnLst>
              <a:cxn ang="0">
                <a:pos x="T0" y="T1"/>
              </a:cxn>
              <a:cxn ang="0">
                <a:pos x="T2" y="T3"/>
              </a:cxn>
              <a:cxn ang="0">
                <a:pos x="T4" y="T5"/>
              </a:cxn>
              <a:cxn ang="0">
                <a:pos x="T6" y="T7"/>
              </a:cxn>
            </a:cxnLst>
            <a:rect b="b" l="0" r="r" t="0"/>
            <a:pathLst>
              <a:path h="265" w="1013">
                <a:moveTo>
                  <a:pt x="1013" y="265"/>
                </a:moveTo>
                <a:lnTo>
                  <a:pt x="0" y="0"/>
                </a:lnTo>
                <a:lnTo>
                  <a:pt x="675" y="241"/>
                </a:lnTo>
                <a:lnTo>
                  <a:pt x="1013" y="265"/>
                </a:lnTo>
                <a:close/>
              </a:path>
            </a:pathLst>
          </a:custGeom>
          <a:solidFill>
            <a:srgbClr val="076655"/>
          </a:solidFill>
          <a:ln>
            <a:noFill/>
          </a:ln>
        </p:spPr>
        <p:txBody>
          <a:bodyPr anchor="t" anchorCtr="0" bIns="45720" compatLnSpc="1" lIns="91440" numCol="1" rIns="91440" tIns="45720" vert="horz" wrap="square"/>
          <a:lstStyle/>
          <a:p>
            <a:endParaRPr lang="id-ID"/>
          </a:p>
        </p:txBody>
      </p:sp>
      <p:sp>
        <p:nvSpPr>
          <p:cNvPr id="3" name="Freeform 6"/>
          <p:cNvSpPr/>
          <p:nvPr/>
        </p:nvSpPr>
        <p:spPr bwMode="auto">
          <a:xfrm>
            <a:off x="7232430" y="3045135"/>
            <a:ext cx="477641" cy="1131925"/>
          </a:xfrm>
          <a:custGeom>
            <a:gdLst>
              <a:gd fmla="*/ 0 w 338" name="T0"/>
              <a:gd fmla="*/ 801 h 801" name="T1"/>
              <a:gd fmla="*/ 338 w 338" name="T2"/>
              <a:gd fmla="*/ 24 h 801" name="T3"/>
              <a:gd fmla="*/ 0 w 338" name="T4"/>
              <a:gd fmla="*/ 0 h 801" name="T5"/>
              <a:gd fmla="*/ 0 w 338" name="T6"/>
              <a:gd fmla="*/ 801 h 801" name="T7"/>
            </a:gdLst>
            <a:cxnLst>
              <a:cxn ang="0">
                <a:pos x="T0" y="T1"/>
              </a:cxn>
              <a:cxn ang="0">
                <a:pos x="T2" y="T3"/>
              </a:cxn>
              <a:cxn ang="0">
                <a:pos x="T4" y="T5"/>
              </a:cxn>
              <a:cxn ang="0">
                <a:pos x="T6" y="T7"/>
              </a:cxn>
            </a:cxnLst>
            <a:rect b="b" l="0" r="r" t="0"/>
            <a:pathLst>
              <a:path h="801" w="338">
                <a:moveTo>
                  <a:pt x="0" y="801"/>
                </a:moveTo>
                <a:lnTo>
                  <a:pt x="338" y="24"/>
                </a:lnTo>
                <a:lnTo>
                  <a:pt x="0" y="0"/>
                </a:lnTo>
                <a:lnTo>
                  <a:pt x="0" y="801"/>
                </a:lnTo>
                <a:close/>
              </a:path>
            </a:pathLst>
          </a:custGeom>
          <a:solidFill>
            <a:srgbClr val="BFBFBF"/>
          </a:solidFill>
          <a:ln>
            <a:noFill/>
          </a:ln>
        </p:spPr>
        <p:txBody>
          <a:bodyPr anchor="t" anchorCtr="0" bIns="45720" compatLnSpc="1" lIns="91440" numCol="1" rIns="91440" tIns="45720" vert="horz" wrap="square"/>
          <a:lstStyle/>
          <a:p>
            <a:endParaRPr lang="id-ID"/>
          </a:p>
        </p:txBody>
      </p:sp>
      <p:sp>
        <p:nvSpPr>
          <p:cNvPr id="4" name="Freeform 7"/>
          <p:cNvSpPr/>
          <p:nvPr/>
        </p:nvSpPr>
        <p:spPr bwMode="auto">
          <a:xfrm>
            <a:off x="6278560" y="2704568"/>
            <a:ext cx="953871" cy="1472492"/>
          </a:xfrm>
          <a:custGeom>
            <a:gdLst>
              <a:gd fmla="*/ 675 w 675" name="T0"/>
              <a:gd fmla="*/ 1042 h 1042" name="T1"/>
              <a:gd fmla="*/ 675 w 675" name="T2"/>
              <a:gd fmla="*/ 241 h 1042" name="T3"/>
              <a:gd fmla="*/ 0 w 675" name="T4"/>
              <a:gd fmla="*/ 0 h 1042" name="T5"/>
              <a:gd fmla="*/ 0 w 675" name="T6"/>
              <a:gd fmla="*/ 800 h 1042" name="T7"/>
              <a:gd fmla="*/ 675 w 675" name="T8"/>
              <a:gd fmla="*/ 1042 h 1042" name="T9"/>
            </a:gdLst>
            <a:cxnLst>
              <a:cxn ang="0">
                <a:pos x="T0" y="T1"/>
              </a:cxn>
              <a:cxn ang="0">
                <a:pos x="T2" y="T3"/>
              </a:cxn>
              <a:cxn ang="0">
                <a:pos x="T4" y="T5"/>
              </a:cxn>
              <a:cxn ang="0">
                <a:pos x="T6" y="T7"/>
              </a:cxn>
              <a:cxn ang="0">
                <a:pos x="T8" y="T9"/>
              </a:cxn>
            </a:cxnLst>
            <a:rect b="b" l="0" r="r" t="0"/>
            <a:pathLst>
              <a:path h="1042" w="675">
                <a:moveTo>
                  <a:pt x="675" y="1042"/>
                </a:moveTo>
                <a:lnTo>
                  <a:pt x="675" y="241"/>
                </a:lnTo>
                <a:lnTo>
                  <a:pt x="0" y="0"/>
                </a:lnTo>
                <a:lnTo>
                  <a:pt x="0" y="800"/>
                </a:lnTo>
                <a:lnTo>
                  <a:pt x="675" y="1042"/>
                </a:lnTo>
                <a:close/>
              </a:path>
            </a:pathLst>
          </a:custGeom>
          <a:solidFill>
            <a:srgbClr val="D1D1D1"/>
          </a:solidFill>
          <a:ln>
            <a:noFill/>
          </a:ln>
        </p:spPr>
        <p:txBody>
          <a:bodyPr anchor="t" anchorCtr="0" bIns="45720" compatLnSpc="1" lIns="91440" numCol="1" rIns="91440" tIns="45720" vert="horz" wrap="square"/>
          <a:lstStyle/>
          <a:p>
            <a:endParaRPr lang="id-ID"/>
          </a:p>
        </p:txBody>
      </p:sp>
      <p:sp>
        <p:nvSpPr>
          <p:cNvPr id="5" name="Freeform 9"/>
          <p:cNvSpPr/>
          <p:nvPr/>
        </p:nvSpPr>
        <p:spPr bwMode="auto">
          <a:xfrm>
            <a:off x="3894592" y="2704568"/>
            <a:ext cx="1430099" cy="374483"/>
          </a:xfrm>
          <a:custGeom>
            <a:gdLst>
              <a:gd fmla="*/ 0 w 1012" name="T0"/>
              <a:gd fmla="*/ 265 h 265" name="T1"/>
              <a:gd fmla="*/ 1012 w 1012" name="T2"/>
              <a:gd fmla="*/ 0 h 265" name="T3"/>
              <a:gd fmla="*/ 337 w 1012" name="T4"/>
              <a:gd fmla="*/ 241 h 265" name="T5"/>
              <a:gd fmla="*/ 0 w 1012" name="T6"/>
              <a:gd fmla="*/ 265 h 265" name="T7"/>
            </a:gdLst>
            <a:cxnLst>
              <a:cxn ang="0">
                <a:pos x="T0" y="T1"/>
              </a:cxn>
              <a:cxn ang="0">
                <a:pos x="T2" y="T3"/>
              </a:cxn>
              <a:cxn ang="0">
                <a:pos x="T4" y="T5"/>
              </a:cxn>
              <a:cxn ang="0">
                <a:pos x="T6" y="T7"/>
              </a:cxn>
            </a:cxnLst>
            <a:rect b="b" l="0" r="r" t="0"/>
            <a:pathLst>
              <a:path h="265" w="1012">
                <a:moveTo>
                  <a:pt x="0" y="265"/>
                </a:moveTo>
                <a:lnTo>
                  <a:pt x="1012" y="0"/>
                </a:lnTo>
                <a:lnTo>
                  <a:pt x="337" y="241"/>
                </a:lnTo>
                <a:lnTo>
                  <a:pt x="0" y="265"/>
                </a:lnTo>
                <a:close/>
              </a:path>
            </a:pathLst>
          </a:custGeom>
          <a:solidFill>
            <a:srgbClr val="076655"/>
          </a:solidFill>
          <a:ln>
            <a:noFill/>
          </a:ln>
        </p:spPr>
        <p:txBody>
          <a:bodyPr anchor="t" anchorCtr="0" bIns="45720" compatLnSpc="1" lIns="91440" numCol="1" rIns="91440" tIns="45720" vert="horz" wrap="square"/>
          <a:lstStyle/>
          <a:p>
            <a:endParaRPr lang="id-ID"/>
          </a:p>
        </p:txBody>
      </p:sp>
      <p:sp>
        <p:nvSpPr>
          <p:cNvPr id="6" name="Freeform 10"/>
          <p:cNvSpPr/>
          <p:nvPr/>
        </p:nvSpPr>
        <p:spPr bwMode="auto">
          <a:xfrm>
            <a:off x="3894592" y="3045135"/>
            <a:ext cx="476229" cy="1131925"/>
          </a:xfrm>
          <a:custGeom>
            <a:gdLst>
              <a:gd fmla="*/ 337 w 337" name="T0"/>
              <a:gd fmla="*/ 801 h 801" name="T1"/>
              <a:gd fmla="*/ 0 w 337" name="T2"/>
              <a:gd fmla="*/ 24 h 801" name="T3"/>
              <a:gd fmla="*/ 337 w 337" name="T4"/>
              <a:gd fmla="*/ 0 h 801" name="T5"/>
              <a:gd fmla="*/ 337 w 337" name="T6"/>
              <a:gd fmla="*/ 801 h 801" name="T7"/>
            </a:gdLst>
            <a:cxnLst>
              <a:cxn ang="0">
                <a:pos x="T0" y="T1"/>
              </a:cxn>
              <a:cxn ang="0">
                <a:pos x="T2" y="T3"/>
              </a:cxn>
              <a:cxn ang="0">
                <a:pos x="T4" y="T5"/>
              </a:cxn>
              <a:cxn ang="0">
                <a:pos x="T6" y="T7"/>
              </a:cxn>
            </a:cxnLst>
            <a:rect b="b" l="0" r="r" t="0"/>
            <a:pathLst>
              <a:path h="801" w="337">
                <a:moveTo>
                  <a:pt x="337" y="801"/>
                </a:moveTo>
                <a:lnTo>
                  <a:pt x="0" y="24"/>
                </a:lnTo>
                <a:lnTo>
                  <a:pt x="337" y="0"/>
                </a:lnTo>
                <a:lnTo>
                  <a:pt x="337" y="801"/>
                </a:lnTo>
                <a:close/>
              </a:path>
            </a:pathLst>
          </a:custGeom>
          <a:solidFill>
            <a:srgbClr val="7F7F7F"/>
          </a:solidFill>
          <a:ln>
            <a:noFill/>
          </a:ln>
        </p:spPr>
        <p:txBody>
          <a:bodyPr anchor="t" anchorCtr="0" bIns="45720" compatLnSpc="1" lIns="91440" numCol="1" rIns="91440" tIns="45720" vert="horz" wrap="square"/>
          <a:lstStyle/>
          <a:p>
            <a:endParaRPr lang="id-ID"/>
          </a:p>
        </p:txBody>
      </p:sp>
      <p:sp>
        <p:nvSpPr>
          <p:cNvPr id="7" name="Freeform 11"/>
          <p:cNvSpPr/>
          <p:nvPr/>
        </p:nvSpPr>
        <p:spPr bwMode="auto">
          <a:xfrm>
            <a:off x="4370822" y="2704568"/>
            <a:ext cx="953871" cy="1472492"/>
          </a:xfrm>
          <a:custGeom>
            <a:gdLst>
              <a:gd fmla="*/ 0 w 675" name="T0"/>
              <a:gd fmla="*/ 1042 h 1042" name="T1"/>
              <a:gd fmla="*/ 0 w 675" name="T2"/>
              <a:gd fmla="*/ 241 h 1042" name="T3"/>
              <a:gd fmla="*/ 675 w 675" name="T4"/>
              <a:gd fmla="*/ 0 h 1042" name="T5"/>
              <a:gd fmla="*/ 675 w 675" name="T6"/>
              <a:gd fmla="*/ 800 h 1042" name="T7"/>
              <a:gd fmla="*/ 0 w 675" name="T8"/>
              <a:gd fmla="*/ 1042 h 1042" name="T9"/>
            </a:gdLst>
            <a:cxnLst>
              <a:cxn ang="0">
                <a:pos x="T0" y="T1"/>
              </a:cxn>
              <a:cxn ang="0">
                <a:pos x="T2" y="T3"/>
              </a:cxn>
              <a:cxn ang="0">
                <a:pos x="T4" y="T5"/>
              </a:cxn>
              <a:cxn ang="0">
                <a:pos x="T6" y="T7"/>
              </a:cxn>
              <a:cxn ang="0">
                <a:pos x="T8" y="T9"/>
              </a:cxn>
            </a:cxnLst>
            <a:rect b="b" l="0" r="r" t="0"/>
            <a:pathLst>
              <a:path h="1042" w="675">
                <a:moveTo>
                  <a:pt x="0" y="1042"/>
                </a:moveTo>
                <a:lnTo>
                  <a:pt x="0" y="241"/>
                </a:lnTo>
                <a:lnTo>
                  <a:pt x="675" y="0"/>
                </a:lnTo>
                <a:lnTo>
                  <a:pt x="675" y="800"/>
                </a:lnTo>
                <a:lnTo>
                  <a:pt x="0" y="1042"/>
                </a:lnTo>
                <a:close/>
              </a:path>
            </a:pathLst>
          </a:custGeom>
          <a:solidFill>
            <a:srgbClr val="A6A6A6"/>
          </a:solidFill>
          <a:ln>
            <a:noFill/>
          </a:ln>
        </p:spPr>
        <p:txBody>
          <a:bodyPr anchor="t" anchorCtr="0" bIns="45720" compatLnSpc="1" lIns="91440" numCol="1" rIns="91440" tIns="45720" vert="horz" wrap="square"/>
          <a:lstStyle/>
          <a:p>
            <a:endParaRPr lang="id-ID"/>
          </a:p>
        </p:txBody>
      </p:sp>
      <p:sp>
        <p:nvSpPr>
          <p:cNvPr id="8" name="Freeform 13"/>
          <p:cNvSpPr/>
          <p:nvPr/>
        </p:nvSpPr>
        <p:spPr bwMode="auto">
          <a:xfrm>
            <a:off x="4848463" y="4537409"/>
            <a:ext cx="1907739" cy="686787"/>
          </a:xfrm>
          <a:custGeom>
            <a:gdLst>
              <a:gd fmla="*/ 675 w 1350" name="T0"/>
              <a:gd fmla="*/ 486 h 486" name="T1"/>
              <a:gd fmla="*/ 0 w 1350" name="T2"/>
              <a:gd fmla="*/ 242 h 486" name="T3"/>
              <a:gd fmla="*/ 675 w 1350" name="T4"/>
              <a:gd fmla="*/ 0 h 486" name="T5"/>
              <a:gd fmla="*/ 1350 w 1350" name="T6"/>
              <a:gd fmla="*/ 242 h 486" name="T7"/>
              <a:gd fmla="*/ 675 w 1350" name="T8"/>
              <a:gd fmla="*/ 486 h 486" name="T9"/>
            </a:gdLst>
            <a:cxnLst>
              <a:cxn ang="0">
                <a:pos x="T0" y="T1"/>
              </a:cxn>
              <a:cxn ang="0">
                <a:pos x="T2" y="T3"/>
              </a:cxn>
              <a:cxn ang="0">
                <a:pos x="T4" y="T5"/>
              </a:cxn>
              <a:cxn ang="0">
                <a:pos x="T6" y="T7"/>
              </a:cxn>
              <a:cxn ang="0">
                <a:pos x="T8" y="T9"/>
              </a:cxn>
            </a:cxnLst>
            <a:rect b="b" l="0" r="r" t="0"/>
            <a:pathLst>
              <a:path h="486" w="1350">
                <a:moveTo>
                  <a:pt x="675" y="486"/>
                </a:moveTo>
                <a:lnTo>
                  <a:pt x="0" y="242"/>
                </a:lnTo>
                <a:lnTo>
                  <a:pt x="675" y="0"/>
                </a:lnTo>
                <a:lnTo>
                  <a:pt x="1350" y="242"/>
                </a:lnTo>
                <a:lnTo>
                  <a:pt x="675" y="486"/>
                </a:lnTo>
                <a:close/>
              </a:path>
            </a:pathLst>
          </a:custGeom>
          <a:solidFill>
            <a:schemeClr val="bg1">
              <a:lumMod val="65000"/>
            </a:schemeClr>
          </a:solidFill>
          <a:ln>
            <a:noFill/>
          </a:ln>
        </p:spPr>
        <p:txBody>
          <a:bodyPr anchor="t" anchorCtr="0" bIns="45720" compatLnSpc="1" lIns="91440" numCol="1" rIns="91440" tIns="45720" vert="horz" wrap="square"/>
          <a:lstStyle/>
          <a:p>
            <a:endParaRPr lang="id-ID"/>
          </a:p>
        </p:txBody>
      </p:sp>
      <p:sp>
        <p:nvSpPr>
          <p:cNvPr id="9" name="Freeform 15"/>
          <p:cNvSpPr/>
          <p:nvPr/>
        </p:nvSpPr>
        <p:spPr bwMode="auto">
          <a:xfrm>
            <a:off x="5802331" y="4879391"/>
            <a:ext cx="953871" cy="1170080"/>
          </a:xfrm>
          <a:custGeom>
            <a:gdLst>
              <a:gd fmla="*/ 0 w 675" name="T0"/>
              <a:gd fmla="*/ 828 h 828" name="T1"/>
              <a:gd fmla="*/ 0 w 675" name="T2"/>
              <a:gd fmla="*/ 244 h 828" name="T3"/>
              <a:gd fmla="*/ 675 w 675" name="T4"/>
              <a:gd fmla="*/ 0 h 828" name="T5"/>
              <a:gd fmla="*/ 0 w 675" name="T6"/>
              <a:gd fmla="*/ 828 h 828" name="T7"/>
            </a:gdLst>
            <a:cxnLst>
              <a:cxn ang="0">
                <a:pos x="T0" y="T1"/>
              </a:cxn>
              <a:cxn ang="0">
                <a:pos x="T2" y="T3"/>
              </a:cxn>
              <a:cxn ang="0">
                <a:pos x="T4" y="T5"/>
              </a:cxn>
              <a:cxn ang="0">
                <a:pos x="T6" y="T7"/>
              </a:cxn>
            </a:cxnLst>
            <a:rect b="b" l="0" r="r" t="0"/>
            <a:pathLst>
              <a:path h="826" w="675">
                <a:moveTo>
                  <a:pt x="0" y="828"/>
                </a:moveTo>
                <a:lnTo>
                  <a:pt x="0" y="244"/>
                </a:lnTo>
                <a:lnTo>
                  <a:pt x="675" y="0"/>
                </a:lnTo>
                <a:lnTo>
                  <a:pt x="0" y="828"/>
                </a:lnTo>
                <a:close/>
              </a:path>
            </a:pathLst>
          </a:custGeom>
          <a:solidFill>
            <a:srgbClr val="076655"/>
          </a:solidFill>
          <a:ln>
            <a:noFill/>
          </a:ln>
        </p:spPr>
        <p:txBody>
          <a:bodyPr anchor="t" anchorCtr="0" bIns="45720" compatLnSpc="1" lIns="91440" numCol="1" rIns="91440" tIns="45720" vert="horz" wrap="square"/>
          <a:lstStyle/>
          <a:p>
            <a:endParaRPr lang="id-ID"/>
          </a:p>
        </p:txBody>
      </p:sp>
      <p:sp>
        <p:nvSpPr>
          <p:cNvPr id="10" name="Freeform 16"/>
          <p:cNvSpPr/>
          <p:nvPr/>
        </p:nvSpPr>
        <p:spPr bwMode="auto">
          <a:xfrm>
            <a:off x="4848462" y="4879391"/>
            <a:ext cx="953871" cy="1170080"/>
          </a:xfrm>
          <a:custGeom>
            <a:gdLst>
              <a:gd fmla="*/ 675 w 675" name="T0"/>
              <a:gd fmla="*/ 828 h 828" name="T1"/>
              <a:gd fmla="*/ 675 w 675" name="T2"/>
              <a:gd fmla="*/ 244 h 828" name="T3"/>
              <a:gd fmla="*/ 0 w 675" name="T4"/>
              <a:gd fmla="*/ 0 h 828" name="T5"/>
              <a:gd fmla="*/ 675 w 675" name="T6"/>
              <a:gd fmla="*/ 828 h 828" name="T7"/>
            </a:gdLst>
            <a:cxnLst>
              <a:cxn ang="0">
                <a:pos x="T0" y="T1"/>
              </a:cxn>
              <a:cxn ang="0">
                <a:pos x="T2" y="T3"/>
              </a:cxn>
              <a:cxn ang="0">
                <a:pos x="T4" y="T5"/>
              </a:cxn>
              <a:cxn ang="0">
                <a:pos x="T6" y="T7"/>
              </a:cxn>
            </a:cxnLst>
            <a:rect b="b" l="0" r="r" t="0"/>
            <a:pathLst>
              <a:path h="826" w="675">
                <a:moveTo>
                  <a:pt x="675" y="828"/>
                </a:moveTo>
                <a:lnTo>
                  <a:pt x="675" y="244"/>
                </a:lnTo>
                <a:lnTo>
                  <a:pt x="0" y="0"/>
                </a:lnTo>
                <a:lnTo>
                  <a:pt x="675" y="828"/>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p>
        </p:txBody>
      </p:sp>
      <p:sp>
        <p:nvSpPr>
          <p:cNvPr id="11" name="Freeform 17"/>
          <p:cNvSpPr/>
          <p:nvPr/>
        </p:nvSpPr>
        <p:spPr bwMode="auto">
          <a:xfrm>
            <a:off x="5802331" y="3218951"/>
            <a:ext cx="953871" cy="1472492"/>
          </a:xfrm>
          <a:custGeom>
            <a:gdLst>
              <a:gd fmla="*/ 0 w 675" name="T0"/>
              <a:gd fmla="*/ 242 h 1042" name="T1"/>
              <a:gd fmla="*/ 0 w 675" name="T2"/>
              <a:gd fmla="*/ 1042 h 1042" name="T3"/>
              <a:gd fmla="*/ 675 w 675" name="T4"/>
              <a:gd fmla="*/ 801 h 1042" name="T5"/>
              <a:gd fmla="*/ 675 w 675" name="T6"/>
              <a:gd fmla="*/ 0 h 1042" name="T7"/>
              <a:gd fmla="*/ 0 w 675" name="T8"/>
              <a:gd fmla="*/ 242 h 1042" name="T9"/>
            </a:gdLst>
            <a:cxnLst>
              <a:cxn ang="0">
                <a:pos x="T0" y="T1"/>
              </a:cxn>
              <a:cxn ang="0">
                <a:pos x="T2" y="T3"/>
              </a:cxn>
              <a:cxn ang="0">
                <a:pos x="T4" y="T5"/>
              </a:cxn>
              <a:cxn ang="0">
                <a:pos x="T6" y="T7"/>
              </a:cxn>
              <a:cxn ang="0">
                <a:pos x="T8" y="T9"/>
              </a:cxn>
            </a:cxnLst>
            <a:rect b="b" l="0" r="r" t="0"/>
            <a:pathLst>
              <a:path h="1042" w="675">
                <a:moveTo>
                  <a:pt x="0" y="242"/>
                </a:moveTo>
                <a:lnTo>
                  <a:pt x="0" y="1042"/>
                </a:lnTo>
                <a:lnTo>
                  <a:pt x="675" y="801"/>
                </a:lnTo>
                <a:lnTo>
                  <a:pt x="675" y="0"/>
                </a:lnTo>
                <a:lnTo>
                  <a:pt x="0" y="242"/>
                </a:lnTo>
                <a:close/>
              </a:path>
            </a:pathLst>
          </a:custGeom>
          <a:solidFill>
            <a:srgbClr val="076655"/>
          </a:solidFill>
          <a:ln>
            <a:noFill/>
          </a:ln>
        </p:spPr>
        <p:txBody>
          <a:bodyPr anchor="t" anchorCtr="0" bIns="45720" compatLnSpc="1" lIns="91440" numCol="1" rIns="91440" tIns="45720" vert="horz" wrap="square"/>
          <a:lstStyle/>
          <a:p>
            <a:endParaRPr lang="id-ID"/>
          </a:p>
        </p:txBody>
      </p:sp>
      <p:sp>
        <p:nvSpPr>
          <p:cNvPr id="12" name="Freeform 19"/>
          <p:cNvSpPr/>
          <p:nvPr/>
        </p:nvSpPr>
        <p:spPr bwMode="auto">
          <a:xfrm>
            <a:off x="4848463" y="2878384"/>
            <a:ext cx="1907739" cy="682547"/>
          </a:xfrm>
          <a:custGeom>
            <a:gdLst>
              <a:gd fmla="*/ 675 w 1350" name="T0"/>
              <a:gd fmla="*/ 0 h 483" name="T1"/>
              <a:gd fmla="*/ 0 w 1350" name="T2"/>
              <a:gd fmla="*/ 241 h 483" name="T3"/>
              <a:gd fmla="*/ 675 w 1350" name="T4"/>
              <a:gd fmla="*/ 483 h 483" name="T5"/>
              <a:gd fmla="*/ 1350 w 1350" name="T6"/>
              <a:gd fmla="*/ 241 h 483" name="T7"/>
              <a:gd fmla="*/ 675 w 1350" name="T8"/>
              <a:gd fmla="*/ 0 h 483" name="T9"/>
            </a:gdLst>
            <a:cxnLst>
              <a:cxn ang="0">
                <a:pos x="T0" y="T1"/>
              </a:cxn>
              <a:cxn ang="0">
                <a:pos x="T2" y="T3"/>
              </a:cxn>
              <a:cxn ang="0">
                <a:pos x="T4" y="T5"/>
              </a:cxn>
              <a:cxn ang="0">
                <a:pos x="T6" y="T7"/>
              </a:cxn>
              <a:cxn ang="0">
                <a:pos x="T8" y="T9"/>
              </a:cxn>
            </a:cxnLst>
            <a:rect b="b" l="0" r="r" t="0"/>
            <a:pathLst>
              <a:path h="482" w="1350">
                <a:moveTo>
                  <a:pt x="675" y="0"/>
                </a:moveTo>
                <a:lnTo>
                  <a:pt x="0" y="241"/>
                </a:lnTo>
                <a:lnTo>
                  <a:pt x="675" y="483"/>
                </a:lnTo>
                <a:lnTo>
                  <a:pt x="1350" y="241"/>
                </a:lnTo>
                <a:lnTo>
                  <a:pt x="675" y="0"/>
                </a:lnTo>
                <a:close/>
              </a:path>
            </a:pathLst>
          </a:custGeom>
          <a:solidFill>
            <a:schemeClr val="bg1">
              <a:lumMod val="85000"/>
            </a:schemeClr>
          </a:solidFill>
          <a:ln>
            <a:noFill/>
          </a:ln>
        </p:spPr>
        <p:txBody>
          <a:bodyPr anchor="t" anchorCtr="0" bIns="45720" compatLnSpc="1" lIns="91440" numCol="1" rIns="91440" tIns="45720" vert="horz" wrap="square"/>
          <a:lstStyle/>
          <a:p>
            <a:endParaRPr lang="id-ID"/>
          </a:p>
        </p:txBody>
      </p:sp>
      <p:sp>
        <p:nvSpPr>
          <p:cNvPr id="13" name="Freeform 21"/>
          <p:cNvSpPr/>
          <p:nvPr/>
        </p:nvSpPr>
        <p:spPr bwMode="auto">
          <a:xfrm>
            <a:off x="4848462" y="3218951"/>
            <a:ext cx="953871" cy="1472492"/>
          </a:xfrm>
          <a:custGeom>
            <a:gdLst>
              <a:gd fmla="*/ 0 w 675" name="T0"/>
              <a:gd fmla="*/ 0 h 1042" name="T1"/>
              <a:gd fmla="*/ 0 w 675" name="T2"/>
              <a:gd fmla="*/ 801 h 1042" name="T3"/>
              <a:gd fmla="*/ 675 w 675" name="T4"/>
              <a:gd fmla="*/ 1042 h 1042" name="T5"/>
              <a:gd fmla="*/ 675 w 675" name="T6"/>
              <a:gd fmla="*/ 242 h 1042" name="T7"/>
              <a:gd fmla="*/ 0 w 675" name="T8"/>
              <a:gd fmla="*/ 0 h 1042" name="T9"/>
            </a:gdLst>
            <a:cxnLst>
              <a:cxn ang="0">
                <a:pos x="T0" y="T1"/>
              </a:cxn>
              <a:cxn ang="0">
                <a:pos x="T2" y="T3"/>
              </a:cxn>
              <a:cxn ang="0">
                <a:pos x="T4" y="T5"/>
              </a:cxn>
              <a:cxn ang="0">
                <a:pos x="T6" y="T7"/>
              </a:cxn>
              <a:cxn ang="0">
                <a:pos x="T8" y="T9"/>
              </a:cxn>
            </a:cxnLst>
            <a:rect b="b" l="0" r="r" t="0"/>
            <a:pathLst>
              <a:path h="1042" w="675">
                <a:moveTo>
                  <a:pt x="0" y="0"/>
                </a:moveTo>
                <a:lnTo>
                  <a:pt x="0" y="801"/>
                </a:lnTo>
                <a:lnTo>
                  <a:pt x="675" y="1042"/>
                </a:lnTo>
                <a:lnTo>
                  <a:pt x="675" y="242"/>
                </a:lnTo>
                <a:lnTo>
                  <a:pt x="0" y="0"/>
                </a:lnTo>
                <a:close/>
              </a:path>
            </a:pathLst>
          </a:custGeom>
          <a:solidFill>
            <a:schemeClr val="bg1">
              <a:lumMod val="75000"/>
            </a:schemeClr>
          </a:solidFill>
          <a:ln>
            <a:noFill/>
          </a:ln>
        </p:spPr>
        <p:txBody>
          <a:bodyPr anchor="t" anchorCtr="0" bIns="45720" compatLnSpc="1" lIns="91440" numCol="1" rIns="91440" tIns="45720" vert="horz" wrap="square"/>
          <a:lstStyle/>
          <a:p>
            <a:endParaRPr lang="id-ID"/>
          </a:p>
        </p:txBody>
      </p:sp>
      <p:sp>
        <p:nvSpPr>
          <p:cNvPr id="14" name="Freeform 45"/>
          <p:cNvSpPr/>
          <p:nvPr/>
        </p:nvSpPr>
        <p:spPr bwMode="auto">
          <a:xfrm>
            <a:off x="5802331" y="1537313"/>
            <a:ext cx="953871" cy="1514887"/>
          </a:xfrm>
          <a:custGeom>
            <a:gdLst>
              <a:gd fmla="*/ 0 w 675" name="T0"/>
              <a:gd fmla="*/ 0 h 1072" name="T1"/>
              <a:gd fmla="*/ 0 w 675" name="T2"/>
              <a:gd fmla="*/ 1072 h 1072" name="T3"/>
              <a:gd fmla="*/ 675 w 675" name="T4"/>
              <a:gd fmla="*/ 828 h 1072" name="T5"/>
              <a:gd fmla="*/ 0 w 675" name="T6"/>
              <a:gd fmla="*/ 0 h 1072" name="T7"/>
            </a:gdLst>
            <a:cxnLst>
              <a:cxn ang="0">
                <a:pos x="T0" y="T1"/>
              </a:cxn>
              <a:cxn ang="0">
                <a:pos x="T2" y="T3"/>
              </a:cxn>
              <a:cxn ang="0">
                <a:pos x="T4" y="T5"/>
              </a:cxn>
              <a:cxn ang="0">
                <a:pos x="T6" y="T7"/>
              </a:cxn>
            </a:cxnLst>
            <a:rect b="b" l="0" r="r" t="0"/>
            <a:pathLst>
              <a:path h="1072" w="675">
                <a:moveTo>
                  <a:pt x="0" y="0"/>
                </a:moveTo>
                <a:lnTo>
                  <a:pt x="0" y="1072"/>
                </a:lnTo>
                <a:lnTo>
                  <a:pt x="675" y="828"/>
                </a:lnTo>
                <a:lnTo>
                  <a:pt x="0" y="0"/>
                </a:lnTo>
                <a:close/>
              </a:path>
            </a:pathLst>
          </a:custGeom>
          <a:solidFill>
            <a:srgbClr val="076655"/>
          </a:solidFill>
          <a:ln>
            <a:noFill/>
          </a:ln>
        </p:spPr>
        <p:txBody>
          <a:bodyPr anchor="t" anchorCtr="0" bIns="45720" compatLnSpc="1" lIns="91440" numCol="1" rIns="91440" tIns="45720" vert="horz" wrap="square"/>
          <a:lstStyle/>
          <a:p>
            <a:endParaRPr lang="id-ID"/>
          </a:p>
        </p:txBody>
      </p:sp>
      <p:sp>
        <p:nvSpPr>
          <p:cNvPr id="15" name="Freeform 46"/>
          <p:cNvSpPr/>
          <p:nvPr/>
        </p:nvSpPr>
        <p:spPr bwMode="auto">
          <a:xfrm>
            <a:off x="4848462" y="1537313"/>
            <a:ext cx="953871" cy="1514887"/>
          </a:xfrm>
          <a:custGeom>
            <a:gdLst>
              <a:gd fmla="*/ 675 w 675" name="T0"/>
              <a:gd fmla="*/ 0 h 1072" name="T1"/>
              <a:gd fmla="*/ 675 w 675" name="T2"/>
              <a:gd fmla="*/ 1072 h 1072" name="T3"/>
              <a:gd fmla="*/ 0 w 675" name="T4"/>
              <a:gd fmla="*/ 828 h 1072" name="T5"/>
              <a:gd fmla="*/ 675 w 675" name="T6"/>
              <a:gd fmla="*/ 0 h 1072" name="T7"/>
            </a:gdLst>
            <a:cxnLst>
              <a:cxn ang="0">
                <a:pos x="T0" y="T1"/>
              </a:cxn>
              <a:cxn ang="0">
                <a:pos x="T2" y="T3"/>
              </a:cxn>
              <a:cxn ang="0">
                <a:pos x="T4" y="T5"/>
              </a:cxn>
              <a:cxn ang="0">
                <a:pos x="T6" y="T7"/>
              </a:cxn>
            </a:cxnLst>
            <a:rect b="b" l="0" r="r" t="0"/>
            <a:pathLst>
              <a:path h="1072" w="675">
                <a:moveTo>
                  <a:pt x="675" y="0"/>
                </a:moveTo>
                <a:lnTo>
                  <a:pt x="675" y="1072"/>
                </a:lnTo>
                <a:lnTo>
                  <a:pt x="0" y="828"/>
                </a:lnTo>
                <a:lnTo>
                  <a:pt x="675" y="0"/>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p>
        </p:txBody>
      </p:sp>
      <p:sp>
        <p:nvSpPr>
          <p:cNvPr id="16" name="Freeform 47"/>
          <p:cNvSpPr/>
          <p:nvPr/>
        </p:nvSpPr>
        <p:spPr bwMode="auto">
          <a:xfrm>
            <a:off x="3918616" y="3748879"/>
            <a:ext cx="1432924" cy="1130512"/>
          </a:xfrm>
          <a:custGeom>
            <a:gdLst>
              <a:gd fmla="*/ 0 w 1014" name="T0"/>
              <a:gd fmla="*/ 535 h 800" name="T1"/>
              <a:gd fmla="*/ 1014 w 1014" name="T2"/>
              <a:gd fmla="*/ 800 h 800" name="T3"/>
              <a:gd fmla="*/ 1014 w 1014" name="T4"/>
              <a:gd fmla="*/ 0 h 800" name="T5"/>
              <a:gd fmla="*/ 0 w 1014" name="T6"/>
              <a:gd fmla="*/ 535 h 800" name="T7"/>
            </a:gdLst>
            <a:cxnLst>
              <a:cxn ang="0">
                <a:pos x="T0" y="T1"/>
              </a:cxn>
              <a:cxn ang="0">
                <a:pos x="T2" y="T3"/>
              </a:cxn>
              <a:cxn ang="0">
                <a:pos x="T4" y="T5"/>
              </a:cxn>
              <a:cxn ang="0">
                <a:pos x="T6" y="T7"/>
              </a:cxn>
            </a:cxnLst>
            <a:rect b="b" l="0" r="r" t="0"/>
            <a:pathLst>
              <a:path h="800" w="1014">
                <a:moveTo>
                  <a:pt x="0" y="535"/>
                </a:moveTo>
                <a:lnTo>
                  <a:pt x="1014" y="800"/>
                </a:lnTo>
                <a:lnTo>
                  <a:pt x="1014" y="0"/>
                </a:lnTo>
                <a:lnTo>
                  <a:pt x="0" y="535"/>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p>
        </p:txBody>
      </p:sp>
      <p:sp>
        <p:nvSpPr>
          <p:cNvPr id="17" name="Freeform 48"/>
          <p:cNvSpPr/>
          <p:nvPr/>
        </p:nvSpPr>
        <p:spPr bwMode="auto">
          <a:xfrm>
            <a:off x="3918616" y="3406899"/>
            <a:ext cx="1432924" cy="1098009"/>
          </a:xfrm>
          <a:custGeom>
            <a:gdLst>
              <a:gd fmla="*/ 339 w 1014" name="T0"/>
              <a:gd fmla="*/ 0 h 777" name="T1"/>
              <a:gd fmla="*/ 0 w 1014" name="T2"/>
              <a:gd fmla="*/ 777 h 777" name="T3"/>
              <a:gd fmla="*/ 1014 w 1014" name="T4"/>
              <a:gd fmla="*/ 242 h 777" name="T5"/>
              <a:gd fmla="*/ 339 w 1014" name="T6"/>
              <a:gd fmla="*/ 0 h 777" name="T7"/>
            </a:gdLst>
            <a:cxnLst>
              <a:cxn ang="0">
                <a:pos x="T0" y="T1"/>
              </a:cxn>
              <a:cxn ang="0">
                <a:pos x="T2" y="T3"/>
              </a:cxn>
              <a:cxn ang="0">
                <a:pos x="T4" y="T5"/>
              </a:cxn>
              <a:cxn ang="0">
                <a:pos x="T6" y="T7"/>
              </a:cxn>
            </a:cxnLst>
            <a:rect b="b" l="0" r="r" t="0"/>
            <a:pathLst>
              <a:path h="777" w="1014">
                <a:moveTo>
                  <a:pt x="339" y="0"/>
                </a:moveTo>
                <a:lnTo>
                  <a:pt x="0" y="777"/>
                </a:lnTo>
                <a:lnTo>
                  <a:pt x="1014" y="242"/>
                </a:lnTo>
                <a:lnTo>
                  <a:pt x="339" y="0"/>
                </a:lnTo>
                <a:close/>
              </a:path>
            </a:pathLst>
          </a:custGeom>
          <a:solidFill>
            <a:srgbClr val="076655"/>
          </a:solidFill>
          <a:ln>
            <a:noFill/>
          </a:ln>
        </p:spPr>
        <p:txBody>
          <a:bodyPr anchor="t" anchorCtr="0" bIns="45720" compatLnSpc="1" lIns="91440" numCol="1" rIns="91440" tIns="45720" vert="horz" wrap="square"/>
          <a:lstStyle/>
          <a:p>
            <a:endParaRPr lang="id-ID"/>
          </a:p>
        </p:txBody>
      </p:sp>
      <p:sp>
        <p:nvSpPr>
          <p:cNvPr id="18" name="Freeform 49"/>
          <p:cNvSpPr/>
          <p:nvPr/>
        </p:nvSpPr>
        <p:spPr bwMode="auto">
          <a:xfrm>
            <a:off x="6278562" y="3741813"/>
            <a:ext cx="1431511" cy="1130512"/>
          </a:xfrm>
          <a:custGeom>
            <a:gdLst>
              <a:gd fmla="*/ 1013 w 1013" name="T0"/>
              <a:gd fmla="*/ 535 h 800" name="T1"/>
              <a:gd fmla="*/ 0 w 1013" name="T2"/>
              <a:gd fmla="*/ 800 h 800" name="T3"/>
              <a:gd fmla="*/ 0 w 1013" name="T4"/>
              <a:gd fmla="*/ 0 h 800" name="T5"/>
              <a:gd fmla="*/ 1013 w 1013" name="T6"/>
              <a:gd fmla="*/ 535 h 800" name="T7"/>
            </a:gdLst>
            <a:cxnLst>
              <a:cxn ang="0">
                <a:pos x="T0" y="T1"/>
              </a:cxn>
              <a:cxn ang="0">
                <a:pos x="T2" y="T3"/>
              </a:cxn>
              <a:cxn ang="0">
                <a:pos x="T4" y="T5"/>
              </a:cxn>
              <a:cxn ang="0">
                <a:pos x="T6" y="T7"/>
              </a:cxn>
            </a:cxnLst>
            <a:rect b="b" l="0" r="r" t="0"/>
            <a:pathLst>
              <a:path h="800" w="1013">
                <a:moveTo>
                  <a:pt x="1013" y="535"/>
                </a:moveTo>
                <a:lnTo>
                  <a:pt x="0" y="800"/>
                </a:lnTo>
                <a:lnTo>
                  <a:pt x="0" y="0"/>
                </a:lnTo>
                <a:lnTo>
                  <a:pt x="1013" y="535"/>
                </a:lnTo>
                <a:close/>
              </a:path>
            </a:pathLst>
          </a:custGeom>
          <a:solidFill>
            <a:schemeClr val="bg1">
              <a:lumMod val="50000"/>
            </a:schemeClr>
          </a:solidFill>
          <a:ln>
            <a:noFill/>
          </a:ln>
        </p:spPr>
        <p:txBody>
          <a:bodyPr anchor="t" anchorCtr="0" bIns="45720" compatLnSpc="1" lIns="91440" numCol="1" rIns="91440" tIns="45720" vert="horz" wrap="square"/>
          <a:lstStyle/>
          <a:p>
            <a:endParaRPr lang="id-ID"/>
          </a:p>
        </p:txBody>
      </p:sp>
      <p:sp>
        <p:nvSpPr>
          <p:cNvPr id="19" name="Freeform 50"/>
          <p:cNvSpPr/>
          <p:nvPr/>
        </p:nvSpPr>
        <p:spPr bwMode="auto">
          <a:xfrm>
            <a:off x="6278562" y="3399833"/>
            <a:ext cx="1431511" cy="1098009"/>
          </a:xfrm>
          <a:custGeom>
            <a:gdLst>
              <a:gd fmla="*/ 675 w 1013" name="T0"/>
              <a:gd fmla="*/ 0 h 777" name="T1"/>
              <a:gd fmla="*/ 1013 w 1013" name="T2"/>
              <a:gd fmla="*/ 777 h 777" name="T3"/>
              <a:gd fmla="*/ 0 w 1013" name="T4"/>
              <a:gd fmla="*/ 242 h 777" name="T5"/>
              <a:gd fmla="*/ 675 w 1013" name="T6"/>
              <a:gd fmla="*/ 0 h 777" name="T7"/>
            </a:gdLst>
            <a:cxnLst>
              <a:cxn ang="0">
                <a:pos x="T0" y="T1"/>
              </a:cxn>
              <a:cxn ang="0">
                <a:pos x="T2" y="T3"/>
              </a:cxn>
              <a:cxn ang="0">
                <a:pos x="T4" y="T5"/>
              </a:cxn>
              <a:cxn ang="0">
                <a:pos x="T6" y="T7"/>
              </a:cxn>
            </a:cxnLst>
            <a:rect b="b" l="0" r="r" t="0"/>
            <a:pathLst>
              <a:path h="777" w="1013">
                <a:moveTo>
                  <a:pt x="675" y="0"/>
                </a:moveTo>
                <a:lnTo>
                  <a:pt x="1013" y="777"/>
                </a:lnTo>
                <a:lnTo>
                  <a:pt x="0" y="242"/>
                </a:lnTo>
                <a:lnTo>
                  <a:pt x="675" y="0"/>
                </a:lnTo>
                <a:close/>
              </a:path>
            </a:pathLst>
          </a:custGeom>
          <a:solidFill>
            <a:srgbClr val="076655"/>
          </a:solidFill>
          <a:ln>
            <a:noFill/>
          </a:ln>
        </p:spPr>
        <p:txBody>
          <a:bodyPr anchor="t" anchorCtr="0" bIns="45720" compatLnSpc="1" lIns="91440" numCol="1" rIns="91440" tIns="45720" vert="horz" wrap="square"/>
          <a:lstStyle/>
          <a:p>
            <a:endParaRPr lang="id-ID"/>
          </a:p>
        </p:txBody>
      </p:sp>
      <p:sp>
        <p:nvSpPr>
          <p:cNvPr id="20" name="TextBox 19"/>
          <p:cNvSpPr txBox="1"/>
          <p:nvPr/>
        </p:nvSpPr>
        <p:spPr>
          <a:xfrm>
            <a:off x="519675" y="2758716"/>
            <a:ext cx="3434080" cy="579120"/>
          </a:xfrm>
          <a:prstGeom prst="rect">
            <a:avLst/>
          </a:prstGeom>
          <a:noFill/>
        </p:spPr>
        <p:txBody>
          <a:bodyPr rtlCol="0" wrap="none">
            <a:spAutoFit/>
          </a:bodyPr>
          <a:lstStyle/>
          <a:p>
            <a:pPr algn="l"/>
            <a:r>
              <a:rPr b="1" lang="id-ID" sz="3200">
                <a:solidFill>
                  <a:srgbClr val="076655"/>
                </a:solidFill>
                <a:latin charset="-122" panose="02010609060101010101" typeface="黑体"/>
                <a:ea charset="-122" panose="02010609060101010101" typeface="黑体"/>
              </a:rPr>
              <a:t>单击此处添加标题</a:t>
            </a:r>
          </a:p>
        </p:txBody>
      </p:sp>
      <p:sp>
        <p:nvSpPr>
          <p:cNvPr id="21" name="Rectangle 22"/>
          <p:cNvSpPr/>
          <p:nvPr/>
        </p:nvSpPr>
        <p:spPr>
          <a:xfrm>
            <a:off x="539980" y="3292615"/>
            <a:ext cx="3527780" cy="1108710"/>
          </a:xfrm>
          <a:prstGeom prst="rect">
            <a:avLst/>
          </a:prstGeom>
        </p:spPr>
        <p:txBody>
          <a:bodyPr wrap="square">
            <a:spAutoFit/>
          </a:bodyPr>
          <a:lstStyle/>
          <a:p>
            <a:r>
              <a:rPr altLang="en-US" lang="zh-CN" smtClean="0" sz="1335">
                <a:solidFill>
                  <a:schemeClr val="tx1"/>
                </a:solidFill>
                <a:latin charset="-122" panose="02010609060101010101" typeface="黑体"/>
                <a:ea charset="-122" panose="02010609060101010101" typeface="黑体"/>
              </a:rPr>
              <a:t>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22" name="Rectangle 23"/>
          <p:cNvSpPr/>
          <p:nvPr/>
        </p:nvSpPr>
        <p:spPr>
          <a:xfrm>
            <a:off x="8537844" y="2441897"/>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3" name="Rectangle 24"/>
          <p:cNvSpPr/>
          <p:nvPr/>
        </p:nvSpPr>
        <p:spPr>
          <a:xfrm>
            <a:off x="8537844" y="3203508"/>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4" name="Rectangle 25"/>
          <p:cNvSpPr/>
          <p:nvPr/>
        </p:nvSpPr>
        <p:spPr>
          <a:xfrm>
            <a:off x="8537844" y="3890797"/>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25" name="Rectangle 26"/>
          <p:cNvSpPr/>
          <p:nvPr/>
        </p:nvSpPr>
        <p:spPr>
          <a:xfrm>
            <a:off x="8537844" y="4570107"/>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26" name="Group 27"/>
          <p:cNvGrpSpPr/>
          <p:nvPr/>
        </p:nvGrpSpPr>
        <p:grpSpPr>
          <a:xfrm>
            <a:off x="8986854" y="2397615"/>
            <a:ext cx="305291" cy="300429"/>
            <a:chOff x="6297613" y="1392238"/>
            <a:chExt cx="498475" cy="490537"/>
          </a:xfrm>
          <a:solidFill>
            <a:schemeClr val="bg1">
              <a:lumMod val="65000"/>
            </a:schemeClr>
          </a:solidFill>
        </p:grpSpPr>
        <p:sp>
          <p:nvSpPr>
            <p:cNvPr id="27" name="Freeform 28"/>
            <p:cNvSpPr/>
            <p:nvPr/>
          </p:nvSpPr>
          <p:spPr bwMode="auto">
            <a:xfrm>
              <a:off x="6570663" y="1454150"/>
              <a:ext cx="160338" cy="160337"/>
            </a:xfrm>
            <a:custGeom>
              <a:gdLst>
                <a:gd fmla="*/ 38 w 42" name="T0"/>
                <a:gd fmla="*/ 40 h 42" name="T1"/>
                <a:gd fmla="*/ 38 w 42" name="T2"/>
                <a:gd fmla="*/ 40 h 42" name="T3"/>
                <a:gd fmla="*/ 40 w 42" name="T4"/>
                <a:gd fmla="*/ 42 h 42" name="T5"/>
                <a:gd fmla="*/ 42 w 42" name="T6"/>
                <a:gd fmla="*/ 40 h 42" name="T7"/>
                <a:gd fmla="*/ 42 w 42" name="T8"/>
                <a:gd fmla="*/ 40 h 42" name="T9"/>
                <a:gd fmla="*/ 2 w 42" name="T10"/>
                <a:gd fmla="*/ 0 h 42" name="T11"/>
                <a:gd fmla="*/ 2 w 42" name="T12"/>
                <a:gd fmla="*/ 0 h 42" name="T13"/>
                <a:gd fmla="*/ 0 w 42" name="T14"/>
                <a:gd fmla="*/ 2 h 42" name="T15"/>
                <a:gd fmla="*/ 2 w 42" name="T16"/>
                <a:gd fmla="*/ 4 h 42" name="T17"/>
                <a:gd fmla="*/ 2 w 42" name="T18"/>
                <a:gd fmla="*/ 4 h 42" name="T19"/>
                <a:gd fmla="*/ 38 w 42" name="T20"/>
                <a:gd fmla="*/ 4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8" name="Freeform 29"/>
            <p:cNvSpPr>
              <a:spLocks noEditPoints="1"/>
            </p:cNvSpPr>
            <p:nvPr/>
          </p:nvSpPr>
          <p:spPr bwMode="auto">
            <a:xfrm>
              <a:off x="6297613" y="1392238"/>
              <a:ext cx="498475" cy="490537"/>
            </a:xfrm>
            <a:custGeom>
              <a:gdLst>
                <a:gd fmla="*/ 37 w 130" name="T0"/>
                <a:gd fmla="*/ 4 h 128" name="T1"/>
                <a:gd fmla="*/ 29 w 130" name="T2"/>
                <a:gd fmla="*/ 0 h 128" name="T3"/>
                <a:gd fmla="*/ 24 w 130" name="T4"/>
                <a:gd fmla="*/ 1 h 128" name="T5"/>
                <a:gd fmla="*/ 17 w 130" name="T6"/>
                <a:gd fmla="*/ 12 h 128" name="T7"/>
                <a:gd fmla="*/ 17 w 130" name="T8"/>
                <a:gd fmla="*/ 67 h 128" name="T9"/>
                <a:gd fmla="*/ 5 w 130" name="T10"/>
                <a:gd fmla="*/ 80 h 128" name="T11"/>
                <a:gd fmla="*/ 5 w 130" name="T12"/>
                <a:gd fmla="*/ 96 h 128" name="T13"/>
                <a:gd fmla="*/ 33 w 130" name="T14"/>
                <a:gd fmla="*/ 124 h 128" name="T15"/>
                <a:gd fmla="*/ 41 w 130" name="T16"/>
                <a:gd fmla="*/ 128 h 128" name="T17"/>
                <a:gd fmla="*/ 49 w 130" name="T18"/>
                <a:gd fmla="*/ 124 h 128" name="T19"/>
                <a:gd fmla="*/ 62 w 130" name="T20"/>
                <a:gd fmla="*/ 112 h 128" name="T21"/>
                <a:gd fmla="*/ 117 w 130" name="T22"/>
                <a:gd fmla="*/ 112 h 128" name="T23"/>
                <a:gd fmla="*/ 128 w 130" name="T24"/>
                <a:gd fmla="*/ 105 h 128" name="T25"/>
                <a:gd fmla="*/ 125 w 130" name="T26"/>
                <a:gd fmla="*/ 92 h 128" name="T27"/>
                <a:gd fmla="*/ 37 w 130" name="T28"/>
                <a:gd fmla="*/ 4 h 128" name="T29"/>
                <a:gd fmla="*/ 56 w 130" name="T30"/>
                <a:gd fmla="*/ 106 h 128" name="T31"/>
                <a:gd fmla="*/ 44 w 130" name="T32"/>
                <a:gd fmla="*/ 119 h 128" name="T33"/>
                <a:gd fmla="*/ 41 w 130" name="T34"/>
                <a:gd fmla="*/ 120 h 128" name="T35"/>
                <a:gd fmla="*/ 38 w 130" name="T36"/>
                <a:gd fmla="*/ 119 h 128" name="T37"/>
                <a:gd fmla="*/ 10 w 130" name="T38"/>
                <a:gd fmla="*/ 91 h 128" name="T39"/>
                <a:gd fmla="*/ 9 w 130" name="T40"/>
                <a:gd fmla="*/ 88 h 128" name="T41"/>
                <a:gd fmla="*/ 10 w 130" name="T42"/>
                <a:gd fmla="*/ 85 h 128" name="T43"/>
                <a:gd fmla="*/ 23 w 130" name="T44"/>
                <a:gd fmla="*/ 73 h 128" name="T45"/>
                <a:gd fmla="*/ 23 w 130" name="T46"/>
                <a:gd fmla="*/ 73 h 128" name="T47"/>
                <a:gd fmla="*/ 56 w 130" name="T48"/>
                <a:gd fmla="*/ 106 h 128" name="T49"/>
                <a:gd fmla="*/ 56 w 130" name="T50"/>
                <a:gd fmla="*/ 106 h 128" name="T51"/>
                <a:gd fmla="*/ 62 w 130" name="T52"/>
                <a:gd fmla="*/ 104 h 128" name="T53"/>
                <a:gd fmla="*/ 60 w 130" name="T54"/>
                <a:gd fmla="*/ 104 h 128" name="T55"/>
                <a:gd fmla="*/ 25 w 130" name="T56"/>
                <a:gd fmla="*/ 69 h 128" name="T57"/>
                <a:gd fmla="*/ 25 w 130" name="T58"/>
                <a:gd fmla="*/ 67 h 128" name="T59"/>
                <a:gd fmla="*/ 25 w 130" name="T60"/>
                <a:gd fmla="*/ 19 h 128" name="T61"/>
                <a:gd fmla="*/ 110 w 130" name="T62"/>
                <a:gd fmla="*/ 104 h 128" name="T63"/>
                <a:gd fmla="*/ 62 w 130" name="T64"/>
                <a:gd fmla="*/ 104 h 128" name="T65"/>
                <a:gd fmla="*/ 121 w 130" name="T66"/>
                <a:gd fmla="*/ 102 h 128" name="T67"/>
                <a:gd fmla="*/ 117 w 130" name="T68"/>
                <a:gd fmla="*/ 104 h 128" name="T69"/>
                <a:gd fmla="*/ 116 w 130" name="T70"/>
                <a:gd fmla="*/ 104 h 128" name="T71"/>
                <a:gd fmla="*/ 25 w 130" name="T72"/>
                <a:gd fmla="*/ 13 h 128" name="T73"/>
                <a:gd fmla="*/ 25 w 130" name="T74"/>
                <a:gd fmla="*/ 12 h 128" name="T75"/>
                <a:gd fmla="*/ 27 w 130" name="T76"/>
                <a:gd fmla="*/ 8 h 128" name="T77"/>
                <a:gd fmla="*/ 29 w 130" name="T78"/>
                <a:gd fmla="*/ 8 h 128" name="T79"/>
                <a:gd fmla="*/ 32 w 130" name="T80"/>
                <a:gd fmla="*/ 9 h 128" name="T81"/>
                <a:gd fmla="*/ 120 w 130" name="T82"/>
                <a:gd fmla="*/ 97 h 128" name="T83"/>
                <a:gd fmla="*/ 121 w 130" name="T84"/>
                <a:gd fmla="*/ 102 h 1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8" w="130">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9" name="Freeform 30"/>
            <p:cNvSpPr/>
            <p:nvPr/>
          </p:nvSpPr>
          <p:spPr bwMode="auto">
            <a:xfrm>
              <a:off x="6562726" y="1392238"/>
              <a:ext cx="230188" cy="230187"/>
            </a:xfrm>
            <a:custGeom>
              <a:gdLst>
                <a:gd fmla="*/ 4 w 60" name="T0"/>
                <a:gd fmla="*/ 8 h 60" name="T1"/>
                <a:gd fmla="*/ 4 w 60" name="T2"/>
                <a:gd fmla="*/ 8 h 60" name="T3"/>
                <a:gd fmla="*/ 52 w 60" name="T4"/>
                <a:gd fmla="*/ 56 h 60" name="T5"/>
                <a:gd fmla="*/ 52 w 60" name="T6"/>
                <a:gd fmla="*/ 56 h 60" name="T7"/>
                <a:gd fmla="*/ 56 w 60" name="T8"/>
                <a:gd fmla="*/ 60 h 60" name="T9"/>
                <a:gd fmla="*/ 60 w 60" name="T10"/>
                <a:gd fmla="*/ 56 h 60" name="T11"/>
                <a:gd fmla="*/ 60 w 60" name="T12"/>
                <a:gd fmla="*/ 56 h 60" name="T13"/>
                <a:gd fmla="*/ 4 w 60" name="T14"/>
                <a:gd fmla="*/ 0 h 60" name="T15"/>
                <a:gd fmla="*/ 4 w 60" name="T16"/>
                <a:gd fmla="*/ 0 h 60" name="T17"/>
                <a:gd fmla="*/ 0 w 60" name="T18"/>
                <a:gd fmla="*/ 4 h 60" name="T19"/>
                <a:gd fmla="*/ 4 w 60" name="T20"/>
                <a:gd fmla="*/ 8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30" name="Group 31"/>
          <p:cNvGrpSpPr/>
          <p:nvPr/>
        </p:nvGrpSpPr>
        <p:grpSpPr>
          <a:xfrm>
            <a:off x="8998034" y="3155817"/>
            <a:ext cx="282929" cy="300431"/>
            <a:chOff x="6881813" y="2154238"/>
            <a:chExt cx="461963" cy="490538"/>
          </a:xfrm>
          <a:solidFill>
            <a:schemeClr val="bg1">
              <a:lumMod val="65000"/>
            </a:schemeClr>
          </a:solidFill>
        </p:grpSpPr>
        <p:sp>
          <p:nvSpPr>
            <p:cNvPr id="31" name="Freeform 22"/>
            <p:cNvSpPr>
              <a:spLocks noEditPoints="1"/>
            </p:cNvSpPr>
            <p:nvPr/>
          </p:nvSpPr>
          <p:spPr bwMode="auto">
            <a:xfrm>
              <a:off x="6881813" y="2154238"/>
              <a:ext cx="461963" cy="490538"/>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2" name="Freeform 23"/>
            <p:cNvSpPr>
              <a:spLocks noEditPoints="1"/>
            </p:cNvSpPr>
            <p:nvPr/>
          </p:nvSpPr>
          <p:spPr bwMode="auto">
            <a:xfrm>
              <a:off x="6942138" y="2214563"/>
              <a:ext cx="339725" cy="30797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3" name="Freeform 24"/>
            <p:cNvSpPr>
              <a:spLocks noEditPoints="1"/>
            </p:cNvSpPr>
            <p:nvPr/>
          </p:nvSpPr>
          <p:spPr bwMode="auto">
            <a:xfrm>
              <a:off x="7127875" y="2260600"/>
              <a:ext cx="92075" cy="92075"/>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34" name="Freeform 28"/>
          <p:cNvSpPr>
            <a:spLocks noEditPoints="1"/>
          </p:cNvSpPr>
          <p:nvPr/>
        </p:nvSpPr>
        <p:spPr bwMode="auto">
          <a:xfrm>
            <a:off x="8988796" y="3816955"/>
            <a:ext cx="301403" cy="30140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anchor="t" anchorCtr="0" bIns="45720" compatLnSpc="1" lIns="91440" numCol="1" rIns="91440" tIns="45720" vert="horz" wrap="square"/>
          <a:lstStyle/>
          <a:p>
            <a:endParaRPr lang="id-ID"/>
          </a:p>
        </p:txBody>
      </p:sp>
      <p:grpSp>
        <p:nvGrpSpPr>
          <p:cNvPr id="35" name="Group 36"/>
          <p:cNvGrpSpPr/>
          <p:nvPr/>
        </p:nvGrpSpPr>
        <p:grpSpPr>
          <a:xfrm>
            <a:off x="8987824" y="4523437"/>
            <a:ext cx="303347" cy="300431"/>
            <a:chOff x="7219950" y="3429000"/>
            <a:chExt cx="495300" cy="490538"/>
          </a:xfrm>
          <a:solidFill>
            <a:schemeClr val="bg1">
              <a:lumMod val="65000"/>
            </a:schemeClr>
          </a:solidFill>
        </p:grpSpPr>
        <p:sp>
          <p:nvSpPr>
            <p:cNvPr id="36" name="Freeform 32"/>
            <p:cNvSpPr>
              <a:spLocks noEditPoints="1"/>
            </p:cNvSpPr>
            <p:nvPr/>
          </p:nvSpPr>
          <p:spPr bwMode="auto">
            <a:xfrm>
              <a:off x="7219950" y="3475038"/>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7" name="Freeform 33"/>
            <p:cNvSpPr>
              <a:spLocks noEditPoints="1"/>
            </p:cNvSpPr>
            <p:nvPr/>
          </p:nvSpPr>
          <p:spPr bwMode="auto">
            <a:xfrm>
              <a:off x="7439025" y="3675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8" name="Freeform 34"/>
            <p:cNvSpPr>
              <a:spLocks noEditPoints="1"/>
            </p:cNvSpPr>
            <p:nvPr/>
          </p:nvSpPr>
          <p:spPr bwMode="auto">
            <a:xfrm>
              <a:off x="7639050" y="3429000"/>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9" name="Freeform 35"/>
            <p:cNvSpPr>
              <a:spLocks noEditPoints="1"/>
            </p:cNvSpPr>
            <p:nvPr/>
          </p:nvSpPr>
          <p:spPr bwMode="auto">
            <a:xfrm>
              <a:off x="7346950" y="3659188"/>
              <a:ext cx="61913" cy="61913"/>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0" name="Oval 36"/>
            <p:cNvSpPr>
              <a:spLocks noChangeArrowheads="1"/>
            </p:cNvSpPr>
            <p:nvPr/>
          </p:nvSpPr>
          <p:spPr bwMode="auto">
            <a:xfrm>
              <a:off x="7408863" y="3767138"/>
              <a:ext cx="30163"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1" name="Oval 37"/>
            <p:cNvSpPr>
              <a:spLocks noChangeArrowheads="1"/>
            </p:cNvSpPr>
            <p:nvPr/>
          </p:nvSpPr>
          <p:spPr bwMode="auto">
            <a:xfrm>
              <a:off x="7653338" y="3536950"/>
              <a:ext cx="31750"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42" name="TextBox 41"/>
          <p:cNvSpPr txBox="1"/>
          <p:nvPr/>
        </p:nvSpPr>
        <p:spPr>
          <a:xfrm>
            <a:off x="9358745" y="2216371"/>
            <a:ext cx="1605280" cy="304800"/>
          </a:xfrm>
          <a:prstGeom prst="rect">
            <a:avLst/>
          </a:prstGeom>
          <a:noFill/>
        </p:spPr>
        <p:txBody>
          <a:bodyPr rtlCol="0" wrap="none">
            <a:spAutoFit/>
          </a:bodyPr>
          <a:lstStyle/>
          <a:p>
            <a:pPr algn="l"/>
            <a:r>
              <a:rPr lang="id-ID" sz="1400">
                <a:solidFill>
                  <a:srgbClr val="076655"/>
                </a:solidFill>
                <a:latin charset="-122" panose="02010609060101010101" typeface="黑体"/>
                <a:ea charset="-122" panose="02010609060101010101" typeface="黑体"/>
              </a:rPr>
              <a:t>单击此处添加标题</a:t>
            </a:r>
          </a:p>
        </p:txBody>
      </p:sp>
      <p:sp>
        <p:nvSpPr>
          <p:cNvPr id="43" name="TextBox 42"/>
          <p:cNvSpPr txBox="1"/>
          <p:nvPr/>
        </p:nvSpPr>
        <p:spPr>
          <a:xfrm>
            <a:off x="9358745" y="2431112"/>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44" name="TextBox 43"/>
          <p:cNvSpPr txBox="1"/>
          <p:nvPr/>
        </p:nvSpPr>
        <p:spPr>
          <a:xfrm>
            <a:off x="9358745" y="2895731"/>
            <a:ext cx="1605280" cy="304800"/>
          </a:xfrm>
          <a:prstGeom prst="rect">
            <a:avLst/>
          </a:prstGeom>
          <a:noFill/>
        </p:spPr>
        <p:txBody>
          <a:bodyPr rtlCol="0" wrap="none">
            <a:spAutoFit/>
          </a:bodyPr>
          <a:lstStyle/>
          <a:p>
            <a:pPr algn="l"/>
            <a:r>
              <a:rPr lang="id-ID" sz="1400">
                <a:solidFill>
                  <a:srgbClr val="076655"/>
                </a:solidFill>
                <a:latin charset="-122" panose="02010609060101010101" typeface="黑体"/>
                <a:ea charset="-122" panose="02010609060101010101" typeface="黑体"/>
              </a:rPr>
              <a:t>单击此处添加标题</a:t>
            </a:r>
          </a:p>
        </p:txBody>
      </p:sp>
      <p:sp>
        <p:nvSpPr>
          <p:cNvPr id="45" name="TextBox 44"/>
          <p:cNvSpPr txBox="1"/>
          <p:nvPr/>
        </p:nvSpPr>
        <p:spPr>
          <a:xfrm>
            <a:off x="9358745" y="3110473"/>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46" name="TextBox 45"/>
          <p:cNvSpPr txBox="1"/>
          <p:nvPr/>
        </p:nvSpPr>
        <p:spPr>
          <a:xfrm>
            <a:off x="9358745" y="3602213"/>
            <a:ext cx="1605280" cy="304800"/>
          </a:xfrm>
          <a:prstGeom prst="rect">
            <a:avLst/>
          </a:prstGeom>
          <a:noFill/>
        </p:spPr>
        <p:txBody>
          <a:bodyPr rtlCol="0" wrap="none">
            <a:spAutoFit/>
          </a:bodyPr>
          <a:lstStyle/>
          <a:p>
            <a:pPr algn="l"/>
            <a:r>
              <a:rPr lang="id-ID" sz="1400">
                <a:solidFill>
                  <a:srgbClr val="076655"/>
                </a:solidFill>
                <a:latin charset="-122" panose="02010609060101010101" typeface="黑体"/>
                <a:ea charset="-122" panose="02010609060101010101" typeface="黑体"/>
              </a:rPr>
              <a:t>单击此处添加标题</a:t>
            </a:r>
          </a:p>
        </p:txBody>
      </p:sp>
      <p:sp>
        <p:nvSpPr>
          <p:cNvPr id="47" name="TextBox 46"/>
          <p:cNvSpPr txBox="1"/>
          <p:nvPr/>
        </p:nvSpPr>
        <p:spPr>
          <a:xfrm>
            <a:off x="9358745" y="3816956"/>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48" name="TextBox 47"/>
          <p:cNvSpPr txBox="1"/>
          <p:nvPr/>
        </p:nvSpPr>
        <p:spPr>
          <a:xfrm>
            <a:off x="9358745" y="4308695"/>
            <a:ext cx="1605280" cy="304800"/>
          </a:xfrm>
          <a:prstGeom prst="rect">
            <a:avLst/>
          </a:prstGeom>
          <a:noFill/>
        </p:spPr>
        <p:txBody>
          <a:bodyPr rtlCol="0" wrap="none">
            <a:spAutoFit/>
          </a:bodyPr>
          <a:lstStyle/>
          <a:p>
            <a:pPr algn="l"/>
            <a:r>
              <a:rPr lang="id-ID" sz="1400">
                <a:solidFill>
                  <a:srgbClr val="076655"/>
                </a:solidFill>
                <a:latin charset="-122" panose="02010609060101010101" typeface="黑体"/>
                <a:ea charset="-122" panose="02010609060101010101" typeface="黑体"/>
              </a:rPr>
              <a:t>单击此处添加标题</a:t>
            </a:r>
          </a:p>
        </p:txBody>
      </p:sp>
      <p:sp>
        <p:nvSpPr>
          <p:cNvPr id="49" name="TextBox 48"/>
          <p:cNvSpPr txBox="1"/>
          <p:nvPr/>
        </p:nvSpPr>
        <p:spPr>
          <a:xfrm>
            <a:off x="9358745" y="4523437"/>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50" name="矩形 49"/>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51" name="直接连接符 5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54" name="文本框 53"/>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55" name="矩形 54"/>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6" name="矩形 55"/>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57" name="图片 56"/>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fltVal val="0"/>
                                          </p:val>
                                        </p:tav>
                                        <p:tav tm="100000">
                                          <p:val>
                                            <p:strVal val="#ppt_w"/>
                                          </p:val>
                                        </p:tav>
                                      </p:tavLst>
                                    </p:anim>
                                    <p:anim calcmode="lin" valueType="num">
                                      <p:cBhvr>
                                        <p:cTn dur="1000" fill="hold" id="8"/>
                                        <p:tgtEl>
                                          <p:spTgt spid="2"/>
                                        </p:tgtEl>
                                        <p:attrNameLst>
                                          <p:attrName>ppt_h</p:attrName>
                                        </p:attrNameLst>
                                      </p:cBhvr>
                                      <p:tavLst>
                                        <p:tav tm="0">
                                          <p:val>
                                            <p:fltVal val="0"/>
                                          </p:val>
                                        </p:tav>
                                        <p:tav tm="100000">
                                          <p:val>
                                            <p:strVal val="#ppt_h"/>
                                          </p:val>
                                        </p:tav>
                                      </p:tavLst>
                                    </p:anim>
                                    <p:animEffect filter="fade" transition="in">
                                      <p:cBhvr>
                                        <p:cTn dur="10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1000" fill="hold" id="12"/>
                                        <p:tgtEl>
                                          <p:spTgt spid="3"/>
                                        </p:tgtEl>
                                        <p:attrNameLst>
                                          <p:attrName>ppt_w</p:attrName>
                                        </p:attrNameLst>
                                      </p:cBhvr>
                                      <p:tavLst>
                                        <p:tav tm="0">
                                          <p:val>
                                            <p:fltVal val="0"/>
                                          </p:val>
                                        </p:tav>
                                        <p:tav tm="100000">
                                          <p:val>
                                            <p:strVal val="#ppt_w"/>
                                          </p:val>
                                        </p:tav>
                                      </p:tavLst>
                                    </p:anim>
                                    <p:anim calcmode="lin" valueType="num">
                                      <p:cBhvr>
                                        <p:cTn dur="1000" fill="hold" id="13"/>
                                        <p:tgtEl>
                                          <p:spTgt spid="3"/>
                                        </p:tgtEl>
                                        <p:attrNameLst>
                                          <p:attrName>ppt_h</p:attrName>
                                        </p:attrNameLst>
                                      </p:cBhvr>
                                      <p:tavLst>
                                        <p:tav tm="0">
                                          <p:val>
                                            <p:fltVal val="0"/>
                                          </p:val>
                                        </p:tav>
                                        <p:tav tm="100000">
                                          <p:val>
                                            <p:strVal val="#ppt_h"/>
                                          </p:val>
                                        </p:tav>
                                      </p:tavLst>
                                    </p:anim>
                                    <p:animEffect filter="fade" transition="in">
                                      <p:cBhvr>
                                        <p:cTn dur="10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fltVal val="0"/>
                                          </p:val>
                                        </p:tav>
                                        <p:tav tm="100000">
                                          <p:val>
                                            <p:strVal val="#ppt_w"/>
                                          </p:val>
                                        </p:tav>
                                      </p:tavLst>
                                    </p:anim>
                                    <p:anim calcmode="lin" valueType="num">
                                      <p:cBhvr>
                                        <p:cTn dur="1000" fill="hold" id="18"/>
                                        <p:tgtEl>
                                          <p:spTgt spid="4"/>
                                        </p:tgtEl>
                                        <p:attrNameLst>
                                          <p:attrName>ppt_h</p:attrName>
                                        </p:attrNameLst>
                                      </p:cBhvr>
                                      <p:tavLst>
                                        <p:tav tm="0">
                                          <p:val>
                                            <p:fltVal val="0"/>
                                          </p:val>
                                        </p:tav>
                                        <p:tav tm="100000">
                                          <p:val>
                                            <p:strVal val="#ppt_h"/>
                                          </p:val>
                                        </p:tav>
                                      </p:tavLst>
                                    </p:anim>
                                    <p:animEffect filter="fade" transition="in">
                                      <p:cBhvr>
                                        <p:cTn dur="1000" id="19"/>
                                        <p:tgtEl>
                                          <p:spTgt spid="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1000" fill="hold" id="22"/>
                                        <p:tgtEl>
                                          <p:spTgt spid="5"/>
                                        </p:tgtEl>
                                        <p:attrNameLst>
                                          <p:attrName>ppt_w</p:attrName>
                                        </p:attrNameLst>
                                      </p:cBhvr>
                                      <p:tavLst>
                                        <p:tav tm="0">
                                          <p:val>
                                            <p:fltVal val="0"/>
                                          </p:val>
                                        </p:tav>
                                        <p:tav tm="100000">
                                          <p:val>
                                            <p:strVal val="#ppt_w"/>
                                          </p:val>
                                        </p:tav>
                                      </p:tavLst>
                                    </p:anim>
                                    <p:anim calcmode="lin" valueType="num">
                                      <p:cBhvr>
                                        <p:cTn dur="1000" fill="hold" id="23"/>
                                        <p:tgtEl>
                                          <p:spTgt spid="5"/>
                                        </p:tgtEl>
                                        <p:attrNameLst>
                                          <p:attrName>ppt_h</p:attrName>
                                        </p:attrNameLst>
                                      </p:cBhvr>
                                      <p:tavLst>
                                        <p:tav tm="0">
                                          <p:val>
                                            <p:fltVal val="0"/>
                                          </p:val>
                                        </p:tav>
                                        <p:tav tm="100000">
                                          <p:val>
                                            <p:strVal val="#ppt_h"/>
                                          </p:val>
                                        </p:tav>
                                      </p:tavLst>
                                    </p:anim>
                                    <p:animEffect filter="fade" transition="in">
                                      <p:cBhvr>
                                        <p:cTn dur="1000" id="24"/>
                                        <p:tgtEl>
                                          <p:spTgt spid="5"/>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1000" fill="hold" id="27"/>
                                        <p:tgtEl>
                                          <p:spTgt spid="6"/>
                                        </p:tgtEl>
                                        <p:attrNameLst>
                                          <p:attrName>ppt_w</p:attrName>
                                        </p:attrNameLst>
                                      </p:cBhvr>
                                      <p:tavLst>
                                        <p:tav tm="0">
                                          <p:val>
                                            <p:fltVal val="0"/>
                                          </p:val>
                                        </p:tav>
                                        <p:tav tm="100000">
                                          <p:val>
                                            <p:strVal val="#ppt_w"/>
                                          </p:val>
                                        </p:tav>
                                      </p:tavLst>
                                    </p:anim>
                                    <p:anim calcmode="lin" valueType="num">
                                      <p:cBhvr>
                                        <p:cTn dur="1000" fill="hold" id="28"/>
                                        <p:tgtEl>
                                          <p:spTgt spid="6"/>
                                        </p:tgtEl>
                                        <p:attrNameLst>
                                          <p:attrName>ppt_h</p:attrName>
                                        </p:attrNameLst>
                                      </p:cBhvr>
                                      <p:tavLst>
                                        <p:tav tm="0">
                                          <p:val>
                                            <p:fltVal val="0"/>
                                          </p:val>
                                        </p:tav>
                                        <p:tav tm="100000">
                                          <p:val>
                                            <p:strVal val="#ppt_h"/>
                                          </p:val>
                                        </p:tav>
                                      </p:tavLst>
                                    </p:anim>
                                    <p:animEffect filter="fade" transition="in">
                                      <p:cBhvr>
                                        <p:cTn dur="1000" id="29"/>
                                        <p:tgtEl>
                                          <p:spTgt spid="6"/>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p:cTn dur="1000" fill="hold" id="32"/>
                                        <p:tgtEl>
                                          <p:spTgt spid="7"/>
                                        </p:tgtEl>
                                        <p:attrNameLst>
                                          <p:attrName>ppt_w</p:attrName>
                                        </p:attrNameLst>
                                      </p:cBhvr>
                                      <p:tavLst>
                                        <p:tav tm="0">
                                          <p:val>
                                            <p:fltVal val="0"/>
                                          </p:val>
                                        </p:tav>
                                        <p:tav tm="100000">
                                          <p:val>
                                            <p:strVal val="#ppt_w"/>
                                          </p:val>
                                        </p:tav>
                                      </p:tavLst>
                                    </p:anim>
                                    <p:anim calcmode="lin" valueType="num">
                                      <p:cBhvr>
                                        <p:cTn dur="1000" fill="hold" id="33"/>
                                        <p:tgtEl>
                                          <p:spTgt spid="7"/>
                                        </p:tgtEl>
                                        <p:attrNameLst>
                                          <p:attrName>ppt_h</p:attrName>
                                        </p:attrNameLst>
                                      </p:cBhvr>
                                      <p:tavLst>
                                        <p:tav tm="0">
                                          <p:val>
                                            <p:fltVal val="0"/>
                                          </p:val>
                                        </p:tav>
                                        <p:tav tm="100000">
                                          <p:val>
                                            <p:strVal val="#ppt_h"/>
                                          </p:val>
                                        </p:tav>
                                      </p:tavLst>
                                    </p:anim>
                                    <p:animEffect filter="fade" transition="in">
                                      <p:cBhvr>
                                        <p:cTn dur="1000" id="34"/>
                                        <p:tgtEl>
                                          <p:spTgt spid="7"/>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p:cTn dur="1000" fill="hold" id="37"/>
                                        <p:tgtEl>
                                          <p:spTgt spid="8"/>
                                        </p:tgtEl>
                                        <p:attrNameLst>
                                          <p:attrName>ppt_w</p:attrName>
                                        </p:attrNameLst>
                                      </p:cBhvr>
                                      <p:tavLst>
                                        <p:tav tm="0">
                                          <p:val>
                                            <p:fltVal val="0"/>
                                          </p:val>
                                        </p:tav>
                                        <p:tav tm="100000">
                                          <p:val>
                                            <p:strVal val="#ppt_w"/>
                                          </p:val>
                                        </p:tav>
                                      </p:tavLst>
                                    </p:anim>
                                    <p:anim calcmode="lin" valueType="num">
                                      <p:cBhvr>
                                        <p:cTn dur="1000" fill="hold" id="38"/>
                                        <p:tgtEl>
                                          <p:spTgt spid="8"/>
                                        </p:tgtEl>
                                        <p:attrNameLst>
                                          <p:attrName>ppt_h</p:attrName>
                                        </p:attrNameLst>
                                      </p:cBhvr>
                                      <p:tavLst>
                                        <p:tav tm="0">
                                          <p:val>
                                            <p:fltVal val="0"/>
                                          </p:val>
                                        </p:tav>
                                        <p:tav tm="100000">
                                          <p:val>
                                            <p:strVal val="#ppt_h"/>
                                          </p:val>
                                        </p:tav>
                                      </p:tavLst>
                                    </p:anim>
                                    <p:animEffect filter="fade" transition="in">
                                      <p:cBhvr>
                                        <p:cTn dur="1000" id="39"/>
                                        <p:tgtEl>
                                          <p:spTgt spid="8"/>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1000" fill="hold" id="42"/>
                                        <p:tgtEl>
                                          <p:spTgt spid="9"/>
                                        </p:tgtEl>
                                        <p:attrNameLst>
                                          <p:attrName>ppt_w</p:attrName>
                                        </p:attrNameLst>
                                      </p:cBhvr>
                                      <p:tavLst>
                                        <p:tav tm="0">
                                          <p:val>
                                            <p:fltVal val="0"/>
                                          </p:val>
                                        </p:tav>
                                        <p:tav tm="100000">
                                          <p:val>
                                            <p:strVal val="#ppt_w"/>
                                          </p:val>
                                        </p:tav>
                                      </p:tavLst>
                                    </p:anim>
                                    <p:anim calcmode="lin" valueType="num">
                                      <p:cBhvr>
                                        <p:cTn dur="1000" fill="hold" id="43"/>
                                        <p:tgtEl>
                                          <p:spTgt spid="9"/>
                                        </p:tgtEl>
                                        <p:attrNameLst>
                                          <p:attrName>ppt_h</p:attrName>
                                        </p:attrNameLst>
                                      </p:cBhvr>
                                      <p:tavLst>
                                        <p:tav tm="0">
                                          <p:val>
                                            <p:fltVal val="0"/>
                                          </p:val>
                                        </p:tav>
                                        <p:tav tm="100000">
                                          <p:val>
                                            <p:strVal val="#ppt_h"/>
                                          </p:val>
                                        </p:tav>
                                      </p:tavLst>
                                    </p:anim>
                                    <p:animEffect filter="fade" transition="in">
                                      <p:cBhvr>
                                        <p:cTn dur="1000" id="44"/>
                                        <p:tgtEl>
                                          <p:spTgt spid="9"/>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p:cTn dur="1000" fill="hold" id="47"/>
                                        <p:tgtEl>
                                          <p:spTgt spid="10"/>
                                        </p:tgtEl>
                                        <p:attrNameLst>
                                          <p:attrName>ppt_w</p:attrName>
                                        </p:attrNameLst>
                                      </p:cBhvr>
                                      <p:tavLst>
                                        <p:tav tm="0">
                                          <p:val>
                                            <p:fltVal val="0"/>
                                          </p:val>
                                        </p:tav>
                                        <p:tav tm="100000">
                                          <p:val>
                                            <p:strVal val="#ppt_w"/>
                                          </p:val>
                                        </p:tav>
                                      </p:tavLst>
                                    </p:anim>
                                    <p:anim calcmode="lin" valueType="num">
                                      <p:cBhvr>
                                        <p:cTn dur="1000" fill="hold" id="48"/>
                                        <p:tgtEl>
                                          <p:spTgt spid="10"/>
                                        </p:tgtEl>
                                        <p:attrNameLst>
                                          <p:attrName>ppt_h</p:attrName>
                                        </p:attrNameLst>
                                      </p:cBhvr>
                                      <p:tavLst>
                                        <p:tav tm="0">
                                          <p:val>
                                            <p:fltVal val="0"/>
                                          </p:val>
                                        </p:tav>
                                        <p:tav tm="100000">
                                          <p:val>
                                            <p:strVal val="#ppt_h"/>
                                          </p:val>
                                        </p:tav>
                                      </p:tavLst>
                                    </p:anim>
                                    <p:animEffect filter="fade" transition="in">
                                      <p:cBhvr>
                                        <p:cTn dur="1000" id="49"/>
                                        <p:tgtEl>
                                          <p:spTgt spid="10"/>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11"/>
                                        </p:tgtEl>
                                        <p:attrNameLst>
                                          <p:attrName>style.visibility</p:attrName>
                                        </p:attrNameLst>
                                      </p:cBhvr>
                                      <p:to>
                                        <p:strVal val="visible"/>
                                      </p:to>
                                    </p:set>
                                    <p:anim calcmode="lin" valueType="num">
                                      <p:cBhvr>
                                        <p:cTn dur="1000" fill="hold" id="52"/>
                                        <p:tgtEl>
                                          <p:spTgt spid="11"/>
                                        </p:tgtEl>
                                        <p:attrNameLst>
                                          <p:attrName>ppt_w</p:attrName>
                                        </p:attrNameLst>
                                      </p:cBhvr>
                                      <p:tavLst>
                                        <p:tav tm="0">
                                          <p:val>
                                            <p:fltVal val="0"/>
                                          </p:val>
                                        </p:tav>
                                        <p:tav tm="100000">
                                          <p:val>
                                            <p:strVal val="#ppt_w"/>
                                          </p:val>
                                        </p:tav>
                                      </p:tavLst>
                                    </p:anim>
                                    <p:anim calcmode="lin" valueType="num">
                                      <p:cBhvr>
                                        <p:cTn dur="1000" fill="hold" id="53"/>
                                        <p:tgtEl>
                                          <p:spTgt spid="11"/>
                                        </p:tgtEl>
                                        <p:attrNameLst>
                                          <p:attrName>ppt_h</p:attrName>
                                        </p:attrNameLst>
                                      </p:cBhvr>
                                      <p:tavLst>
                                        <p:tav tm="0">
                                          <p:val>
                                            <p:fltVal val="0"/>
                                          </p:val>
                                        </p:tav>
                                        <p:tav tm="100000">
                                          <p:val>
                                            <p:strVal val="#ppt_h"/>
                                          </p:val>
                                        </p:tav>
                                      </p:tavLst>
                                    </p:anim>
                                    <p:animEffect filter="fade" transition="in">
                                      <p:cBhvr>
                                        <p:cTn dur="1000" id="54"/>
                                        <p:tgtEl>
                                          <p:spTgt spid="11"/>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2"/>
                                        </p:tgtEl>
                                        <p:attrNameLst>
                                          <p:attrName>style.visibility</p:attrName>
                                        </p:attrNameLst>
                                      </p:cBhvr>
                                      <p:to>
                                        <p:strVal val="visible"/>
                                      </p:to>
                                    </p:set>
                                    <p:anim calcmode="lin" valueType="num">
                                      <p:cBhvr>
                                        <p:cTn dur="1000" fill="hold" id="57"/>
                                        <p:tgtEl>
                                          <p:spTgt spid="12"/>
                                        </p:tgtEl>
                                        <p:attrNameLst>
                                          <p:attrName>ppt_w</p:attrName>
                                        </p:attrNameLst>
                                      </p:cBhvr>
                                      <p:tavLst>
                                        <p:tav tm="0">
                                          <p:val>
                                            <p:fltVal val="0"/>
                                          </p:val>
                                        </p:tav>
                                        <p:tav tm="100000">
                                          <p:val>
                                            <p:strVal val="#ppt_w"/>
                                          </p:val>
                                        </p:tav>
                                      </p:tavLst>
                                    </p:anim>
                                    <p:anim calcmode="lin" valueType="num">
                                      <p:cBhvr>
                                        <p:cTn dur="1000" fill="hold" id="58"/>
                                        <p:tgtEl>
                                          <p:spTgt spid="12"/>
                                        </p:tgtEl>
                                        <p:attrNameLst>
                                          <p:attrName>ppt_h</p:attrName>
                                        </p:attrNameLst>
                                      </p:cBhvr>
                                      <p:tavLst>
                                        <p:tav tm="0">
                                          <p:val>
                                            <p:fltVal val="0"/>
                                          </p:val>
                                        </p:tav>
                                        <p:tav tm="100000">
                                          <p:val>
                                            <p:strVal val="#ppt_h"/>
                                          </p:val>
                                        </p:tav>
                                      </p:tavLst>
                                    </p:anim>
                                    <p:animEffect filter="fade" transition="in">
                                      <p:cBhvr>
                                        <p:cTn dur="1000" id="59"/>
                                        <p:tgtEl>
                                          <p:spTgt spid="12"/>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13"/>
                                        </p:tgtEl>
                                        <p:attrNameLst>
                                          <p:attrName>style.visibility</p:attrName>
                                        </p:attrNameLst>
                                      </p:cBhvr>
                                      <p:to>
                                        <p:strVal val="visible"/>
                                      </p:to>
                                    </p:set>
                                    <p:anim calcmode="lin" valueType="num">
                                      <p:cBhvr>
                                        <p:cTn dur="1000" fill="hold" id="62"/>
                                        <p:tgtEl>
                                          <p:spTgt spid="13"/>
                                        </p:tgtEl>
                                        <p:attrNameLst>
                                          <p:attrName>ppt_w</p:attrName>
                                        </p:attrNameLst>
                                      </p:cBhvr>
                                      <p:tavLst>
                                        <p:tav tm="0">
                                          <p:val>
                                            <p:fltVal val="0"/>
                                          </p:val>
                                        </p:tav>
                                        <p:tav tm="100000">
                                          <p:val>
                                            <p:strVal val="#ppt_w"/>
                                          </p:val>
                                        </p:tav>
                                      </p:tavLst>
                                    </p:anim>
                                    <p:anim calcmode="lin" valueType="num">
                                      <p:cBhvr>
                                        <p:cTn dur="1000" fill="hold" id="63"/>
                                        <p:tgtEl>
                                          <p:spTgt spid="13"/>
                                        </p:tgtEl>
                                        <p:attrNameLst>
                                          <p:attrName>ppt_h</p:attrName>
                                        </p:attrNameLst>
                                      </p:cBhvr>
                                      <p:tavLst>
                                        <p:tav tm="0">
                                          <p:val>
                                            <p:fltVal val="0"/>
                                          </p:val>
                                        </p:tav>
                                        <p:tav tm="100000">
                                          <p:val>
                                            <p:strVal val="#ppt_h"/>
                                          </p:val>
                                        </p:tav>
                                      </p:tavLst>
                                    </p:anim>
                                    <p:animEffect filter="fade" transition="in">
                                      <p:cBhvr>
                                        <p:cTn dur="1000" id="64"/>
                                        <p:tgtEl>
                                          <p:spTgt spid="13"/>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14"/>
                                        </p:tgtEl>
                                        <p:attrNameLst>
                                          <p:attrName>style.visibility</p:attrName>
                                        </p:attrNameLst>
                                      </p:cBhvr>
                                      <p:to>
                                        <p:strVal val="visible"/>
                                      </p:to>
                                    </p:set>
                                    <p:anim calcmode="lin" valueType="num">
                                      <p:cBhvr>
                                        <p:cTn dur="1000" fill="hold" id="67"/>
                                        <p:tgtEl>
                                          <p:spTgt spid="14"/>
                                        </p:tgtEl>
                                        <p:attrNameLst>
                                          <p:attrName>ppt_w</p:attrName>
                                        </p:attrNameLst>
                                      </p:cBhvr>
                                      <p:tavLst>
                                        <p:tav tm="0">
                                          <p:val>
                                            <p:fltVal val="0"/>
                                          </p:val>
                                        </p:tav>
                                        <p:tav tm="100000">
                                          <p:val>
                                            <p:strVal val="#ppt_w"/>
                                          </p:val>
                                        </p:tav>
                                      </p:tavLst>
                                    </p:anim>
                                    <p:anim calcmode="lin" valueType="num">
                                      <p:cBhvr>
                                        <p:cTn dur="1000" fill="hold" id="68"/>
                                        <p:tgtEl>
                                          <p:spTgt spid="14"/>
                                        </p:tgtEl>
                                        <p:attrNameLst>
                                          <p:attrName>ppt_h</p:attrName>
                                        </p:attrNameLst>
                                      </p:cBhvr>
                                      <p:tavLst>
                                        <p:tav tm="0">
                                          <p:val>
                                            <p:fltVal val="0"/>
                                          </p:val>
                                        </p:tav>
                                        <p:tav tm="100000">
                                          <p:val>
                                            <p:strVal val="#ppt_h"/>
                                          </p:val>
                                        </p:tav>
                                      </p:tavLst>
                                    </p:anim>
                                    <p:animEffect filter="fade" transition="in">
                                      <p:cBhvr>
                                        <p:cTn dur="1000" id="69"/>
                                        <p:tgtEl>
                                          <p:spTgt spid="14"/>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15"/>
                                        </p:tgtEl>
                                        <p:attrNameLst>
                                          <p:attrName>style.visibility</p:attrName>
                                        </p:attrNameLst>
                                      </p:cBhvr>
                                      <p:to>
                                        <p:strVal val="visible"/>
                                      </p:to>
                                    </p:set>
                                    <p:anim calcmode="lin" valueType="num">
                                      <p:cBhvr>
                                        <p:cTn dur="1000" fill="hold" id="72"/>
                                        <p:tgtEl>
                                          <p:spTgt spid="15"/>
                                        </p:tgtEl>
                                        <p:attrNameLst>
                                          <p:attrName>ppt_w</p:attrName>
                                        </p:attrNameLst>
                                      </p:cBhvr>
                                      <p:tavLst>
                                        <p:tav tm="0">
                                          <p:val>
                                            <p:fltVal val="0"/>
                                          </p:val>
                                        </p:tav>
                                        <p:tav tm="100000">
                                          <p:val>
                                            <p:strVal val="#ppt_w"/>
                                          </p:val>
                                        </p:tav>
                                      </p:tavLst>
                                    </p:anim>
                                    <p:anim calcmode="lin" valueType="num">
                                      <p:cBhvr>
                                        <p:cTn dur="1000" fill="hold" id="73"/>
                                        <p:tgtEl>
                                          <p:spTgt spid="15"/>
                                        </p:tgtEl>
                                        <p:attrNameLst>
                                          <p:attrName>ppt_h</p:attrName>
                                        </p:attrNameLst>
                                      </p:cBhvr>
                                      <p:tavLst>
                                        <p:tav tm="0">
                                          <p:val>
                                            <p:fltVal val="0"/>
                                          </p:val>
                                        </p:tav>
                                        <p:tav tm="100000">
                                          <p:val>
                                            <p:strVal val="#ppt_h"/>
                                          </p:val>
                                        </p:tav>
                                      </p:tavLst>
                                    </p:anim>
                                    <p:animEffect filter="fade" transition="in">
                                      <p:cBhvr>
                                        <p:cTn dur="1000" id="74"/>
                                        <p:tgtEl>
                                          <p:spTgt spid="15"/>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16"/>
                                        </p:tgtEl>
                                        <p:attrNameLst>
                                          <p:attrName>style.visibility</p:attrName>
                                        </p:attrNameLst>
                                      </p:cBhvr>
                                      <p:to>
                                        <p:strVal val="visible"/>
                                      </p:to>
                                    </p:set>
                                    <p:anim calcmode="lin" valueType="num">
                                      <p:cBhvr>
                                        <p:cTn dur="1000" fill="hold" id="77"/>
                                        <p:tgtEl>
                                          <p:spTgt spid="16"/>
                                        </p:tgtEl>
                                        <p:attrNameLst>
                                          <p:attrName>ppt_w</p:attrName>
                                        </p:attrNameLst>
                                      </p:cBhvr>
                                      <p:tavLst>
                                        <p:tav tm="0">
                                          <p:val>
                                            <p:fltVal val="0"/>
                                          </p:val>
                                        </p:tav>
                                        <p:tav tm="100000">
                                          <p:val>
                                            <p:strVal val="#ppt_w"/>
                                          </p:val>
                                        </p:tav>
                                      </p:tavLst>
                                    </p:anim>
                                    <p:anim calcmode="lin" valueType="num">
                                      <p:cBhvr>
                                        <p:cTn dur="1000" fill="hold" id="78"/>
                                        <p:tgtEl>
                                          <p:spTgt spid="16"/>
                                        </p:tgtEl>
                                        <p:attrNameLst>
                                          <p:attrName>ppt_h</p:attrName>
                                        </p:attrNameLst>
                                      </p:cBhvr>
                                      <p:tavLst>
                                        <p:tav tm="0">
                                          <p:val>
                                            <p:fltVal val="0"/>
                                          </p:val>
                                        </p:tav>
                                        <p:tav tm="100000">
                                          <p:val>
                                            <p:strVal val="#ppt_h"/>
                                          </p:val>
                                        </p:tav>
                                      </p:tavLst>
                                    </p:anim>
                                    <p:animEffect filter="fade" transition="in">
                                      <p:cBhvr>
                                        <p:cTn dur="1000" id="79"/>
                                        <p:tgtEl>
                                          <p:spTgt spid="16"/>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17"/>
                                        </p:tgtEl>
                                        <p:attrNameLst>
                                          <p:attrName>style.visibility</p:attrName>
                                        </p:attrNameLst>
                                      </p:cBhvr>
                                      <p:to>
                                        <p:strVal val="visible"/>
                                      </p:to>
                                    </p:set>
                                    <p:anim calcmode="lin" valueType="num">
                                      <p:cBhvr>
                                        <p:cTn dur="1000" fill="hold" id="82"/>
                                        <p:tgtEl>
                                          <p:spTgt spid="17"/>
                                        </p:tgtEl>
                                        <p:attrNameLst>
                                          <p:attrName>ppt_w</p:attrName>
                                        </p:attrNameLst>
                                      </p:cBhvr>
                                      <p:tavLst>
                                        <p:tav tm="0">
                                          <p:val>
                                            <p:fltVal val="0"/>
                                          </p:val>
                                        </p:tav>
                                        <p:tav tm="100000">
                                          <p:val>
                                            <p:strVal val="#ppt_w"/>
                                          </p:val>
                                        </p:tav>
                                      </p:tavLst>
                                    </p:anim>
                                    <p:anim calcmode="lin" valueType="num">
                                      <p:cBhvr>
                                        <p:cTn dur="1000" fill="hold" id="83"/>
                                        <p:tgtEl>
                                          <p:spTgt spid="17"/>
                                        </p:tgtEl>
                                        <p:attrNameLst>
                                          <p:attrName>ppt_h</p:attrName>
                                        </p:attrNameLst>
                                      </p:cBhvr>
                                      <p:tavLst>
                                        <p:tav tm="0">
                                          <p:val>
                                            <p:fltVal val="0"/>
                                          </p:val>
                                        </p:tav>
                                        <p:tav tm="100000">
                                          <p:val>
                                            <p:strVal val="#ppt_h"/>
                                          </p:val>
                                        </p:tav>
                                      </p:tavLst>
                                    </p:anim>
                                    <p:animEffect filter="fade" transition="in">
                                      <p:cBhvr>
                                        <p:cTn dur="1000" id="84"/>
                                        <p:tgtEl>
                                          <p:spTgt spid="17"/>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18"/>
                                        </p:tgtEl>
                                        <p:attrNameLst>
                                          <p:attrName>style.visibility</p:attrName>
                                        </p:attrNameLst>
                                      </p:cBhvr>
                                      <p:to>
                                        <p:strVal val="visible"/>
                                      </p:to>
                                    </p:set>
                                    <p:anim calcmode="lin" valueType="num">
                                      <p:cBhvr>
                                        <p:cTn dur="1000" fill="hold" id="87"/>
                                        <p:tgtEl>
                                          <p:spTgt spid="18"/>
                                        </p:tgtEl>
                                        <p:attrNameLst>
                                          <p:attrName>ppt_w</p:attrName>
                                        </p:attrNameLst>
                                      </p:cBhvr>
                                      <p:tavLst>
                                        <p:tav tm="0">
                                          <p:val>
                                            <p:fltVal val="0"/>
                                          </p:val>
                                        </p:tav>
                                        <p:tav tm="100000">
                                          <p:val>
                                            <p:strVal val="#ppt_w"/>
                                          </p:val>
                                        </p:tav>
                                      </p:tavLst>
                                    </p:anim>
                                    <p:anim calcmode="lin" valueType="num">
                                      <p:cBhvr>
                                        <p:cTn dur="1000" fill="hold" id="88"/>
                                        <p:tgtEl>
                                          <p:spTgt spid="18"/>
                                        </p:tgtEl>
                                        <p:attrNameLst>
                                          <p:attrName>ppt_h</p:attrName>
                                        </p:attrNameLst>
                                      </p:cBhvr>
                                      <p:tavLst>
                                        <p:tav tm="0">
                                          <p:val>
                                            <p:fltVal val="0"/>
                                          </p:val>
                                        </p:tav>
                                        <p:tav tm="100000">
                                          <p:val>
                                            <p:strVal val="#ppt_h"/>
                                          </p:val>
                                        </p:tav>
                                      </p:tavLst>
                                    </p:anim>
                                    <p:animEffect filter="fade" transition="in">
                                      <p:cBhvr>
                                        <p:cTn dur="1000" id="89"/>
                                        <p:tgtEl>
                                          <p:spTgt spid="18"/>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19"/>
                                        </p:tgtEl>
                                        <p:attrNameLst>
                                          <p:attrName>style.visibility</p:attrName>
                                        </p:attrNameLst>
                                      </p:cBhvr>
                                      <p:to>
                                        <p:strVal val="visible"/>
                                      </p:to>
                                    </p:set>
                                    <p:anim calcmode="lin" valueType="num">
                                      <p:cBhvr>
                                        <p:cTn dur="1000" fill="hold" id="92"/>
                                        <p:tgtEl>
                                          <p:spTgt spid="19"/>
                                        </p:tgtEl>
                                        <p:attrNameLst>
                                          <p:attrName>ppt_w</p:attrName>
                                        </p:attrNameLst>
                                      </p:cBhvr>
                                      <p:tavLst>
                                        <p:tav tm="0">
                                          <p:val>
                                            <p:fltVal val="0"/>
                                          </p:val>
                                        </p:tav>
                                        <p:tav tm="100000">
                                          <p:val>
                                            <p:strVal val="#ppt_w"/>
                                          </p:val>
                                        </p:tav>
                                      </p:tavLst>
                                    </p:anim>
                                    <p:anim calcmode="lin" valueType="num">
                                      <p:cBhvr>
                                        <p:cTn dur="1000" fill="hold" id="93"/>
                                        <p:tgtEl>
                                          <p:spTgt spid="19"/>
                                        </p:tgtEl>
                                        <p:attrNameLst>
                                          <p:attrName>ppt_h</p:attrName>
                                        </p:attrNameLst>
                                      </p:cBhvr>
                                      <p:tavLst>
                                        <p:tav tm="0">
                                          <p:val>
                                            <p:fltVal val="0"/>
                                          </p:val>
                                        </p:tav>
                                        <p:tav tm="100000">
                                          <p:val>
                                            <p:strVal val="#ppt_h"/>
                                          </p:val>
                                        </p:tav>
                                      </p:tavLst>
                                    </p:anim>
                                    <p:animEffect filter="fade" transition="in">
                                      <p:cBhvr>
                                        <p:cTn dur="1000" id="94"/>
                                        <p:tgtEl>
                                          <p:spTgt spid="19"/>
                                        </p:tgtEl>
                                      </p:cBhvr>
                                    </p:animEffect>
                                  </p:childTnLst>
                                </p:cTn>
                              </p:par>
                            </p:childTnLst>
                          </p:cTn>
                        </p:par>
                        <p:par>
                          <p:cTn fill="hold" id="95" nodeType="afterGroup">
                            <p:stCondLst>
                              <p:cond delay="1000"/>
                            </p:stCondLst>
                            <p:childTnLst>
                              <p:par>
                                <p:cTn fill="hold" grpId="0" id="96" nodeType="afterEffect" presetClass="entr" presetID="53" presetSubtype="0">
                                  <p:stCondLst>
                                    <p:cond delay="0"/>
                                  </p:stCondLst>
                                  <p:childTnLst>
                                    <p:set>
                                      <p:cBhvr>
                                        <p:cTn dur="1" fill="hold" id="97">
                                          <p:stCondLst>
                                            <p:cond delay="0"/>
                                          </p:stCondLst>
                                        </p:cTn>
                                        <p:tgtEl>
                                          <p:spTgt spid="22"/>
                                        </p:tgtEl>
                                        <p:attrNameLst>
                                          <p:attrName>style.visibility</p:attrName>
                                        </p:attrNameLst>
                                      </p:cBhvr>
                                      <p:to>
                                        <p:strVal val="visible"/>
                                      </p:to>
                                    </p:set>
                                    <p:anim calcmode="lin" valueType="num">
                                      <p:cBhvr>
                                        <p:cTn dur="500" fill="hold" id="98"/>
                                        <p:tgtEl>
                                          <p:spTgt spid="22"/>
                                        </p:tgtEl>
                                        <p:attrNameLst>
                                          <p:attrName>ppt_w</p:attrName>
                                        </p:attrNameLst>
                                      </p:cBhvr>
                                      <p:tavLst>
                                        <p:tav tm="0">
                                          <p:val>
                                            <p:fltVal val="0"/>
                                          </p:val>
                                        </p:tav>
                                        <p:tav tm="100000">
                                          <p:val>
                                            <p:strVal val="#ppt_w"/>
                                          </p:val>
                                        </p:tav>
                                      </p:tavLst>
                                    </p:anim>
                                    <p:anim calcmode="lin" valueType="num">
                                      <p:cBhvr>
                                        <p:cTn dur="500" fill="hold" id="99"/>
                                        <p:tgtEl>
                                          <p:spTgt spid="22"/>
                                        </p:tgtEl>
                                        <p:attrNameLst>
                                          <p:attrName>ppt_h</p:attrName>
                                        </p:attrNameLst>
                                      </p:cBhvr>
                                      <p:tavLst>
                                        <p:tav tm="0">
                                          <p:val>
                                            <p:fltVal val="0"/>
                                          </p:val>
                                        </p:tav>
                                        <p:tav tm="100000">
                                          <p:val>
                                            <p:strVal val="#ppt_h"/>
                                          </p:val>
                                        </p:tav>
                                      </p:tavLst>
                                    </p:anim>
                                    <p:animEffect filter="fade" transition="in">
                                      <p:cBhvr>
                                        <p:cTn dur="500" id="100"/>
                                        <p:tgtEl>
                                          <p:spTgt spid="22"/>
                                        </p:tgtEl>
                                      </p:cBhvr>
                                    </p:animEffect>
                                  </p:childTnLst>
                                </p:cTn>
                              </p:par>
                            </p:childTnLst>
                          </p:cTn>
                        </p:par>
                        <p:par>
                          <p:cTn fill="hold" id="101" nodeType="afterGroup">
                            <p:stCondLst>
                              <p:cond delay="1500"/>
                            </p:stCondLst>
                            <p:childTnLst>
                              <p:par>
                                <p:cTn fill="hold" id="102" nodeType="afterEffect" presetClass="entr" presetID="10" presetSubtype="0">
                                  <p:stCondLst>
                                    <p:cond delay="0"/>
                                  </p:stCondLst>
                                  <p:childTnLst>
                                    <p:set>
                                      <p:cBhvr>
                                        <p:cTn dur="1" fill="hold" id="103">
                                          <p:stCondLst>
                                            <p:cond delay="0"/>
                                          </p:stCondLst>
                                        </p:cTn>
                                        <p:tgtEl>
                                          <p:spTgt spid="26"/>
                                        </p:tgtEl>
                                        <p:attrNameLst>
                                          <p:attrName>style.visibility</p:attrName>
                                        </p:attrNameLst>
                                      </p:cBhvr>
                                      <p:to>
                                        <p:strVal val="visible"/>
                                      </p:to>
                                    </p:set>
                                    <p:animEffect filter="fade" transition="in">
                                      <p:cBhvr>
                                        <p:cTn dur="500" id="104"/>
                                        <p:tgtEl>
                                          <p:spTgt spid="26"/>
                                        </p:tgtEl>
                                      </p:cBhvr>
                                    </p:animEffect>
                                  </p:childTnLst>
                                </p:cTn>
                              </p:par>
                            </p:childTnLst>
                          </p:cTn>
                        </p:par>
                        <p:par>
                          <p:cTn fill="hold" id="105" nodeType="afterGroup">
                            <p:stCondLst>
                              <p:cond delay="2000"/>
                            </p:stCondLst>
                            <p:childTnLst>
                              <p:par>
                                <p:cTn fill="hold" grpId="0" id="106" nodeType="afterEffect" presetClass="entr" presetID="10" presetSubtype="0">
                                  <p:stCondLst>
                                    <p:cond delay="0"/>
                                  </p:stCondLst>
                                  <p:childTnLst>
                                    <p:set>
                                      <p:cBhvr>
                                        <p:cTn dur="1" fill="hold" id="107">
                                          <p:stCondLst>
                                            <p:cond delay="0"/>
                                          </p:stCondLst>
                                        </p:cTn>
                                        <p:tgtEl>
                                          <p:spTgt spid="42"/>
                                        </p:tgtEl>
                                        <p:attrNameLst>
                                          <p:attrName>style.visibility</p:attrName>
                                        </p:attrNameLst>
                                      </p:cBhvr>
                                      <p:to>
                                        <p:strVal val="visible"/>
                                      </p:to>
                                    </p:set>
                                    <p:animEffect filter="fade" transition="in">
                                      <p:cBhvr>
                                        <p:cTn dur="500" id="108"/>
                                        <p:tgtEl>
                                          <p:spTgt spid="42"/>
                                        </p:tgtEl>
                                      </p:cBhvr>
                                    </p:animEffect>
                                  </p:childTnLst>
                                </p:cTn>
                              </p:par>
                              <p:par>
                                <p:cTn fill="hold" grpId="0" id="109" nodeType="withEffect" presetClass="entr" presetID="10" presetSubtype="0">
                                  <p:stCondLst>
                                    <p:cond delay="0"/>
                                  </p:stCondLst>
                                  <p:childTnLst>
                                    <p:set>
                                      <p:cBhvr>
                                        <p:cTn dur="1" fill="hold" id="110">
                                          <p:stCondLst>
                                            <p:cond delay="0"/>
                                          </p:stCondLst>
                                        </p:cTn>
                                        <p:tgtEl>
                                          <p:spTgt spid="43"/>
                                        </p:tgtEl>
                                        <p:attrNameLst>
                                          <p:attrName>style.visibility</p:attrName>
                                        </p:attrNameLst>
                                      </p:cBhvr>
                                      <p:to>
                                        <p:strVal val="visible"/>
                                      </p:to>
                                    </p:set>
                                    <p:animEffect filter="fade" transition="in">
                                      <p:cBhvr>
                                        <p:cTn dur="500" id="111"/>
                                        <p:tgtEl>
                                          <p:spTgt spid="43"/>
                                        </p:tgtEl>
                                      </p:cBhvr>
                                    </p:animEffect>
                                  </p:childTnLst>
                                </p:cTn>
                              </p:par>
                            </p:childTnLst>
                          </p:cTn>
                        </p:par>
                        <p:par>
                          <p:cTn fill="hold" id="112" nodeType="afterGroup">
                            <p:stCondLst>
                              <p:cond delay="2500"/>
                            </p:stCondLst>
                            <p:childTnLst>
                              <p:par>
                                <p:cTn fill="hold" grpId="0" id="113" nodeType="afterEffect" presetClass="entr" presetID="53" presetSubtype="0">
                                  <p:stCondLst>
                                    <p:cond delay="0"/>
                                  </p:stCondLst>
                                  <p:childTnLst>
                                    <p:set>
                                      <p:cBhvr>
                                        <p:cTn dur="1" fill="hold" id="114">
                                          <p:stCondLst>
                                            <p:cond delay="0"/>
                                          </p:stCondLst>
                                        </p:cTn>
                                        <p:tgtEl>
                                          <p:spTgt spid="23"/>
                                        </p:tgtEl>
                                        <p:attrNameLst>
                                          <p:attrName>style.visibility</p:attrName>
                                        </p:attrNameLst>
                                      </p:cBhvr>
                                      <p:to>
                                        <p:strVal val="visible"/>
                                      </p:to>
                                    </p:set>
                                    <p:anim calcmode="lin" valueType="num">
                                      <p:cBhvr>
                                        <p:cTn dur="500" fill="hold" id="115"/>
                                        <p:tgtEl>
                                          <p:spTgt spid="23"/>
                                        </p:tgtEl>
                                        <p:attrNameLst>
                                          <p:attrName>ppt_w</p:attrName>
                                        </p:attrNameLst>
                                      </p:cBhvr>
                                      <p:tavLst>
                                        <p:tav tm="0">
                                          <p:val>
                                            <p:fltVal val="0"/>
                                          </p:val>
                                        </p:tav>
                                        <p:tav tm="100000">
                                          <p:val>
                                            <p:strVal val="#ppt_w"/>
                                          </p:val>
                                        </p:tav>
                                      </p:tavLst>
                                    </p:anim>
                                    <p:anim calcmode="lin" valueType="num">
                                      <p:cBhvr>
                                        <p:cTn dur="500" fill="hold" id="116"/>
                                        <p:tgtEl>
                                          <p:spTgt spid="23"/>
                                        </p:tgtEl>
                                        <p:attrNameLst>
                                          <p:attrName>ppt_h</p:attrName>
                                        </p:attrNameLst>
                                      </p:cBhvr>
                                      <p:tavLst>
                                        <p:tav tm="0">
                                          <p:val>
                                            <p:fltVal val="0"/>
                                          </p:val>
                                        </p:tav>
                                        <p:tav tm="100000">
                                          <p:val>
                                            <p:strVal val="#ppt_h"/>
                                          </p:val>
                                        </p:tav>
                                      </p:tavLst>
                                    </p:anim>
                                    <p:animEffect filter="fade" transition="in">
                                      <p:cBhvr>
                                        <p:cTn dur="500" id="117"/>
                                        <p:tgtEl>
                                          <p:spTgt spid="23"/>
                                        </p:tgtEl>
                                      </p:cBhvr>
                                    </p:animEffect>
                                  </p:childTnLst>
                                </p:cTn>
                              </p:par>
                              <p:par>
                                <p:cTn fill="hold" id="118" nodeType="withEffect" presetClass="entr" presetID="10" presetSubtype="0">
                                  <p:stCondLst>
                                    <p:cond delay="0"/>
                                  </p:stCondLst>
                                  <p:childTnLst>
                                    <p:set>
                                      <p:cBhvr>
                                        <p:cTn dur="1" fill="hold" id="119">
                                          <p:stCondLst>
                                            <p:cond delay="0"/>
                                          </p:stCondLst>
                                        </p:cTn>
                                        <p:tgtEl>
                                          <p:spTgt spid="30"/>
                                        </p:tgtEl>
                                        <p:attrNameLst>
                                          <p:attrName>style.visibility</p:attrName>
                                        </p:attrNameLst>
                                      </p:cBhvr>
                                      <p:to>
                                        <p:strVal val="visible"/>
                                      </p:to>
                                    </p:set>
                                    <p:animEffect filter="fade" transition="in">
                                      <p:cBhvr>
                                        <p:cTn dur="500" id="120"/>
                                        <p:tgtEl>
                                          <p:spTgt spid="30"/>
                                        </p:tgtEl>
                                      </p:cBhvr>
                                    </p:animEffect>
                                  </p:childTnLst>
                                </p:cTn>
                              </p:par>
                            </p:childTnLst>
                          </p:cTn>
                        </p:par>
                        <p:par>
                          <p:cTn fill="hold" id="121" nodeType="afterGroup">
                            <p:stCondLst>
                              <p:cond delay="3000"/>
                            </p:stCondLst>
                            <p:childTnLst>
                              <p:par>
                                <p:cTn fill="hold" grpId="0" id="122" nodeType="afterEffect" presetClass="entr" presetID="10" presetSubtype="0">
                                  <p:stCondLst>
                                    <p:cond delay="0"/>
                                  </p:stCondLst>
                                  <p:childTnLst>
                                    <p:set>
                                      <p:cBhvr>
                                        <p:cTn dur="1" fill="hold" id="123">
                                          <p:stCondLst>
                                            <p:cond delay="0"/>
                                          </p:stCondLst>
                                        </p:cTn>
                                        <p:tgtEl>
                                          <p:spTgt spid="44"/>
                                        </p:tgtEl>
                                        <p:attrNameLst>
                                          <p:attrName>style.visibility</p:attrName>
                                        </p:attrNameLst>
                                      </p:cBhvr>
                                      <p:to>
                                        <p:strVal val="visible"/>
                                      </p:to>
                                    </p:set>
                                    <p:animEffect filter="fade" transition="in">
                                      <p:cBhvr>
                                        <p:cTn dur="500" id="124"/>
                                        <p:tgtEl>
                                          <p:spTgt spid="44"/>
                                        </p:tgtEl>
                                      </p:cBhvr>
                                    </p:animEffect>
                                  </p:childTnLst>
                                </p:cTn>
                              </p:par>
                              <p:par>
                                <p:cTn fill="hold" grpId="0" id="125" nodeType="withEffect" presetClass="entr" presetID="10" presetSubtype="0">
                                  <p:stCondLst>
                                    <p:cond delay="0"/>
                                  </p:stCondLst>
                                  <p:childTnLst>
                                    <p:set>
                                      <p:cBhvr>
                                        <p:cTn dur="1" fill="hold" id="126">
                                          <p:stCondLst>
                                            <p:cond delay="0"/>
                                          </p:stCondLst>
                                        </p:cTn>
                                        <p:tgtEl>
                                          <p:spTgt spid="45"/>
                                        </p:tgtEl>
                                        <p:attrNameLst>
                                          <p:attrName>style.visibility</p:attrName>
                                        </p:attrNameLst>
                                      </p:cBhvr>
                                      <p:to>
                                        <p:strVal val="visible"/>
                                      </p:to>
                                    </p:set>
                                    <p:animEffect filter="fade" transition="in">
                                      <p:cBhvr>
                                        <p:cTn dur="500" id="127"/>
                                        <p:tgtEl>
                                          <p:spTgt spid="45"/>
                                        </p:tgtEl>
                                      </p:cBhvr>
                                    </p:animEffect>
                                  </p:childTnLst>
                                </p:cTn>
                              </p:par>
                            </p:childTnLst>
                          </p:cTn>
                        </p:par>
                        <p:par>
                          <p:cTn fill="hold" id="128" nodeType="afterGroup">
                            <p:stCondLst>
                              <p:cond delay="3500"/>
                            </p:stCondLst>
                            <p:childTnLst>
                              <p:par>
                                <p:cTn fill="hold" grpId="0" id="129" nodeType="afterEffect" presetClass="entr" presetID="53" presetSubtype="0">
                                  <p:stCondLst>
                                    <p:cond delay="0"/>
                                  </p:stCondLst>
                                  <p:childTnLst>
                                    <p:set>
                                      <p:cBhvr>
                                        <p:cTn dur="1" fill="hold" id="130">
                                          <p:stCondLst>
                                            <p:cond delay="0"/>
                                          </p:stCondLst>
                                        </p:cTn>
                                        <p:tgtEl>
                                          <p:spTgt spid="24"/>
                                        </p:tgtEl>
                                        <p:attrNameLst>
                                          <p:attrName>style.visibility</p:attrName>
                                        </p:attrNameLst>
                                      </p:cBhvr>
                                      <p:to>
                                        <p:strVal val="visible"/>
                                      </p:to>
                                    </p:set>
                                    <p:anim calcmode="lin" valueType="num">
                                      <p:cBhvr>
                                        <p:cTn dur="500" fill="hold" id="131"/>
                                        <p:tgtEl>
                                          <p:spTgt spid="24"/>
                                        </p:tgtEl>
                                        <p:attrNameLst>
                                          <p:attrName>ppt_w</p:attrName>
                                        </p:attrNameLst>
                                      </p:cBhvr>
                                      <p:tavLst>
                                        <p:tav tm="0">
                                          <p:val>
                                            <p:fltVal val="0"/>
                                          </p:val>
                                        </p:tav>
                                        <p:tav tm="100000">
                                          <p:val>
                                            <p:strVal val="#ppt_w"/>
                                          </p:val>
                                        </p:tav>
                                      </p:tavLst>
                                    </p:anim>
                                    <p:anim calcmode="lin" valueType="num">
                                      <p:cBhvr>
                                        <p:cTn dur="500" fill="hold" id="132"/>
                                        <p:tgtEl>
                                          <p:spTgt spid="24"/>
                                        </p:tgtEl>
                                        <p:attrNameLst>
                                          <p:attrName>ppt_h</p:attrName>
                                        </p:attrNameLst>
                                      </p:cBhvr>
                                      <p:tavLst>
                                        <p:tav tm="0">
                                          <p:val>
                                            <p:fltVal val="0"/>
                                          </p:val>
                                        </p:tav>
                                        <p:tav tm="100000">
                                          <p:val>
                                            <p:strVal val="#ppt_h"/>
                                          </p:val>
                                        </p:tav>
                                      </p:tavLst>
                                    </p:anim>
                                    <p:animEffect filter="fade" transition="in">
                                      <p:cBhvr>
                                        <p:cTn dur="500" id="133"/>
                                        <p:tgtEl>
                                          <p:spTgt spid="24"/>
                                        </p:tgtEl>
                                      </p:cBhvr>
                                    </p:animEffect>
                                  </p:childTnLst>
                                </p:cTn>
                              </p:par>
                              <p:par>
                                <p:cTn fill="hold" grpId="0" id="134" nodeType="withEffect" presetClass="entr" presetID="10" presetSubtype="0">
                                  <p:stCondLst>
                                    <p:cond delay="0"/>
                                  </p:stCondLst>
                                  <p:childTnLst>
                                    <p:set>
                                      <p:cBhvr>
                                        <p:cTn dur="1" fill="hold" id="135">
                                          <p:stCondLst>
                                            <p:cond delay="0"/>
                                          </p:stCondLst>
                                        </p:cTn>
                                        <p:tgtEl>
                                          <p:spTgt spid="34"/>
                                        </p:tgtEl>
                                        <p:attrNameLst>
                                          <p:attrName>style.visibility</p:attrName>
                                        </p:attrNameLst>
                                      </p:cBhvr>
                                      <p:to>
                                        <p:strVal val="visible"/>
                                      </p:to>
                                    </p:set>
                                    <p:animEffect filter="fade" transition="in">
                                      <p:cBhvr>
                                        <p:cTn dur="500" id="136"/>
                                        <p:tgtEl>
                                          <p:spTgt spid="34"/>
                                        </p:tgtEl>
                                      </p:cBhvr>
                                    </p:animEffect>
                                  </p:childTnLst>
                                </p:cTn>
                              </p:par>
                            </p:childTnLst>
                          </p:cTn>
                        </p:par>
                        <p:par>
                          <p:cTn fill="hold" id="137" nodeType="afterGroup">
                            <p:stCondLst>
                              <p:cond delay="4000"/>
                            </p:stCondLst>
                            <p:childTnLst>
                              <p:par>
                                <p:cTn fill="hold" grpId="0" id="138" nodeType="afterEffect" presetClass="entr" presetID="10" presetSubtype="0">
                                  <p:stCondLst>
                                    <p:cond delay="0"/>
                                  </p:stCondLst>
                                  <p:childTnLst>
                                    <p:set>
                                      <p:cBhvr>
                                        <p:cTn dur="1" fill="hold" id="139">
                                          <p:stCondLst>
                                            <p:cond delay="0"/>
                                          </p:stCondLst>
                                        </p:cTn>
                                        <p:tgtEl>
                                          <p:spTgt spid="46"/>
                                        </p:tgtEl>
                                        <p:attrNameLst>
                                          <p:attrName>style.visibility</p:attrName>
                                        </p:attrNameLst>
                                      </p:cBhvr>
                                      <p:to>
                                        <p:strVal val="visible"/>
                                      </p:to>
                                    </p:set>
                                    <p:animEffect filter="fade" transition="in">
                                      <p:cBhvr>
                                        <p:cTn dur="500" id="140"/>
                                        <p:tgtEl>
                                          <p:spTgt spid="46"/>
                                        </p:tgtEl>
                                      </p:cBhvr>
                                    </p:animEffect>
                                  </p:childTnLst>
                                </p:cTn>
                              </p:par>
                              <p:par>
                                <p:cTn fill="hold" grpId="0" id="141" nodeType="withEffect" presetClass="entr" presetID="10" presetSubtype="0">
                                  <p:stCondLst>
                                    <p:cond delay="0"/>
                                  </p:stCondLst>
                                  <p:childTnLst>
                                    <p:set>
                                      <p:cBhvr>
                                        <p:cTn dur="1" fill="hold" id="142">
                                          <p:stCondLst>
                                            <p:cond delay="0"/>
                                          </p:stCondLst>
                                        </p:cTn>
                                        <p:tgtEl>
                                          <p:spTgt spid="47"/>
                                        </p:tgtEl>
                                        <p:attrNameLst>
                                          <p:attrName>style.visibility</p:attrName>
                                        </p:attrNameLst>
                                      </p:cBhvr>
                                      <p:to>
                                        <p:strVal val="visible"/>
                                      </p:to>
                                    </p:set>
                                    <p:animEffect filter="fade" transition="in">
                                      <p:cBhvr>
                                        <p:cTn dur="500" id="143"/>
                                        <p:tgtEl>
                                          <p:spTgt spid="47"/>
                                        </p:tgtEl>
                                      </p:cBhvr>
                                    </p:animEffect>
                                  </p:childTnLst>
                                </p:cTn>
                              </p:par>
                            </p:childTnLst>
                          </p:cTn>
                        </p:par>
                        <p:par>
                          <p:cTn fill="hold" id="144" nodeType="afterGroup">
                            <p:stCondLst>
                              <p:cond delay="4500"/>
                            </p:stCondLst>
                            <p:childTnLst>
                              <p:par>
                                <p:cTn fill="hold" grpId="0" id="145" nodeType="afterEffect" presetClass="entr" presetID="53" presetSubtype="0">
                                  <p:stCondLst>
                                    <p:cond delay="0"/>
                                  </p:stCondLst>
                                  <p:childTnLst>
                                    <p:set>
                                      <p:cBhvr>
                                        <p:cTn dur="1" fill="hold" id="146">
                                          <p:stCondLst>
                                            <p:cond delay="0"/>
                                          </p:stCondLst>
                                        </p:cTn>
                                        <p:tgtEl>
                                          <p:spTgt spid="25"/>
                                        </p:tgtEl>
                                        <p:attrNameLst>
                                          <p:attrName>style.visibility</p:attrName>
                                        </p:attrNameLst>
                                      </p:cBhvr>
                                      <p:to>
                                        <p:strVal val="visible"/>
                                      </p:to>
                                    </p:set>
                                    <p:anim calcmode="lin" valueType="num">
                                      <p:cBhvr>
                                        <p:cTn dur="500" fill="hold" id="147"/>
                                        <p:tgtEl>
                                          <p:spTgt spid="25"/>
                                        </p:tgtEl>
                                        <p:attrNameLst>
                                          <p:attrName>ppt_w</p:attrName>
                                        </p:attrNameLst>
                                      </p:cBhvr>
                                      <p:tavLst>
                                        <p:tav tm="0">
                                          <p:val>
                                            <p:fltVal val="0"/>
                                          </p:val>
                                        </p:tav>
                                        <p:tav tm="100000">
                                          <p:val>
                                            <p:strVal val="#ppt_w"/>
                                          </p:val>
                                        </p:tav>
                                      </p:tavLst>
                                    </p:anim>
                                    <p:anim calcmode="lin" valueType="num">
                                      <p:cBhvr>
                                        <p:cTn dur="500" fill="hold" id="148"/>
                                        <p:tgtEl>
                                          <p:spTgt spid="25"/>
                                        </p:tgtEl>
                                        <p:attrNameLst>
                                          <p:attrName>ppt_h</p:attrName>
                                        </p:attrNameLst>
                                      </p:cBhvr>
                                      <p:tavLst>
                                        <p:tav tm="0">
                                          <p:val>
                                            <p:fltVal val="0"/>
                                          </p:val>
                                        </p:tav>
                                        <p:tav tm="100000">
                                          <p:val>
                                            <p:strVal val="#ppt_h"/>
                                          </p:val>
                                        </p:tav>
                                      </p:tavLst>
                                    </p:anim>
                                    <p:animEffect filter="fade" transition="in">
                                      <p:cBhvr>
                                        <p:cTn dur="500" id="149"/>
                                        <p:tgtEl>
                                          <p:spTgt spid="25"/>
                                        </p:tgtEl>
                                      </p:cBhvr>
                                    </p:animEffect>
                                  </p:childTnLst>
                                </p:cTn>
                              </p:par>
                              <p:par>
                                <p:cTn fill="hold" id="150" nodeType="withEffect" presetClass="entr" presetID="10" presetSubtype="0">
                                  <p:stCondLst>
                                    <p:cond delay="0"/>
                                  </p:stCondLst>
                                  <p:childTnLst>
                                    <p:set>
                                      <p:cBhvr>
                                        <p:cTn dur="1" fill="hold" id="151">
                                          <p:stCondLst>
                                            <p:cond delay="0"/>
                                          </p:stCondLst>
                                        </p:cTn>
                                        <p:tgtEl>
                                          <p:spTgt spid="35"/>
                                        </p:tgtEl>
                                        <p:attrNameLst>
                                          <p:attrName>style.visibility</p:attrName>
                                        </p:attrNameLst>
                                      </p:cBhvr>
                                      <p:to>
                                        <p:strVal val="visible"/>
                                      </p:to>
                                    </p:set>
                                    <p:animEffect filter="fade" transition="in">
                                      <p:cBhvr>
                                        <p:cTn dur="500" id="152"/>
                                        <p:tgtEl>
                                          <p:spTgt spid="35"/>
                                        </p:tgtEl>
                                      </p:cBhvr>
                                    </p:animEffect>
                                  </p:childTnLst>
                                </p:cTn>
                              </p:par>
                            </p:childTnLst>
                          </p:cTn>
                        </p:par>
                        <p:par>
                          <p:cTn fill="hold" id="153" nodeType="afterGroup">
                            <p:stCondLst>
                              <p:cond delay="5000"/>
                            </p:stCondLst>
                            <p:childTnLst>
                              <p:par>
                                <p:cTn fill="hold" grpId="0" id="154" nodeType="afterEffect" presetClass="entr" presetID="10" presetSubtype="0">
                                  <p:stCondLst>
                                    <p:cond delay="0"/>
                                  </p:stCondLst>
                                  <p:childTnLst>
                                    <p:set>
                                      <p:cBhvr>
                                        <p:cTn dur="1" fill="hold" id="155">
                                          <p:stCondLst>
                                            <p:cond delay="0"/>
                                          </p:stCondLst>
                                        </p:cTn>
                                        <p:tgtEl>
                                          <p:spTgt spid="48"/>
                                        </p:tgtEl>
                                        <p:attrNameLst>
                                          <p:attrName>style.visibility</p:attrName>
                                        </p:attrNameLst>
                                      </p:cBhvr>
                                      <p:to>
                                        <p:strVal val="visible"/>
                                      </p:to>
                                    </p:set>
                                    <p:animEffect filter="fade" transition="in">
                                      <p:cBhvr>
                                        <p:cTn dur="500" id="156"/>
                                        <p:tgtEl>
                                          <p:spTgt spid="48"/>
                                        </p:tgtEl>
                                      </p:cBhvr>
                                    </p:animEffect>
                                  </p:childTnLst>
                                </p:cTn>
                              </p:par>
                              <p:par>
                                <p:cTn fill="hold" grpId="0" id="157" nodeType="withEffect" presetClass="entr" presetID="10" presetSubtype="0">
                                  <p:stCondLst>
                                    <p:cond delay="0"/>
                                  </p:stCondLst>
                                  <p:childTnLst>
                                    <p:set>
                                      <p:cBhvr>
                                        <p:cTn dur="1" fill="hold" id="158">
                                          <p:stCondLst>
                                            <p:cond delay="0"/>
                                          </p:stCondLst>
                                        </p:cTn>
                                        <p:tgtEl>
                                          <p:spTgt spid="49"/>
                                        </p:tgtEl>
                                        <p:attrNameLst>
                                          <p:attrName>style.visibility</p:attrName>
                                        </p:attrNameLst>
                                      </p:cBhvr>
                                      <p:to>
                                        <p:strVal val="visible"/>
                                      </p:to>
                                    </p:set>
                                    <p:animEffect filter="fade" transition="in">
                                      <p:cBhvr>
                                        <p:cTn dur="500" id="159"/>
                                        <p:tgtEl>
                                          <p:spTgt spid="49"/>
                                        </p:tgtEl>
                                      </p:cBhvr>
                                    </p:animEffect>
                                  </p:childTnLst>
                                </p:cTn>
                              </p:par>
                              <p:par>
                                <p:cTn fill="hold" grpId="0" id="160" nodeType="withEffect" presetClass="entr" presetID="10" presetSubtype="0">
                                  <p:stCondLst>
                                    <p:cond delay="0"/>
                                  </p:stCondLst>
                                  <p:childTnLst>
                                    <p:set>
                                      <p:cBhvr>
                                        <p:cTn dur="1" fill="hold" id="161">
                                          <p:stCondLst>
                                            <p:cond delay="0"/>
                                          </p:stCondLst>
                                        </p:cTn>
                                        <p:tgtEl>
                                          <p:spTgt spid="20"/>
                                        </p:tgtEl>
                                        <p:attrNameLst>
                                          <p:attrName>style.visibility</p:attrName>
                                        </p:attrNameLst>
                                      </p:cBhvr>
                                      <p:to>
                                        <p:strVal val="visible"/>
                                      </p:to>
                                    </p:set>
                                    <p:animEffect filter="fade" transition="in">
                                      <p:cBhvr>
                                        <p:cTn dur="500" id="162"/>
                                        <p:tgtEl>
                                          <p:spTgt spid="20"/>
                                        </p:tgtEl>
                                      </p:cBhvr>
                                    </p:animEffect>
                                  </p:childTnLst>
                                </p:cTn>
                              </p:par>
                              <p:par>
                                <p:cTn fill="hold" grpId="0" id="163" nodeType="withEffect" presetClass="entr" presetID="10" presetSubtype="0">
                                  <p:stCondLst>
                                    <p:cond delay="0"/>
                                  </p:stCondLst>
                                  <p:childTnLst>
                                    <p:set>
                                      <p:cBhvr>
                                        <p:cTn dur="1" fill="hold" id="164">
                                          <p:stCondLst>
                                            <p:cond delay="0"/>
                                          </p:stCondLst>
                                        </p:cTn>
                                        <p:tgtEl>
                                          <p:spTgt spid="21"/>
                                        </p:tgtEl>
                                        <p:attrNameLst>
                                          <p:attrName>style.visibility</p:attrName>
                                        </p:attrNameLst>
                                      </p:cBhvr>
                                      <p:to>
                                        <p:strVal val="visible"/>
                                      </p:to>
                                    </p:set>
                                    <p:animEffect filter="fade" transition="in">
                                      <p:cBhvr>
                                        <p:cTn dur="500" id="16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34"/>
      <p:bldP grpId="0" spid="42"/>
      <p:bldP grpId="0" spid="43"/>
      <p:bldP grpId="0" spid="44"/>
      <p:bldP grpId="0" spid="45"/>
      <p:bldP grpId="0" spid="46"/>
      <p:bldP grpId="0" spid="47"/>
      <p:bldP grpId="0" spid="48"/>
      <p:bldP grpId="0" spid="4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162"/>
          <p:cNvSpPr/>
          <p:nvPr/>
        </p:nvSpPr>
        <p:spPr>
          <a:xfrm>
            <a:off x="4905055" y="5034428"/>
            <a:ext cx="2501879" cy="602817"/>
          </a:xfrm>
          <a:prstGeom prst="ellipse">
            <a:avLst/>
          </a:prstGeom>
          <a:solidFill>
            <a:schemeClr val="tx1">
              <a:lumMod val="65000"/>
              <a:lumOff val="35000"/>
              <a:alpha val="57000"/>
            </a:schemeClr>
          </a:solidFill>
          <a:ln>
            <a:noFill/>
          </a:ln>
          <a:effectLst>
            <a:outerShdw algn="ctr" blurRad="685800" rotWithShape="0" sx="119000" sy="11900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3" name="Group 163"/>
          <p:cNvGrpSpPr/>
          <p:nvPr/>
        </p:nvGrpSpPr>
        <p:grpSpPr>
          <a:xfrm>
            <a:off x="4775616" y="4306575"/>
            <a:ext cx="2798813" cy="1316415"/>
            <a:chOff x="6724539" y="1872152"/>
            <a:chExt cx="2057954" cy="967954"/>
          </a:xfrm>
        </p:grpSpPr>
        <p:sp>
          <p:nvSpPr>
            <p:cNvPr id="4" name="Freeform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595959"/>
            </a:solidFill>
            <a:ln>
              <a:noFill/>
            </a:ln>
          </p:spPr>
          <p:txBody>
            <a:bodyPr anchor="t" anchorCtr="0" bIns="45720" compatLnSpc="1" lIns="91440" numCol="1" rIns="91440" tIns="45720" vert="horz" wrap="square"/>
            <a:lstStyle/>
            <a:p>
              <a:endParaRPr lang="id-ID"/>
            </a:p>
          </p:txBody>
        </p:sp>
        <p:sp>
          <p:nvSpPr>
            <p:cNvPr id="5" name="Oval 9"/>
            <p:cNvSpPr>
              <a:spLocks noChangeArrowheads="1"/>
            </p:cNvSpPr>
            <p:nvPr/>
          </p:nvSpPr>
          <p:spPr bwMode="auto">
            <a:xfrm>
              <a:off x="6724539" y="1872152"/>
              <a:ext cx="2057954" cy="578367"/>
            </a:xfrm>
            <a:prstGeom prst="ellipse">
              <a:avLst/>
            </a:prstGeom>
            <a:solidFill>
              <a:srgbClr val="7F7F7F"/>
            </a:solidFill>
            <a:ln>
              <a:noFill/>
            </a:ln>
          </p:spPr>
          <p:txBody>
            <a:bodyPr anchor="t" anchorCtr="0" bIns="45720" compatLnSpc="1" lIns="91440" numCol="1" rIns="91440" tIns="45720" vert="horz" wrap="square"/>
            <a:lstStyle/>
            <a:p>
              <a:endParaRPr lang="id-ID"/>
            </a:p>
          </p:txBody>
        </p:sp>
        <p:sp>
          <p:nvSpPr>
            <p:cNvPr id="6" name="Oval 17"/>
            <p:cNvSpPr>
              <a:spLocks noChangeArrowheads="1"/>
            </p:cNvSpPr>
            <p:nvPr/>
          </p:nvSpPr>
          <p:spPr bwMode="auto">
            <a:xfrm>
              <a:off x="7207013" y="2117595"/>
              <a:ext cx="1093006" cy="220044"/>
            </a:xfrm>
            <a:prstGeom prst="ellipse">
              <a:avLst/>
            </a:prstGeom>
            <a:solidFill>
              <a:srgbClr val="505050"/>
            </a:solidFill>
            <a:ln>
              <a:noFill/>
            </a:ln>
          </p:spPr>
          <p:txBody>
            <a:bodyPr anchor="t" anchorCtr="0" bIns="45720" compatLnSpc="1" lIns="91440" numCol="1" rIns="91440" tIns="45720" vert="horz" wrap="square"/>
            <a:lstStyle/>
            <a:p>
              <a:endParaRPr lang="id-ID"/>
            </a:p>
          </p:txBody>
        </p:sp>
      </p:grpSp>
      <p:grpSp>
        <p:nvGrpSpPr>
          <p:cNvPr id="7" name="Group 167"/>
          <p:cNvGrpSpPr/>
          <p:nvPr/>
        </p:nvGrpSpPr>
        <p:grpSpPr>
          <a:xfrm>
            <a:off x="4775616" y="3551284"/>
            <a:ext cx="2798813" cy="1316415"/>
            <a:chOff x="6724539" y="1872152"/>
            <a:chExt cx="2057954" cy="967954"/>
          </a:xfrm>
        </p:grpSpPr>
        <p:sp>
          <p:nvSpPr>
            <p:cNvPr id="8" name="Freeform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76655"/>
            </a:solidFill>
            <a:ln>
              <a:noFill/>
            </a:ln>
          </p:spPr>
          <p:txBody>
            <a:bodyPr anchor="t" anchorCtr="0" bIns="45720" compatLnSpc="1" lIns="91440" numCol="1" rIns="91440" tIns="45720" vert="horz" wrap="square"/>
            <a:lstStyle/>
            <a:p>
              <a:endParaRPr lang="id-ID"/>
            </a:p>
          </p:txBody>
        </p:sp>
        <p:sp>
          <p:nvSpPr>
            <p:cNvPr id="9" name="Oval 9"/>
            <p:cNvSpPr>
              <a:spLocks noChangeArrowheads="1"/>
            </p:cNvSpPr>
            <p:nvPr/>
          </p:nvSpPr>
          <p:spPr bwMode="auto">
            <a:xfrm>
              <a:off x="6724539" y="1872152"/>
              <a:ext cx="2057954" cy="578367"/>
            </a:xfrm>
            <a:prstGeom prst="ellipse">
              <a:avLst/>
            </a:prstGeom>
            <a:solidFill>
              <a:srgbClr val="BFBFBF"/>
            </a:solidFill>
            <a:ln>
              <a:noFill/>
            </a:ln>
          </p:spPr>
          <p:txBody>
            <a:bodyPr anchor="t" anchorCtr="0" bIns="45720" compatLnSpc="1" lIns="91440" numCol="1" rIns="91440" tIns="45720" vert="horz" wrap="square"/>
            <a:lstStyle/>
            <a:p>
              <a:endParaRPr lang="id-ID"/>
            </a:p>
          </p:txBody>
        </p:sp>
        <p:sp>
          <p:nvSpPr>
            <p:cNvPr id="10" name="Oval 17"/>
            <p:cNvSpPr>
              <a:spLocks noChangeArrowheads="1"/>
            </p:cNvSpPr>
            <p:nvPr/>
          </p:nvSpPr>
          <p:spPr bwMode="auto">
            <a:xfrm>
              <a:off x="7207013" y="2117595"/>
              <a:ext cx="1093006" cy="220044"/>
            </a:xfrm>
            <a:prstGeom prst="ellipse">
              <a:avLst/>
            </a:prstGeom>
            <a:solidFill>
              <a:srgbClr val="076655"/>
            </a:solidFill>
            <a:ln>
              <a:noFill/>
            </a:ln>
          </p:spPr>
          <p:txBody>
            <a:bodyPr anchor="t" anchorCtr="0" bIns="45720" compatLnSpc="1" lIns="91440" numCol="1" rIns="91440" tIns="45720" vert="horz" wrap="square"/>
            <a:lstStyle/>
            <a:p>
              <a:endParaRPr lang="id-ID"/>
            </a:p>
          </p:txBody>
        </p:sp>
      </p:grpSp>
      <p:grpSp>
        <p:nvGrpSpPr>
          <p:cNvPr id="11" name="Group 171"/>
          <p:cNvGrpSpPr/>
          <p:nvPr/>
        </p:nvGrpSpPr>
        <p:grpSpPr>
          <a:xfrm>
            <a:off x="4775616" y="2783551"/>
            <a:ext cx="2798813" cy="1316415"/>
            <a:chOff x="6724539" y="1872152"/>
            <a:chExt cx="2057954" cy="967954"/>
          </a:xfrm>
        </p:grpSpPr>
        <p:sp>
          <p:nvSpPr>
            <p:cNvPr id="12" name="Freeform 5"/>
            <p:cNvSpPr/>
            <p:nvPr/>
          </p:nvSpPr>
          <p:spPr bwMode="auto">
            <a:xfrm>
              <a:off x="6724539" y="2161336"/>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D9D9D9"/>
            </a:solidFill>
            <a:ln>
              <a:noFill/>
            </a:ln>
          </p:spPr>
          <p:txBody>
            <a:bodyPr anchor="t" anchorCtr="0" bIns="45720" compatLnSpc="1" lIns="91440" numCol="1" rIns="91440" tIns="45720" vert="horz" wrap="square"/>
            <a:lstStyle/>
            <a:p>
              <a:endParaRPr lang="id-ID"/>
            </a:p>
          </p:txBody>
        </p:sp>
        <p:sp>
          <p:nvSpPr>
            <p:cNvPr id="13" name="Oval 9"/>
            <p:cNvSpPr>
              <a:spLocks noChangeArrowheads="1"/>
            </p:cNvSpPr>
            <p:nvPr/>
          </p:nvSpPr>
          <p:spPr bwMode="auto">
            <a:xfrm>
              <a:off x="6724539" y="1872152"/>
              <a:ext cx="2057954" cy="578367"/>
            </a:xfrm>
            <a:prstGeom prst="ellipse">
              <a:avLst/>
            </a:prstGeom>
            <a:solidFill>
              <a:srgbClr val="F2F2F2"/>
            </a:solidFill>
            <a:ln>
              <a:noFill/>
            </a:ln>
          </p:spPr>
          <p:txBody>
            <a:bodyPr anchor="t" anchorCtr="0" bIns="45720" compatLnSpc="1" lIns="91440" numCol="1" rIns="91440" tIns="45720" vert="horz" wrap="square"/>
            <a:lstStyle/>
            <a:p>
              <a:endParaRPr lang="id-ID"/>
            </a:p>
          </p:txBody>
        </p:sp>
        <p:sp>
          <p:nvSpPr>
            <p:cNvPr id="14" name="Oval 17"/>
            <p:cNvSpPr>
              <a:spLocks noChangeArrowheads="1"/>
            </p:cNvSpPr>
            <p:nvPr/>
          </p:nvSpPr>
          <p:spPr bwMode="auto">
            <a:xfrm>
              <a:off x="7207013" y="2117595"/>
              <a:ext cx="1093006" cy="220044"/>
            </a:xfrm>
            <a:prstGeom prst="ellipse">
              <a:avLst/>
            </a:prstGeom>
            <a:solidFill>
              <a:srgbClr val="A6A6A6"/>
            </a:solidFill>
            <a:ln>
              <a:noFill/>
            </a:ln>
          </p:spPr>
          <p:txBody>
            <a:bodyPr anchor="t" anchorCtr="0" bIns="45720" compatLnSpc="1" lIns="91440" numCol="1" rIns="91440" tIns="45720" vert="horz" wrap="square"/>
            <a:lstStyle/>
            <a:p>
              <a:endParaRPr lang="id-ID"/>
            </a:p>
          </p:txBody>
        </p:sp>
      </p:grpSp>
      <p:grpSp>
        <p:nvGrpSpPr>
          <p:cNvPr id="15" name="Group 175"/>
          <p:cNvGrpSpPr/>
          <p:nvPr/>
        </p:nvGrpSpPr>
        <p:grpSpPr>
          <a:xfrm>
            <a:off x="4785141" y="1997194"/>
            <a:ext cx="2798813" cy="1316415"/>
            <a:chOff x="7064781" y="1349909"/>
            <a:chExt cx="2057954" cy="967954"/>
          </a:xfrm>
        </p:grpSpPr>
        <p:sp>
          <p:nvSpPr>
            <p:cNvPr id="16" name="Freeform 5"/>
            <p:cNvSpPr/>
            <p:nvPr/>
          </p:nvSpPr>
          <p:spPr bwMode="auto">
            <a:xfrm>
              <a:off x="7064781" y="1639093"/>
              <a:ext cx="2057954" cy="678770"/>
            </a:xfrm>
            <a:custGeom>
              <a:gdLst>
                <a:gd fmla="*/ 1446 w 1446" name="T0"/>
                <a:gd fmla="*/ 0 h 475" name="T1"/>
                <a:gd fmla="*/ 1446 w 1446" name="T2"/>
                <a:gd fmla="*/ 273 h 475" name="T3"/>
                <a:gd fmla="*/ 723 w 1446" name="T4"/>
                <a:gd fmla="*/ 475 h 475" name="T5"/>
                <a:gd fmla="*/ 0 w 1446" name="T6"/>
                <a:gd fmla="*/ 273 h 475" name="T7"/>
                <a:gd fmla="*/ 0 w 1446" name="T8"/>
                <a:gd fmla="*/ 0 h 475" name="T9"/>
                <a:gd fmla="*/ 723 w 1446" name="T10"/>
                <a:gd fmla="*/ 84 h 475" name="T11"/>
                <a:gd fmla="*/ 1446 w 1446" name="T12"/>
                <a:gd fmla="*/ 0 h 475" name="T13"/>
              </a:gdLst>
              <a:cxnLst>
                <a:cxn ang="0">
                  <a:pos x="T0" y="T1"/>
                </a:cxn>
                <a:cxn ang="0">
                  <a:pos x="T2" y="T3"/>
                </a:cxn>
                <a:cxn ang="0">
                  <a:pos x="T4" y="T5"/>
                </a:cxn>
                <a:cxn ang="0">
                  <a:pos x="T6" y="T7"/>
                </a:cxn>
                <a:cxn ang="0">
                  <a:pos x="T8" y="T9"/>
                </a:cxn>
                <a:cxn ang="0">
                  <a:pos x="T10" y="T11"/>
                </a:cxn>
                <a:cxn ang="0">
                  <a:pos x="T12" y="T13"/>
                </a:cxn>
              </a:cxnLst>
              <a:rect b="b" l="0" r="r" t="0"/>
              <a:pathLst>
                <a:path h="475" w="1446">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07665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7" name="Oval 9"/>
            <p:cNvSpPr>
              <a:spLocks noChangeArrowheads="1"/>
            </p:cNvSpPr>
            <p:nvPr/>
          </p:nvSpPr>
          <p:spPr bwMode="auto">
            <a:xfrm>
              <a:off x="7064781" y="1349909"/>
              <a:ext cx="2057954" cy="578367"/>
            </a:xfrm>
            <a:prstGeom prst="ellipse">
              <a:avLst/>
            </a:prstGeom>
            <a:solidFill>
              <a:schemeClr val="bg1">
                <a:lumMod val="5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18" name="Oval 17"/>
            <p:cNvSpPr>
              <a:spLocks noChangeArrowheads="1"/>
            </p:cNvSpPr>
            <p:nvPr/>
          </p:nvSpPr>
          <p:spPr bwMode="auto">
            <a:xfrm>
              <a:off x="7547255" y="1595352"/>
              <a:ext cx="1093006" cy="220044"/>
            </a:xfrm>
            <a:prstGeom prst="ellipse">
              <a:avLst/>
            </a:prstGeom>
            <a:solidFill>
              <a:srgbClr val="076655"/>
            </a:solidFill>
            <a:ln>
              <a:noFill/>
            </a:ln>
          </p:spPr>
          <p:txBody>
            <a:bodyPr anchor="t" anchorCtr="0" bIns="45720" compatLnSpc="1" lIns="91440" numCol="1" rIns="91440" tIns="45720" vert="horz" wrap="square"/>
            <a:lstStyle/>
            <a:p>
              <a:endParaRPr lang="id-ID"/>
            </a:p>
          </p:txBody>
        </p:sp>
      </p:grpSp>
      <p:grpSp>
        <p:nvGrpSpPr>
          <p:cNvPr id="19" name="Group 179"/>
          <p:cNvGrpSpPr/>
          <p:nvPr/>
        </p:nvGrpSpPr>
        <p:grpSpPr>
          <a:xfrm>
            <a:off x="6050135" y="2920279"/>
            <a:ext cx="305291" cy="300429"/>
            <a:chOff x="6297613" y="1392238"/>
            <a:chExt cx="498475" cy="490537"/>
          </a:xfrm>
          <a:solidFill>
            <a:schemeClr val="bg1"/>
          </a:solidFill>
        </p:grpSpPr>
        <p:sp>
          <p:nvSpPr>
            <p:cNvPr id="20" name="Freeform 180"/>
            <p:cNvSpPr/>
            <p:nvPr/>
          </p:nvSpPr>
          <p:spPr bwMode="auto">
            <a:xfrm>
              <a:off x="6570663" y="1454150"/>
              <a:ext cx="160338" cy="160337"/>
            </a:xfrm>
            <a:custGeom>
              <a:gdLst>
                <a:gd fmla="*/ 38 w 42" name="T0"/>
                <a:gd fmla="*/ 40 h 42" name="T1"/>
                <a:gd fmla="*/ 38 w 42" name="T2"/>
                <a:gd fmla="*/ 40 h 42" name="T3"/>
                <a:gd fmla="*/ 40 w 42" name="T4"/>
                <a:gd fmla="*/ 42 h 42" name="T5"/>
                <a:gd fmla="*/ 42 w 42" name="T6"/>
                <a:gd fmla="*/ 40 h 42" name="T7"/>
                <a:gd fmla="*/ 42 w 42" name="T8"/>
                <a:gd fmla="*/ 40 h 42" name="T9"/>
                <a:gd fmla="*/ 2 w 42" name="T10"/>
                <a:gd fmla="*/ 0 h 42" name="T11"/>
                <a:gd fmla="*/ 2 w 42" name="T12"/>
                <a:gd fmla="*/ 0 h 42" name="T13"/>
                <a:gd fmla="*/ 0 w 42" name="T14"/>
                <a:gd fmla="*/ 2 h 42" name="T15"/>
                <a:gd fmla="*/ 2 w 42" name="T16"/>
                <a:gd fmla="*/ 4 h 42" name="T17"/>
                <a:gd fmla="*/ 2 w 42" name="T18"/>
                <a:gd fmla="*/ 4 h 42" name="T19"/>
                <a:gd fmla="*/ 38 w 42" name="T20"/>
                <a:gd fmla="*/ 4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1" name="Freeform 181"/>
            <p:cNvSpPr>
              <a:spLocks noEditPoints="1"/>
            </p:cNvSpPr>
            <p:nvPr/>
          </p:nvSpPr>
          <p:spPr bwMode="auto">
            <a:xfrm>
              <a:off x="6297613" y="1392238"/>
              <a:ext cx="498475" cy="490537"/>
            </a:xfrm>
            <a:custGeom>
              <a:gdLst>
                <a:gd fmla="*/ 37 w 130" name="T0"/>
                <a:gd fmla="*/ 4 h 128" name="T1"/>
                <a:gd fmla="*/ 29 w 130" name="T2"/>
                <a:gd fmla="*/ 0 h 128" name="T3"/>
                <a:gd fmla="*/ 24 w 130" name="T4"/>
                <a:gd fmla="*/ 1 h 128" name="T5"/>
                <a:gd fmla="*/ 17 w 130" name="T6"/>
                <a:gd fmla="*/ 12 h 128" name="T7"/>
                <a:gd fmla="*/ 17 w 130" name="T8"/>
                <a:gd fmla="*/ 67 h 128" name="T9"/>
                <a:gd fmla="*/ 5 w 130" name="T10"/>
                <a:gd fmla="*/ 80 h 128" name="T11"/>
                <a:gd fmla="*/ 5 w 130" name="T12"/>
                <a:gd fmla="*/ 96 h 128" name="T13"/>
                <a:gd fmla="*/ 33 w 130" name="T14"/>
                <a:gd fmla="*/ 124 h 128" name="T15"/>
                <a:gd fmla="*/ 41 w 130" name="T16"/>
                <a:gd fmla="*/ 128 h 128" name="T17"/>
                <a:gd fmla="*/ 49 w 130" name="T18"/>
                <a:gd fmla="*/ 124 h 128" name="T19"/>
                <a:gd fmla="*/ 62 w 130" name="T20"/>
                <a:gd fmla="*/ 112 h 128" name="T21"/>
                <a:gd fmla="*/ 117 w 130" name="T22"/>
                <a:gd fmla="*/ 112 h 128" name="T23"/>
                <a:gd fmla="*/ 128 w 130" name="T24"/>
                <a:gd fmla="*/ 105 h 128" name="T25"/>
                <a:gd fmla="*/ 125 w 130" name="T26"/>
                <a:gd fmla="*/ 92 h 128" name="T27"/>
                <a:gd fmla="*/ 37 w 130" name="T28"/>
                <a:gd fmla="*/ 4 h 128" name="T29"/>
                <a:gd fmla="*/ 56 w 130" name="T30"/>
                <a:gd fmla="*/ 106 h 128" name="T31"/>
                <a:gd fmla="*/ 44 w 130" name="T32"/>
                <a:gd fmla="*/ 119 h 128" name="T33"/>
                <a:gd fmla="*/ 41 w 130" name="T34"/>
                <a:gd fmla="*/ 120 h 128" name="T35"/>
                <a:gd fmla="*/ 38 w 130" name="T36"/>
                <a:gd fmla="*/ 119 h 128" name="T37"/>
                <a:gd fmla="*/ 10 w 130" name="T38"/>
                <a:gd fmla="*/ 91 h 128" name="T39"/>
                <a:gd fmla="*/ 9 w 130" name="T40"/>
                <a:gd fmla="*/ 88 h 128" name="T41"/>
                <a:gd fmla="*/ 10 w 130" name="T42"/>
                <a:gd fmla="*/ 85 h 128" name="T43"/>
                <a:gd fmla="*/ 23 w 130" name="T44"/>
                <a:gd fmla="*/ 73 h 128" name="T45"/>
                <a:gd fmla="*/ 23 w 130" name="T46"/>
                <a:gd fmla="*/ 73 h 128" name="T47"/>
                <a:gd fmla="*/ 56 w 130" name="T48"/>
                <a:gd fmla="*/ 106 h 128" name="T49"/>
                <a:gd fmla="*/ 56 w 130" name="T50"/>
                <a:gd fmla="*/ 106 h 128" name="T51"/>
                <a:gd fmla="*/ 62 w 130" name="T52"/>
                <a:gd fmla="*/ 104 h 128" name="T53"/>
                <a:gd fmla="*/ 60 w 130" name="T54"/>
                <a:gd fmla="*/ 104 h 128" name="T55"/>
                <a:gd fmla="*/ 25 w 130" name="T56"/>
                <a:gd fmla="*/ 69 h 128" name="T57"/>
                <a:gd fmla="*/ 25 w 130" name="T58"/>
                <a:gd fmla="*/ 67 h 128" name="T59"/>
                <a:gd fmla="*/ 25 w 130" name="T60"/>
                <a:gd fmla="*/ 19 h 128" name="T61"/>
                <a:gd fmla="*/ 110 w 130" name="T62"/>
                <a:gd fmla="*/ 104 h 128" name="T63"/>
                <a:gd fmla="*/ 62 w 130" name="T64"/>
                <a:gd fmla="*/ 104 h 128" name="T65"/>
                <a:gd fmla="*/ 121 w 130" name="T66"/>
                <a:gd fmla="*/ 102 h 128" name="T67"/>
                <a:gd fmla="*/ 117 w 130" name="T68"/>
                <a:gd fmla="*/ 104 h 128" name="T69"/>
                <a:gd fmla="*/ 116 w 130" name="T70"/>
                <a:gd fmla="*/ 104 h 128" name="T71"/>
                <a:gd fmla="*/ 25 w 130" name="T72"/>
                <a:gd fmla="*/ 13 h 128" name="T73"/>
                <a:gd fmla="*/ 25 w 130" name="T74"/>
                <a:gd fmla="*/ 12 h 128" name="T75"/>
                <a:gd fmla="*/ 27 w 130" name="T76"/>
                <a:gd fmla="*/ 8 h 128" name="T77"/>
                <a:gd fmla="*/ 29 w 130" name="T78"/>
                <a:gd fmla="*/ 8 h 128" name="T79"/>
                <a:gd fmla="*/ 32 w 130" name="T80"/>
                <a:gd fmla="*/ 9 h 128" name="T81"/>
                <a:gd fmla="*/ 120 w 130" name="T82"/>
                <a:gd fmla="*/ 97 h 128" name="T83"/>
                <a:gd fmla="*/ 121 w 130" name="T84"/>
                <a:gd fmla="*/ 102 h 1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8" w="130">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2" name="Freeform 182"/>
            <p:cNvSpPr/>
            <p:nvPr/>
          </p:nvSpPr>
          <p:spPr bwMode="auto">
            <a:xfrm>
              <a:off x="6562726" y="1392238"/>
              <a:ext cx="230188" cy="230187"/>
            </a:xfrm>
            <a:custGeom>
              <a:gdLst>
                <a:gd fmla="*/ 4 w 60" name="T0"/>
                <a:gd fmla="*/ 8 h 60" name="T1"/>
                <a:gd fmla="*/ 4 w 60" name="T2"/>
                <a:gd fmla="*/ 8 h 60" name="T3"/>
                <a:gd fmla="*/ 52 w 60" name="T4"/>
                <a:gd fmla="*/ 56 h 60" name="T5"/>
                <a:gd fmla="*/ 52 w 60" name="T6"/>
                <a:gd fmla="*/ 56 h 60" name="T7"/>
                <a:gd fmla="*/ 56 w 60" name="T8"/>
                <a:gd fmla="*/ 60 h 60" name="T9"/>
                <a:gd fmla="*/ 60 w 60" name="T10"/>
                <a:gd fmla="*/ 56 h 60" name="T11"/>
                <a:gd fmla="*/ 60 w 60" name="T12"/>
                <a:gd fmla="*/ 56 h 60" name="T13"/>
                <a:gd fmla="*/ 4 w 60" name="T14"/>
                <a:gd fmla="*/ 0 h 60" name="T15"/>
                <a:gd fmla="*/ 4 w 60" name="T16"/>
                <a:gd fmla="*/ 0 h 60" name="T17"/>
                <a:gd fmla="*/ 0 w 60" name="T18"/>
                <a:gd fmla="*/ 4 h 60" name="T19"/>
                <a:gd fmla="*/ 4 w 60" name="T20"/>
                <a:gd fmla="*/ 8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23" name="Group 183"/>
          <p:cNvGrpSpPr/>
          <p:nvPr/>
        </p:nvGrpSpPr>
        <p:grpSpPr>
          <a:xfrm>
            <a:off x="6061316" y="3698141"/>
            <a:ext cx="282929" cy="300431"/>
            <a:chOff x="6881813" y="2154238"/>
            <a:chExt cx="461963" cy="490538"/>
          </a:xfrm>
          <a:solidFill>
            <a:schemeClr val="bg1"/>
          </a:solidFill>
        </p:grpSpPr>
        <p:sp>
          <p:nvSpPr>
            <p:cNvPr id="24" name="Freeform 22"/>
            <p:cNvSpPr>
              <a:spLocks noEditPoints="1"/>
            </p:cNvSpPr>
            <p:nvPr/>
          </p:nvSpPr>
          <p:spPr bwMode="auto">
            <a:xfrm>
              <a:off x="6881813" y="2154238"/>
              <a:ext cx="461963" cy="490538"/>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5" name="Freeform 23"/>
            <p:cNvSpPr>
              <a:spLocks noEditPoints="1"/>
            </p:cNvSpPr>
            <p:nvPr/>
          </p:nvSpPr>
          <p:spPr bwMode="auto">
            <a:xfrm>
              <a:off x="6942138" y="2214563"/>
              <a:ext cx="339725" cy="30797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26" name="Freeform 24"/>
            <p:cNvSpPr>
              <a:spLocks noEditPoints="1"/>
            </p:cNvSpPr>
            <p:nvPr/>
          </p:nvSpPr>
          <p:spPr bwMode="auto">
            <a:xfrm>
              <a:off x="7127875" y="2260600"/>
              <a:ext cx="92075" cy="92075"/>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27" name="Freeform 28"/>
          <p:cNvSpPr>
            <a:spLocks noEditPoints="1"/>
          </p:cNvSpPr>
          <p:nvPr/>
        </p:nvSpPr>
        <p:spPr bwMode="auto">
          <a:xfrm>
            <a:off x="6052078" y="4464929"/>
            <a:ext cx="301403" cy="30140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a:noFill/>
          </a:ln>
        </p:spPr>
        <p:txBody>
          <a:bodyPr anchor="t" anchorCtr="0" bIns="45720" compatLnSpc="1" lIns="91440" numCol="1" rIns="91440" tIns="45720" vert="horz" wrap="square"/>
          <a:lstStyle/>
          <a:p>
            <a:endParaRPr lang="id-ID"/>
          </a:p>
        </p:txBody>
      </p:sp>
      <p:grpSp>
        <p:nvGrpSpPr>
          <p:cNvPr id="28" name="Group 188"/>
          <p:cNvGrpSpPr/>
          <p:nvPr/>
        </p:nvGrpSpPr>
        <p:grpSpPr>
          <a:xfrm>
            <a:off x="6002876" y="5178201"/>
            <a:ext cx="399807" cy="395963"/>
            <a:chOff x="7219950" y="3429000"/>
            <a:chExt cx="495300" cy="490538"/>
          </a:xfrm>
          <a:solidFill>
            <a:schemeClr val="bg1"/>
          </a:solidFill>
        </p:grpSpPr>
        <p:sp>
          <p:nvSpPr>
            <p:cNvPr id="29" name="Freeform 32"/>
            <p:cNvSpPr>
              <a:spLocks noEditPoints="1"/>
            </p:cNvSpPr>
            <p:nvPr/>
          </p:nvSpPr>
          <p:spPr bwMode="auto">
            <a:xfrm>
              <a:off x="7219950" y="3475038"/>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0" name="Freeform 33"/>
            <p:cNvSpPr>
              <a:spLocks noEditPoints="1"/>
            </p:cNvSpPr>
            <p:nvPr/>
          </p:nvSpPr>
          <p:spPr bwMode="auto">
            <a:xfrm>
              <a:off x="7439025" y="3675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1" name="Freeform 34"/>
            <p:cNvSpPr>
              <a:spLocks noEditPoints="1"/>
            </p:cNvSpPr>
            <p:nvPr/>
          </p:nvSpPr>
          <p:spPr bwMode="auto">
            <a:xfrm>
              <a:off x="7639050" y="3429000"/>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2" name="Freeform 35"/>
            <p:cNvSpPr>
              <a:spLocks noEditPoints="1"/>
            </p:cNvSpPr>
            <p:nvPr/>
          </p:nvSpPr>
          <p:spPr bwMode="auto">
            <a:xfrm>
              <a:off x="7346950" y="3659188"/>
              <a:ext cx="61913" cy="61913"/>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3" name="Oval 36"/>
            <p:cNvSpPr>
              <a:spLocks noChangeArrowheads="1"/>
            </p:cNvSpPr>
            <p:nvPr/>
          </p:nvSpPr>
          <p:spPr bwMode="auto">
            <a:xfrm>
              <a:off x="7408863" y="3767138"/>
              <a:ext cx="30163"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34" name="Oval 37"/>
            <p:cNvSpPr>
              <a:spLocks noChangeArrowheads="1"/>
            </p:cNvSpPr>
            <p:nvPr/>
          </p:nvSpPr>
          <p:spPr bwMode="auto">
            <a:xfrm>
              <a:off x="7653338" y="3536950"/>
              <a:ext cx="31750"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35" name="Rectangle 227"/>
          <p:cNvSpPr/>
          <p:nvPr/>
        </p:nvSpPr>
        <p:spPr>
          <a:xfrm>
            <a:off x="1086764" y="2653487"/>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6" name="Rectangle 228"/>
          <p:cNvSpPr/>
          <p:nvPr/>
        </p:nvSpPr>
        <p:spPr>
          <a:xfrm>
            <a:off x="1086764" y="3415099"/>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7" name="Rectangle 229"/>
          <p:cNvSpPr/>
          <p:nvPr/>
        </p:nvSpPr>
        <p:spPr>
          <a:xfrm>
            <a:off x="1086764" y="4102387"/>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8" name="Rectangle 230"/>
          <p:cNvSpPr/>
          <p:nvPr/>
        </p:nvSpPr>
        <p:spPr>
          <a:xfrm>
            <a:off x="1086764" y="4781696"/>
            <a:ext cx="249237" cy="249237"/>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39" name="Group 231"/>
          <p:cNvGrpSpPr/>
          <p:nvPr/>
        </p:nvGrpSpPr>
        <p:grpSpPr>
          <a:xfrm>
            <a:off x="1535774" y="2609204"/>
            <a:ext cx="305291" cy="300429"/>
            <a:chOff x="6297613" y="1392238"/>
            <a:chExt cx="498475" cy="490537"/>
          </a:xfrm>
          <a:solidFill>
            <a:schemeClr val="bg1">
              <a:lumMod val="65000"/>
            </a:schemeClr>
          </a:solidFill>
        </p:grpSpPr>
        <p:sp>
          <p:nvSpPr>
            <p:cNvPr id="40" name="Freeform 232"/>
            <p:cNvSpPr/>
            <p:nvPr/>
          </p:nvSpPr>
          <p:spPr bwMode="auto">
            <a:xfrm>
              <a:off x="6570663" y="1454150"/>
              <a:ext cx="160338" cy="160337"/>
            </a:xfrm>
            <a:custGeom>
              <a:gdLst>
                <a:gd fmla="*/ 38 w 42" name="T0"/>
                <a:gd fmla="*/ 40 h 42" name="T1"/>
                <a:gd fmla="*/ 38 w 42" name="T2"/>
                <a:gd fmla="*/ 40 h 42" name="T3"/>
                <a:gd fmla="*/ 40 w 42" name="T4"/>
                <a:gd fmla="*/ 42 h 42" name="T5"/>
                <a:gd fmla="*/ 42 w 42" name="T6"/>
                <a:gd fmla="*/ 40 h 42" name="T7"/>
                <a:gd fmla="*/ 42 w 42" name="T8"/>
                <a:gd fmla="*/ 40 h 42" name="T9"/>
                <a:gd fmla="*/ 2 w 42" name="T10"/>
                <a:gd fmla="*/ 0 h 42" name="T11"/>
                <a:gd fmla="*/ 2 w 42" name="T12"/>
                <a:gd fmla="*/ 0 h 42" name="T13"/>
                <a:gd fmla="*/ 0 w 42" name="T14"/>
                <a:gd fmla="*/ 2 h 42" name="T15"/>
                <a:gd fmla="*/ 2 w 42" name="T16"/>
                <a:gd fmla="*/ 4 h 42" name="T17"/>
                <a:gd fmla="*/ 2 w 42" name="T18"/>
                <a:gd fmla="*/ 4 h 42" name="T19"/>
                <a:gd fmla="*/ 38 w 42" name="T20"/>
                <a:gd fmla="*/ 40 h 4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 w="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1" name="Freeform 233"/>
            <p:cNvSpPr>
              <a:spLocks noEditPoints="1"/>
            </p:cNvSpPr>
            <p:nvPr/>
          </p:nvSpPr>
          <p:spPr bwMode="auto">
            <a:xfrm>
              <a:off x="6297613" y="1392238"/>
              <a:ext cx="498475" cy="490537"/>
            </a:xfrm>
            <a:custGeom>
              <a:gdLst>
                <a:gd fmla="*/ 37 w 130" name="T0"/>
                <a:gd fmla="*/ 4 h 128" name="T1"/>
                <a:gd fmla="*/ 29 w 130" name="T2"/>
                <a:gd fmla="*/ 0 h 128" name="T3"/>
                <a:gd fmla="*/ 24 w 130" name="T4"/>
                <a:gd fmla="*/ 1 h 128" name="T5"/>
                <a:gd fmla="*/ 17 w 130" name="T6"/>
                <a:gd fmla="*/ 12 h 128" name="T7"/>
                <a:gd fmla="*/ 17 w 130" name="T8"/>
                <a:gd fmla="*/ 67 h 128" name="T9"/>
                <a:gd fmla="*/ 5 w 130" name="T10"/>
                <a:gd fmla="*/ 80 h 128" name="T11"/>
                <a:gd fmla="*/ 5 w 130" name="T12"/>
                <a:gd fmla="*/ 96 h 128" name="T13"/>
                <a:gd fmla="*/ 33 w 130" name="T14"/>
                <a:gd fmla="*/ 124 h 128" name="T15"/>
                <a:gd fmla="*/ 41 w 130" name="T16"/>
                <a:gd fmla="*/ 128 h 128" name="T17"/>
                <a:gd fmla="*/ 49 w 130" name="T18"/>
                <a:gd fmla="*/ 124 h 128" name="T19"/>
                <a:gd fmla="*/ 62 w 130" name="T20"/>
                <a:gd fmla="*/ 112 h 128" name="T21"/>
                <a:gd fmla="*/ 117 w 130" name="T22"/>
                <a:gd fmla="*/ 112 h 128" name="T23"/>
                <a:gd fmla="*/ 128 w 130" name="T24"/>
                <a:gd fmla="*/ 105 h 128" name="T25"/>
                <a:gd fmla="*/ 125 w 130" name="T26"/>
                <a:gd fmla="*/ 92 h 128" name="T27"/>
                <a:gd fmla="*/ 37 w 130" name="T28"/>
                <a:gd fmla="*/ 4 h 128" name="T29"/>
                <a:gd fmla="*/ 56 w 130" name="T30"/>
                <a:gd fmla="*/ 106 h 128" name="T31"/>
                <a:gd fmla="*/ 44 w 130" name="T32"/>
                <a:gd fmla="*/ 119 h 128" name="T33"/>
                <a:gd fmla="*/ 41 w 130" name="T34"/>
                <a:gd fmla="*/ 120 h 128" name="T35"/>
                <a:gd fmla="*/ 38 w 130" name="T36"/>
                <a:gd fmla="*/ 119 h 128" name="T37"/>
                <a:gd fmla="*/ 10 w 130" name="T38"/>
                <a:gd fmla="*/ 91 h 128" name="T39"/>
                <a:gd fmla="*/ 9 w 130" name="T40"/>
                <a:gd fmla="*/ 88 h 128" name="T41"/>
                <a:gd fmla="*/ 10 w 130" name="T42"/>
                <a:gd fmla="*/ 85 h 128" name="T43"/>
                <a:gd fmla="*/ 23 w 130" name="T44"/>
                <a:gd fmla="*/ 73 h 128" name="T45"/>
                <a:gd fmla="*/ 23 w 130" name="T46"/>
                <a:gd fmla="*/ 73 h 128" name="T47"/>
                <a:gd fmla="*/ 56 w 130" name="T48"/>
                <a:gd fmla="*/ 106 h 128" name="T49"/>
                <a:gd fmla="*/ 56 w 130" name="T50"/>
                <a:gd fmla="*/ 106 h 128" name="T51"/>
                <a:gd fmla="*/ 62 w 130" name="T52"/>
                <a:gd fmla="*/ 104 h 128" name="T53"/>
                <a:gd fmla="*/ 60 w 130" name="T54"/>
                <a:gd fmla="*/ 104 h 128" name="T55"/>
                <a:gd fmla="*/ 25 w 130" name="T56"/>
                <a:gd fmla="*/ 69 h 128" name="T57"/>
                <a:gd fmla="*/ 25 w 130" name="T58"/>
                <a:gd fmla="*/ 67 h 128" name="T59"/>
                <a:gd fmla="*/ 25 w 130" name="T60"/>
                <a:gd fmla="*/ 19 h 128" name="T61"/>
                <a:gd fmla="*/ 110 w 130" name="T62"/>
                <a:gd fmla="*/ 104 h 128" name="T63"/>
                <a:gd fmla="*/ 62 w 130" name="T64"/>
                <a:gd fmla="*/ 104 h 128" name="T65"/>
                <a:gd fmla="*/ 121 w 130" name="T66"/>
                <a:gd fmla="*/ 102 h 128" name="T67"/>
                <a:gd fmla="*/ 117 w 130" name="T68"/>
                <a:gd fmla="*/ 104 h 128" name="T69"/>
                <a:gd fmla="*/ 116 w 130" name="T70"/>
                <a:gd fmla="*/ 104 h 128" name="T71"/>
                <a:gd fmla="*/ 25 w 130" name="T72"/>
                <a:gd fmla="*/ 13 h 128" name="T73"/>
                <a:gd fmla="*/ 25 w 130" name="T74"/>
                <a:gd fmla="*/ 12 h 128" name="T75"/>
                <a:gd fmla="*/ 27 w 130" name="T76"/>
                <a:gd fmla="*/ 8 h 128" name="T77"/>
                <a:gd fmla="*/ 29 w 130" name="T78"/>
                <a:gd fmla="*/ 8 h 128" name="T79"/>
                <a:gd fmla="*/ 32 w 130" name="T80"/>
                <a:gd fmla="*/ 9 h 128" name="T81"/>
                <a:gd fmla="*/ 120 w 130" name="T82"/>
                <a:gd fmla="*/ 97 h 128" name="T83"/>
                <a:gd fmla="*/ 121 w 130" name="T84"/>
                <a:gd fmla="*/ 102 h 12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28" w="130">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2" name="Freeform 234"/>
            <p:cNvSpPr/>
            <p:nvPr/>
          </p:nvSpPr>
          <p:spPr bwMode="auto">
            <a:xfrm>
              <a:off x="6562726" y="1392238"/>
              <a:ext cx="230188" cy="230187"/>
            </a:xfrm>
            <a:custGeom>
              <a:gdLst>
                <a:gd fmla="*/ 4 w 60" name="T0"/>
                <a:gd fmla="*/ 8 h 60" name="T1"/>
                <a:gd fmla="*/ 4 w 60" name="T2"/>
                <a:gd fmla="*/ 8 h 60" name="T3"/>
                <a:gd fmla="*/ 52 w 60" name="T4"/>
                <a:gd fmla="*/ 56 h 60" name="T5"/>
                <a:gd fmla="*/ 52 w 60" name="T6"/>
                <a:gd fmla="*/ 56 h 60" name="T7"/>
                <a:gd fmla="*/ 56 w 60" name="T8"/>
                <a:gd fmla="*/ 60 h 60" name="T9"/>
                <a:gd fmla="*/ 60 w 60" name="T10"/>
                <a:gd fmla="*/ 56 h 60" name="T11"/>
                <a:gd fmla="*/ 60 w 60" name="T12"/>
                <a:gd fmla="*/ 56 h 60" name="T13"/>
                <a:gd fmla="*/ 4 w 60" name="T14"/>
                <a:gd fmla="*/ 0 h 60" name="T15"/>
                <a:gd fmla="*/ 4 w 60" name="T16"/>
                <a:gd fmla="*/ 0 h 60" name="T17"/>
                <a:gd fmla="*/ 0 w 60" name="T18"/>
                <a:gd fmla="*/ 4 h 60" name="T19"/>
                <a:gd fmla="*/ 4 w 60" name="T20"/>
                <a:gd fmla="*/ 8 h 6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0" w="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43" name="Group 235"/>
          <p:cNvGrpSpPr/>
          <p:nvPr/>
        </p:nvGrpSpPr>
        <p:grpSpPr>
          <a:xfrm>
            <a:off x="1546955" y="3367407"/>
            <a:ext cx="282929" cy="300431"/>
            <a:chOff x="6881813" y="2154238"/>
            <a:chExt cx="461963" cy="490538"/>
          </a:xfrm>
          <a:solidFill>
            <a:schemeClr val="bg1">
              <a:lumMod val="65000"/>
            </a:schemeClr>
          </a:solidFill>
        </p:grpSpPr>
        <p:sp>
          <p:nvSpPr>
            <p:cNvPr id="44" name="Freeform 22"/>
            <p:cNvSpPr>
              <a:spLocks noEditPoints="1"/>
            </p:cNvSpPr>
            <p:nvPr/>
          </p:nvSpPr>
          <p:spPr bwMode="auto">
            <a:xfrm>
              <a:off x="6881813" y="2154238"/>
              <a:ext cx="461963" cy="490538"/>
            </a:xfrm>
            <a:custGeom>
              <a:gdLst>
                <a:gd fmla="*/ 104 w 120" name="T0"/>
                <a:gd fmla="*/ 0 h 128" name="T1"/>
                <a:gd fmla="*/ 16 w 120" name="T2"/>
                <a:gd fmla="*/ 0 h 128" name="T3"/>
                <a:gd fmla="*/ 0 w 120" name="T4"/>
                <a:gd fmla="*/ 16 h 128" name="T5"/>
                <a:gd fmla="*/ 0 w 120" name="T6"/>
                <a:gd fmla="*/ 112 h 128" name="T7"/>
                <a:gd fmla="*/ 16 w 120" name="T8"/>
                <a:gd fmla="*/ 128 h 128" name="T9"/>
                <a:gd fmla="*/ 104 w 120" name="T10"/>
                <a:gd fmla="*/ 128 h 128" name="T11"/>
                <a:gd fmla="*/ 120 w 120" name="T12"/>
                <a:gd fmla="*/ 112 h 128" name="T13"/>
                <a:gd fmla="*/ 120 w 120" name="T14"/>
                <a:gd fmla="*/ 16 h 128" name="T15"/>
                <a:gd fmla="*/ 104 w 120" name="T16"/>
                <a:gd fmla="*/ 0 h 128" name="T17"/>
                <a:gd fmla="*/ 112 w 120" name="T18"/>
                <a:gd fmla="*/ 112 h 128" name="T19"/>
                <a:gd fmla="*/ 104 w 120" name="T20"/>
                <a:gd fmla="*/ 120 h 128" name="T21"/>
                <a:gd fmla="*/ 16 w 120" name="T22"/>
                <a:gd fmla="*/ 120 h 128" name="T23"/>
                <a:gd fmla="*/ 8 w 120" name="T24"/>
                <a:gd fmla="*/ 112 h 128" name="T25"/>
                <a:gd fmla="*/ 8 w 120" name="T26"/>
                <a:gd fmla="*/ 16 h 128" name="T27"/>
                <a:gd fmla="*/ 16 w 120" name="T28"/>
                <a:gd fmla="*/ 8 h 128" name="T29"/>
                <a:gd fmla="*/ 104 w 120" name="T30"/>
                <a:gd fmla="*/ 8 h 128" name="T31"/>
                <a:gd fmla="*/ 112 w 120" name="T32"/>
                <a:gd fmla="*/ 16 h 128" name="T33"/>
                <a:gd fmla="*/ 112 w 120" name="T34"/>
                <a:gd fmla="*/ 112 h 1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8" w="120">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5" name="Freeform 23"/>
            <p:cNvSpPr>
              <a:spLocks noEditPoints="1"/>
            </p:cNvSpPr>
            <p:nvPr/>
          </p:nvSpPr>
          <p:spPr bwMode="auto">
            <a:xfrm>
              <a:off x="6942138" y="2214563"/>
              <a:ext cx="339725" cy="307975"/>
            </a:xfrm>
            <a:custGeom>
              <a:gdLst>
                <a:gd fmla="*/ 84 w 88" name="T0"/>
                <a:gd fmla="*/ 0 h 80" name="T1"/>
                <a:gd fmla="*/ 4 w 88" name="T2"/>
                <a:gd fmla="*/ 0 h 80" name="T3"/>
                <a:gd fmla="*/ 0 w 88" name="T4"/>
                <a:gd fmla="*/ 4 h 80" name="T5"/>
                <a:gd fmla="*/ 0 w 88" name="T6"/>
                <a:gd fmla="*/ 76 h 80" name="T7"/>
                <a:gd fmla="*/ 4 w 88" name="T8"/>
                <a:gd fmla="*/ 80 h 80" name="T9"/>
                <a:gd fmla="*/ 84 w 88" name="T10"/>
                <a:gd fmla="*/ 80 h 80" name="T11"/>
                <a:gd fmla="*/ 88 w 88" name="T12"/>
                <a:gd fmla="*/ 76 h 80" name="T13"/>
                <a:gd fmla="*/ 88 w 88" name="T14"/>
                <a:gd fmla="*/ 4 h 80" name="T15"/>
                <a:gd fmla="*/ 84 w 88" name="T16"/>
                <a:gd fmla="*/ 0 h 80" name="T17"/>
                <a:gd fmla="*/ 84 w 88" name="T18"/>
                <a:gd fmla="*/ 4 h 80" name="T19"/>
                <a:gd fmla="*/ 84 w 88" name="T20"/>
                <a:gd fmla="*/ 59 h 80" name="T21"/>
                <a:gd fmla="*/ 71 w 88" name="T22"/>
                <a:gd fmla="*/ 45 h 80" name="T23"/>
                <a:gd fmla="*/ 68 w 88" name="T24"/>
                <a:gd fmla="*/ 44 h 80" name="T25"/>
                <a:gd fmla="*/ 65 w 88" name="T26"/>
                <a:gd fmla="*/ 45 h 80" name="T27"/>
                <a:gd fmla="*/ 55 w 88" name="T28"/>
                <a:gd fmla="*/ 57 h 80" name="T29"/>
                <a:gd fmla="*/ 23 w 88" name="T30"/>
                <a:gd fmla="*/ 21 h 80" name="T31"/>
                <a:gd fmla="*/ 20 w 88" name="T32"/>
                <a:gd fmla="*/ 20 h 80" name="T33"/>
                <a:gd fmla="*/ 17 w 88" name="T34"/>
                <a:gd fmla="*/ 21 h 80" name="T35"/>
                <a:gd fmla="*/ 4 w 88" name="T36"/>
                <a:gd fmla="*/ 36 h 80" name="T37"/>
                <a:gd fmla="*/ 4 w 88" name="T38"/>
                <a:gd fmla="*/ 4 h 80" name="T39"/>
                <a:gd fmla="*/ 84 w 88" name="T40"/>
                <a:gd fmla="*/ 4 h 80" name="T41"/>
                <a:gd fmla="*/ 4 w 88" name="T42"/>
                <a:gd fmla="*/ 42 h 80" name="T43"/>
                <a:gd fmla="*/ 20 w 88" name="T44"/>
                <a:gd fmla="*/ 24 h 80" name="T45"/>
                <a:gd fmla="*/ 52 w 88" name="T46"/>
                <a:gd fmla="*/ 61 h 80" name="T47"/>
                <a:gd fmla="*/ 55 w 88" name="T48"/>
                <a:gd fmla="*/ 63 h 80" name="T49"/>
                <a:gd fmla="*/ 66 w 88" name="T50"/>
                <a:gd fmla="*/ 76 h 80" name="T51"/>
                <a:gd fmla="*/ 4 w 88" name="T52"/>
                <a:gd fmla="*/ 76 h 80" name="T53"/>
                <a:gd fmla="*/ 4 w 88" name="T54"/>
                <a:gd fmla="*/ 42 h 80" name="T55"/>
                <a:gd fmla="*/ 71 w 88" name="T56"/>
                <a:gd fmla="*/ 76 h 80" name="T57"/>
                <a:gd fmla="*/ 57 w 88" name="T58"/>
                <a:gd fmla="*/ 60 h 80" name="T59"/>
                <a:gd fmla="*/ 68 w 88" name="T60"/>
                <a:gd fmla="*/ 48 h 80" name="T61"/>
                <a:gd fmla="*/ 84 w 88" name="T62"/>
                <a:gd fmla="*/ 66 h 80" name="T63"/>
                <a:gd fmla="*/ 84 w 88" name="T64"/>
                <a:gd fmla="*/ 76 h 80" name="T65"/>
                <a:gd fmla="*/ 71 w 88" name="T66"/>
                <a:gd fmla="*/ 76 h 8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0" w="88">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46" name="Freeform 24"/>
            <p:cNvSpPr>
              <a:spLocks noEditPoints="1"/>
            </p:cNvSpPr>
            <p:nvPr/>
          </p:nvSpPr>
          <p:spPr bwMode="auto">
            <a:xfrm>
              <a:off x="7127875" y="2260600"/>
              <a:ext cx="92075" cy="92075"/>
            </a:xfrm>
            <a:custGeom>
              <a:gdLst>
                <a:gd fmla="*/ 12 w 24" name="T0"/>
                <a:gd fmla="*/ 24 h 24" name="T1"/>
                <a:gd fmla="*/ 24 w 24" name="T2"/>
                <a:gd fmla="*/ 12 h 24" name="T3"/>
                <a:gd fmla="*/ 12 w 24" name="T4"/>
                <a:gd fmla="*/ 0 h 24" name="T5"/>
                <a:gd fmla="*/ 0 w 24" name="T6"/>
                <a:gd fmla="*/ 12 h 24" name="T7"/>
                <a:gd fmla="*/ 12 w 24" name="T8"/>
                <a:gd fmla="*/ 24 h 24" name="T9"/>
                <a:gd fmla="*/ 12 w 24" name="T10"/>
                <a:gd fmla="*/ 4 h 24" name="T11"/>
                <a:gd fmla="*/ 20 w 24" name="T12"/>
                <a:gd fmla="*/ 12 h 24" name="T13"/>
                <a:gd fmla="*/ 12 w 24" name="T14"/>
                <a:gd fmla="*/ 20 h 24" name="T15"/>
                <a:gd fmla="*/ 4 w 24" name="T16"/>
                <a:gd fmla="*/ 12 h 24" name="T17"/>
                <a:gd fmla="*/ 12 w 24" name="T18"/>
                <a:gd fmla="*/ 4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47" name="Freeform 28"/>
          <p:cNvSpPr>
            <a:spLocks noEditPoints="1"/>
          </p:cNvSpPr>
          <p:nvPr/>
        </p:nvSpPr>
        <p:spPr bwMode="auto">
          <a:xfrm>
            <a:off x="1537718" y="4028544"/>
            <a:ext cx="301403" cy="301403"/>
          </a:xfrm>
          <a:custGeom>
            <a:gdLst>
              <a:gd fmla="*/ 114 w 128" name="T0"/>
              <a:gd fmla="*/ 29 h 128" name="T1"/>
              <a:gd fmla="*/ 112 w 128" name="T2"/>
              <a:gd fmla="*/ 8 h 128" name="T3"/>
              <a:gd fmla="*/ 24 w 128" name="T4"/>
              <a:gd fmla="*/ 0 h 128" name="T5"/>
              <a:gd fmla="*/ 16 w 128" name="T6"/>
              <a:gd fmla="*/ 27 h 128" name="T7"/>
              <a:gd fmla="*/ 2 w 128" name="T8"/>
              <a:gd fmla="*/ 45 h 128" name="T9"/>
              <a:gd fmla="*/ 0 w 128" name="T10"/>
              <a:gd fmla="*/ 56 h 128" name="T11"/>
              <a:gd fmla="*/ 12 w 128" name="T12"/>
              <a:gd fmla="*/ 68 h 128" name="T13"/>
              <a:gd fmla="*/ 20 w 128" name="T14"/>
              <a:gd fmla="*/ 128 h 128" name="T15"/>
              <a:gd fmla="*/ 116 w 128" name="T16"/>
              <a:gd fmla="*/ 120 h 128" name="T17"/>
              <a:gd fmla="*/ 116 w 128" name="T18"/>
              <a:gd fmla="*/ 68 h 128" name="T19"/>
              <a:gd fmla="*/ 128 w 128" name="T20"/>
              <a:gd fmla="*/ 52 h 128" name="T21"/>
              <a:gd fmla="*/ 104 w 128" name="T22"/>
              <a:gd fmla="*/ 8 h 128" name="T23"/>
              <a:gd fmla="*/ 24 w 128" name="T24"/>
              <a:gd fmla="*/ 24 h 128" name="T25"/>
              <a:gd fmla="*/ 24 w 128" name="T26"/>
              <a:gd fmla="*/ 8 h 128" name="T27"/>
              <a:gd fmla="*/ 41 w 128" name="T28"/>
              <a:gd fmla="*/ 60 h 128" name="T29"/>
              <a:gd fmla="*/ 40 w 128" name="T30"/>
              <a:gd fmla="*/ 32 h 128" name="T31"/>
              <a:gd fmla="*/ 41 w 128" name="T32"/>
              <a:gd fmla="*/ 60 h 128" name="T33"/>
              <a:gd fmla="*/ 62 w 128" name="T34"/>
              <a:gd fmla="*/ 32 h 128" name="T35"/>
              <a:gd fmla="*/ 45 w 128" name="T36"/>
              <a:gd fmla="*/ 60 h 128" name="T37"/>
              <a:gd fmla="*/ 66 w 128" name="T38"/>
              <a:gd fmla="*/ 32 h 128" name="T39"/>
              <a:gd fmla="*/ 83 w 128" name="T40"/>
              <a:gd fmla="*/ 60 h 128" name="T41"/>
              <a:gd fmla="*/ 66 w 128" name="T42"/>
              <a:gd fmla="*/ 32 h 128" name="T43"/>
              <a:gd fmla="*/ 88 w 128" name="T44"/>
              <a:gd fmla="*/ 32 h 128" name="T45"/>
              <a:gd fmla="*/ 87 w 128" name="T46"/>
              <a:gd fmla="*/ 60 h 128" name="T47"/>
              <a:gd fmla="*/ 8 w 128" name="T48"/>
              <a:gd fmla="*/ 56 h 128" name="T49"/>
              <a:gd fmla="*/ 9 w 128" name="T50"/>
              <a:gd fmla="*/ 50 h 128" name="T51"/>
              <a:gd fmla="*/ 24 w 128" name="T52"/>
              <a:gd fmla="*/ 32 h 128" name="T53"/>
              <a:gd fmla="*/ 19 w 128" name="T54"/>
              <a:gd fmla="*/ 60 h 128" name="T55"/>
              <a:gd fmla="*/ 8 w 128" name="T56"/>
              <a:gd fmla="*/ 56 h 128" name="T57"/>
              <a:gd fmla="*/ 50 w 128" name="T58"/>
              <a:gd fmla="*/ 120 h 128" name="T59"/>
              <a:gd fmla="*/ 80 w 128" name="T60"/>
              <a:gd fmla="*/ 80 h 128" name="T61"/>
              <a:gd fmla="*/ 108 w 128" name="T62"/>
              <a:gd fmla="*/ 120 h 128" name="T63"/>
              <a:gd fmla="*/ 84 w 128" name="T64"/>
              <a:gd fmla="*/ 80 h 128" name="T65"/>
              <a:gd fmla="*/ 50 w 128" name="T66"/>
              <a:gd fmla="*/ 76 h 128" name="T67"/>
              <a:gd fmla="*/ 46 w 128" name="T68"/>
              <a:gd fmla="*/ 120 h 128" name="T69"/>
              <a:gd fmla="*/ 20 w 128" name="T70"/>
              <a:gd fmla="*/ 68 h 128" name="T71"/>
              <a:gd fmla="*/ 108 w 128" name="T72"/>
              <a:gd fmla="*/ 120 h 128" name="T73"/>
              <a:gd fmla="*/ 116 w 128" name="T74"/>
              <a:gd fmla="*/ 60 h 128" name="T75"/>
              <a:gd fmla="*/ 93 w 128" name="T76"/>
              <a:gd fmla="*/ 32 h 128" name="T77"/>
              <a:gd fmla="*/ 104 w 128" name="T78"/>
              <a:gd fmla="*/ 32 h 128" name="T79"/>
              <a:gd fmla="*/ 119 w 128" name="T80"/>
              <a:gd fmla="*/ 50 h 128" name="T81"/>
              <a:gd fmla="*/ 120 w 128" name="T82"/>
              <a:gd fmla="*/ 56 h 12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lumMod val="65000"/>
            </a:schemeClr>
          </a:solidFill>
          <a:ln>
            <a:noFill/>
          </a:ln>
        </p:spPr>
        <p:txBody>
          <a:bodyPr anchor="t" anchorCtr="0" bIns="45720" compatLnSpc="1" lIns="91440" numCol="1" rIns="91440" tIns="45720" vert="horz" wrap="square"/>
          <a:lstStyle/>
          <a:p>
            <a:endParaRPr lang="id-ID"/>
          </a:p>
        </p:txBody>
      </p:sp>
      <p:grpSp>
        <p:nvGrpSpPr>
          <p:cNvPr id="48" name="Group 240"/>
          <p:cNvGrpSpPr/>
          <p:nvPr/>
        </p:nvGrpSpPr>
        <p:grpSpPr>
          <a:xfrm>
            <a:off x="1536746" y="4735027"/>
            <a:ext cx="303347" cy="300431"/>
            <a:chOff x="7219950" y="3429000"/>
            <a:chExt cx="495300" cy="490538"/>
          </a:xfrm>
          <a:solidFill>
            <a:schemeClr val="bg1">
              <a:lumMod val="65000"/>
            </a:schemeClr>
          </a:solidFill>
        </p:grpSpPr>
        <p:sp>
          <p:nvSpPr>
            <p:cNvPr id="49" name="Freeform 32"/>
            <p:cNvSpPr>
              <a:spLocks noEditPoints="1"/>
            </p:cNvSpPr>
            <p:nvPr/>
          </p:nvSpPr>
          <p:spPr bwMode="auto">
            <a:xfrm>
              <a:off x="7219950" y="3475038"/>
              <a:ext cx="452438" cy="444500"/>
            </a:xfrm>
            <a:custGeom>
              <a:gdLst>
                <a:gd fmla="*/ 84 w 118" name="T0"/>
                <a:gd fmla="*/ 3 h 116" name="T1"/>
                <a:gd fmla="*/ 77 w 118" name="T2"/>
                <a:gd fmla="*/ 0 h 116" name="T3"/>
                <a:gd fmla="*/ 70 w 118" name="T4"/>
                <a:gd fmla="*/ 3 h 116" name="T5"/>
                <a:gd fmla="*/ 64 w 118" name="T6"/>
                <a:gd fmla="*/ 9 h 116" name="T7"/>
                <a:gd fmla="*/ 61 w 118" name="T8"/>
                <a:gd fmla="*/ 16 h 116" name="T9"/>
                <a:gd fmla="*/ 62 w 118" name="T10"/>
                <a:gd fmla="*/ 21 h 116" name="T11"/>
                <a:gd fmla="*/ 8 w 118" name="T12"/>
                <a:gd fmla="*/ 43 h 116" name="T13"/>
                <a:gd fmla="*/ 1 w 118" name="T14"/>
                <a:gd fmla="*/ 51 h 116" name="T15"/>
                <a:gd fmla="*/ 5 w 118" name="T16"/>
                <a:gd fmla="*/ 62 h 116" name="T17"/>
                <a:gd fmla="*/ 55 w 118" name="T18"/>
                <a:gd fmla="*/ 112 h 116" name="T19"/>
                <a:gd fmla="*/ 64 w 118" name="T20"/>
                <a:gd fmla="*/ 116 h 116" name="T21"/>
                <a:gd fmla="*/ 64 w 118" name="T22"/>
                <a:gd fmla="*/ 116 h 116" name="T23"/>
                <a:gd fmla="*/ 66 w 118" name="T24"/>
                <a:gd fmla="*/ 116 h 116" name="T25"/>
                <a:gd fmla="*/ 75 w 118" name="T26"/>
                <a:gd fmla="*/ 108 h 116" name="T27"/>
                <a:gd fmla="*/ 96 w 118" name="T28"/>
                <a:gd fmla="*/ 55 h 116" name="T29"/>
                <a:gd fmla="*/ 102 w 118" name="T30"/>
                <a:gd fmla="*/ 57 h 116" name="T31"/>
                <a:gd fmla="*/ 109 w 118" name="T32"/>
                <a:gd fmla="*/ 54 h 116" name="T33"/>
                <a:gd fmla="*/ 115 w 118" name="T34"/>
                <a:gd fmla="*/ 48 h 116" name="T35"/>
                <a:gd fmla="*/ 118 w 118" name="T36"/>
                <a:gd fmla="*/ 41 h 116" name="T37"/>
                <a:gd fmla="*/ 115 w 118" name="T38"/>
                <a:gd fmla="*/ 34 h 116" name="T39"/>
                <a:gd fmla="*/ 84 w 118" name="T40"/>
                <a:gd fmla="*/ 3 h 116" name="T41"/>
                <a:gd fmla="*/ 68 w 118" name="T42"/>
                <a:gd fmla="*/ 105 h 116" name="T43"/>
                <a:gd fmla="*/ 65 w 118" name="T44"/>
                <a:gd fmla="*/ 108 h 116" name="T45"/>
                <a:gd fmla="*/ 64 w 118" name="T46"/>
                <a:gd fmla="*/ 108 h 116" name="T47"/>
                <a:gd fmla="*/ 61 w 118" name="T48"/>
                <a:gd fmla="*/ 107 h 116" name="T49"/>
                <a:gd fmla="*/ 10 w 118" name="T50"/>
                <a:gd fmla="*/ 56 h 116" name="T51"/>
                <a:gd fmla="*/ 9 w 118" name="T52"/>
                <a:gd fmla="*/ 53 h 116" name="T53"/>
                <a:gd fmla="*/ 11 w 118" name="T54"/>
                <a:gd fmla="*/ 50 h 116" name="T55"/>
                <a:gd fmla="*/ 36 w 118" name="T56"/>
                <a:gd fmla="*/ 40 h 116" name="T57"/>
                <a:gd fmla="*/ 87 w 118" name="T58"/>
                <a:gd fmla="*/ 58 h 116" name="T59"/>
                <a:gd fmla="*/ 68 w 118" name="T60"/>
                <a:gd fmla="*/ 105 h 116" name="T61"/>
                <a:gd fmla="*/ 109 w 118" name="T62"/>
                <a:gd fmla="*/ 42 h 116" name="T63"/>
                <a:gd fmla="*/ 103 w 118" name="T64"/>
                <a:gd fmla="*/ 48 h 116" name="T65"/>
                <a:gd fmla="*/ 100 w 118" name="T66"/>
                <a:gd fmla="*/ 48 h 116" name="T67"/>
                <a:gd fmla="*/ 93 w 118" name="T68"/>
                <a:gd fmla="*/ 41 h 116" name="T69"/>
                <a:gd fmla="*/ 88 w 118" name="T70"/>
                <a:gd fmla="*/ 55 h 116" name="T71"/>
                <a:gd fmla="*/ 88 w 118" name="T72"/>
                <a:gd fmla="*/ 54 h 116" name="T73"/>
                <a:gd fmla="*/ 53 w 118" name="T74"/>
                <a:gd fmla="*/ 39 h 116" name="T75"/>
                <a:gd fmla="*/ 42 w 118" name="T76"/>
                <a:gd fmla="*/ 38 h 116" name="T77"/>
                <a:gd fmla="*/ 76 w 118" name="T78"/>
                <a:gd fmla="*/ 24 h 116" name="T79"/>
                <a:gd fmla="*/ 70 w 118" name="T80"/>
                <a:gd fmla="*/ 17 h 116" name="T81"/>
                <a:gd fmla="*/ 70 w 118" name="T82"/>
                <a:gd fmla="*/ 14 h 116" name="T83"/>
                <a:gd fmla="*/ 75 w 118" name="T84"/>
                <a:gd fmla="*/ 9 h 116" name="T85"/>
                <a:gd fmla="*/ 78 w 118" name="T86"/>
                <a:gd fmla="*/ 9 h 116" name="T87"/>
                <a:gd fmla="*/ 109 w 118" name="T88"/>
                <a:gd fmla="*/ 39 h 116" name="T89"/>
                <a:gd fmla="*/ 109 w 118" name="T90"/>
                <a:gd fmla="*/ 42 h 11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5" w="118">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0" name="Freeform 33"/>
            <p:cNvSpPr>
              <a:spLocks noEditPoints="1"/>
            </p:cNvSpPr>
            <p:nvPr/>
          </p:nvSpPr>
          <p:spPr bwMode="auto">
            <a:xfrm>
              <a:off x="7439025" y="3675063"/>
              <a:ext cx="76200" cy="76200"/>
            </a:xfrm>
            <a:custGeom>
              <a:gdLst>
                <a:gd fmla="*/ 10 w 20" name="T0"/>
                <a:gd fmla="*/ 20 h 20" name="T1"/>
                <a:gd fmla="*/ 20 w 20" name="T2"/>
                <a:gd fmla="*/ 10 h 20" name="T3"/>
                <a:gd fmla="*/ 10 w 20" name="T4"/>
                <a:gd fmla="*/ 0 h 20" name="T5"/>
                <a:gd fmla="*/ 0 w 20" name="T6"/>
                <a:gd fmla="*/ 10 h 20" name="T7"/>
                <a:gd fmla="*/ 10 w 20" name="T8"/>
                <a:gd fmla="*/ 20 h 20" name="T9"/>
                <a:gd fmla="*/ 10 w 20" name="T10"/>
                <a:gd fmla="*/ 4 h 20" name="T11"/>
                <a:gd fmla="*/ 16 w 20" name="T12"/>
                <a:gd fmla="*/ 10 h 20" name="T13"/>
                <a:gd fmla="*/ 10 w 20" name="T14"/>
                <a:gd fmla="*/ 16 h 20" name="T15"/>
                <a:gd fmla="*/ 4 w 20" name="T16"/>
                <a:gd fmla="*/ 10 h 20" name="T17"/>
                <a:gd fmla="*/ 10 w 20" name="T18"/>
                <a:gd fmla="*/ 4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1" name="Freeform 34"/>
            <p:cNvSpPr>
              <a:spLocks noEditPoints="1"/>
            </p:cNvSpPr>
            <p:nvPr/>
          </p:nvSpPr>
          <p:spPr bwMode="auto">
            <a:xfrm>
              <a:off x="7639050" y="3429000"/>
              <a:ext cx="76200" cy="76200"/>
            </a:xfrm>
            <a:custGeom>
              <a:gdLst>
                <a:gd fmla="*/ 10 w 20" name="T0"/>
                <a:gd fmla="*/ 0 h 20" name="T1"/>
                <a:gd fmla="*/ 0 w 20" name="T2"/>
                <a:gd fmla="*/ 10 h 20" name="T3"/>
                <a:gd fmla="*/ 10 w 20" name="T4"/>
                <a:gd fmla="*/ 20 h 20" name="T5"/>
                <a:gd fmla="*/ 20 w 20" name="T6"/>
                <a:gd fmla="*/ 10 h 20" name="T7"/>
                <a:gd fmla="*/ 10 w 20" name="T8"/>
                <a:gd fmla="*/ 0 h 20" name="T9"/>
                <a:gd fmla="*/ 10 w 20" name="T10"/>
                <a:gd fmla="*/ 16 h 20" name="T11"/>
                <a:gd fmla="*/ 4 w 20" name="T12"/>
                <a:gd fmla="*/ 10 h 20" name="T13"/>
                <a:gd fmla="*/ 10 w 20" name="T14"/>
                <a:gd fmla="*/ 4 h 20" name="T15"/>
                <a:gd fmla="*/ 16 w 20" name="T16"/>
                <a:gd fmla="*/ 10 h 20" name="T17"/>
                <a:gd fmla="*/ 10 w 20" name="T18"/>
                <a:gd fmla="*/ 16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2" name="Freeform 35"/>
            <p:cNvSpPr>
              <a:spLocks noEditPoints="1"/>
            </p:cNvSpPr>
            <p:nvPr/>
          </p:nvSpPr>
          <p:spPr bwMode="auto">
            <a:xfrm>
              <a:off x="7346950" y="3659188"/>
              <a:ext cx="61913" cy="61913"/>
            </a:xfrm>
            <a:custGeom>
              <a:gdLst>
                <a:gd fmla="*/ 0 w 16" name="T0"/>
                <a:gd fmla="*/ 8 h 16" name="T1"/>
                <a:gd fmla="*/ 8 w 16" name="T2"/>
                <a:gd fmla="*/ 16 h 16" name="T3"/>
                <a:gd fmla="*/ 16 w 16" name="T4"/>
                <a:gd fmla="*/ 8 h 16" name="T5"/>
                <a:gd fmla="*/ 8 w 16" name="T6"/>
                <a:gd fmla="*/ 0 h 16" name="T7"/>
                <a:gd fmla="*/ 0 w 16" name="T8"/>
                <a:gd fmla="*/ 8 h 16" name="T9"/>
                <a:gd fmla="*/ 8 w 16" name="T10"/>
                <a:gd fmla="*/ 4 h 16" name="T11"/>
                <a:gd fmla="*/ 12 w 16" name="T12"/>
                <a:gd fmla="*/ 8 h 16" name="T13"/>
                <a:gd fmla="*/ 8 w 16" name="T14"/>
                <a:gd fmla="*/ 12 h 16" name="T15"/>
                <a:gd fmla="*/ 4 w 16" name="T16"/>
                <a:gd fmla="*/ 8 h 16" name="T17"/>
                <a:gd fmla="*/ 8 w 16" name="T18"/>
                <a:gd fmla="*/ 4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3" name="Oval 36"/>
            <p:cNvSpPr>
              <a:spLocks noChangeArrowheads="1"/>
            </p:cNvSpPr>
            <p:nvPr/>
          </p:nvSpPr>
          <p:spPr bwMode="auto">
            <a:xfrm>
              <a:off x="7408863" y="3767138"/>
              <a:ext cx="30163"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sp>
          <p:nvSpPr>
            <p:cNvPr id="54" name="Oval 37"/>
            <p:cNvSpPr>
              <a:spLocks noChangeArrowheads="1"/>
            </p:cNvSpPr>
            <p:nvPr/>
          </p:nvSpPr>
          <p:spPr bwMode="auto">
            <a:xfrm>
              <a:off x="7653338" y="3536950"/>
              <a:ext cx="31750" cy="30163"/>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sp>
        <p:nvSpPr>
          <p:cNvPr id="55" name="TextBox 62"/>
          <p:cNvSpPr txBox="1"/>
          <p:nvPr/>
        </p:nvSpPr>
        <p:spPr>
          <a:xfrm>
            <a:off x="1907666" y="2427960"/>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56" name="TextBox 63"/>
          <p:cNvSpPr txBox="1"/>
          <p:nvPr/>
        </p:nvSpPr>
        <p:spPr>
          <a:xfrm>
            <a:off x="1907664" y="2642703"/>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57" name="TextBox 64"/>
          <p:cNvSpPr txBox="1"/>
          <p:nvPr/>
        </p:nvSpPr>
        <p:spPr>
          <a:xfrm>
            <a:off x="1907664" y="3107321"/>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58" name="TextBox 65"/>
          <p:cNvSpPr txBox="1"/>
          <p:nvPr/>
        </p:nvSpPr>
        <p:spPr>
          <a:xfrm>
            <a:off x="1907664" y="3322063"/>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59" name="TextBox 66"/>
          <p:cNvSpPr txBox="1"/>
          <p:nvPr/>
        </p:nvSpPr>
        <p:spPr>
          <a:xfrm>
            <a:off x="1907664" y="3813802"/>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60" name="TextBox 67"/>
          <p:cNvSpPr txBox="1"/>
          <p:nvPr/>
        </p:nvSpPr>
        <p:spPr>
          <a:xfrm>
            <a:off x="1907664" y="4028546"/>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61" name="TextBox 68"/>
          <p:cNvSpPr txBox="1"/>
          <p:nvPr/>
        </p:nvSpPr>
        <p:spPr>
          <a:xfrm>
            <a:off x="1907664" y="4520285"/>
            <a:ext cx="1605280" cy="304800"/>
          </a:xfrm>
          <a:prstGeom prst="rect">
            <a:avLst/>
          </a:prstGeom>
          <a:noFill/>
        </p:spPr>
        <p:txBody>
          <a:bodyPr rtlCol="0" wrap="none">
            <a:spAutoFit/>
          </a:bodyPr>
          <a:lstStyle/>
          <a:p>
            <a:pPr algn="l"/>
            <a:r>
              <a:rPr lang="id-ID" sz="1400">
                <a:solidFill>
                  <a:schemeClr val="tx1"/>
                </a:solidFill>
                <a:latin charset="-122" panose="02010609060101010101" typeface="黑体"/>
                <a:ea charset="-122" panose="02010609060101010101" typeface="黑体"/>
              </a:rPr>
              <a:t>单击此处添加标题</a:t>
            </a:r>
          </a:p>
        </p:txBody>
      </p:sp>
      <p:sp>
        <p:nvSpPr>
          <p:cNvPr id="62" name="TextBox 69"/>
          <p:cNvSpPr txBox="1"/>
          <p:nvPr/>
        </p:nvSpPr>
        <p:spPr>
          <a:xfrm>
            <a:off x="1907664" y="4735027"/>
            <a:ext cx="2251637" cy="426720"/>
          </a:xfrm>
          <a:prstGeom prst="rect">
            <a:avLst/>
          </a:prstGeom>
          <a:noFill/>
        </p:spPr>
        <p:txBody>
          <a:bodyPr rtlCol="0" wrap="square">
            <a:spAutoFit/>
          </a:bodyPr>
          <a:lstStyle/>
          <a:p>
            <a:r>
              <a:rPr altLang="en-US" lang="zh-CN" smtClean="0" sz="1100">
                <a:solidFill>
                  <a:schemeClr val="tx1"/>
                </a:solidFill>
                <a:latin charset="-122" panose="02010609060101010101" typeface="黑体"/>
                <a:ea charset="-122" panose="02010609060101010101" typeface="黑体"/>
              </a:rPr>
              <a:t>请在此处输入您的文本，或者复制您的文本粘贴到此处请在此处</a:t>
            </a:r>
          </a:p>
        </p:txBody>
      </p:sp>
      <p:sp>
        <p:nvSpPr>
          <p:cNvPr id="63" name="TextBox 70"/>
          <p:cNvSpPr txBox="1"/>
          <p:nvPr/>
        </p:nvSpPr>
        <p:spPr>
          <a:xfrm>
            <a:off x="7905116" y="2568575"/>
            <a:ext cx="3995420" cy="624840"/>
          </a:xfrm>
          <a:prstGeom prst="rect">
            <a:avLst/>
          </a:prstGeom>
          <a:noFill/>
        </p:spPr>
        <p:txBody>
          <a:bodyPr rtlCol="0" wrap="square">
            <a:spAutoFit/>
          </a:bodyPr>
          <a:lstStyle/>
          <a:p>
            <a:pPr algn="l"/>
            <a:r>
              <a:rPr b="1" lang="id-ID" sz="3500">
                <a:solidFill>
                  <a:srgbClr val="076655"/>
                </a:solidFill>
                <a:latin charset="-122" panose="02010609060101010101" typeface="黑体"/>
                <a:ea charset="-122" panose="02010609060101010101" typeface="黑体"/>
              </a:rPr>
              <a:t>单击此处添加标题</a:t>
            </a:r>
          </a:p>
        </p:txBody>
      </p:sp>
      <p:sp>
        <p:nvSpPr>
          <p:cNvPr id="64" name="Rectangle 256"/>
          <p:cNvSpPr/>
          <p:nvPr/>
        </p:nvSpPr>
        <p:spPr>
          <a:xfrm>
            <a:off x="7920803" y="3170409"/>
            <a:ext cx="3848643" cy="1719072"/>
          </a:xfrm>
          <a:prstGeom prst="rect">
            <a:avLst/>
          </a:prstGeom>
        </p:spPr>
        <p:txBody>
          <a:bodyPr wrap="square">
            <a:spAutoFit/>
          </a:bodyPr>
          <a:lstStyle/>
          <a:p>
            <a:endParaRPr altLang="zh-CN" lang="en-US" smtClean="0" sz="1335">
              <a:solidFill>
                <a:schemeClr val="tx1"/>
              </a:solidFill>
              <a:latin charset="-122" panose="020b0503020204020204" typeface="微软雅黑"/>
              <a:ea charset="-122" panose="020b0503020204020204" typeface="微软雅黑"/>
            </a:endParaRPr>
          </a:p>
          <a:p>
            <a:r>
              <a:rPr altLang="zh-CN" lang="en-US" smtClean="0" sz="1335">
                <a:solidFill>
                  <a:schemeClr val="tx1"/>
                </a:solidFill>
                <a:latin charset="-122" panose="020b0503020204020204" typeface="微软雅黑"/>
                <a:ea charset="-122" panose="020b0503020204020204" typeface="微软雅黑"/>
              </a:rPr>
              <a:t>制您的文本粘贴到此处请在此处请在此处输入您的文本，或者复制您的文本粘贴到此处请在此处</a:t>
            </a:r>
          </a:p>
          <a:p>
            <a:endParaRPr altLang="zh-CN" lang="en-US" smtClean="0" sz="1335">
              <a:solidFill>
                <a:schemeClr val="tx1"/>
              </a:solidFill>
              <a:latin charset="-122" panose="020b0503020204020204" typeface="微软雅黑"/>
              <a:ea charset="-122" panose="020b0503020204020204" typeface="微软雅黑"/>
            </a:endParaRPr>
          </a:p>
          <a:p>
            <a:r>
              <a:rPr altLang="zh-CN" lang="en-US" smtClean="0" sz="1335">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请在此处输入您的文本，或者复制您的文本粘贴到此处请在此处请在此处输入您的文本，或者复制您的文本粘贴到此处请在此处请在此处输入您的文本，或者复制您的文本粘贴到此处请在此处</a:t>
            </a:r>
          </a:p>
        </p:txBody>
      </p:sp>
      <p:sp>
        <p:nvSpPr>
          <p:cNvPr id="65" name="矩形 64"/>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66" name="直接连接符 65"/>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69" name="文本框 68"/>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70" name="矩形 69"/>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1" name="矩形 70"/>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72" name="图片 71"/>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anim calcmode="lin" valueType="num">
                                      <p:cBhvr>
                                        <p:cTn dur="500" fill="hold" id="8"/>
                                        <p:tgtEl>
                                          <p:spTgt spid="3"/>
                                        </p:tgtEl>
                                        <p:attrNameLst>
                                          <p:attrName>ppt_x</p:attrName>
                                        </p:attrNameLst>
                                      </p:cBhvr>
                                      <p:tavLst>
                                        <p:tav tm="0">
                                          <p:val>
                                            <p:strVal val="#ppt_x"/>
                                          </p:val>
                                        </p:tav>
                                        <p:tav tm="100000">
                                          <p:val>
                                            <p:strVal val="#ppt_x"/>
                                          </p:val>
                                        </p:tav>
                                      </p:tavLst>
                                    </p:anim>
                                    <p:anim calcmode="lin" valueType="num">
                                      <p:cBhvr>
                                        <p:cTn dur="5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500" id="17"/>
                                        <p:tgtEl>
                                          <p:spTgt spid="7"/>
                                        </p:tgtEl>
                                      </p:cBhvr>
                                    </p:animEffect>
                                    <p:anim calcmode="lin" valueType="num">
                                      <p:cBhvr>
                                        <p:cTn dur="500" fill="hold" id="18"/>
                                        <p:tgtEl>
                                          <p:spTgt spid="7"/>
                                        </p:tgtEl>
                                        <p:attrNameLst>
                                          <p:attrName>ppt_x</p:attrName>
                                        </p:attrNameLst>
                                      </p:cBhvr>
                                      <p:tavLst>
                                        <p:tav tm="0">
                                          <p:val>
                                            <p:strVal val="#ppt_x"/>
                                          </p:val>
                                        </p:tav>
                                        <p:tav tm="100000">
                                          <p:val>
                                            <p:strVal val="#ppt_x"/>
                                          </p:val>
                                        </p:tav>
                                      </p:tavLst>
                                    </p:anim>
                                    <p:anim calcmode="lin" valueType="num">
                                      <p:cBhvr>
                                        <p:cTn dur="500" fill="hold" id="19"/>
                                        <p:tgtEl>
                                          <p:spTgt spid="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500" id="23"/>
                                        <p:tgtEl>
                                          <p:spTgt spid="11"/>
                                        </p:tgtEl>
                                      </p:cBhvr>
                                    </p:animEffect>
                                    <p:anim calcmode="lin" valueType="num">
                                      <p:cBhvr>
                                        <p:cTn dur="500" fill="hold" id="24"/>
                                        <p:tgtEl>
                                          <p:spTgt spid="11"/>
                                        </p:tgtEl>
                                        <p:attrNameLst>
                                          <p:attrName>ppt_x</p:attrName>
                                        </p:attrNameLst>
                                      </p:cBhvr>
                                      <p:tavLst>
                                        <p:tav tm="0">
                                          <p:val>
                                            <p:strVal val="#ppt_x"/>
                                          </p:val>
                                        </p:tav>
                                        <p:tav tm="100000">
                                          <p:val>
                                            <p:strVal val="#ppt_x"/>
                                          </p:val>
                                        </p:tav>
                                      </p:tavLst>
                                    </p:anim>
                                    <p:anim calcmode="lin" valueType="num">
                                      <p:cBhvr>
                                        <p:cTn dur="500" fill="hold" id="25"/>
                                        <p:tgtEl>
                                          <p:spTgt spid="11"/>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500" id="29"/>
                                        <p:tgtEl>
                                          <p:spTgt spid="15"/>
                                        </p:tgtEl>
                                      </p:cBhvr>
                                    </p:animEffect>
                                    <p:anim calcmode="lin" valueType="num">
                                      <p:cBhvr>
                                        <p:cTn dur="500" fill="hold" id="30"/>
                                        <p:tgtEl>
                                          <p:spTgt spid="15"/>
                                        </p:tgtEl>
                                        <p:attrNameLst>
                                          <p:attrName>ppt_x</p:attrName>
                                        </p:attrNameLst>
                                      </p:cBhvr>
                                      <p:tavLst>
                                        <p:tav tm="0">
                                          <p:val>
                                            <p:strVal val="#ppt_x"/>
                                          </p:val>
                                        </p:tav>
                                        <p:tav tm="100000">
                                          <p:val>
                                            <p:strVal val="#ppt_x"/>
                                          </p:val>
                                        </p:tav>
                                      </p:tavLst>
                                    </p:anim>
                                    <p:anim calcmode="lin" valueType="num">
                                      <p:cBhvr>
                                        <p:cTn dur="500" fill="hold" id="31"/>
                                        <p:tgtEl>
                                          <p:spTgt spid="1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53" presetSubtype="0">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500" fill="hold" id="35"/>
                                        <p:tgtEl>
                                          <p:spTgt spid="19"/>
                                        </p:tgtEl>
                                        <p:attrNameLst>
                                          <p:attrName>ppt_w</p:attrName>
                                        </p:attrNameLst>
                                      </p:cBhvr>
                                      <p:tavLst>
                                        <p:tav tm="0">
                                          <p:val>
                                            <p:fltVal val="0"/>
                                          </p:val>
                                        </p:tav>
                                        <p:tav tm="100000">
                                          <p:val>
                                            <p:strVal val="#ppt_w"/>
                                          </p:val>
                                        </p:tav>
                                      </p:tavLst>
                                    </p:anim>
                                    <p:anim calcmode="lin" valueType="num">
                                      <p:cBhvr>
                                        <p:cTn dur="500" fill="hold" id="36"/>
                                        <p:tgtEl>
                                          <p:spTgt spid="19"/>
                                        </p:tgtEl>
                                        <p:attrNameLst>
                                          <p:attrName>ppt_h</p:attrName>
                                        </p:attrNameLst>
                                      </p:cBhvr>
                                      <p:tavLst>
                                        <p:tav tm="0">
                                          <p:val>
                                            <p:fltVal val="0"/>
                                          </p:val>
                                        </p:tav>
                                        <p:tav tm="100000">
                                          <p:val>
                                            <p:strVal val="#ppt_h"/>
                                          </p:val>
                                        </p:tav>
                                      </p:tavLst>
                                    </p:anim>
                                    <p:animEffect filter="fade" transition="in">
                                      <p:cBhvr>
                                        <p:cTn dur="500" id="37"/>
                                        <p:tgtEl>
                                          <p:spTgt spid="19"/>
                                        </p:tgtEl>
                                      </p:cBhvr>
                                    </p:animEffect>
                                  </p:childTnLst>
                                </p:cTn>
                              </p:par>
                            </p:childTnLst>
                          </p:cTn>
                        </p:par>
                        <p:par>
                          <p:cTn fill="hold" id="38" nodeType="afterGroup">
                            <p:stCondLst>
                              <p:cond delay="3000"/>
                            </p:stCondLst>
                            <p:childTnLst>
                              <p:par>
                                <p:cTn fill="hold" id="39" nodeType="afterEffect" presetClass="entr" presetID="53" presetSubtype="0">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p:cTn dur="500" fill="hold" id="41"/>
                                        <p:tgtEl>
                                          <p:spTgt spid="23"/>
                                        </p:tgtEl>
                                        <p:attrNameLst>
                                          <p:attrName>ppt_w</p:attrName>
                                        </p:attrNameLst>
                                      </p:cBhvr>
                                      <p:tavLst>
                                        <p:tav tm="0">
                                          <p:val>
                                            <p:fltVal val="0"/>
                                          </p:val>
                                        </p:tav>
                                        <p:tav tm="100000">
                                          <p:val>
                                            <p:strVal val="#ppt_w"/>
                                          </p:val>
                                        </p:tav>
                                      </p:tavLst>
                                    </p:anim>
                                    <p:anim calcmode="lin" valueType="num">
                                      <p:cBhvr>
                                        <p:cTn dur="500" fill="hold" id="42"/>
                                        <p:tgtEl>
                                          <p:spTgt spid="23"/>
                                        </p:tgtEl>
                                        <p:attrNameLst>
                                          <p:attrName>ppt_h</p:attrName>
                                        </p:attrNameLst>
                                      </p:cBhvr>
                                      <p:tavLst>
                                        <p:tav tm="0">
                                          <p:val>
                                            <p:fltVal val="0"/>
                                          </p:val>
                                        </p:tav>
                                        <p:tav tm="100000">
                                          <p:val>
                                            <p:strVal val="#ppt_h"/>
                                          </p:val>
                                        </p:tav>
                                      </p:tavLst>
                                    </p:anim>
                                    <p:animEffect filter="fade" transition="in">
                                      <p:cBhvr>
                                        <p:cTn dur="500" id="43"/>
                                        <p:tgtEl>
                                          <p:spTgt spid="23"/>
                                        </p:tgtEl>
                                      </p:cBhvr>
                                    </p:animEffect>
                                  </p:childTnLst>
                                </p:cTn>
                              </p:par>
                            </p:childTnLst>
                          </p:cTn>
                        </p:par>
                        <p:par>
                          <p:cTn fill="hold" id="44" nodeType="afterGroup">
                            <p:stCondLst>
                              <p:cond delay="3500"/>
                            </p:stCondLst>
                            <p:childTnLst>
                              <p:par>
                                <p:cTn fill="hold" grpId="0" id="45" nodeType="afterEffect" presetClass="entr" presetID="53" presetSubtype="0">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p:cTn dur="500" fill="hold" id="47"/>
                                        <p:tgtEl>
                                          <p:spTgt spid="27"/>
                                        </p:tgtEl>
                                        <p:attrNameLst>
                                          <p:attrName>ppt_w</p:attrName>
                                        </p:attrNameLst>
                                      </p:cBhvr>
                                      <p:tavLst>
                                        <p:tav tm="0">
                                          <p:val>
                                            <p:fltVal val="0"/>
                                          </p:val>
                                        </p:tav>
                                        <p:tav tm="100000">
                                          <p:val>
                                            <p:strVal val="#ppt_w"/>
                                          </p:val>
                                        </p:tav>
                                      </p:tavLst>
                                    </p:anim>
                                    <p:anim calcmode="lin" valueType="num">
                                      <p:cBhvr>
                                        <p:cTn dur="500" fill="hold" id="48"/>
                                        <p:tgtEl>
                                          <p:spTgt spid="27"/>
                                        </p:tgtEl>
                                        <p:attrNameLst>
                                          <p:attrName>ppt_h</p:attrName>
                                        </p:attrNameLst>
                                      </p:cBhvr>
                                      <p:tavLst>
                                        <p:tav tm="0">
                                          <p:val>
                                            <p:fltVal val="0"/>
                                          </p:val>
                                        </p:tav>
                                        <p:tav tm="100000">
                                          <p:val>
                                            <p:strVal val="#ppt_h"/>
                                          </p:val>
                                        </p:tav>
                                      </p:tavLst>
                                    </p:anim>
                                    <p:animEffect filter="fade" transition="in">
                                      <p:cBhvr>
                                        <p:cTn dur="500" id="49"/>
                                        <p:tgtEl>
                                          <p:spTgt spid="27"/>
                                        </p:tgtEl>
                                      </p:cBhvr>
                                    </p:animEffect>
                                  </p:childTnLst>
                                </p:cTn>
                              </p:par>
                              <p:par>
                                <p:cTn fill="hold" id="50" nodeType="withEffect" presetClass="entr" presetID="53" presetSubtype="0">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p:cTn dur="500" fill="hold" id="52"/>
                                        <p:tgtEl>
                                          <p:spTgt spid="28"/>
                                        </p:tgtEl>
                                        <p:attrNameLst>
                                          <p:attrName>ppt_w</p:attrName>
                                        </p:attrNameLst>
                                      </p:cBhvr>
                                      <p:tavLst>
                                        <p:tav tm="0">
                                          <p:val>
                                            <p:fltVal val="0"/>
                                          </p:val>
                                        </p:tav>
                                        <p:tav tm="100000">
                                          <p:val>
                                            <p:strVal val="#ppt_w"/>
                                          </p:val>
                                        </p:tav>
                                      </p:tavLst>
                                    </p:anim>
                                    <p:anim calcmode="lin" valueType="num">
                                      <p:cBhvr>
                                        <p:cTn dur="500" fill="hold" id="53"/>
                                        <p:tgtEl>
                                          <p:spTgt spid="28"/>
                                        </p:tgtEl>
                                        <p:attrNameLst>
                                          <p:attrName>ppt_h</p:attrName>
                                        </p:attrNameLst>
                                      </p:cBhvr>
                                      <p:tavLst>
                                        <p:tav tm="0">
                                          <p:val>
                                            <p:fltVal val="0"/>
                                          </p:val>
                                        </p:tav>
                                        <p:tav tm="100000">
                                          <p:val>
                                            <p:strVal val="#ppt_h"/>
                                          </p:val>
                                        </p:tav>
                                      </p:tavLst>
                                    </p:anim>
                                    <p:animEffect filter="fade" transition="in">
                                      <p:cBhvr>
                                        <p:cTn dur="500" id="54"/>
                                        <p:tgtEl>
                                          <p:spTgt spid="28"/>
                                        </p:tgtEl>
                                      </p:cBhvr>
                                    </p:animEffect>
                                  </p:childTnLst>
                                </p:cTn>
                              </p:par>
                            </p:childTnLst>
                          </p:cTn>
                        </p:par>
                        <p:par>
                          <p:cTn fill="hold" id="55" nodeType="afterGroup">
                            <p:stCondLst>
                              <p:cond delay="4000"/>
                            </p:stCondLst>
                            <p:childTnLst>
                              <p:par>
                                <p:cTn fill="hold" grpId="0" id="56" nodeType="afterEffect" presetClass="entr" presetID="53" presetSubtype="0">
                                  <p:stCondLst>
                                    <p:cond delay="0"/>
                                  </p:stCondLst>
                                  <p:childTnLst>
                                    <p:set>
                                      <p:cBhvr>
                                        <p:cTn dur="1" fill="hold" id="57">
                                          <p:stCondLst>
                                            <p:cond delay="0"/>
                                          </p:stCondLst>
                                        </p:cTn>
                                        <p:tgtEl>
                                          <p:spTgt spid="35"/>
                                        </p:tgtEl>
                                        <p:attrNameLst>
                                          <p:attrName>style.visibility</p:attrName>
                                        </p:attrNameLst>
                                      </p:cBhvr>
                                      <p:to>
                                        <p:strVal val="visible"/>
                                      </p:to>
                                    </p:set>
                                    <p:anim calcmode="lin" valueType="num">
                                      <p:cBhvr>
                                        <p:cTn dur="500" fill="hold" id="58"/>
                                        <p:tgtEl>
                                          <p:spTgt spid="35"/>
                                        </p:tgtEl>
                                        <p:attrNameLst>
                                          <p:attrName>ppt_w</p:attrName>
                                        </p:attrNameLst>
                                      </p:cBhvr>
                                      <p:tavLst>
                                        <p:tav tm="0">
                                          <p:val>
                                            <p:fltVal val="0"/>
                                          </p:val>
                                        </p:tav>
                                        <p:tav tm="100000">
                                          <p:val>
                                            <p:strVal val="#ppt_w"/>
                                          </p:val>
                                        </p:tav>
                                      </p:tavLst>
                                    </p:anim>
                                    <p:anim calcmode="lin" valueType="num">
                                      <p:cBhvr>
                                        <p:cTn dur="500" fill="hold" id="59"/>
                                        <p:tgtEl>
                                          <p:spTgt spid="35"/>
                                        </p:tgtEl>
                                        <p:attrNameLst>
                                          <p:attrName>ppt_h</p:attrName>
                                        </p:attrNameLst>
                                      </p:cBhvr>
                                      <p:tavLst>
                                        <p:tav tm="0">
                                          <p:val>
                                            <p:fltVal val="0"/>
                                          </p:val>
                                        </p:tav>
                                        <p:tav tm="100000">
                                          <p:val>
                                            <p:strVal val="#ppt_h"/>
                                          </p:val>
                                        </p:tav>
                                      </p:tavLst>
                                    </p:anim>
                                    <p:animEffect filter="fade" transition="in">
                                      <p:cBhvr>
                                        <p:cTn dur="500" id="60"/>
                                        <p:tgtEl>
                                          <p:spTgt spid="35"/>
                                        </p:tgtEl>
                                      </p:cBhvr>
                                    </p:animEffect>
                                  </p:childTnLst>
                                </p:cTn>
                              </p:par>
                              <p:par>
                                <p:cTn fill="hold" id="61" nodeType="withEffect" presetClass="entr" presetID="10" presetSubtype="0">
                                  <p:stCondLst>
                                    <p:cond delay="0"/>
                                  </p:stCondLst>
                                  <p:childTnLst>
                                    <p:set>
                                      <p:cBhvr>
                                        <p:cTn dur="1" fill="hold" id="62">
                                          <p:stCondLst>
                                            <p:cond delay="0"/>
                                          </p:stCondLst>
                                        </p:cTn>
                                        <p:tgtEl>
                                          <p:spTgt spid="39"/>
                                        </p:tgtEl>
                                        <p:attrNameLst>
                                          <p:attrName>style.visibility</p:attrName>
                                        </p:attrNameLst>
                                      </p:cBhvr>
                                      <p:to>
                                        <p:strVal val="visible"/>
                                      </p:to>
                                    </p:set>
                                    <p:animEffect filter="fade" transition="in">
                                      <p:cBhvr>
                                        <p:cTn dur="500" id="63"/>
                                        <p:tgtEl>
                                          <p:spTgt spid="39"/>
                                        </p:tgtEl>
                                      </p:cBhvr>
                                    </p:animEffect>
                                  </p:childTnLst>
                                </p:cTn>
                              </p:par>
                            </p:childTnLst>
                          </p:cTn>
                        </p:par>
                        <p:par>
                          <p:cTn fill="hold" id="64" nodeType="afterGroup">
                            <p:stCondLst>
                              <p:cond delay="4500"/>
                            </p:stCondLst>
                            <p:childTnLst>
                              <p:par>
                                <p:cTn fill="hold" grpId="0" id="65" nodeType="afterEffect" presetClass="entr" presetID="10" presetSubtype="0">
                                  <p:stCondLst>
                                    <p:cond delay="0"/>
                                  </p:stCondLst>
                                  <p:childTnLst>
                                    <p:set>
                                      <p:cBhvr>
                                        <p:cTn dur="1" fill="hold" id="66">
                                          <p:stCondLst>
                                            <p:cond delay="0"/>
                                          </p:stCondLst>
                                        </p:cTn>
                                        <p:tgtEl>
                                          <p:spTgt spid="55"/>
                                        </p:tgtEl>
                                        <p:attrNameLst>
                                          <p:attrName>style.visibility</p:attrName>
                                        </p:attrNameLst>
                                      </p:cBhvr>
                                      <p:to>
                                        <p:strVal val="visible"/>
                                      </p:to>
                                    </p:set>
                                    <p:animEffect filter="fade" transition="in">
                                      <p:cBhvr>
                                        <p:cTn dur="500" id="67"/>
                                        <p:tgtEl>
                                          <p:spTgt spid="55"/>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56"/>
                                        </p:tgtEl>
                                        <p:attrNameLst>
                                          <p:attrName>style.visibility</p:attrName>
                                        </p:attrNameLst>
                                      </p:cBhvr>
                                      <p:to>
                                        <p:strVal val="visible"/>
                                      </p:to>
                                    </p:set>
                                    <p:animEffect filter="fade" transition="in">
                                      <p:cBhvr>
                                        <p:cTn dur="500" id="70"/>
                                        <p:tgtEl>
                                          <p:spTgt spid="56"/>
                                        </p:tgtEl>
                                      </p:cBhvr>
                                    </p:animEffect>
                                  </p:childTnLst>
                                </p:cTn>
                              </p:par>
                            </p:childTnLst>
                          </p:cTn>
                        </p:par>
                        <p:par>
                          <p:cTn fill="hold" id="71" nodeType="afterGroup">
                            <p:stCondLst>
                              <p:cond delay="5000"/>
                            </p:stCondLst>
                            <p:childTnLst>
                              <p:par>
                                <p:cTn fill="hold" grpId="0" id="72" nodeType="afterEffect" presetClass="entr" presetID="53" presetSubtype="0">
                                  <p:stCondLst>
                                    <p:cond delay="0"/>
                                  </p:stCondLst>
                                  <p:childTnLst>
                                    <p:set>
                                      <p:cBhvr>
                                        <p:cTn dur="1" fill="hold" id="73">
                                          <p:stCondLst>
                                            <p:cond delay="0"/>
                                          </p:stCondLst>
                                        </p:cTn>
                                        <p:tgtEl>
                                          <p:spTgt spid="36"/>
                                        </p:tgtEl>
                                        <p:attrNameLst>
                                          <p:attrName>style.visibility</p:attrName>
                                        </p:attrNameLst>
                                      </p:cBhvr>
                                      <p:to>
                                        <p:strVal val="visible"/>
                                      </p:to>
                                    </p:set>
                                    <p:anim calcmode="lin" valueType="num">
                                      <p:cBhvr>
                                        <p:cTn dur="500" fill="hold" id="74"/>
                                        <p:tgtEl>
                                          <p:spTgt spid="36"/>
                                        </p:tgtEl>
                                        <p:attrNameLst>
                                          <p:attrName>ppt_w</p:attrName>
                                        </p:attrNameLst>
                                      </p:cBhvr>
                                      <p:tavLst>
                                        <p:tav tm="0">
                                          <p:val>
                                            <p:fltVal val="0"/>
                                          </p:val>
                                        </p:tav>
                                        <p:tav tm="100000">
                                          <p:val>
                                            <p:strVal val="#ppt_w"/>
                                          </p:val>
                                        </p:tav>
                                      </p:tavLst>
                                    </p:anim>
                                    <p:anim calcmode="lin" valueType="num">
                                      <p:cBhvr>
                                        <p:cTn dur="500" fill="hold" id="75"/>
                                        <p:tgtEl>
                                          <p:spTgt spid="36"/>
                                        </p:tgtEl>
                                        <p:attrNameLst>
                                          <p:attrName>ppt_h</p:attrName>
                                        </p:attrNameLst>
                                      </p:cBhvr>
                                      <p:tavLst>
                                        <p:tav tm="0">
                                          <p:val>
                                            <p:fltVal val="0"/>
                                          </p:val>
                                        </p:tav>
                                        <p:tav tm="100000">
                                          <p:val>
                                            <p:strVal val="#ppt_h"/>
                                          </p:val>
                                        </p:tav>
                                      </p:tavLst>
                                    </p:anim>
                                    <p:animEffect filter="fade" transition="in">
                                      <p:cBhvr>
                                        <p:cTn dur="500" id="76"/>
                                        <p:tgtEl>
                                          <p:spTgt spid="36"/>
                                        </p:tgtEl>
                                      </p:cBhvr>
                                    </p:animEffect>
                                  </p:childTnLst>
                                </p:cTn>
                              </p:par>
                              <p:par>
                                <p:cTn fill="hold" id="77" nodeType="withEffect" presetClass="entr" presetID="10" presetSubtype="0">
                                  <p:stCondLst>
                                    <p:cond delay="0"/>
                                  </p:stCondLst>
                                  <p:childTnLst>
                                    <p:set>
                                      <p:cBhvr>
                                        <p:cTn dur="1" fill="hold" id="78">
                                          <p:stCondLst>
                                            <p:cond delay="0"/>
                                          </p:stCondLst>
                                        </p:cTn>
                                        <p:tgtEl>
                                          <p:spTgt spid="43"/>
                                        </p:tgtEl>
                                        <p:attrNameLst>
                                          <p:attrName>style.visibility</p:attrName>
                                        </p:attrNameLst>
                                      </p:cBhvr>
                                      <p:to>
                                        <p:strVal val="visible"/>
                                      </p:to>
                                    </p:set>
                                    <p:animEffect filter="fade" transition="in">
                                      <p:cBhvr>
                                        <p:cTn dur="500" id="79"/>
                                        <p:tgtEl>
                                          <p:spTgt spid="43"/>
                                        </p:tgtEl>
                                      </p:cBhvr>
                                    </p:animEffect>
                                  </p:childTnLst>
                                </p:cTn>
                              </p:par>
                            </p:childTnLst>
                          </p:cTn>
                        </p:par>
                        <p:par>
                          <p:cTn fill="hold" id="80" nodeType="afterGroup">
                            <p:stCondLst>
                              <p:cond delay="5500"/>
                            </p:stCondLst>
                            <p:childTnLst>
                              <p:par>
                                <p:cTn fill="hold" grpId="0" id="81" nodeType="afterEffect" presetClass="entr" presetID="10" presetSubtype="0">
                                  <p:stCondLst>
                                    <p:cond delay="0"/>
                                  </p:stCondLst>
                                  <p:childTnLst>
                                    <p:set>
                                      <p:cBhvr>
                                        <p:cTn dur="1" fill="hold" id="82">
                                          <p:stCondLst>
                                            <p:cond delay="0"/>
                                          </p:stCondLst>
                                        </p:cTn>
                                        <p:tgtEl>
                                          <p:spTgt spid="57"/>
                                        </p:tgtEl>
                                        <p:attrNameLst>
                                          <p:attrName>style.visibility</p:attrName>
                                        </p:attrNameLst>
                                      </p:cBhvr>
                                      <p:to>
                                        <p:strVal val="visible"/>
                                      </p:to>
                                    </p:set>
                                    <p:animEffect filter="fade" transition="in">
                                      <p:cBhvr>
                                        <p:cTn dur="500" id="83"/>
                                        <p:tgtEl>
                                          <p:spTgt spid="57"/>
                                        </p:tgtEl>
                                      </p:cBhvr>
                                    </p:animEffect>
                                  </p:childTnLst>
                                </p:cTn>
                              </p:par>
                              <p:par>
                                <p:cTn fill="hold" grpId="0" id="84" nodeType="withEffect" presetClass="entr" presetID="10" presetSubtype="0">
                                  <p:stCondLst>
                                    <p:cond delay="0"/>
                                  </p:stCondLst>
                                  <p:childTnLst>
                                    <p:set>
                                      <p:cBhvr>
                                        <p:cTn dur="1" fill="hold" id="85">
                                          <p:stCondLst>
                                            <p:cond delay="0"/>
                                          </p:stCondLst>
                                        </p:cTn>
                                        <p:tgtEl>
                                          <p:spTgt spid="58"/>
                                        </p:tgtEl>
                                        <p:attrNameLst>
                                          <p:attrName>style.visibility</p:attrName>
                                        </p:attrNameLst>
                                      </p:cBhvr>
                                      <p:to>
                                        <p:strVal val="visible"/>
                                      </p:to>
                                    </p:set>
                                    <p:animEffect filter="fade" transition="in">
                                      <p:cBhvr>
                                        <p:cTn dur="500" id="86"/>
                                        <p:tgtEl>
                                          <p:spTgt spid="58"/>
                                        </p:tgtEl>
                                      </p:cBhvr>
                                    </p:animEffect>
                                  </p:childTnLst>
                                </p:cTn>
                              </p:par>
                            </p:childTnLst>
                          </p:cTn>
                        </p:par>
                        <p:par>
                          <p:cTn fill="hold" id="87" nodeType="afterGroup">
                            <p:stCondLst>
                              <p:cond delay="6000"/>
                            </p:stCondLst>
                            <p:childTnLst>
                              <p:par>
                                <p:cTn fill="hold" grpId="0" id="88" nodeType="afterEffect" presetClass="entr" presetID="53" presetSubtype="0">
                                  <p:stCondLst>
                                    <p:cond delay="0"/>
                                  </p:stCondLst>
                                  <p:childTnLst>
                                    <p:set>
                                      <p:cBhvr>
                                        <p:cTn dur="1" fill="hold" id="89">
                                          <p:stCondLst>
                                            <p:cond delay="0"/>
                                          </p:stCondLst>
                                        </p:cTn>
                                        <p:tgtEl>
                                          <p:spTgt spid="37"/>
                                        </p:tgtEl>
                                        <p:attrNameLst>
                                          <p:attrName>style.visibility</p:attrName>
                                        </p:attrNameLst>
                                      </p:cBhvr>
                                      <p:to>
                                        <p:strVal val="visible"/>
                                      </p:to>
                                    </p:set>
                                    <p:anim calcmode="lin" valueType="num">
                                      <p:cBhvr>
                                        <p:cTn dur="500" fill="hold" id="90"/>
                                        <p:tgtEl>
                                          <p:spTgt spid="37"/>
                                        </p:tgtEl>
                                        <p:attrNameLst>
                                          <p:attrName>ppt_w</p:attrName>
                                        </p:attrNameLst>
                                      </p:cBhvr>
                                      <p:tavLst>
                                        <p:tav tm="0">
                                          <p:val>
                                            <p:fltVal val="0"/>
                                          </p:val>
                                        </p:tav>
                                        <p:tav tm="100000">
                                          <p:val>
                                            <p:strVal val="#ppt_w"/>
                                          </p:val>
                                        </p:tav>
                                      </p:tavLst>
                                    </p:anim>
                                    <p:anim calcmode="lin" valueType="num">
                                      <p:cBhvr>
                                        <p:cTn dur="500" fill="hold" id="91"/>
                                        <p:tgtEl>
                                          <p:spTgt spid="37"/>
                                        </p:tgtEl>
                                        <p:attrNameLst>
                                          <p:attrName>ppt_h</p:attrName>
                                        </p:attrNameLst>
                                      </p:cBhvr>
                                      <p:tavLst>
                                        <p:tav tm="0">
                                          <p:val>
                                            <p:fltVal val="0"/>
                                          </p:val>
                                        </p:tav>
                                        <p:tav tm="100000">
                                          <p:val>
                                            <p:strVal val="#ppt_h"/>
                                          </p:val>
                                        </p:tav>
                                      </p:tavLst>
                                    </p:anim>
                                    <p:animEffect filter="fade" transition="in">
                                      <p:cBhvr>
                                        <p:cTn dur="500" id="92"/>
                                        <p:tgtEl>
                                          <p:spTgt spid="37"/>
                                        </p:tgtEl>
                                      </p:cBhvr>
                                    </p:animEffect>
                                  </p:childTnLst>
                                </p:cTn>
                              </p:par>
                              <p:par>
                                <p:cTn fill="hold" grpId="0" id="93" nodeType="withEffect" presetClass="entr" presetID="10" presetSubtype="0">
                                  <p:stCondLst>
                                    <p:cond delay="0"/>
                                  </p:stCondLst>
                                  <p:childTnLst>
                                    <p:set>
                                      <p:cBhvr>
                                        <p:cTn dur="1" fill="hold" id="94">
                                          <p:stCondLst>
                                            <p:cond delay="0"/>
                                          </p:stCondLst>
                                        </p:cTn>
                                        <p:tgtEl>
                                          <p:spTgt spid="47"/>
                                        </p:tgtEl>
                                        <p:attrNameLst>
                                          <p:attrName>style.visibility</p:attrName>
                                        </p:attrNameLst>
                                      </p:cBhvr>
                                      <p:to>
                                        <p:strVal val="visible"/>
                                      </p:to>
                                    </p:set>
                                    <p:animEffect filter="fade" transition="in">
                                      <p:cBhvr>
                                        <p:cTn dur="500" id="95"/>
                                        <p:tgtEl>
                                          <p:spTgt spid="47"/>
                                        </p:tgtEl>
                                      </p:cBhvr>
                                    </p:animEffect>
                                  </p:childTnLst>
                                </p:cTn>
                              </p:par>
                            </p:childTnLst>
                          </p:cTn>
                        </p:par>
                        <p:par>
                          <p:cTn fill="hold" id="96" nodeType="afterGroup">
                            <p:stCondLst>
                              <p:cond delay="6500"/>
                            </p:stCondLst>
                            <p:childTnLst>
                              <p:par>
                                <p:cTn fill="hold" grpId="0" id="97" nodeType="afterEffect" presetClass="entr" presetID="10" presetSubtype="0">
                                  <p:stCondLst>
                                    <p:cond delay="0"/>
                                  </p:stCondLst>
                                  <p:childTnLst>
                                    <p:set>
                                      <p:cBhvr>
                                        <p:cTn dur="1" fill="hold" id="98">
                                          <p:stCondLst>
                                            <p:cond delay="0"/>
                                          </p:stCondLst>
                                        </p:cTn>
                                        <p:tgtEl>
                                          <p:spTgt spid="59"/>
                                        </p:tgtEl>
                                        <p:attrNameLst>
                                          <p:attrName>style.visibility</p:attrName>
                                        </p:attrNameLst>
                                      </p:cBhvr>
                                      <p:to>
                                        <p:strVal val="visible"/>
                                      </p:to>
                                    </p:set>
                                    <p:animEffect filter="fade" transition="in">
                                      <p:cBhvr>
                                        <p:cTn dur="500" id="99"/>
                                        <p:tgtEl>
                                          <p:spTgt spid="59"/>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60"/>
                                        </p:tgtEl>
                                        <p:attrNameLst>
                                          <p:attrName>style.visibility</p:attrName>
                                        </p:attrNameLst>
                                      </p:cBhvr>
                                      <p:to>
                                        <p:strVal val="visible"/>
                                      </p:to>
                                    </p:set>
                                    <p:animEffect filter="fade" transition="in">
                                      <p:cBhvr>
                                        <p:cTn dur="500" id="102"/>
                                        <p:tgtEl>
                                          <p:spTgt spid="60"/>
                                        </p:tgtEl>
                                      </p:cBhvr>
                                    </p:animEffect>
                                  </p:childTnLst>
                                </p:cTn>
                              </p:par>
                            </p:childTnLst>
                          </p:cTn>
                        </p:par>
                        <p:par>
                          <p:cTn fill="hold" id="103" nodeType="afterGroup">
                            <p:stCondLst>
                              <p:cond delay="7000"/>
                            </p:stCondLst>
                            <p:childTnLst>
                              <p:par>
                                <p:cTn fill="hold" grpId="0" id="104" nodeType="afterEffect" presetClass="entr" presetID="53" presetSubtype="0">
                                  <p:stCondLst>
                                    <p:cond delay="0"/>
                                  </p:stCondLst>
                                  <p:childTnLst>
                                    <p:set>
                                      <p:cBhvr>
                                        <p:cTn dur="1" fill="hold" id="105">
                                          <p:stCondLst>
                                            <p:cond delay="0"/>
                                          </p:stCondLst>
                                        </p:cTn>
                                        <p:tgtEl>
                                          <p:spTgt spid="38"/>
                                        </p:tgtEl>
                                        <p:attrNameLst>
                                          <p:attrName>style.visibility</p:attrName>
                                        </p:attrNameLst>
                                      </p:cBhvr>
                                      <p:to>
                                        <p:strVal val="visible"/>
                                      </p:to>
                                    </p:set>
                                    <p:anim calcmode="lin" valueType="num">
                                      <p:cBhvr>
                                        <p:cTn dur="500" fill="hold" id="106"/>
                                        <p:tgtEl>
                                          <p:spTgt spid="38"/>
                                        </p:tgtEl>
                                        <p:attrNameLst>
                                          <p:attrName>ppt_w</p:attrName>
                                        </p:attrNameLst>
                                      </p:cBhvr>
                                      <p:tavLst>
                                        <p:tav tm="0">
                                          <p:val>
                                            <p:fltVal val="0"/>
                                          </p:val>
                                        </p:tav>
                                        <p:tav tm="100000">
                                          <p:val>
                                            <p:strVal val="#ppt_w"/>
                                          </p:val>
                                        </p:tav>
                                      </p:tavLst>
                                    </p:anim>
                                    <p:anim calcmode="lin" valueType="num">
                                      <p:cBhvr>
                                        <p:cTn dur="500" fill="hold" id="107"/>
                                        <p:tgtEl>
                                          <p:spTgt spid="38"/>
                                        </p:tgtEl>
                                        <p:attrNameLst>
                                          <p:attrName>ppt_h</p:attrName>
                                        </p:attrNameLst>
                                      </p:cBhvr>
                                      <p:tavLst>
                                        <p:tav tm="0">
                                          <p:val>
                                            <p:fltVal val="0"/>
                                          </p:val>
                                        </p:tav>
                                        <p:tav tm="100000">
                                          <p:val>
                                            <p:strVal val="#ppt_h"/>
                                          </p:val>
                                        </p:tav>
                                      </p:tavLst>
                                    </p:anim>
                                    <p:animEffect filter="fade" transition="in">
                                      <p:cBhvr>
                                        <p:cTn dur="500" id="108"/>
                                        <p:tgtEl>
                                          <p:spTgt spid="38"/>
                                        </p:tgtEl>
                                      </p:cBhvr>
                                    </p:animEffect>
                                  </p:childTnLst>
                                </p:cTn>
                              </p:par>
                              <p:par>
                                <p:cTn fill="hold" id="109" nodeType="withEffect" presetClass="entr" presetID="10" presetSubtype="0">
                                  <p:stCondLst>
                                    <p:cond delay="0"/>
                                  </p:stCondLst>
                                  <p:childTnLst>
                                    <p:set>
                                      <p:cBhvr>
                                        <p:cTn dur="1" fill="hold" id="110">
                                          <p:stCondLst>
                                            <p:cond delay="0"/>
                                          </p:stCondLst>
                                        </p:cTn>
                                        <p:tgtEl>
                                          <p:spTgt spid="48"/>
                                        </p:tgtEl>
                                        <p:attrNameLst>
                                          <p:attrName>style.visibility</p:attrName>
                                        </p:attrNameLst>
                                      </p:cBhvr>
                                      <p:to>
                                        <p:strVal val="visible"/>
                                      </p:to>
                                    </p:set>
                                    <p:animEffect filter="fade" transition="in">
                                      <p:cBhvr>
                                        <p:cTn dur="500" id="111"/>
                                        <p:tgtEl>
                                          <p:spTgt spid="48"/>
                                        </p:tgtEl>
                                      </p:cBhvr>
                                    </p:animEffect>
                                  </p:childTnLst>
                                </p:cTn>
                              </p:par>
                            </p:childTnLst>
                          </p:cTn>
                        </p:par>
                        <p:par>
                          <p:cTn fill="hold" id="112" nodeType="afterGroup">
                            <p:stCondLst>
                              <p:cond delay="7500"/>
                            </p:stCondLst>
                            <p:childTnLst>
                              <p:par>
                                <p:cTn fill="hold" grpId="0" id="113" nodeType="afterEffect" presetClass="entr" presetID="10" presetSubtype="0">
                                  <p:stCondLst>
                                    <p:cond delay="0"/>
                                  </p:stCondLst>
                                  <p:childTnLst>
                                    <p:set>
                                      <p:cBhvr>
                                        <p:cTn dur="1" fill="hold" id="114">
                                          <p:stCondLst>
                                            <p:cond delay="0"/>
                                          </p:stCondLst>
                                        </p:cTn>
                                        <p:tgtEl>
                                          <p:spTgt spid="61"/>
                                        </p:tgtEl>
                                        <p:attrNameLst>
                                          <p:attrName>style.visibility</p:attrName>
                                        </p:attrNameLst>
                                      </p:cBhvr>
                                      <p:to>
                                        <p:strVal val="visible"/>
                                      </p:to>
                                    </p:set>
                                    <p:animEffect filter="fade" transition="in">
                                      <p:cBhvr>
                                        <p:cTn dur="500" id="115"/>
                                        <p:tgtEl>
                                          <p:spTgt spid="61"/>
                                        </p:tgtEl>
                                      </p:cBhvr>
                                    </p:animEffect>
                                  </p:childTnLst>
                                </p:cTn>
                              </p:par>
                              <p:par>
                                <p:cTn fill="hold" grpId="0" id="116" nodeType="withEffect" presetClass="entr" presetID="10" presetSubtype="0">
                                  <p:stCondLst>
                                    <p:cond delay="0"/>
                                  </p:stCondLst>
                                  <p:childTnLst>
                                    <p:set>
                                      <p:cBhvr>
                                        <p:cTn dur="1" fill="hold" id="117">
                                          <p:stCondLst>
                                            <p:cond delay="0"/>
                                          </p:stCondLst>
                                        </p:cTn>
                                        <p:tgtEl>
                                          <p:spTgt spid="62"/>
                                        </p:tgtEl>
                                        <p:attrNameLst>
                                          <p:attrName>style.visibility</p:attrName>
                                        </p:attrNameLst>
                                      </p:cBhvr>
                                      <p:to>
                                        <p:strVal val="visible"/>
                                      </p:to>
                                    </p:set>
                                    <p:animEffect filter="fade" transition="in">
                                      <p:cBhvr>
                                        <p:cTn dur="500" id="118"/>
                                        <p:tgtEl>
                                          <p:spTgt spid="62"/>
                                        </p:tgtEl>
                                      </p:cBhvr>
                                    </p:animEffect>
                                  </p:childTnLst>
                                </p:cTn>
                              </p:par>
                            </p:childTnLst>
                          </p:cTn>
                        </p:par>
                        <p:par>
                          <p:cTn fill="hold" id="119" nodeType="afterGroup">
                            <p:stCondLst>
                              <p:cond delay="8000"/>
                            </p:stCondLst>
                            <p:childTnLst>
                              <p:par>
                                <p:cTn fill="hold" grpId="0" id="120" nodeType="afterEffect" presetClass="entr" presetID="10" presetSubtype="0">
                                  <p:stCondLst>
                                    <p:cond delay="0"/>
                                  </p:stCondLst>
                                  <p:childTnLst>
                                    <p:set>
                                      <p:cBhvr>
                                        <p:cTn dur="1" fill="hold" id="121">
                                          <p:stCondLst>
                                            <p:cond delay="0"/>
                                          </p:stCondLst>
                                        </p:cTn>
                                        <p:tgtEl>
                                          <p:spTgt spid="63"/>
                                        </p:tgtEl>
                                        <p:attrNameLst>
                                          <p:attrName>style.visibility</p:attrName>
                                        </p:attrNameLst>
                                      </p:cBhvr>
                                      <p:to>
                                        <p:strVal val="visible"/>
                                      </p:to>
                                    </p:set>
                                    <p:animEffect filter="fade" transition="in">
                                      <p:cBhvr>
                                        <p:cTn dur="500" id="122"/>
                                        <p:tgtEl>
                                          <p:spTgt spid="63"/>
                                        </p:tgtEl>
                                      </p:cBhvr>
                                    </p:animEffect>
                                  </p:childTnLst>
                                </p:cTn>
                              </p:par>
                              <p:par>
                                <p:cTn fill="hold" grpId="0" id="123" nodeType="withEffect" presetClass="entr" presetID="10" presetSubtype="0">
                                  <p:stCondLst>
                                    <p:cond delay="0"/>
                                  </p:stCondLst>
                                  <p:childTnLst>
                                    <p:set>
                                      <p:cBhvr>
                                        <p:cTn dur="1" fill="hold" id="124">
                                          <p:stCondLst>
                                            <p:cond delay="0"/>
                                          </p:stCondLst>
                                        </p:cTn>
                                        <p:tgtEl>
                                          <p:spTgt spid="64"/>
                                        </p:tgtEl>
                                        <p:attrNameLst>
                                          <p:attrName>style.visibility</p:attrName>
                                        </p:attrNameLst>
                                      </p:cBhvr>
                                      <p:to>
                                        <p:strVal val="visible"/>
                                      </p:to>
                                    </p:set>
                                    <p:animEffect filter="fade" transition="in">
                                      <p:cBhvr>
                                        <p:cTn dur="500" id="125"/>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7"/>
      <p:bldP grpId="0" spid="35"/>
      <p:bldP grpId="0" spid="36"/>
      <p:bldP grpId="0" spid="37"/>
      <p:bldP grpId="0" spid="38"/>
      <p:bldP grpId="0" spid="47"/>
      <p:bldP grpId="0" spid="55"/>
      <p:bldP grpId="0" spid="56"/>
      <p:bldP grpId="0" spid="57"/>
      <p:bldP grpId="0" spid="58"/>
      <p:bldP grpId="0" spid="59"/>
      <p:bldP grpId="0" spid="60"/>
      <p:bldP grpId="0" spid="61"/>
      <p:bldP grpId="0" spid="62"/>
      <p:bldP grpId="0" spid="63"/>
      <p:bldP grpId="0" spid="6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164788" y="622440"/>
            <a:ext cx="1528413" cy="1528413"/>
            <a:chOff x="1602769" y="143838"/>
            <a:chExt cx="1331936" cy="1331936"/>
          </a:xfrm>
        </p:grpSpPr>
        <p:sp>
          <p:nvSpPr>
            <p:cNvPr id="4" name="椭圆 3"/>
            <p:cNvSpPr/>
            <p:nvPr/>
          </p:nvSpPr>
          <p:spPr>
            <a:xfrm>
              <a:off x="1602769" y="143838"/>
              <a:ext cx="1331936" cy="1331936"/>
            </a:xfrm>
            <a:prstGeom prst="ellipse">
              <a:avLst/>
            </a:prstGeom>
            <a:solidFill>
              <a:srgbClr val="076655"/>
            </a:solidFill>
            <a:ln w="165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p>
          </p:txBody>
        </p:sp>
        <p:sp>
          <p:nvSpPr>
            <p:cNvPr id="146" name="TextBox 145"/>
            <p:cNvSpPr txBox="1"/>
            <p:nvPr/>
          </p:nvSpPr>
          <p:spPr>
            <a:xfrm>
              <a:off x="1679041" y="396413"/>
              <a:ext cx="1189310" cy="557798"/>
            </a:xfrm>
            <a:prstGeom prst="rect">
              <a:avLst/>
            </a:prstGeom>
            <a:noFill/>
          </p:spPr>
          <p:txBody>
            <a:bodyPr rtlCol="0" wrap="square">
              <a:spAutoFit/>
            </a:bodyPr>
            <a:lstStyle/>
            <a:p>
              <a:pPr algn="ctr"/>
              <a:r>
                <a:rPr altLang="en-US" b="1" lang="zh-CN" sz="3600">
                  <a:solidFill>
                    <a:schemeClr val="bg1"/>
                  </a:solidFill>
                  <a:latin charset="-122" panose="020b0503020204020204" typeface="微软雅黑"/>
                  <a:ea charset="-122" panose="020b0503020204020204" typeface="微软雅黑"/>
                </a:rPr>
                <a:t>目录</a:t>
              </a:r>
            </a:p>
          </p:txBody>
        </p:sp>
        <p:sp>
          <p:nvSpPr>
            <p:cNvPr id="147" name="TextBox 146"/>
            <p:cNvSpPr txBox="1"/>
            <p:nvPr/>
          </p:nvSpPr>
          <p:spPr>
            <a:xfrm>
              <a:off x="1638153" y="937949"/>
              <a:ext cx="1263808" cy="274251"/>
            </a:xfrm>
            <a:prstGeom prst="rect">
              <a:avLst/>
            </a:prstGeom>
            <a:noFill/>
          </p:spPr>
          <p:txBody>
            <a:bodyPr rtlCol="0" wrap="square">
              <a:spAutoFit/>
            </a:bodyPr>
            <a:lstStyle/>
            <a:p>
              <a:pPr algn="ctr"/>
              <a:r>
                <a:rPr altLang="zh-CN" lang="en-US" sz="1465">
                  <a:solidFill>
                    <a:schemeClr val="bg1"/>
                  </a:solidFill>
                  <a:latin charset="-122" panose="020b0503020204020204" typeface="微软雅黑"/>
                  <a:ea charset="-122" panose="020b0503020204020204" typeface="微软雅黑"/>
                </a:rPr>
                <a:t>CONTENTS</a:t>
              </a:r>
            </a:p>
          </p:txBody>
        </p:sp>
      </p:grpSp>
      <p:sp>
        <p:nvSpPr>
          <p:cNvPr id="9" name="Freeform 5"/>
          <p:cNvSpPr/>
          <p:nvPr/>
        </p:nvSpPr>
        <p:spPr bwMode="auto">
          <a:xfrm>
            <a:off x="3776" y="3017035"/>
            <a:ext cx="12188825" cy="1446568"/>
          </a:xfrm>
          <a:custGeom>
            <a:gdLst>
              <a:gd fmla="*/ 0 w 2601" name="T0"/>
              <a:gd fmla="*/ 139 h 306" name="T1"/>
              <a:gd fmla="*/ 647 w 2601" name="T2"/>
              <a:gd fmla="*/ 304 h 306" name="T3"/>
              <a:gd fmla="*/ 1863 w 2601" name="T4"/>
              <a:gd fmla="*/ 11 h 306" name="T5"/>
              <a:gd fmla="*/ 2601 w 2601" name="T6"/>
              <a:gd fmla="*/ 259 h 306" name="T7"/>
            </a:gdLst>
            <a:cxnLst>
              <a:cxn ang="0">
                <a:pos x="T0" y="T1"/>
              </a:cxn>
              <a:cxn ang="0">
                <a:pos x="T2" y="T3"/>
              </a:cxn>
              <a:cxn ang="0">
                <a:pos x="T4" y="T5"/>
              </a:cxn>
              <a:cxn ang="0">
                <a:pos x="T6" y="T7"/>
              </a:cxn>
            </a:cxnLst>
            <a:rect b="b" l="0" r="r" t="0"/>
            <a:pathLst>
              <a:path h="306" w="2601">
                <a:moveTo>
                  <a:pt x="0" y="139"/>
                </a:moveTo>
                <a:cubicBezTo>
                  <a:pt x="0" y="139"/>
                  <a:pt x="179" y="301"/>
                  <a:pt x="647" y="304"/>
                </a:cubicBezTo>
                <a:cubicBezTo>
                  <a:pt x="1090" y="306"/>
                  <a:pt x="1474" y="0"/>
                  <a:pt x="1863" y="11"/>
                </a:cubicBezTo>
                <a:cubicBezTo>
                  <a:pt x="2253" y="21"/>
                  <a:pt x="2601" y="259"/>
                  <a:pt x="2601" y="259"/>
                </a:cubicBezTo>
              </a:path>
            </a:pathLst>
          </a:custGeom>
          <a:noFill/>
          <a:ln cap="flat" w="22225">
            <a:solidFill>
              <a:srgbClr val="076655"/>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sz="1865"/>
          </a:p>
        </p:txBody>
      </p:sp>
      <p:sp>
        <p:nvSpPr>
          <p:cNvPr id="44" name="矩形 30"/>
          <p:cNvSpPr>
            <a:spLocks noChangeArrowheads="1"/>
          </p:cNvSpPr>
          <p:nvPr/>
        </p:nvSpPr>
        <p:spPr bwMode="auto">
          <a:xfrm>
            <a:off x="449580" y="4695190"/>
            <a:ext cx="2167255" cy="4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1" lang="zh-CN" sz="2000">
                <a:solidFill>
                  <a:srgbClr val="076655"/>
                </a:solidFill>
                <a:sym charset="-122" panose="020b0503020204020204" typeface="微软雅黑"/>
              </a:rPr>
              <a:t>此处添加标题</a:t>
            </a:r>
          </a:p>
        </p:txBody>
      </p:sp>
      <p:sp>
        <p:nvSpPr>
          <p:cNvPr id="45" name="矩形 68"/>
          <p:cNvSpPr>
            <a:spLocks noChangeArrowheads="1"/>
          </p:cNvSpPr>
          <p:nvPr/>
        </p:nvSpPr>
        <p:spPr bwMode="auto">
          <a:xfrm>
            <a:off x="6951256" y="2037620"/>
            <a:ext cx="2092243" cy="4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1" lang="zh-CN" sz="2000">
                <a:solidFill>
                  <a:srgbClr val="076655"/>
                </a:solidFill>
                <a:sym charset="-122" panose="020b0503020204020204" typeface="微软雅黑"/>
              </a:rPr>
              <a:t>此处添加标题</a:t>
            </a:r>
          </a:p>
        </p:txBody>
      </p:sp>
      <p:sp>
        <p:nvSpPr>
          <p:cNvPr id="46" name="矩形 64"/>
          <p:cNvSpPr>
            <a:spLocks noChangeArrowheads="1"/>
          </p:cNvSpPr>
          <p:nvPr/>
        </p:nvSpPr>
        <p:spPr bwMode="auto">
          <a:xfrm>
            <a:off x="2693203" y="3153440"/>
            <a:ext cx="2068801" cy="4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1" lang="zh-CN" sz="2000">
                <a:solidFill>
                  <a:srgbClr val="076655"/>
                </a:solidFill>
                <a:sym charset="-122" panose="020b0503020204020204" typeface="微软雅黑"/>
              </a:rPr>
              <a:t>此处添加标题</a:t>
            </a:r>
          </a:p>
        </p:txBody>
      </p:sp>
      <p:sp>
        <p:nvSpPr>
          <p:cNvPr id="47" name="矩形 66"/>
          <p:cNvSpPr>
            <a:spLocks noChangeArrowheads="1"/>
          </p:cNvSpPr>
          <p:nvPr/>
        </p:nvSpPr>
        <p:spPr bwMode="auto">
          <a:xfrm>
            <a:off x="4505154" y="4375957"/>
            <a:ext cx="2700245" cy="4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1" lang="zh-CN" sz="2000">
                <a:solidFill>
                  <a:srgbClr val="076655"/>
                </a:solidFill>
                <a:sym charset="-122" panose="020b0503020204020204" typeface="微软雅黑"/>
              </a:rPr>
              <a:t>此处添加标题</a:t>
            </a:r>
          </a:p>
        </p:txBody>
      </p:sp>
      <p:grpSp>
        <p:nvGrpSpPr>
          <p:cNvPr id="48" name="组合 47"/>
          <p:cNvGrpSpPr/>
          <p:nvPr/>
        </p:nvGrpSpPr>
        <p:grpSpPr>
          <a:xfrm>
            <a:off x="1088611" y="3675719"/>
            <a:ext cx="999564" cy="1001764"/>
            <a:chOff x="3437020" y="1033173"/>
            <a:chExt cx="863676" cy="865577"/>
          </a:xfrm>
        </p:grpSpPr>
        <p:sp>
          <p:nvSpPr>
            <p:cNvPr id="49" name="椭圆 18"/>
            <p:cNvSpPr>
              <a:spLocks noChangeArrowheads="1"/>
            </p:cNvSpPr>
            <p:nvPr/>
          </p:nvSpPr>
          <p:spPr bwMode="auto">
            <a:xfrm>
              <a:off x="3437020" y="1033173"/>
              <a:ext cx="863676" cy="865577"/>
            </a:xfrm>
            <a:prstGeom prst="ellipse">
              <a:avLst/>
            </a:prstGeom>
            <a:solidFill>
              <a:srgbClr val="076655"/>
            </a:solidFill>
            <a:ln w="38100">
              <a:solidFill>
                <a:schemeClr val="bg1">
                  <a:lumMod val="75000"/>
                </a:schemeClr>
              </a:solidFill>
              <a:miter lim="800000"/>
            </a:ln>
          </p:spPr>
          <p:txBody>
            <a:bodyPr anchor="ct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400">
                <a:solidFill>
                  <a:srgbClr val="FFFFFF"/>
                </a:solidFill>
                <a:sym charset="-122" panose="020b0503020204020204" typeface="微软雅黑"/>
              </a:endParaRPr>
            </a:p>
          </p:txBody>
        </p:sp>
        <p:pic>
          <p:nvPicPr>
            <p:cNvPr id="50" name="图片 49"/>
            <p:cNvPicPr>
              <a:picLocks noChangeAspect="1"/>
            </p:cNvPicPr>
            <p:nvPr/>
          </p:nvPicPr>
          <p:blipFill>
            <a:blip r:embed="rId2">
              <a:biLevel thresh="25000"/>
              <a:extLst>
                <a:ext uri="{28A0092B-C50C-407E-A947-70E740481C1C}">
                  <a14:useLocalDpi val="0"/>
                </a:ext>
              </a:extLst>
            </a:blip>
            <a:stretch>
              <a:fillRect/>
            </a:stretch>
          </p:blipFill>
          <p:spPr>
            <a:xfrm>
              <a:off x="3587275" y="1169757"/>
              <a:ext cx="552644" cy="566109"/>
            </a:xfrm>
            <a:prstGeom prst="rect">
              <a:avLst/>
            </a:prstGeom>
          </p:spPr>
        </p:pic>
      </p:grpSp>
      <p:sp>
        <p:nvSpPr>
          <p:cNvPr id="51" name="矩形 68"/>
          <p:cNvSpPr>
            <a:spLocks noChangeArrowheads="1"/>
          </p:cNvSpPr>
          <p:nvPr/>
        </p:nvSpPr>
        <p:spPr bwMode="auto">
          <a:xfrm>
            <a:off x="9041050" y="4141043"/>
            <a:ext cx="2651547" cy="4267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8" lIns="121917" rIns="121917" tIns="60958"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1" lang="zh-CN" sz="2000">
                <a:solidFill>
                  <a:srgbClr val="076655"/>
                </a:solidFill>
                <a:sym charset="-122" panose="020b0503020204020204" typeface="微软雅黑"/>
              </a:rPr>
              <a:t>此处添加标题</a:t>
            </a:r>
          </a:p>
        </p:txBody>
      </p:sp>
      <p:grpSp>
        <p:nvGrpSpPr>
          <p:cNvPr id="52" name="组合 51"/>
          <p:cNvGrpSpPr/>
          <p:nvPr/>
        </p:nvGrpSpPr>
        <p:grpSpPr>
          <a:xfrm>
            <a:off x="3241291" y="3843013"/>
            <a:ext cx="999564" cy="1001764"/>
            <a:chOff x="3437020" y="2074814"/>
            <a:chExt cx="863676" cy="865577"/>
          </a:xfrm>
        </p:grpSpPr>
        <p:sp>
          <p:nvSpPr>
            <p:cNvPr id="53" name="椭圆 19"/>
            <p:cNvSpPr>
              <a:spLocks noChangeArrowheads="1"/>
            </p:cNvSpPr>
            <p:nvPr/>
          </p:nvSpPr>
          <p:spPr bwMode="auto">
            <a:xfrm>
              <a:off x="3437020" y="2074814"/>
              <a:ext cx="863676" cy="865577"/>
            </a:xfrm>
            <a:prstGeom prst="ellipse">
              <a:avLst/>
            </a:prstGeom>
            <a:solidFill>
              <a:srgbClr val="076655"/>
            </a:solidFill>
            <a:ln w="38100">
              <a:solidFill>
                <a:schemeClr val="bg1">
                  <a:lumMod val="75000"/>
                </a:schemeClr>
              </a:solidFill>
              <a:miter lim="800000"/>
            </a:ln>
          </p:spPr>
          <p:txBody>
            <a:bodyPr anchor="ct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400">
                <a:solidFill>
                  <a:srgbClr val="FFFFFF"/>
                </a:solidFill>
                <a:sym charset="-122" panose="020b0503020204020204" typeface="微软雅黑"/>
              </a:endParaRPr>
            </a:p>
          </p:txBody>
        </p:sp>
        <p:pic>
          <p:nvPicPr>
            <p:cNvPr id="54" name="图片 53"/>
            <p:cNvPicPr>
              <a:picLocks noChangeAspect="1"/>
            </p:cNvPicPr>
            <p:nvPr/>
          </p:nvPicPr>
          <p:blipFill>
            <a:blip r:embed="rId3">
              <a:biLevel thresh="25000"/>
              <a:extLst>
                <a:ext uri="{28A0092B-C50C-407E-A947-70E740481C1C}">
                  <a14:useLocalDpi val="0"/>
                </a:ext>
              </a:extLst>
            </a:blip>
            <a:stretch>
              <a:fillRect/>
            </a:stretch>
          </p:blipFill>
          <p:spPr>
            <a:xfrm>
              <a:off x="3596360" y="2243692"/>
              <a:ext cx="553608" cy="567096"/>
            </a:xfrm>
            <a:prstGeom prst="rect">
              <a:avLst/>
            </a:prstGeom>
          </p:spPr>
        </p:pic>
      </p:grpSp>
      <p:grpSp>
        <p:nvGrpSpPr>
          <p:cNvPr id="55" name="组合 54"/>
          <p:cNvGrpSpPr/>
          <p:nvPr/>
        </p:nvGrpSpPr>
        <p:grpSpPr>
          <a:xfrm>
            <a:off x="5317472" y="3137515"/>
            <a:ext cx="999564" cy="999925"/>
            <a:chOff x="3437020" y="3157655"/>
            <a:chExt cx="863676" cy="863988"/>
          </a:xfrm>
        </p:grpSpPr>
        <p:sp>
          <p:nvSpPr>
            <p:cNvPr id="56" name="椭圆 20"/>
            <p:cNvSpPr>
              <a:spLocks noChangeArrowheads="1"/>
            </p:cNvSpPr>
            <p:nvPr/>
          </p:nvSpPr>
          <p:spPr bwMode="auto">
            <a:xfrm>
              <a:off x="3437020" y="3157655"/>
              <a:ext cx="863676" cy="863988"/>
            </a:xfrm>
            <a:prstGeom prst="ellipse">
              <a:avLst/>
            </a:prstGeom>
            <a:solidFill>
              <a:srgbClr val="076655"/>
            </a:solidFill>
            <a:ln w="38100">
              <a:solidFill>
                <a:schemeClr val="bg1">
                  <a:lumMod val="75000"/>
                </a:schemeClr>
              </a:solidFill>
              <a:miter lim="800000"/>
            </a:ln>
          </p:spPr>
          <p:txBody>
            <a:bodyPr anchor="ct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400">
                <a:solidFill>
                  <a:srgbClr val="FFFFFF"/>
                </a:solidFill>
                <a:sym charset="-122" panose="020b0503020204020204" typeface="微软雅黑"/>
              </a:endParaRPr>
            </a:p>
          </p:txBody>
        </p:sp>
        <p:grpSp>
          <p:nvGrpSpPr>
            <p:cNvPr id="57" name="组合 56"/>
            <p:cNvGrpSpPr/>
            <p:nvPr/>
          </p:nvGrpSpPr>
          <p:grpSpPr>
            <a:xfrm>
              <a:off x="3603965" y="3301680"/>
              <a:ext cx="519264" cy="531742"/>
              <a:chOff x="9901114" y="2870043"/>
              <a:chExt cx="1094967" cy="1121279"/>
            </a:xfrm>
          </p:grpSpPr>
          <p:sp>
            <p:nvSpPr>
              <p:cNvPr id="58" name="Freeform 5"/>
              <p:cNvSpPr/>
              <p:nvPr/>
            </p:nvSpPr>
            <p:spPr bwMode="auto">
              <a:xfrm>
                <a:off x="10585467" y="2870043"/>
                <a:ext cx="234963" cy="800500"/>
              </a:xfrm>
              <a:custGeom>
                <a:gdLst>
                  <a:gd fmla="*/ 2 w 43" name="T0"/>
                  <a:gd fmla="*/ 115 h 115" name="T1"/>
                  <a:gd fmla="*/ 3 w 43" name="T2"/>
                  <a:gd fmla="*/ 115 h 115" name="T3"/>
                  <a:gd fmla="*/ 3 w 43" name="T4"/>
                  <a:gd fmla="*/ 115 h 115" name="T5"/>
                  <a:gd fmla="*/ 3 w 43" name="T6"/>
                  <a:gd fmla="*/ 115 h 115" name="T7"/>
                  <a:gd fmla="*/ 4 w 43" name="T8"/>
                  <a:gd fmla="*/ 115 h 115" name="T9"/>
                  <a:gd fmla="*/ 4 w 43" name="T10"/>
                  <a:gd fmla="*/ 115 h 115" name="T11"/>
                  <a:gd fmla="*/ 5 w 43" name="T12"/>
                  <a:gd fmla="*/ 114 h 115" name="T13"/>
                  <a:gd fmla="*/ 22 w 43" name="T14"/>
                  <a:gd fmla="*/ 98 h 115" name="T15"/>
                  <a:gd fmla="*/ 38 w 43" name="T16"/>
                  <a:gd fmla="*/ 114 h 115" name="T17"/>
                  <a:gd fmla="*/ 39 w 43" name="T18"/>
                  <a:gd fmla="*/ 115 h 115" name="T19"/>
                  <a:gd fmla="*/ 39 w 43" name="T20"/>
                  <a:gd fmla="*/ 115 h 115" name="T21"/>
                  <a:gd fmla="*/ 40 w 43" name="T22"/>
                  <a:gd fmla="*/ 115 h 115" name="T23"/>
                  <a:gd fmla="*/ 40 w 43" name="T24"/>
                  <a:gd fmla="*/ 115 h 115" name="T25"/>
                  <a:gd fmla="*/ 40 w 43" name="T26"/>
                  <a:gd fmla="*/ 115 h 115" name="T27"/>
                  <a:gd fmla="*/ 41 w 43" name="T28"/>
                  <a:gd fmla="*/ 115 h 115" name="T29"/>
                  <a:gd fmla="*/ 42 w 43" name="T30"/>
                  <a:gd fmla="*/ 114 h 115" name="T31"/>
                  <a:gd fmla="*/ 43 w 43" name="T32"/>
                  <a:gd fmla="*/ 112 h 115" name="T33"/>
                  <a:gd fmla="*/ 43 w 43" name="T34"/>
                  <a:gd fmla="*/ 27 h 115" name="T35"/>
                  <a:gd fmla="*/ 43 w 43" name="T36"/>
                  <a:gd fmla="*/ 13 h 115" name="T37"/>
                  <a:gd fmla="*/ 43 w 43" name="T38"/>
                  <a:gd fmla="*/ 3 h 115" name="T39"/>
                  <a:gd fmla="*/ 42 w 43" name="T40"/>
                  <a:gd fmla="*/ 1 h 115" name="T41"/>
                  <a:gd fmla="*/ 40 w 43" name="T42"/>
                  <a:gd fmla="*/ 0 h 115" name="T43"/>
                  <a:gd fmla="*/ 3 w 43" name="T44"/>
                  <a:gd fmla="*/ 0 h 115" name="T45"/>
                  <a:gd fmla="*/ 3 w 43" name="T46"/>
                  <a:gd fmla="*/ 0 h 115" name="T47"/>
                  <a:gd fmla="*/ 2 w 43" name="T48"/>
                  <a:gd fmla="*/ 1 h 115" name="T49"/>
                  <a:gd fmla="*/ 2 w 43" name="T50"/>
                  <a:gd fmla="*/ 1 h 115" name="T51"/>
                  <a:gd fmla="*/ 0 w 43" name="T52"/>
                  <a:gd fmla="*/ 3 h 115" name="T53"/>
                  <a:gd fmla="*/ 0 w 43" name="T54"/>
                  <a:gd fmla="*/ 13 h 115" name="T55"/>
                  <a:gd fmla="*/ 0 w 43" name="T56"/>
                  <a:gd fmla="*/ 27 h 115" name="T57"/>
                  <a:gd fmla="*/ 0 w 43" name="T58"/>
                  <a:gd fmla="*/ 112 h 115" name="T59"/>
                  <a:gd fmla="*/ 2 w 43" name="T60"/>
                  <a:gd fmla="*/ 115 h 11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15" w="43">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anchor="t" anchorCtr="0" bIns="60960" compatLnSpc="1" lIns="121920" numCol="1" rIns="121920" tIns="60960" vert="horz" wrap="square"/>
              <a:lstStyle/>
              <a:p>
                <a:endParaRPr altLang="en-US" lang="zh-CN" sz="1865">
                  <a:solidFill>
                    <a:prstClr val="black"/>
                  </a:solidFill>
                  <a:latin charset="0" panose="020b0604020202020204" pitchFamily="34" typeface="Arial"/>
                  <a:ea charset="-122" panose="020b0503020204020204" typeface="微软雅黑"/>
                  <a:sym charset="0" panose="020b0604020202020204" pitchFamily="34" typeface="Arial"/>
                </a:endParaRPr>
              </a:p>
            </p:txBody>
          </p:sp>
          <p:sp>
            <p:nvSpPr>
              <p:cNvPr id="59" name="Freeform 6"/>
              <p:cNvSpPr/>
              <p:nvPr/>
            </p:nvSpPr>
            <p:spPr bwMode="auto">
              <a:xfrm>
                <a:off x="10044830" y="3280407"/>
                <a:ext cx="289711" cy="34679"/>
              </a:xfrm>
              <a:custGeom>
                <a:gdLst>
                  <a:gd fmla="*/ 0 w 53" name="T0"/>
                  <a:gd fmla="*/ 3 h 5" name="T1"/>
                  <a:gd fmla="*/ 3 w 53" name="T2"/>
                  <a:gd fmla="*/ 5 h 5" name="T3"/>
                  <a:gd fmla="*/ 50 w 53" name="T4"/>
                  <a:gd fmla="*/ 5 h 5" name="T5"/>
                  <a:gd fmla="*/ 53 w 53" name="T6"/>
                  <a:gd fmla="*/ 3 h 5" name="T7"/>
                  <a:gd fmla="*/ 50 w 53" name="T8"/>
                  <a:gd fmla="*/ 0 h 5" name="T9"/>
                  <a:gd fmla="*/ 3 w 53" name="T10"/>
                  <a:gd fmla="*/ 0 h 5" name="T11"/>
                  <a:gd fmla="*/ 0 w 53"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52">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anchor="t" anchorCtr="0" bIns="60960" compatLnSpc="1" lIns="121920" numCol="1" rIns="121920" tIns="60960" vert="horz" wrap="square"/>
              <a:lstStyle/>
              <a:p>
                <a:endParaRPr altLang="en-US" lang="zh-CN" sz="1865">
                  <a:solidFill>
                    <a:prstClr val="black"/>
                  </a:solidFill>
                  <a:latin charset="0" panose="020b0604020202020204" pitchFamily="34" typeface="Arial"/>
                  <a:ea charset="-122" panose="020b0503020204020204" typeface="微软雅黑"/>
                  <a:sym charset="0" panose="020b0604020202020204" pitchFamily="34" typeface="Arial"/>
                </a:endParaRPr>
              </a:p>
            </p:txBody>
          </p:sp>
          <p:sp>
            <p:nvSpPr>
              <p:cNvPr id="60" name="Freeform 7"/>
              <p:cNvSpPr/>
              <p:nvPr/>
            </p:nvSpPr>
            <p:spPr bwMode="auto">
              <a:xfrm>
                <a:off x="10044830" y="3442241"/>
                <a:ext cx="289711" cy="34679"/>
              </a:xfrm>
              <a:custGeom>
                <a:gdLst>
                  <a:gd fmla="*/ 50 w 53" name="T0"/>
                  <a:gd fmla="*/ 0 h 5" name="T1"/>
                  <a:gd fmla="*/ 3 w 53" name="T2"/>
                  <a:gd fmla="*/ 0 h 5" name="T3"/>
                  <a:gd fmla="*/ 0 w 53" name="T4"/>
                  <a:gd fmla="*/ 2 h 5" name="T5"/>
                  <a:gd fmla="*/ 3 w 53" name="T6"/>
                  <a:gd fmla="*/ 5 h 5" name="T7"/>
                  <a:gd fmla="*/ 50 w 53" name="T8"/>
                  <a:gd fmla="*/ 5 h 5" name="T9"/>
                  <a:gd fmla="*/ 53 w 53" name="T10"/>
                  <a:gd fmla="*/ 2 h 5" name="T11"/>
                  <a:gd fmla="*/ 50 w 5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52">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anchor="t" anchorCtr="0" bIns="60960" compatLnSpc="1" lIns="121920" numCol="1" rIns="121920" tIns="60960" vert="horz" wrap="square"/>
              <a:lstStyle/>
              <a:p>
                <a:endParaRPr altLang="en-US" lang="zh-CN" sz="1865">
                  <a:solidFill>
                    <a:prstClr val="black"/>
                  </a:solidFill>
                  <a:latin charset="0" panose="020b0604020202020204" pitchFamily="34" typeface="Arial"/>
                  <a:ea charset="-122" panose="020b0503020204020204" typeface="微软雅黑"/>
                  <a:sym charset="0" panose="020b0604020202020204" pitchFamily="34" typeface="Arial"/>
                </a:endParaRPr>
              </a:p>
            </p:txBody>
          </p:sp>
          <p:sp>
            <p:nvSpPr>
              <p:cNvPr id="61" name="Freeform 8"/>
              <p:cNvSpPr/>
              <p:nvPr/>
            </p:nvSpPr>
            <p:spPr bwMode="auto">
              <a:xfrm>
                <a:off x="10044830" y="3601186"/>
                <a:ext cx="289711" cy="34679"/>
              </a:xfrm>
              <a:custGeom>
                <a:gdLst>
                  <a:gd fmla="*/ 50 w 53" name="T0"/>
                  <a:gd fmla="*/ 0 h 5" name="T1"/>
                  <a:gd fmla="*/ 3 w 53" name="T2"/>
                  <a:gd fmla="*/ 0 h 5" name="T3"/>
                  <a:gd fmla="*/ 0 w 53" name="T4"/>
                  <a:gd fmla="*/ 2 h 5" name="T5"/>
                  <a:gd fmla="*/ 3 w 53" name="T6"/>
                  <a:gd fmla="*/ 5 h 5" name="T7"/>
                  <a:gd fmla="*/ 50 w 53" name="T8"/>
                  <a:gd fmla="*/ 5 h 5" name="T9"/>
                  <a:gd fmla="*/ 53 w 53" name="T10"/>
                  <a:gd fmla="*/ 2 h 5" name="T11"/>
                  <a:gd fmla="*/ 50 w 5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52">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anchor="t" anchorCtr="0" bIns="60960" compatLnSpc="1" lIns="121920" numCol="1" rIns="121920" tIns="60960" vert="horz" wrap="square"/>
              <a:lstStyle/>
              <a:p>
                <a:endParaRPr altLang="en-US" lang="zh-CN" sz="1865">
                  <a:solidFill>
                    <a:prstClr val="black"/>
                  </a:solidFill>
                  <a:latin charset="0" panose="020b0604020202020204" pitchFamily="34" typeface="Arial"/>
                  <a:ea charset="-122" panose="020b0503020204020204" typeface="微软雅黑"/>
                  <a:sym charset="0" panose="020b0604020202020204" pitchFamily="34" typeface="Arial"/>
                </a:endParaRPr>
              </a:p>
            </p:txBody>
          </p:sp>
          <p:sp>
            <p:nvSpPr>
              <p:cNvPr id="62" name="Freeform 9"/>
              <p:cNvSpPr>
                <a:spLocks noEditPoints="1"/>
              </p:cNvSpPr>
              <p:nvPr/>
            </p:nvSpPr>
            <p:spPr bwMode="auto">
              <a:xfrm>
                <a:off x="9901114" y="2953851"/>
                <a:ext cx="1094967" cy="1037471"/>
              </a:xfrm>
              <a:custGeom>
                <a:gdLst>
                  <a:gd fmla="*/ 177 w 200" name="T0"/>
                  <a:gd fmla="*/ 3 h 149" name="T1"/>
                  <a:gd fmla="*/ 177 w 200" name="T2"/>
                  <a:gd fmla="*/ 17 h 149" name="T3"/>
                  <a:gd fmla="*/ 186 w 200" name="T4"/>
                  <a:gd fmla="*/ 21 h 149" name="T5"/>
                  <a:gd fmla="*/ 186 w 200" name="T6"/>
                  <a:gd fmla="*/ 134 h 149" name="T7"/>
                  <a:gd fmla="*/ 107 w 200" name="T8"/>
                  <a:gd fmla="*/ 134 h 149" name="T9"/>
                  <a:gd fmla="*/ 107 w 200" name="T10"/>
                  <a:gd fmla="*/ 21 h 149" name="T11"/>
                  <a:gd fmla="*/ 117 w 200" name="T12"/>
                  <a:gd fmla="*/ 17 h 149" name="T13"/>
                  <a:gd fmla="*/ 117 w 200" name="T14"/>
                  <a:gd fmla="*/ 3 h 149" name="T15"/>
                  <a:gd fmla="*/ 100 w 200" name="T16"/>
                  <a:gd fmla="*/ 9 h 149" name="T17"/>
                  <a:gd fmla="*/ 53 w 200" name="T18"/>
                  <a:gd fmla="*/ 0 h 149" name="T19"/>
                  <a:gd fmla="*/ 0 w 200" name="T20"/>
                  <a:gd fmla="*/ 20 h 149" name="T21"/>
                  <a:gd fmla="*/ 0 w 200" name="T22"/>
                  <a:gd fmla="*/ 142 h 149" name="T23"/>
                  <a:gd fmla="*/ 2 w 200" name="T24"/>
                  <a:gd fmla="*/ 147 h 149" name="T25"/>
                  <a:gd fmla="*/ 8 w 200" name="T26"/>
                  <a:gd fmla="*/ 149 h 149" name="T27"/>
                  <a:gd fmla="*/ 53 w 200" name="T28"/>
                  <a:gd fmla="*/ 145 h 149" name="T29"/>
                  <a:gd fmla="*/ 99 w 200" name="T30"/>
                  <a:gd fmla="*/ 149 h 149" name="T31"/>
                  <a:gd fmla="*/ 99 w 200" name="T32"/>
                  <a:gd fmla="*/ 149 h 149" name="T33"/>
                  <a:gd fmla="*/ 100 w 200" name="T34"/>
                  <a:gd fmla="*/ 149 h 149" name="T35"/>
                  <a:gd fmla="*/ 100 w 200" name="T36"/>
                  <a:gd fmla="*/ 149 h 149" name="T37"/>
                  <a:gd fmla="*/ 101 w 200" name="T38"/>
                  <a:gd fmla="*/ 149 h 149" name="T39"/>
                  <a:gd fmla="*/ 101 w 200" name="T40"/>
                  <a:gd fmla="*/ 149 h 149" name="T41"/>
                  <a:gd fmla="*/ 146 w 200" name="T42"/>
                  <a:gd fmla="*/ 145 h 149" name="T43"/>
                  <a:gd fmla="*/ 192 w 200" name="T44"/>
                  <a:gd fmla="*/ 149 h 149" name="T45"/>
                  <a:gd fmla="*/ 193 w 200" name="T46"/>
                  <a:gd fmla="*/ 149 h 149" name="T47"/>
                  <a:gd fmla="*/ 197 w 200" name="T48"/>
                  <a:gd fmla="*/ 147 h 149" name="T49"/>
                  <a:gd fmla="*/ 200 w 200" name="T50"/>
                  <a:gd fmla="*/ 142 h 149" name="T51"/>
                  <a:gd fmla="*/ 200 w 200" name="T52"/>
                  <a:gd fmla="*/ 20 h 149" name="T53"/>
                  <a:gd fmla="*/ 177 w 200" name="T54"/>
                  <a:gd fmla="*/ 3 h 149" name="T55"/>
                  <a:gd fmla="*/ 93 w 200" name="T56"/>
                  <a:gd fmla="*/ 134 h 149" name="T57"/>
                  <a:gd fmla="*/ 53 w 200" name="T58"/>
                  <a:gd fmla="*/ 131 h 149" name="T59"/>
                  <a:gd fmla="*/ 14 w 200" name="T60"/>
                  <a:gd fmla="*/ 134 h 149" name="T61"/>
                  <a:gd fmla="*/ 14 w 200" name="T62"/>
                  <a:gd fmla="*/ 21 h 149" name="T63"/>
                  <a:gd fmla="*/ 53 w 200" name="T64"/>
                  <a:gd fmla="*/ 14 h 149" name="T65"/>
                  <a:gd fmla="*/ 93 w 200" name="T66"/>
                  <a:gd fmla="*/ 21 h 149" name="T67"/>
                  <a:gd fmla="*/ 93 w 200" name="T68"/>
                  <a:gd fmla="*/ 134 h 14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9" w="200">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anchor="t" anchorCtr="0" bIns="60960" compatLnSpc="1" lIns="121920" numCol="1" rIns="121920" tIns="60960" vert="horz" wrap="square"/>
              <a:lstStyle/>
              <a:p>
                <a:endParaRPr altLang="en-US" lang="zh-CN" sz="1865">
                  <a:solidFill>
                    <a:prstClr val="black"/>
                  </a:solidFill>
                  <a:latin charset="0" panose="020b0604020202020204" pitchFamily="34" typeface="Arial"/>
                  <a:ea charset="-122" panose="020b0503020204020204" typeface="微软雅黑"/>
                  <a:sym charset="0" panose="020b0604020202020204" pitchFamily="34" typeface="Arial"/>
                </a:endParaRPr>
              </a:p>
            </p:txBody>
          </p:sp>
        </p:grpSp>
      </p:grpSp>
      <p:grpSp>
        <p:nvGrpSpPr>
          <p:cNvPr id="63" name="组合 62"/>
          <p:cNvGrpSpPr/>
          <p:nvPr/>
        </p:nvGrpSpPr>
        <p:grpSpPr>
          <a:xfrm>
            <a:off x="7530163" y="2650283"/>
            <a:ext cx="999564" cy="1001763"/>
            <a:chOff x="3437020" y="4201727"/>
            <a:chExt cx="863676" cy="865576"/>
          </a:xfrm>
        </p:grpSpPr>
        <p:sp>
          <p:nvSpPr>
            <p:cNvPr id="64" name="椭圆 21"/>
            <p:cNvSpPr>
              <a:spLocks noChangeArrowheads="1"/>
            </p:cNvSpPr>
            <p:nvPr/>
          </p:nvSpPr>
          <p:spPr bwMode="auto">
            <a:xfrm>
              <a:off x="3437020" y="4201727"/>
              <a:ext cx="863676" cy="865576"/>
            </a:xfrm>
            <a:prstGeom prst="ellipse">
              <a:avLst/>
            </a:prstGeom>
            <a:solidFill>
              <a:srgbClr val="076655"/>
            </a:solidFill>
            <a:ln w="38100">
              <a:solidFill>
                <a:schemeClr val="bg1">
                  <a:lumMod val="75000"/>
                </a:schemeClr>
              </a:solidFill>
              <a:miter lim="800000"/>
            </a:ln>
          </p:spPr>
          <p:txBody>
            <a:bodyPr anchor="ct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400">
                <a:solidFill>
                  <a:srgbClr val="FFFFFF"/>
                </a:solidFill>
                <a:sym charset="-122" panose="020b0503020204020204" typeface="微软雅黑"/>
              </a:endParaRPr>
            </a:p>
          </p:txBody>
        </p:sp>
        <p:grpSp>
          <p:nvGrpSpPr>
            <p:cNvPr id="65" name="Group 4"/>
            <p:cNvGrpSpPr>
              <a:grpSpLocks noChangeAspect="1"/>
            </p:cNvGrpSpPr>
            <p:nvPr/>
          </p:nvGrpSpPr>
          <p:grpSpPr>
            <a:xfrm>
              <a:off x="3626902" y="4339091"/>
              <a:ext cx="476560" cy="578496"/>
              <a:chOff x="2694" y="1931"/>
              <a:chExt cx="374" cy="454"/>
            </a:xfrm>
            <a:solidFill>
              <a:schemeClr val="bg1"/>
            </a:solidFill>
          </p:grpSpPr>
          <p:sp>
            <p:nvSpPr>
              <p:cNvPr id="66" name="Freeform 5"/>
              <p:cNvSpPr>
                <a:spLocks noEditPoints="1"/>
              </p:cNvSpPr>
              <p:nvPr/>
            </p:nvSpPr>
            <p:spPr bwMode="auto">
              <a:xfrm>
                <a:off x="2694" y="1931"/>
                <a:ext cx="374" cy="454"/>
              </a:xfrm>
              <a:custGeom>
                <a:gdLst>
                  <a:gd fmla="*/ 127 w 155" name="T0"/>
                  <a:gd fmla="*/ 7 h 189" name="T1"/>
                  <a:gd fmla="*/ 124 w 155" name="T2"/>
                  <a:gd fmla="*/ 0 h 189" name="T3"/>
                  <a:gd fmla="*/ 122 w 155" name="T4"/>
                  <a:gd fmla="*/ 7 h 189" name="T5"/>
                  <a:gd fmla="*/ 96 w 155" name="T6"/>
                  <a:gd fmla="*/ 3 h 189" name="T7"/>
                  <a:gd fmla="*/ 90 w 155" name="T8"/>
                  <a:gd fmla="*/ 3 h 189" name="T9"/>
                  <a:gd fmla="*/ 64 w 155" name="T10"/>
                  <a:gd fmla="*/ 7 h 189" name="T11"/>
                  <a:gd fmla="*/ 62 w 155" name="T12"/>
                  <a:gd fmla="*/ 0 h 189" name="T13"/>
                  <a:gd fmla="*/ 59 w 155" name="T14"/>
                  <a:gd fmla="*/ 7 h 189" name="T15"/>
                  <a:gd fmla="*/ 33 w 155" name="T16"/>
                  <a:gd fmla="*/ 3 h 189" name="T17"/>
                  <a:gd fmla="*/ 27 w 155" name="T18"/>
                  <a:gd fmla="*/ 3 h 189" name="T19"/>
                  <a:gd fmla="*/ 7 w 155" name="T20"/>
                  <a:gd fmla="*/ 7 h 189" name="T21"/>
                  <a:gd fmla="*/ 0 w 155" name="T22"/>
                  <a:gd fmla="*/ 182 h 189" name="T23"/>
                  <a:gd fmla="*/ 148 w 155" name="T24"/>
                  <a:gd fmla="*/ 189 h 189" name="T25"/>
                  <a:gd fmla="*/ 155 w 155" name="T26"/>
                  <a:gd fmla="*/ 13 h 189" name="T27"/>
                  <a:gd fmla="*/ 124 w 155" name="T28"/>
                  <a:gd fmla="*/ 40 h 189" name="T29"/>
                  <a:gd fmla="*/ 127 w 155" name="T30"/>
                  <a:gd fmla="*/ 31 h 189" name="T31"/>
                  <a:gd fmla="*/ 124 w 155" name="T32"/>
                  <a:gd fmla="*/ 44 h 189" name="T33"/>
                  <a:gd fmla="*/ 122 w 155" name="T34"/>
                  <a:gd fmla="*/ 31 h 189" name="T35"/>
                  <a:gd fmla="*/ 124 w 155" name="T36"/>
                  <a:gd fmla="*/ 40 h 189" name="T37"/>
                  <a:gd fmla="*/ 96 w 155" name="T38"/>
                  <a:gd fmla="*/ 37 h 189" name="T39"/>
                  <a:gd fmla="*/ 100 w 155" name="T40"/>
                  <a:gd fmla="*/ 37 h 189" name="T41"/>
                  <a:gd fmla="*/ 86 w 155" name="T42"/>
                  <a:gd fmla="*/ 37 h 189" name="T43"/>
                  <a:gd fmla="*/ 90 w 155" name="T44"/>
                  <a:gd fmla="*/ 37 h 189" name="T45"/>
                  <a:gd fmla="*/ 62 w 155" name="T46"/>
                  <a:gd fmla="*/ 40 h 189" name="T47"/>
                  <a:gd fmla="*/ 64 w 155" name="T48"/>
                  <a:gd fmla="*/ 31 h 189" name="T49"/>
                  <a:gd fmla="*/ 62 w 155" name="T50"/>
                  <a:gd fmla="*/ 44 h 189" name="T51"/>
                  <a:gd fmla="*/ 59 w 155" name="T52"/>
                  <a:gd fmla="*/ 31 h 189" name="T53"/>
                  <a:gd fmla="*/ 62 w 155" name="T54"/>
                  <a:gd fmla="*/ 40 h 189" name="T55"/>
                  <a:gd fmla="*/ 33 w 155" name="T56"/>
                  <a:gd fmla="*/ 37 h 189" name="T57"/>
                  <a:gd fmla="*/ 37 w 155" name="T58"/>
                  <a:gd fmla="*/ 37 h 189" name="T59"/>
                  <a:gd fmla="*/ 23 w 155" name="T60"/>
                  <a:gd fmla="*/ 37 h 189" name="T61"/>
                  <a:gd fmla="*/ 27 w 155" name="T62"/>
                  <a:gd fmla="*/ 37 h 189" name="T63"/>
                  <a:gd fmla="*/ 141 w 155" name="T64"/>
                  <a:gd fmla="*/ 175 h 189" name="T65"/>
                  <a:gd fmla="*/ 14 w 155" name="T66"/>
                  <a:gd fmla="*/ 20 h 189" name="T67"/>
                  <a:gd fmla="*/ 27 w 155" name="T68"/>
                  <a:gd fmla="*/ 25 h 189" name="T69"/>
                  <a:gd fmla="*/ 30 w 155" name="T70"/>
                  <a:gd fmla="*/ 50 h 189" name="T71"/>
                  <a:gd fmla="*/ 33 w 155" name="T72"/>
                  <a:gd fmla="*/ 25 h 189" name="T73"/>
                  <a:gd fmla="*/ 59 w 155" name="T74"/>
                  <a:gd fmla="*/ 20 h 189" name="T75"/>
                  <a:gd fmla="*/ 49 w 155" name="T76"/>
                  <a:gd fmla="*/ 37 h 189" name="T77"/>
                  <a:gd fmla="*/ 74 w 155" name="T78"/>
                  <a:gd fmla="*/ 37 h 189" name="T79"/>
                  <a:gd fmla="*/ 64 w 155" name="T80"/>
                  <a:gd fmla="*/ 20 h 189" name="T81"/>
                  <a:gd fmla="*/ 90 w 155" name="T82"/>
                  <a:gd fmla="*/ 25 h 189" name="T83"/>
                  <a:gd fmla="*/ 93 w 155" name="T84"/>
                  <a:gd fmla="*/ 50 h 189" name="T85"/>
                  <a:gd fmla="*/ 96 w 155" name="T86"/>
                  <a:gd fmla="*/ 25 h 189" name="T87"/>
                  <a:gd fmla="*/ 122 w 155" name="T88"/>
                  <a:gd fmla="*/ 20 h 189" name="T89"/>
                  <a:gd fmla="*/ 112 w 155" name="T90"/>
                  <a:gd fmla="*/ 37 h 189" name="T91"/>
                  <a:gd fmla="*/ 137 w 155" name="T92"/>
                  <a:gd fmla="*/ 37 h 189" name="T93"/>
                  <a:gd fmla="*/ 127 w 155" name="T94"/>
                  <a:gd fmla="*/ 20 h 189" name="T95"/>
                  <a:gd fmla="*/ 141 w 155" name="T96"/>
                  <a:gd fmla="*/ 175 h 18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89" w="155">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latin charset="0" panose="020b0604020202020204" pitchFamily="34" typeface="Arial"/>
                  <a:ea charset="-122" panose="020b0503020204020204" typeface="微软雅黑"/>
                  <a:sym charset="0" panose="020b0604020202020204" pitchFamily="34" typeface="Arial"/>
                </a:endParaRPr>
              </a:p>
            </p:txBody>
          </p:sp>
          <p:sp>
            <p:nvSpPr>
              <p:cNvPr id="67" name="Freeform 6"/>
              <p:cNvSpPr/>
              <p:nvPr/>
            </p:nvSpPr>
            <p:spPr bwMode="auto">
              <a:xfrm>
                <a:off x="2820" y="2272"/>
                <a:ext cx="181" cy="12"/>
              </a:xfrm>
              <a:custGeom>
                <a:gdLst>
                  <a:gd fmla="*/ 73 w 75" name="T0"/>
                  <a:gd fmla="*/ 0 h 5" name="T1"/>
                  <a:gd fmla="*/ 2 w 75" name="T2"/>
                  <a:gd fmla="*/ 0 h 5" name="T3"/>
                  <a:gd fmla="*/ 0 w 75" name="T4"/>
                  <a:gd fmla="*/ 3 h 5" name="T5"/>
                  <a:gd fmla="*/ 2 w 75" name="T6"/>
                  <a:gd fmla="*/ 5 h 5" name="T7"/>
                  <a:gd fmla="*/ 73 w 75" name="T8"/>
                  <a:gd fmla="*/ 5 h 5" name="T9"/>
                  <a:gd fmla="*/ 75 w 75" name="T10"/>
                  <a:gd fmla="*/ 3 h 5" name="T11"/>
                  <a:gd fmla="*/ 73 w 75"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7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latin charset="0" panose="020b0604020202020204" pitchFamily="34" typeface="Arial"/>
                  <a:ea charset="-122" panose="020b0503020204020204" typeface="微软雅黑"/>
                  <a:sym charset="0" panose="020b0604020202020204" pitchFamily="34" typeface="Arial"/>
                </a:endParaRPr>
              </a:p>
            </p:txBody>
          </p:sp>
          <p:sp>
            <p:nvSpPr>
              <p:cNvPr id="68" name="Freeform 7"/>
              <p:cNvSpPr/>
              <p:nvPr/>
            </p:nvSpPr>
            <p:spPr bwMode="auto">
              <a:xfrm>
                <a:off x="2820" y="2190"/>
                <a:ext cx="181" cy="14"/>
              </a:xfrm>
              <a:custGeom>
                <a:gdLst>
                  <a:gd fmla="*/ 73 w 75" name="T0"/>
                  <a:gd fmla="*/ 0 h 6" name="T1"/>
                  <a:gd fmla="*/ 2 w 75" name="T2"/>
                  <a:gd fmla="*/ 0 h 6" name="T3"/>
                  <a:gd fmla="*/ 0 w 75" name="T4"/>
                  <a:gd fmla="*/ 3 h 6" name="T5"/>
                  <a:gd fmla="*/ 2 w 75" name="T6"/>
                  <a:gd fmla="*/ 6 h 6" name="T7"/>
                  <a:gd fmla="*/ 73 w 75" name="T8"/>
                  <a:gd fmla="*/ 6 h 6" name="T9"/>
                  <a:gd fmla="*/ 75 w 75" name="T10"/>
                  <a:gd fmla="*/ 3 h 6" name="T11"/>
                  <a:gd fmla="*/ 73 w 75"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5">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latin charset="0" panose="020b0604020202020204" pitchFamily="34" typeface="Arial"/>
                  <a:ea charset="-122" panose="020b0503020204020204" typeface="微软雅黑"/>
                  <a:sym charset="0" panose="020b0604020202020204" pitchFamily="34" typeface="Arial"/>
                </a:endParaRPr>
              </a:p>
            </p:txBody>
          </p:sp>
          <p:sp>
            <p:nvSpPr>
              <p:cNvPr id="69" name="Freeform 8"/>
              <p:cNvSpPr/>
              <p:nvPr/>
            </p:nvSpPr>
            <p:spPr bwMode="auto">
              <a:xfrm>
                <a:off x="2820" y="2111"/>
                <a:ext cx="181" cy="12"/>
              </a:xfrm>
              <a:custGeom>
                <a:gdLst>
                  <a:gd fmla="*/ 73 w 75" name="T0"/>
                  <a:gd fmla="*/ 0 h 5" name="T1"/>
                  <a:gd fmla="*/ 2 w 75" name="T2"/>
                  <a:gd fmla="*/ 0 h 5" name="T3"/>
                  <a:gd fmla="*/ 0 w 75" name="T4"/>
                  <a:gd fmla="*/ 3 h 5" name="T5"/>
                  <a:gd fmla="*/ 2 w 75" name="T6"/>
                  <a:gd fmla="*/ 5 h 5" name="T7"/>
                  <a:gd fmla="*/ 73 w 75" name="T8"/>
                  <a:gd fmla="*/ 5 h 5" name="T9"/>
                  <a:gd fmla="*/ 75 w 75" name="T10"/>
                  <a:gd fmla="*/ 3 h 5" name="T11"/>
                  <a:gd fmla="*/ 73 w 75"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7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latin charset="0" panose="020b0604020202020204" pitchFamily="34" typeface="Arial"/>
                  <a:ea charset="-122" panose="020b0503020204020204" typeface="微软雅黑"/>
                  <a:sym charset="0" panose="020b0604020202020204" pitchFamily="34" typeface="Arial"/>
                </a:endParaRPr>
              </a:p>
            </p:txBody>
          </p:sp>
          <p:sp>
            <p:nvSpPr>
              <p:cNvPr id="70" name="Freeform 9"/>
              <p:cNvSpPr/>
              <p:nvPr/>
            </p:nvSpPr>
            <p:spPr bwMode="auto">
              <a:xfrm>
                <a:off x="2755" y="2096"/>
                <a:ext cx="41" cy="41"/>
              </a:xfrm>
              <a:custGeom>
                <a:gdLst>
                  <a:gd fmla="*/ 15 w 17" name="T0"/>
                  <a:gd fmla="*/ 0 h 17" name="T1"/>
                  <a:gd fmla="*/ 3 w 17" name="T2"/>
                  <a:gd fmla="*/ 0 h 17" name="T3"/>
                  <a:gd fmla="*/ 0 w 17" name="T4"/>
                  <a:gd fmla="*/ 3 h 17" name="T5"/>
                  <a:gd fmla="*/ 0 w 17" name="T6"/>
                  <a:gd fmla="*/ 15 h 17" name="T7"/>
                  <a:gd fmla="*/ 3 w 17" name="T8"/>
                  <a:gd fmla="*/ 17 h 17" name="T9"/>
                  <a:gd fmla="*/ 15 w 17" name="T10"/>
                  <a:gd fmla="*/ 17 h 17" name="T11"/>
                  <a:gd fmla="*/ 17 w 17" name="T12"/>
                  <a:gd fmla="*/ 15 h 17" name="T13"/>
                  <a:gd fmla="*/ 17 w 17" name="T14"/>
                  <a:gd fmla="*/ 3 h 17" name="T15"/>
                  <a:gd fmla="*/ 15 w 17" name="T16"/>
                  <a:gd fmla="*/ 0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latin charset="0" panose="020b0604020202020204" pitchFamily="34" typeface="Arial"/>
                  <a:ea charset="-122" panose="020b0503020204020204" typeface="微软雅黑"/>
                  <a:sym charset="0" panose="020b0604020202020204" pitchFamily="34" typeface="Arial"/>
                </a:endParaRPr>
              </a:p>
            </p:txBody>
          </p:sp>
          <p:sp>
            <p:nvSpPr>
              <p:cNvPr id="71" name="Freeform 10"/>
              <p:cNvSpPr/>
              <p:nvPr/>
            </p:nvSpPr>
            <p:spPr bwMode="auto">
              <a:xfrm>
                <a:off x="2755" y="2176"/>
                <a:ext cx="41" cy="43"/>
              </a:xfrm>
              <a:custGeom>
                <a:gdLst>
                  <a:gd fmla="*/ 15 w 17" name="T0"/>
                  <a:gd fmla="*/ 0 h 18" name="T1"/>
                  <a:gd fmla="*/ 3 w 17" name="T2"/>
                  <a:gd fmla="*/ 0 h 18" name="T3"/>
                  <a:gd fmla="*/ 0 w 17" name="T4"/>
                  <a:gd fmla="*/ 3 h 18" name="T5"/>
                  <a:gd fmla="*/ 0 w 17" name="T6"/>
                  <a:gd fmla="*/ 15 h 18" name="T7"/>
                  <a:gd fmla="*/ 3 w 17" name="T8"/>
                  <a:gd fmla="*/ 18 h 18" name="T9"/>
                  <a:gd fmla="*/ 15 w 17" name="T10"/>
                  <a:gd fmla="*/ 18 h 18" name="T11"/>
                  <a:gd fmla="*/ 17 w 17" name="T12"/>
                  <a:gd fmla="*/ 15 h 18" name="T13"/>
                  <a:gd fmla="*/ 17 w 17" name="T14"/>
                  <a:gd fmla="*/ 3 h 18" name="T15"/>
                  <a:gd fmla="*/ 15 w 17"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7">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latin charset="0" panose="020b0604020202020204" pitchFamily="34" typeface="Arial"/>
                  <a:ea charset="-122" panose="020b0503020204020204" typeface="微软雅黑"/>
                  <a:sym charset="0" panose="020b0604020202020204" pitchFamily="34" typeface="Arial"/>
                </a:endParaRPr>
              </a:p>
            </p:txBody>
          </p:sp>
          <p:sp>
            <p:nvSpPr>
              <p:cNvPr id="72" name="Freeform 11"/>
              <p:cNvSpPr/>
              <p:nvPr/>
            </p:nvSpPr>
            <p:spPr bwMode="auto">
              <a:xfrm>
                <a:off x="2755" y="2257"/>
                <a:ext cx="41" cy="41"/>
              </a:xfrm>
              <a:custGeom>
                <a:gdLst>
                  <a:gd fmla="*/ 15 w 17" name="T0"/>
                  <a:gd fmla="*/ 0 h 17" name="T1"/>
                  <a:gd fmla="*/ 3 w 17" name="T2"/>
                  <a:gd fmla="*/ 0 h 17" name="T3"/>
                  <a:gd fmla="*/ 0 w 17" name="T4"/>
                  <a:gd fmla="*/ 3 h 17" name="T5"/>
                  <a:gd fmla="*/ 0 w 17" name="T6"/>
                  <a:gd fmla="*/ 15 h 17" name="T7"/>
                  <a:gd fmla="*/ 3 w 17" name="T8"/>
                  <a:gd fmla="*/ 17 h 17" name="T9"/>
                  <a:gd fmla="*/ 15 w 17" name="T10"/>
                  <a:gd fmla="*/ 17 h 17" name="T11"/>
                  <a:gd fmla="*/ 17 w 17" name="T12"/>
                  <a:gd fmla="*/ 15 h 17" name="T13"/>
                  <a:gd fmla="*/ 17 w 17" name="T14"/>
                  <a:gd fmla="*/ 3 h 17" name="T15"/>
                  <a:gd fmla="*/ 15 w 17" name="T16"/>
                  <a:gd fmla="*/ 0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latin charset="0" panose="020b0604020202020204" pitchFamily="34" typeface="Arial"/>
                  <a:ea charset="-122" panose="020b0503020204020204" typeface="微软雅黑"/>
                  <a:sym charset="0" panose="020b0604020202020204" pitchFamily="34" typeface="Arial"/>
                </a:endParaRPr>
              </a:p>
            </p:txBody>
          </p:sp>
        </p:grpSp>
      </p:grpSp>
      <p:grpSp>
        <p:nvGrpSpPr>
          <p:cNvPr id="73" name="组合 72"/>
          <p:cNvGrpSpPr/>
          <p:nvPr/>
        </p:nvGrpSpPr>
        <p:grpSpPr>
          <a:xfrm>
            <a:off x="9859082" y="2882545"/>
            <a:ext cx="999564" cy="1001763"/>
            <a:chOff x="3437020" y="5246272"/>
            <a:chExt cx="863676" cy="865576"/>
          </a:xfrm>
        </p:grpSpPr>
        <p:sp>
          <p:nvSpPr>
            <p:cNvPr id="74" name="椭圆 21"/>
            <p:cNvSpPr>
              <a:spLocks noChangeArrowheads="1"/>
            </p:cNvSpPr>
            <p:nvPr/>
          </p:nvSpPr>
          <p:spPr bwMode="auto">
            <a:xfrm>
              <a:off x="3437020" y="5246272"/>
              <a:ext cx="863676" cy="865576"/>
            </a:xfrm>
            <a:prstGeom prst="ellipse">
              <a:avLst/>
            </a:prstGeom>
            <a:solidFill>
              <a:srgbClr val="076655"/>
            </a:solidFill>
            <a:ln w="38100">
              <a:solidFill>
                <a:schemeClr val="bg1">
                  <a:lumMod val="75000"/>
                </a:schemeClr>
              </a:solidFill>
              <a:miter lim="800000"/>
            </a:ln>
          </p:spPr>
          <p:txBody>
            <a:bodyPr anchor="ct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endParaRPr altLang="zh-CN" lang="zh-CN" sz="2400">
                <a:solidFill>
                  <a:srgbClr val="FFFFFF"/>
                </a:solidFill>
                <a:sym charset="-122" panose="020b0503020204020204" typeface="微软雅黑"/>
              </a:endParaRPr>
            </a:p>
          </p:txBody>
        </p:sp>
        <p:sp>
          <p:nvSpPr>
            <p:cNvPr id="75" name="Freeform 9"/>
            <p:cNvSpPr>
              <a:spLocks noEditPoints="1"/>
            </p:cNvSpPr>
            <p:nvPr/>
          </p:nvSpPr>
          <p:spPr bwMode="auto">
            <a:xfrm>
              <a:off x="3564624" y="5446833"/>
              <a:ext cx="605440" cy="464249"/>
            </a:xfrm>
            <a:custGeom>
              <a:gdLst>
                <a:gd fmla="*/ 16 w 104" name="T0"/>
                <a:gd fmla="*/ 2 h 79" name="T1"/>
                <a:gd fmla="*/ 27 w 104" name="T2"/>
                <a:gd fmla="*/ 4 h 79" name="T3"/>
                <a:gd fmla="*/ 19 w 104" name="T4"/>
                <a:gd fmla="*/ 48 h 79" name="T5"/>
                <a:gd fmla="*/ 4 w 104" name="T6"/>
                <a:gd fmla="*/ 45 h 79" name="T7"/>
                <a:gd fmla="*/ 16 w 104" name="T8"/>
                <a:gd fmla="*/ 2 h 79" name="T9"/>
                <a:gd fmla="*/ 18 w 104" name="T10"/>
                <a:gd fmla="*/ 65 h 79" name="T11"/>
                <a:gd fmla="*/ 16 w 104" name="T12"/>
                <a:gd fmla="*/ 72 h 79" name="T13"/>
                <a:gd fmla="*/ 101 w 104" name="T14"/>
                <a:gd fmla="*/ 72 h 79" name="T15"/>
                <a:gd fmla="*/ 104 w 104" name="T16"/>
                <a:gd fmla="*/ 72 h 79" name="T17"/>
                <a:gd fmla="*/ 104 w 104" name="T18"/>
                <a:gd fmla="*/ 68 h 79" name="T19"/>
                <a:gd fmla="*/ 104 w 104" name="T20"/>
                <a:gd fmla="*/ 26 h 79" name="T21"/>
                <a:gd fmla="*/ 104 w 104" name="T22"/>
                <a:gd fmla="*/ 24 h 79" name="T23"/>
                <a:gd fmla="*/ 103 w 104" name="T24"/>
                <a:gd fmla="*/ 23 h 79" name="T25"/>
                <a:gd fmla="*/ 90 w 104" name="T26"/>
                <a:gd fmla="*/ 10 h 79" name="T27"/>
                <a:gd fmla="*/ 89 w 104" name="T28"/>
                <a:gd fmla="*/ 9 h 79" name="T29"/>
                <a:gd fmla="*/ 87 w 104" name="T30"/>
                <a:gd fmla="*/ 9 h 79" name="T31"/>
                <a:gd fmla="*/ 31 w 104" name="T32"/>
                <a:gd fmla="*/ 9 h 79" name="T33"/>
                <a:gd fmla="*/ 31 w 104" name="T34"/>
                <a:gd fmla="*/ 17 h 79" name="T35"/>
                <a:gd fmla="*/ 84 w 104" name="T36"/>
                <a:gd fmla="*/ 17 h 79" name="T37"/>
                <a:gd fmla="*/ 83 w 104" name="T38"/>
                <a:gd fmla="*/ 28 h 79" name="T39"/>
                <a:gd fmla="*/ 83 w 104" name="T40"/>
                <a:gd fmla="*/ 30 h 79" name="T41"/>
                <a:gd fmla="*/ 85 w 104" name="T42"/>
                <a:gd fmla="*/ 30 h 79" name="T43"/>
                <a:gd fmla="*/ 97 w 104" name="T44"/>
                <a:gd fmla="*/ 29 h 79" name="T45"/>
                <a:gd fmla="*/ 97 w 104" name="T46"/>
                <a:gd fmla="*/ 65 h 79" name="T47"/>
                <a:gd fmla="*/ 18 w 104" name="T48"/>
                <a:gd fmla="*/ 65 h 79" name="T49"/>
                <a:gd fmla="*/ 95 w 104" name="T50"/>
                <a:gd fmla="*/ 26 h 79" name="T51"/>
                <a:gd fmla="*/ 86 w 104" name="T52"/>
                <a:gd fmla="*/ 26 h 79" name="T53"/>
                <a:gd fmla="*/ 87 w 104" name="T54"/>
                <a:gd fmla="*/ 18 h 79" name="T55"/>
                <a:gd fmla="*/ 95 w 104" name="T56"/>
                <a:gd fmla="*/ 26 h 79" name="T57"/>
                <a:gd fmla="*/ 32 w 104" name="T58"/>
                <a:gd fmla="*/ 43 h 79" name="T59"/>
                <a:gd fmla="*/ 74 w 104" name="T60"/>
                <a:gd fmla="*/ 43 h 79" name="T61"/>
                <a:gd fmla="*/ 74 w 104" name="T62"/>
                <a:gd fmla="*/ 45 h 79" name="T63"/>
                <a:gd fmla="*/ 32 w 104" name="T64"/>
                <a:gd fmla="*/ 45 h 79" name="T65"/>
                <a:gd fmla="*/ 32 w 104" name="T66"/>
                <a:gd fmla="*/ 43 h 79" name="T67"/>
                <a:gd fmla="*/ 32 w 104" name="T68"/>
                <a:gd fmla="*/ 32 h 79" name="T69"/>
                <a:gd fmla="*/ 71 w 104" name="T70"/>
                <a:gd fmla="*/ 32 h 79" name="T71"/>
                <a:gd fmla="*/ 71 w 104" name="T72"/>
                <a:gd fmla="*/ 35 h 79" name="T73"/>
                <a:gd fmla="*/ 32 w 104" name="T74"/>
                <a:gd fmla="*/ 35 h 79" name="T75"/>
                <a:gd fmla="*/ 32 w 104" name="T76"/>
                <a:gd fmla="*/ 32 h 79" name="T77"/>
                <a:gd fmla="*/ 32 w 104" name="T78"/>
                <a:gd fmla="*/ 22 h 79" name="T79"/>
                <a:gd fmla="*/ 71 w 104" name="T80"/>
                <a:gd fmla="*/ 22 h 79" name="T81"/>
                <a:gd fmla="*/ 71 w 104" name="T82"/>
                <a:gd fmla="*/ 25 h 79" name="T83"/>
                <a:gd fmla="*/ 32 w 104" name="T84"/>
                <a:gd fmla="*/ 25 h 79" name="T85"/>
                <a:gd fmla="*/ 32 w 104" name="T86"/>
                <a:gd fmla="*/ 22 h 79" name="T87"/>
                <a:gd fmla="*/ 3 w 104" name="T88"/>
                <a:gd fmla="*/ 66 h 79" name="T89"/>
                <a:gd fmla="*/ 9 w 104" name="T90"/>
                <a:gd fmla="*/ 68 h 79" name="T91"/>
                <a:gd fmla="*/ 9 w 104" name="T92"/>
                <a:gd fmla="*/ 74 h 79" name="T93"/>
                <a:gd fmla="*/ 5 w 104" name="T94"/>
                <a:gd fmla="*/ 79 h 79" name="T95"/>
                <a:gd fmla="*/ 2 w 104" name="T96"/>
                <a:gd fmla="*/ 78 h 79" name="T97"/>
                <a:gd fmla="*/ 0 w 104" name="T98"/>
                <a:gd fmla="*/ 72 h 79" name="T99"/>
                <a:gd fmla="*/ 3 w 104" name="T100"/>
                <a:gd fmla="*/ 66 h 79" name="T101"/>
                <a:gd fmla="*/ 4 w 104" name="T102"/>
                <a:gd fmla="*/ 48 h 79" name="T103"/>
                <a:gd fmla="*/ 2 w 104" name="T104"/>
                <a:gd fmla="*/ 65 h 79" name="T105"/>
                <a:gd fmla="*/ 12 w 104" name="T106"/>
                <a:gd fmla="*/ 67 h 79" name="T107"/>
                <a:gd fmla="*/ 17 w 104" name="T108"/>
                <a:gd fmla="*/ 51 h 79" name="T109"/>
                <a:gd fmla="*/ 4 w 104" name="T110"/>
                <a:gd fmla="*/ 48 h 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 w="104">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anchor="t" anchorCtr="0" bIns="60960" compatLnSpc="1" lIns="121920" numCol="1" rIns="121920" tIns="60960" vert="horz" wrap="square"/>
            <a:lstStyle/>
            <a:p>
              <a:endParaRPr altLang="en-US" lang="zh-CN" sz="1865"/>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0-#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9"/>
                                        </p:tgtEl>
                                        <p:attrNameLst>
                                          <p:attrName>style.visibility</p:attrName>
                                        </p:attrNameLst>
                                      </p:cBhvr>
                                      <p:to>
                                        <p:strVal val="visible"/>
                                      </p:to>
                                    </p:set>
                                    <p:animEffect filter="wipe(left)" transition="in">
                                      <p:cBhvr>
                                        <p:cTn dur="1000" id="12"/>
                                        <p:tgtEl>
                                          <p:spTgt spid="9"/>
                                        </p:tgtEl>
                                      </p:cBhvr>
                                    </p:animEffect>
                                  </p:childTnLst>
                                </p:cTn>
                              </p:par>
                            </p:childTnLst>
                          </p:cTn>
                        </p:par>
                        <p:par>
                          <p:cTn fill="hold" id="13" nodeType="afterGroup">
                            <p:stCondLst>
                              <p:cond delay="1500"/>
                            </p:stCondLst>
                            <p:childTnLst>
                              <p:par>
                                <p:cTn fill="hold" id="14" nodeType="afterEffect" presetClass="entr" presetID="2" presetSubtype="1">
                                  <p:stCondLst>
                                    <p:cond delay="0"/>
                                  </p:stCondLst>
                                  <p:childTnLst>
                                    <p:set>
                                      <p:cBhvr>
                                        <p:cTn dur="1" fill="hold" id="15">
                                          <p:stCondLst>
                                            <p:cond delay="0"/>
                                          </p:stCondLst>
                                        </p:cTn>
                                        <p:tgtEl>
                                          <p:spTgt spid="48"/>
                                        </p:tgtEl>
                                        <p:attrNameLst>
                                          <p:attrName>style.visibility</p:attrName>
                                        </p:attrNameLst>
                                      </p:cBhvr>
                                      <p:to>
                                        <p:strVal val="visible"/>
                                      </p:to>
                                    </p:set>
                                    <p:anim calcmode="lin" valueType="num">
                                      <p:cBhvr additive="base">
                                        <p:cTn dur="500" fill="hold" id="16"/>
                                        <p:tgtEl>
                                          <p:spTgt spid="48"/>
                                        </p:tgtEl>
                                        <p:attrNameLst>
                                          <p:attrName>ppt_x</p:attrName>
                                        </p:attrNameLst>
                                      </p:cBhvr>
                                      <p:tavLst>
                                        <p:tav tm="0">
                                          <p:val>
                                            <p:strVal val="#ppt_x"/>
                                          </p:val>
                                        </p:tav>
                                        <p:tav tm="100000">
                                          <p:val>
                                            <p:strVal val="#ppt_x"/>
                                          </p:val>
                                        </p:tav>
                                      </p:tavLst>
                                    </p:anim>
                                    <p:anim calcmode="lin" valueType="num">
                                      <p:cBhvr additive="base">
                                        <p:cTn dur="500" fill="hold" id="17"/>
                                        <p:tgtEl>
                                          <p:spTgt spid="48"/>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44"/>
                                        </p:tgtEl>
                                        <p:attrNameLst>
                                          <p:attrName>style.visibility</p:attrName>
                                        </p:attrNameLst>
                                      </p:cBhvr>
                                      <p:to>
                                        <p:strVal val="visible"/>
                                      </p:to>
                                    </p:set>
                                    <p:animEffect filter="wipe(left)" transition="in">
                                      <p:cBhvr>
                                        <p:cTn dur="500" id="21"/>
                                        <p:tgtEl>
                                          <p:spTgt spid="44"/>
                                        </p:tgtEl>
                                      </p:cBhvr>
                                    </p:animEffect>
                                  </p:childTnLst>
                                </p:cTn>
                              </p:par>
                            </p:childTnLst>
                          </p:cTn>
                        </p:par>
                        <p:par>
                          <p:cTn fill="hold" id="22" nodeType="afterGroup">
                            <p:stCondLst>
                              <p:cond delay="2500"/>
                            </p:stCondLst>
                            <p:childTnLst>
                              <p:par>
                                <p:cTn fill="hold" id="23" nodeType="afterEffect" presetClass="entr" presetID="2" presetSubtype="1">
                                  <p:stCondLst>
                                    <p:cond delay="0"/>
                                  </p:stCondLst>
                                  <p:childTnLst>
                                    <p:set>
                                      <p:cBhvr>
                                        <p:cTn dur="1" fill="hold" id="24">
                                          <p:stCondLst>
                                            <p:cond delay="0"/>
                                          </p:stCondLst>
                                        </p:cTn>
                                        <p:tgtEl>
                                          <p:spTgt spid="52"/>
                                        </p:tgtEl>
                                        <p:attrNameLst>
                                          <p:attrName>style.visibility</p:attrName>
                                        </p:attrNameLst>
                                      </p:cBhvr>
                                      <p:to>
                                        <p:strVal val="visible"/>
                                      </p:to>
                                    </p:set>
                                    <p:anim calcmode="lin" valueType="num">
                                      <p:cBhvr additive="base">
                                        <p:cTn dur="500" fill="hold" id="25"/>
                                        <p:tgtEl>
                                          <p:spTgt spid="52"/>
                                        </p:tgtEl>
                                        <p:attrNameLst>
                                          <p:attrName>ppt_x</p:attrName>
                                        </p:attrNameLst>
                                      </p:cBhvr>
                                      <p:tavLst>
                                        <p:tav tm="0">
                                          <p:val>
                                            <p:strVal val="#ppt_x"/>
                                          </p:val>
                                        </p:tav>
                                        <p:tav tm="100000">
                                          <p:val>
                                            <p:strVal val="#ppt_x"/>
                                          </p:val>
                                        </p:tav>
                                      </p:tavLst>
                                    </p:anim>
                                    <p:anim calcmode="lin" valueType="num">
                                      <p:cBhvr additive="base">
                                        <p:cTn dur="500" fill="hold" id="26"/>
                                        <p:tgtEl>
                                          <p:spTgt spid="52"/>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2" presetSubtype="8">
                                  <p:stCondLst>
                                    <p:cond delay="0"/>
                                  </p:stCondLst>
                                  <p:childTnLst>
                                    <p:set>
                                      <p:cBhvr>
                                        <p:cTn dur="1" fill="hold" id="29">
                                          <p:stCondLst>
                                            <p:cond delay="0"/>
                                          </p:stCondLst>
                                        </p:cTn>
                                        <p:tgtEl>
                                          <p:spTgt spid="46"/>
                                        </p:tgtEl>
                                        <p:attrNameLst>
                                          <p:attrName>style.visibility</p:attrName>
                                        </p:attrNameLst>
                                      </p:cBhvr>
                                      <p:to>
                                        <p:strVal val="visible"/>
                                      </p:to>
                                    </p:set>
                                    <p:animEffect filter="wipe(left)" transition="in">
                                      <p:cBhvr>
                                        <p:cTn dur="500" id="30"/>
                                        <p:tgtEl>
                                          <p:spTgt spid="46"/>
                                        </p:tgtEl>
                                      </p:cBhvr>
                                    </p:animEffect>
                                  </p:childTnLst>
                                </p:cTn>
                              </p:par>
                            </p:childTnLst>
                          </p:cTn>
                        </p:par>
                        <p:par>
                          <p:cTn fill="hold" id="31" nodeType="afterGroup">
                            <p:stCondLst>
                              <p:cond delay="3500"/>
                            </p:stCondLst>
                            <p:childTnLst>
                              <p:par>
                                <p:cTn fill="hold" id="32" nodeType="afterEffect" presetClass="entr" presetID="2" presetSubtype="1">
                                  <p:stCondLst>
                                    <p:cond delay="0"/>
                                  </p:stCondLst>
                                  <p:childTnLst>
                                    <p:set>
                                      <p:cBhvr>
                                        <p:cTn dur="1" fill="hold" id="33">
                                          <p:stCondLst>
                                            <p:cond delay="0"/>
                                          </p:stCondLst>
                                        </p:cTn>
                                        <p:tgtEl>
                                          <p:spTgt spid="55"/>
                                        </p:tgtEl>
                                        <p:attrNameLst>
                                          <p:attrName>style.visibility</p:attrName>
                                        </p:attrNameLst>
                                      </p:cBhvr>
                                      <p:to>
                                        <p:strVal val="visible"/>
                                      </p:to>
                                    </p:set>
                                    <p:anim calcmode="lin" valueType="num">
                                      <p:cBhvr additive="base">
                                        <p:cTn dur="500" fill="hold" id="34"/>
                                        <p:tgtEl>
                                          <p:spTgt spid="55"/>
                                        </p:tgtEl>
                                        <p:attrNameLst>
                                          <p:attrName>ppt_x</p:attrName>
                                        </p:attrNameLst>
                                      </p:cBhvr>
                                      <p:tavLst>
                                        <p:tav tm="0">
                                          <p:val>
                                            <p:strVal val="#ppt_x"/>
                                          </p:val>
                                        </p:tav>
                                        <p:tav tm="100000">
                                          <p:val>
                                            <p:strVal val="#ppt_x"/>
                                          </p:val>
                                        </p:tav>
                                      </p:tavLst>
                                    </p:anim>
                                    <p:anim calcmode="lin" valueType="num">
                                      <p:cBhvr additive="base">
                                        <p:cTn dur="500" fill="hold" id="35"/>
                                        <p:tgtEl>
                                          <p:spTgt spid="55"/>
                                        </p:tgtEl>
                                        <p:attrNameLst>
                                          <p:attrName>ppt_y</p:attrName>
                                        </p:attrNameLst>
                                      </p:cBhvr>
                                      <p:tavLst>
                                        <p:tav tm="0">
                                          <p:val>
                                            <p:strVal val="0-#ppt_h/2"/>
                                          </p:val>
                                        </p:tav>
                                        <p:tav tm="100000">
                                          <p:val>
                                            <p:strVal val="#ppt_y"/>
                                          </p:val>
                                        </p:tav>
                                      </p:tavLst>
                                    </p:anim>
                                  </p:childTnLst>
                                </p:cTn>
                              </p:par>
                            </p:childTnLst>
                          </p:cTn>
                        </p:par>
                        <p:par>
                          <p:cTn fill="hold" id="36" nodeType="afterGroup">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47"/>
                                        </p:tgtEl>
                                        <p:attrNameLst>
                                          <p:attrName>style.visibility</p:attrName>
                                        </p:attrNameLst>
                                      </p:cBhvr>
                                      <p:to>
                                        <p:strVal val="visible"/>
                                      </p:to>
                                    </p:set>
                                    <p:animEffect filter="wipe(left)" transition="in">
                                      <p:cBhvr>
                                        <p:cTn dur="500" id="39"/>
                                        <p:tgtEl>
                                          <p:spTgt spid="47"/>
                                        </p:tgtEl>
                                      </p:cBhvr>
                                    </p:animEffect>
                                  </p:childTnLst>
                                </p:cTn>
                              </p:par>
                            </p:childTnLst>
                          </p:cTn>
                        </p:par>
                        <p:par>
                          <p:cTn fill="hold" id="40" nodeType="afterGroup">
                            <p:stCondLst>
                              <p:cond delay="4500"/>
                            </p:stCondLst>
                            <p:childTnLst>
                              <p:par>
                                <p:cTn fill="hold" id="41" nodeType="afterEffect" presetClass="entr" presetID="2" presetSubtype="1">
                                  <p:stCondLst>
                                    <p:cond delay="0"/>
                                  </p:stCondLst>
                                  <p:childTnLst>
                                    <p:set>
                                      <p:cBhvr>
                                        <p:cTn dur="1" fill="hold" id="42">
                                          <p:stCondLst>
                                            <p:cond delay="0"/>
                                          </p:stCondLst>
                                        </p:cTn>
                                        <p:tgtEl>
                                          <p:spTgt spid="63"/>
                                        </p:tgtEl>
                                        <p:attrNameLst>
                                          <p:attrName>style.visibility</p:attrName>
                                        </p:attrNameLst>
                                      </p:cBhvr>
                                      <p:to>
                                        <p:strVal val="visible"/>
                                      </p:to>
                                    </p:set>
                                    <p:anim calcmode="lin" valueType="num">
                                      <p:cBhvr additive="base">
                                        <p:cTn dur="500" fill="hold" id="43"/>
                                        <p:tgtEl>
                                          <p:spTgt spid="63"/>
                                        </p:tgtEl>
                                        <p:attrNameLst>
                                          <p:attrName>ppt_x</p:attrName>
                                        </p:attrNameLst>
                                      </p:cBhvr>
                                      <p:tavLst>
                                        <p:tav tm="0">
                                          <p:val>
                                            <p:strVal val="#ppt_x"/>
                                          </p:val>
                                        </p:tav>
                                        <p:tav tm="100000">
                                          <p:val>
                                            <p:strVal val="#ppt_x"/>
                                          </p:val>
                                        </p:tav>
                                      </p:tavLst>
                                    </p:anim>
                                    <p:anim calcmode="lin" valueType="num">
                                      <p:cBhvr additive="base">
                                        <p:cTn dur="500" fill="hold" id="44"/>
                                        <p:tgtEl>
                                          <p:spTgt spid="63"/>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5000"/>
                            </p:stCondLst>
                            <p:childTnLst>
                              <p:par>
                                <p:cTn fill="hold" grpId="0" id="46" nodeType="afterEffect" presetClass="entr" presetID="22" presetSubtype="8">
                                  <p:stCondLst>
                                    <p:cond delay="0"/>
                                  </p:stCondLst>
                                  <p:childTnLst>
                                    <p:set>
                                      <p:cBhvr>
                                        <p:cTn dur="1" fill="hold" id="47">
                                          <p:stCondLst>
                                            <p:cond delay="0"/>
                                          </p:stCondLst>
                                        </p:cTn>
                                        <p:tgtEl>
                                          <p:spTgt spid="45"/>
                                        </p:tgtEl>
                                        <p:attrNameLst>
                                          <p:attrName>style.visibility</p:attrName>
                                        </p:attrNameLst>
                                      </p:cBhvr>
                                      <p:to>
                                        <p:strVal val="visible"/>
                                      </p:to>
                                    </p:set>
                                    <p:animEffect filter="wipe(left)" transition="in">
                                      <p:cBhvr>
                                        <p:cTn dur="500" id="48"/>
                                        <p:tgtEl>
                                          <p:spTgt spid="45"/>
                                        </p:tgtEl>
                                      </p:cBhvr>
                                    </p:animEffect>
                                  </p:childTnLst>
                                </p:cTn>
                              </p:par>
                            </p:childTnLst>
                          </p:cTn>
                        </p:par>
                        <p:par>
                          <p:cTn fill="hold" id="49" nodeType="afterGroup">
                            <p:stCondLst>
                              <p:cond delay="5500"/>
                            </p:stCondLst>
                            <p:childTnLst>
                              <p:par>
                                <p:cTn fill="hold" id="50" nodeType="afterEffect" presetClass="entr" presetID="2" presetSubtype="1">
                                  <p:stCondLst>
                                    <p:cond delay="0"/>
                                  </p:stCondLst>
                                  <p:childTnLst>
                                    <p:set>
                                      <p:cBhvr>
                                        <p:cTn dur="1" fill="hold" id="51">
                                          <p:stCondLst>
                                            <p:cond delay="0"/>
                                          </p:stCondLst>
                                        </p:cTn>
                                        <p:tgtEl>
                                          <p:spTgt spid="73"/>
                                        </p:tgtEl>
                                        <p:attrNameLst>
                                          <p:attrName>style.visibility</p:attrName>
                                        </p:attrNameLst>
                                      </p:cBhvr>
                                      <p:to>
                                        <p:strVal val="visible"/>
                                      </p:to>
                                    </p:set>
                                    <p:anim calcmode="lin" valueType="num">
                                      <p:cBhvr additive="base">
                                        <p:cTn dur="500" fill="hold" id="52"/>
                                        <p:tgtEl>
                                          <p:spTgt spid="73"/>
                                        </p:tgtEl>
                                        <p:attrNameLst>
                                          <p:attrName>ppt_x</p:attrName>
                                        </p:attrNameLst>
                                      </p:cBhvr>
                                      <p:tavLst>
                                        <p:tav tm="0">
                                          <p:val>
                                            <p:strVal val="#ppt_x"/>
                                          </p:val>
                                        </p:tav>
                                        <p:tav tm="100000">
                                          <p:val>
                                            <p:strVal val="#ppt_x"/>
                                          </p:val>
                                        </p:tav>
                                      </p:tavLst>
                                    </p:anim>
                                    <p:anim calcmode="lin" valueType="num">
                                      <p:cBhvr additive="base">
                                        <p:cTn dur="500" fill="hold" id="53"/>
                                        <p:tgtEl>
                                          <p:spTgt spid="73"/>
                                        </p:tgtEl>
                                        <p:attrNameLst>
                                          <p:attrName>ppt_y</p:attrName>
                                        </p:attrNameLst>
                                      </p:cBhvr>
                                      <p:tavLst>
                                        <p:tav tm="0">
                                          <p:val>
                                            <p:strVal val="0-#ppt_h/2"/>
                                          </p:val>
                                        </p:tav>
                                        <p:tav tm="100000">
                                          <p:val>
                                            <p:strVal val="#ppt_y"/>
                                          </p:val>
                                        </p:tav>
                                      </p:tavLst>
                                    </p:anim>
                                  </p:childTnLst>
                                </p:cTn>
                              </p:par>
                            </p:childTnLst>
                          </p:cTn>
                        </p:par>
                        <p:par>
                          <p:cTn fill="hold" id="54" nodeType="afterGroup">
                            <p:stCondLst>
                              <p:cond delay="6000"/>
                            </p:stCondLst>
                            <p:childTnLst>
                              <p:par>
                                <p:cTn fill="hold" grpId="0" id="55" nodeType="afterEffect" presetClass="entr" presetID="22" presetSubtype="8">
                                  <p:stCondLst>
                                    <p:cond delay="0"/>
                                  </p:stCondLst>
                                  <p:childTnLst>
                                    <p:set>
                                      <p:cBhvr>
                                        <p:cTn dur="1" fill="hold" id="56">
                                          <p:stCondLst>
                                            <p:cond delay="0"/>
                                          </p:stCondLst>
                                        </p:cTn>
                                        <p:tgtEl>
                                          <p:spTgt spid="51"/>
                                        </p:tgtEl>
                                        <p:attrNameLst>
                                          <p:attrName>style.visibility</p:attrName>
                                        </p:attrNameLst>
                                      </p:cBhvr>
                                      <p:to>
                                        <p:strVal val="visible"/>
                                      </p:to>
                                    </p:set>
                                    <p:animEffect filter="wipe(left)" transition="in">
                                      <p:cBhvr>
                                        <p:cTn dur="500" id="57"/>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4"/>
      <p:bldP grpId="0" spid="45"/>
      <p:bldP grpId="0" spid="46"/>
      <p:bldP grpId="0" spid="47"/>
      <p:bldP grpId="0" spid="5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45404" y="3603315"/>
            <a:ext cx="5407913" cy="182420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solidFill>
              <a:latin charset="-122" panose="02010609060101010101" typeface="黑体"/>
              <a:ea charset="-122" panose="02010609060101010101" typeface="黑体"/>
            </a:endParaRPr>
          </a:p>
        </p:txBody>
      </p:sp>
      <p:sp>
        <p:nvSpPr>
          <p:cNvPr id="3" name="矩形 2"/>
          <p:cNvSpPr/>
          <p:nvPr/>
        </p:nvSpPr>
        <p:spPr>
          <a:xfrm>
            <a:off x="6170240" y="3603315"/>
            <a:ext cx="5407913" cy="182420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solidFill>
              <a:latin charset="-122" panose="02010609060101010101" typeface="黑体"/>
              <a:ea charset="-122" panose="02010609060101010101" typeface="黑体"/>
            </a:endParaRPr>
          </a:p>
        </p:txBody>
      </p:sp>
      <p:sp>
        <p:nvSpPr>
          <p:cNvPr id="4" name="矩形 3"/>
          <p:cNvSpPr/>
          <p:nvPr/>
        </p:nvSpPr>
        <p:spPr>
          <a:xfrm>
            <a:off x="632938" y="1695492"/>
            <a:ext cx="5407913" cy="182420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lumMod val="75000"/>
                </a:schemeClr>
              </a:solidFill>
            </a:endParaRPr>
          </a:p>
        </p:txBody>
      </p:sp>
      <p:sp>
        <p:nvSpPr>
          <p:cNvPr id="5" name="矩形 4"/>
          <p:cNvSpPr/>
          <p:nvPr/>
        </p:nvSpPr>
        <p:spPr>
          <a:xfrm>
            <a:off x="6157774" y="1695492"/>
            <a:ext cx="5407913" cy="182420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lumMod val="75000"/>
                </a:schemeClr>
              </a:solidFill>
            </a:endParaRPr>
          </a:p>
        </p:txBody>
      </p:sp>
      <p:grpSp>
        <p:nvGrpSpPr>
          <p:cNvPr id="6" name="组合 5"/>
          <p:cNvGrpSpPr/>
          <p:nvPr/>
        </p:nvGrpSpPr>
        <p:grpSpPr>
          <a:xfrm>
            <a:off x="632938" y="3039641"/>
            <a:ext cx="5407913" cy="480053"/>
            <a:chOff x="467544" y="2139702"/>
            <a:chExt cx="4055935" cy="360040"/>
          </a:xfrm>
        </p:grpSpPr>
        <p:grpSp>
          <p:nvGrpSpPr>
            <p:cNvPr id="7" name="组合 6"/>
            <p:cNvGrpSpPr/>
            <p:nvPr/>
          </p:nvGrpSpPr>
          <p:grpSpPr>
            <a:xfrm>
              <a:off x="467544" y="2139702"/>
              <a:ext cx="4055935" cy="360040"/>
              <a:chOff x="467544" y="2067694"/>
              <a:chExt cx="4055935" cy="360040"/>
            </a:xfrm>
          </p:grpSpPr>
          <p:sp>
            <p:nvSpPr>
              <p:cNvPr id="9" name="矩形 8"/>
              <p:cNvSpPr/>
              <p:nvPr/>
            </p:nvSpPr>
            <p:spPr>
              <a:xfrm>
                <a:off x="476894" y="2067694"/>
                <a:ext cx="4046585" cy="360040"/>
              </a:xfrm>
              <a:prstGeom prst="rect">
                <a:avLst/>
              </a:prstGeom>
              <a:solidFill>
                <a:srgbClr val="07665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solidFill>
                  <a:latin charset="-122" panose="02010609060101010101" typeface="黑体"/>
                  <a:ea charset="-122" panose="02010609060101010101" typeface="黑体"/>
                </a:endParaRPr>
              </a:p>
            </p:txBody>
          </p:sp>
          <p:sp>
            <p:nvSpPr>
              <p:cNvPr id="10" name="矩形 39"/>
              <p:cNvSpPr/>
              <p:nvPr/>
            </p:nvSpPr>
            <p:spPr>
              <a:xfrm>
                <a:off x="467544" y="2119957"/>
                <a:ext cx="2037317" cy="221171"/>
              </a:xfrm>
              <a:prstGeom prst="rect">
                <a:avLst/>
              </a:prstGeom>
            </p:spPr>
            <p:txBody>
              <a:bodyPr wrap="square">
                <a:spAutoFit/>
              </a:bodyPr>
              <a:lstStyle/>
              <a:p>
                <a:r>
                  <a:rPr altLang="zh-CN" lang="en-US" smtClean="0" sz="1335">
                    <a:solidFill>
                      <a:schemeClr val="bg1"/>
                    </a:solidFill>
                    <a:latin charset="-122" panose="02010609060101010101" typeface="黑体"/>
                    <a:ea charset="-122" panose="02010609060101010101" typeface="黑体"/>
                  </a:rPr>
                  <a:t>单击此处添加标题</a:t>
                </a:r>
              </a:p>
            </p:txBody>
          </p:sp>
        </p:grpSp>
        <p:sp>
          <p:nvSpPr>
            <p:cNvPr id="8" name="KSO_Shape"/>
            <p:cNvSpPr/>
            <p:nvPr/>
          </p:nvSpPr>
          <p:spPr>
            <a:xfrm>
              <a:off x="4211960" y="2244276"/>
              <a:ext cx="192617" cy="193910"/>
            </a:xfrm>
            <a:custGeom>
              <a:rect b="b" l="l" r="r" t="t"/>
              <a:pathLst>
                <a:path h="864096" w="858479">
                  <a:moveTo>
                    <a:pt x="0" y="487767"/>
                  </a:moveTo>
                  <a:lnTo>
                    <a:pt x="548857" y="487767"/>
                  </a:lnTo>
                  <a:lnTo>
                    <a:pt x="224697" y="811927"/>
                  </a:lnTo>
                  <a:cubicBezTo>
                    <a:pt x="102943" y="749414"/>
                    <a:pt x="16272" y="629443"/>
                    <a:pt x="0" y="487767"/>
                  </a:cubicBezTo>
                  <a:close/>
                  <a:moveTo>
                    <a:pt x="224697" y="52169"/>
                  </a:moveTo>
                  <a:lnTo>
                    <a:pt x="548858" y="376329"/>
                  </a:lnTo>
                  <a:lnTo>
                    <a:pt x="0" y="376329"/>
                  </a:lnTo>
                  <a:cubicBezTo>
                    <a:pt x="16273" y="234653"/>
                    <a:pt x="102944" y="114682"/>
                    <a:pt x="224697" y="52169"/>
                  </a:cubicBezTo>
                  <a:close/>
                  <a:moveTo>
                    <a:pt x="426431" y="0"/>
                  </a:moveTo>
                  <a:cubicBezTo>
                    <a:pt x="665045" y="0"/>
                    <a:pt x="858479" y="193434"/>
                    <a:pt x="858479" y="432048"/>
                  </a:cubicBezTo>
                  <a:cubicBezTo>
                    <a:pt x="858479" y="670662"/>
                    <a:pt x="665045" y="864096"/>
                    <a:pt x="426431" y="864096"/>
                  </a:cubicBezTo>
                  <a:cubicBezTo>
                    <a:pt x="396484" y="864096"/>
                    <a:pt x="367249" y="861049"/>
                    <a:pt x="339025" y="855215"/>
                  </a:cubicBezTo>
                  <a:lnTo>
                    <a:pt x="706473" y="487767"/>
                  </a:lnTo>
                  <a:lnTo>
                    <a:pt x="762192" y="432048"/>
                  </a:lnTo>
                  <a:lnTo>
                    <a:pt x="706473" y="376329"/>
                  </a:lnTo>
                  <a:lnTo>
                    <a:pt x="339026" y="8881"/>
                  </a:lnTo>
                  <a:cubicBezTo>
                    <a:pt x="367249" y="3047"/>
                    <a:pt x="396484" y="0"/>
                    <a:pt x="426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sz="2400">
                <a:solidFill>
                  <a:schemeClr val="bg1"/>
                </a:solidFill>
                <a:latin charset="-122" panose="02010609060101010101" typeface="黑体"/>
                <a:ea charset="-122" panose="02010609060101010101" typeface="黑体"/>
              </a:endParaRPr>
            </a:p>
          </p:txBody>
        </p:sp>
      </p:grpSp>
      <p:grpSp>
        <p:nvGrpSpPr>
          <p:cNvPr id="11" name="组合 10"/>
          <p:cNvGrpSpPr/>
          <p:nvPr/>
        </p:nvGrpSpPr>
        <p:grpSpPr>
          <a:xfrm>
            <a:off x="621650" y="4936175"/>
            <a:ext cx="5407913" cy="480053"/>
            <a:chOff x="459078" y="3562102"/>
            <a:chExt cx="4055935" cy="360040"/>
          </a:xfrm>
        </p:grpSpPr>
        <p:grpSp>
          <p:nvGrpSpPr>
            <p:cNvPr id="12" name="组合 11"/>
            <p:cNvGrpSpPr/>
            <p:nvPr/>
          </p:nvGrpSpPr>
          <p:grpSpPr>
            <a:xfrm>
              <a:off x="459078" y="3562102"/>
              <a:ext cx="4055935" cy="360040"/>
              <a:chOff x="459078" y="3490094"/>
              <a:chExt cx="4055935" cy="360040"/>
            </a:xfrm>
          </p:grpSpPr>
          <p:sp>
            <p:nvSpPr>
              <p:cNvPr id="14" name="矩形 13"/>
              <p:cNvSpPr/>
              <p:nvPr/>
            </p:nvSpPr>
            <p:spPr>
              <a:xfrm>
                <a:off x="468428" y="3490094"/>
                <a:ext cx="4046585" cy="360040"/>
              </a:xfrm>
              <a:prstGeom prst="rect">
                <a:avLst/>
              </a:prstGeom>
              <a:solidFill>
                <a:srgbClr val="07665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solidFill>
                  <a:latin charset="-122" panose="02010609060101010101" typeface="黑体"/>
                  <a:ea charset="-122" panose="02010609060101010101" typeface="黑体"/>
                </a:endParaRPr>
              </a:p>
            </p:txBody>
          </p:sp>
          <p:sp>
            <p:nvSpPr>
              <p:cNvPr id="15" name="矩形 39"/>
              <p:cNvSpPr/>
              <p:nvPr/>
            </p:nvSpPr>
            <p:spPr>
              <a:xfrm>
                <a:off x="459078" y="3542357"/>
                <a:ext cx="2037317" cy="221171"/>
              </a:xfrm>
              <a:prstGeom prst="rect">
                <a:avLst/>
              </a:prstGeom>
            </p:spPr>
            <p:txBody>
              <a:bodyPr wrap="square">
                <a:spAutoFit/>
              </a:bodyPr>
              <a:lstStyle/>
              <a:p>
                <a:r>
                  <a:rPr altLang="zh-CN" lang="en-US" smtClean="0" sz="1335">
                    <a:solidFill>
                      <a:schemeClr val="bg1"/>
                    </a:solidFill>
                    <a:latin charset="-122" panose="02010609060101010101" typeface="黑体"/>
                    <a:ea charset="-122" panose="02010609060101010101" typeface="黑体"/>
                  </a:rPr>
                  <a:t>单击此处添加标题</a:t>
                </a:r>
              </a:p>
            </p:txBody>
          </p:sp>
        </p:grpSp>
        <p:sp>
          <p:nvSpPr>
            <p:cNvPr id="13" name="KSO_Shape"/>
            <p:cNvSpPr/>
            <p:nvPr/>
          </p:nvSpPr>
          <p:spPr>
            <a:xfrm>
              <a:off x="4211960" y="3666676"/>
              <a:ext cx="192617" cy="193910"/>
            </a:xfrm>
            <a:custGeom>
              <a:rect b="b" l="l" r="r" t="t"/>
              <a:pathLst>
                <a:path h="864096" w="858479">
                  <a:moveTo>
                    <a:pt x="0" y="487767"/>
                  </a:moveTo>
                  <a:lnTo>
                    <a:pt x="548857" y="487767"/>
                  </a:lnTo>
                  <a:lnTo>
                    <a:pt x="224697" y="811927"/>
                  </a:lnTo>
                  <a:cubicBezTo>
                    <a:pt x="102943" y="749414"/>
                    <a:pt x="16272" y="629443"/>
                    <a:pt x="0" y="487767"/>
                  </a:cubicBezTo>
                  <a:close/>
                  <a:moveTo>
                    <a:pt x="224697" y="52169"/>
                  </a:moveTo>
                  <a:lnTo>
                    <a:pt x="548858" y="376329"/>
                  </a:lnTo>
                  <a:lnTo>
                    <a:pt x="0" y="376329"/>
                  </a:lnTo>
                  <a:cubicBezTo>
                    <a:pt x="16273" y="234653"/>
                    <a:pt x="102944" y="114682"/>
                    <a:pt x="224697" y="52169"/>
                  </a:cubicBezTo>
                  <a:close/>
                  <a:moveTo>
                    <a:pt x="426431" y="0"/>
                  </a:moveTo>
                  <a:cubicBezTo>
                    <a:pt x="665045" y="0"/>
                    <a:pt x="858479" y="193434"/>
                    <a:pt x="858479" y="432048"/>
                  </a:cubicBezTo>
                  <a:cubicBezTo>
                    <a:pt x="858479" y="670662"/>
                    <a:pt x="665045" y="864096"/>
                    <a:pt x="426431" y="864096"/>
                  </a:cubicBezTo>
                  <a:cubicBezTo>
                    <a:pt x="396484" y="864096"/>
                    <a:pt x="367249" y="861049"/>
                    <a:pt x="339025" y="855215"/>
                  </a:cubicBezTo>
                  <a:lnTo>
                    <a:pt x="706473" y="487767"/>
                  </a:lnTo>
                  <a:lnTo>
                    <a:pt x="762192" y="432048"/>
                  </a:lnTo>
                  <a:lnTo>
                    <a:pt x="706473" y="376329"/>
                  </a:lnTo>
                  <a:lnTo>
                    <a:pt x="339026" y="8881"/>
                  </a:lnTo>
                  <a:cubicBezTo>
                    <a:pt x="367249" y="3047"/>
                    <a:pt x="396484" y="0"/>
                    <a:pt x="426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sz="2400">
                <a:solidFill>
                  <a:schemeClr val="bg1"/>
                </a:solidFill>
                <a:latin charset="-122" panose="02010609060101010101" typeface="黑体"/>
                <a:ea charset="-122" panose="02010609060101010101" typeface="黑体"/>
              </a:endParaRPr>
            </a:p>
          </p:txBody>
        </p:sp>
      </p:grpSp>
      <p:grpSp>
        <p:nvGrpSpPr>
          <p:cNvPr id="16" name="组合 15"/>
          <p:cNvGrpSpPr/>
          <p:nvPr/>
        </p:nvGrpSpPr>
        <p:grpSpPr>
          <a:xfrm>
            <a:off x="6164494" y="3039641"/>
            <a:ext cx="5407913" cy="480053"/>
            <a:chOff x="4616211" y="2139702"/>
            <a:chExt cx="4055935" cy="360040"/>
          </a:xfrm>
        </p:grpSpPr>
        <p:sp>
          <p:nvSpPr>
            <p:cNvPr id="17" name="矩形 16"/>
            <p:cNvSpPr/>
            <p:nvPr/>
          </p:nvSpPr>
          <p:spPr>
            <a:xfrm>
              <a:off x="4625561" y="2139702"/>
              <a:ext cx="4046585" cy="360040"/>
            </a:xfrm>
            <a:prstGeom prst="rect">
              <a:avLst/>
            </a:prstGeom>
            <a:solidFill>
              <a:srgbClr val="07665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solidFill>
                <a:latin charset="-122" panose="02010609060101010101" typeface="黑体"/>
                <a:ea charset="-122" panose="02010609060101010101" typeface="黑体"/>
              </a:endParaRPr>
            </a:p>
          </p:txBody>
        </p:sp>
        <p:sp>
          <p:nvSpPr>
            <p:cNvPr id="18" name="矩形 39"/>
            <p:cNvSpPr/>
            <p:nvPr/>
          </p:nvSpPr>
          <p:spPr>
            <a:xfrm>
              <a:off x="4616211" y="2191965"/>
              <a:ext cx="2037317" cy="221171"/>
            </a:xfrm>
            <a:prstGeom prst="rect">
              <a:avLst/>
            </a:prstGeom>
          </p:spPr>
          <p:txBody>
            <a:bodyPr wrap="square">
              <a:spAutoFit/>
            </a:bodyPr>
            <a:lstStyle/>
            <a:p>
              <a:r>
                <a:rPr altLang="zh-CN" lang="en-US" smtClean="0" sz="1335">
                  <a:solidFill>
                    <a:schemeClr val="bg1"/>
                  </a:solidFill>
                  <a:latin charset="-122" panose="02010609060101010101" typeface="黑体"/>
                  <a:ea charset="-122" panose="02010609060101010101" typeface="黑体"/>
                </a:rPr>
                <a:t>单击此处添加标题</a:t>
              </a:r>
            </a:p>
          </p:txBody>
        </p:sp>
        <p:sp>
          <p:nvSpPr>
            <p:cNvPr id="19" name="KSO_Shape"/>
            <p:cNvSpPr/>
            <p:nvPr/>
          </p:nvSpPr>
          <p:spPr>
            <a:xfrm>
              <a:off x="8267494" y="2227343"/>
              <a:ext cx="192617" cy="193910"/>
            </a:xfrm>
            <a:custGeom>
              <a:rect b="b" l="l" r="r" t="t"/>
              <a:pathLst>
                <a:path h="864096" w="858479">
                  <a:moveTo>
                    <a:pt x="0" y="487767"/>
                  </a:moveTo>
                  <a:lnTo>
                    <a:pt x="548857" y="487767"/>
                  </a:lnTo>
                  <a:lnTo>
                    <a:pt x="224697" y="811927"/>
                  </a:lnTo>
                  <a:cubicBezTo>
                    <a:pt x="102943" y="749414"/>
                    <a:pt x="16272" y="629443"/>
                    <a:pt x="0" y="487767"/>
                  </a:cubicBezTo>
                  <a:close/>
                  <a:moveTo>
                    <a:pt x="224697" y="52169"/>
                  </a:moveTo>
                  <a:lnTo>
                    <a:pt x="548858" y="376329"/>
                  </a:lnTo>
                  <a:lnTo>
                    <a:pt x="0" y="376329"/>
                  </a:lnTo>
                  <a:cubicBezTo>
                    <a:pt x="16273" y="234653"/>
                    <a:pt x="102944" y="114682"/>
                    <a:pt x="224697" y="52169"/>
                  </a:cubicBezTo>
                  <a:close/>
                  <a:moveTo>
                    <a:pt x="426431" y="0"/>
                  </a:moveTo>
                  <a:cubicBezTo>
                    <a:pt x="665045" y="0"/>
                    <a:pt x="858479" y="193434"/>
                    <a:pt x="858479" y="432048"/>
                  </a:cubicBezTo>
                  <a:cubicBezTo>
                    <a:pt x="858479" y="670662"/>
                    <a:pt x="665045" y="864096"/>
                    <a:pt x="426431" y="864096"/>
                  </a:cubicBezTo>
                  <a:cubicBezTo>
                    <a:pt x="396484" y="864096"/>
                    <a:pt x="367249" y="861049"/>
                    <a:pt x="339025" y="855215"/>
                  </a:cubicBezTo>
                  <a:lnTo>
                    <a:pt x="706473" y="487767"/>
                  </a:lnTo>
                  <a:lnTo>
                    <a:pt x="762192" y="432048"/>
                  </a:lnTo>
                  <a:lnTo>
                    <a:pt x="706473" y="376329"/>
                  </a:lnTo>
                  <a:lnTo>
                    <a:pt x="339026" y="8881"/>
                  </a:lnTo>
                  <a:cubicBezTo>
                    <a:pt x="367249" y="3047"/>
                    <a:pt x="396484" y="0"/>
                    <a:pt x="426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sz="2400">
                <a:solidFill>
                  <a:schemeClr val="bg1"/>
                </a:solidFill>
                <a:latin charset="-122" panose="02010609060101010101" typeface="黑体"/>
                <a:ea charset="-122" panose="02010609060101010101" typeface="黑体"/>
              </a:endParaRPr>
            </a:p>
          </p:txBody>
        </p:sp>
      </p:grpSp>
      <p:grpSp>
        <p:nvGrpSpPr>
          <p:cNvPr id="20" name="组合 19"/>
          <p:cNvGrpSpPr/>
          <p:nvPr/>
        </p:nvGrpSpPr>
        <p:grpSpPr>
          <a:xfrm>
            <a:off x="6175783" y="4947464"/>
            <a:ext cx="5407913" cy="480053"/>
            <a:chOff x="4624678" y="3570569"/>
            <a:chExt cx="4055935" cy="360040"/>
          </a:xfrm>
        </p:grpSpPr>
        <p:grpSp>
          <p:nvGrpSpPr>
            <p:cNvPr id="21" name="组合 20"/>
            <p:cNvGrpSpPr/>
            <p:nvPr/>
          </p:nvGrpSpPr>
          <p:grpSpPr>
            <a:xfrm>
              <a:off x="4624678" y="3570569"/>
              <a:ext cx="4055935" cy="360040"/>
              <a:chOff x="4624678" y="3498561"/>
              <a:chExt cx="4055935" cy="360040"/>
            </a:xfrm>
          </p:grpSpPr>
          <p:sp>
            <p:nvSpPr>
              <p:cNvPr id="23" name="矩形 22"/>
              <p:cNvSpPr/>
              <p:nvPr/>
            </p:nvSpPr>
            <p:spPr>
              <a:xfrm>
                <a:off x="4634028" y="3498561"/>
                <a:ext cx="4046585" cy="360040"/>
              </a:xfrm>
              <a:prstGeom prst="rect">
                <a:avLst/>
              </a:prstGeom>
              <a:solidFill>
                <a:srgbClr val="076655">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5">
                  <a:solidFill>
                    <a:schemeClr val="bg1"/>
                  </a:solidFill>
                  <a:latin charset="-122" panose="02010609060101010101" typeface="黑体"/>
                  <a:ea charset="-122" panose="02010609060101010101" typeface="黑体"/>
                </a:endParaRPr>
              </a:p>
            </p:txBody>
          </p:sp>
          <p:sp>
            <p:nvSpPr>
              <p:cNvPr id="24" name="矩形 39"/>
              <p:cNvSpPr/>
              <p:nvPr/>
            </p:nvSpPr>
            <p:spPr>
              <a:xfrm>
                <a:off x="4624678" y="3550825"/>
                <a:ext cx="2037317" cy="221171"/>
              </a:xfrm>
              <a:prstGeom prst="rect">
                <a:avLst/>
              </a:prstGeom>
            </p:spPr>
            <p:txBody>
              <a:bodyPr wrap="square">
                <a:spAutoFit/>
              </a:bodyPr>
              <a:lstStyle/>
              <a:p>
                <a:r>
                  <a:rPr altLang="zh-CN" lang="en-US" smtClean="0" sz="1335">
                    <a:solidFill>
                      <a:schemeClr val="bg1"/>
                    </a:solidFill>
                    <a:latin charset="-122" panose="02010609060101010101" typeface="黑体"/>
                    <a:ea charset="-122" panose="02010609060101010101" typeface="黑体"/>
                  </a:rPr>
                  <a:t>单击此处添加标题</a:t>
                </a:r>
              </a:p>
            </p:txBody>
          </p:sp>
        </p:grpSp>
        <p:sp>
          <p:nvSpPr>
            <p:cNvPr id="22" name="KSO_Shape"/>
            <p:cNvSpPr/>
            <p:nvPr/>
          </p:nvSpPr>
          <p:spPr>
            <a:xfrm>
              <a:off x="8267815" y="3658210"/>
              <a:ext cx="192617" cy="193910"/>
            </a:xfrm>
            <a:custGeom>
              <a:rect b="b" l="l" r="r" t="t"/>
              <a:pathLst>
                <a:path h="864096" w="858479">
                  <a:moveTo>
                    <a:pt x="0" y="487767"/>
                  </a:moveTo>
                  <a:lnTo>
                    <a:pt x="548857" y="487767"/>
                  </a:lnTo>
                  <a:lnTo>
                    <a:pt x="224697" y="811927"/>
                  </a:lnTo>
                  <a:cubicBezTo>
                    <a:pt x="102943" y="749414"/>
                    <a:pt x="16272" y="629443"/>
                    <a:pt x="0" y="487767"/>
                  </a:cubicBezTo>
                  <a:close/>
                  <a:moveTo>
                    <a:pt x="224697" y="52169"/>
                  </a:moveTo>
                  <a:lnTo>
                    <a:pt x="548858" y="376329"/>
                  </a:lnTo>
                  <a:lnTo>
                    <a:pt x="0" y="376329"/>
                  </a:lnTo>
                  <a:cubicBezTo>
                    <a:pt x="16273" y="234653"/>
                    <a:pt x="102944" y="114682"/>
                    <a:pt x="224697" y="52169"/>
                  </a:cubicBezTo>
                  <a:close/>
                  <a:moveTo>
                    <a:pt x="426431" y="0"/>
                  </a:moveTo>
                  <a:cubicBezTo>
                    <a:pt x="665045" y="0"/>
                    <a:pt x="858479" y="193434"/>
                    <a:pt x="858479" y="432048"/>
                  </a:cubicBezTo>
                  <a:cubicBezTo>
                    <a:pt x="858479" y="670662"/>
                    <a:pt x="665045" y="864096"/>
                    <a:pt x="426431" y="864096"/>
                  </a:cubicBezTo>
                  <a:cubicBezTo>
                    <a:pt x="396484" y="864096"/>
                    <a:pt x="367249" y="861049"/>
                    <a:pt x="339025" y="855215"/>
                  </a:cubicBezTo>
                  <a:lnTo>
                    <a:pt x="706473" y="487767"/>
                  </a:lnTo>
                  <a:lnTo>
                    <a:pt x="762192" y="432048"/>
                  </a:lnTo>
                  <a:lnTo>
                    <a:pt x="706473" y="376329"/>
                  </a:lnTo>
                  <a:lnTo>
                    <a:pt x="339026" y="8881"/>
                  </a:lnTo>
                  <a:cubicBezTo>
                    <a:pt x="367249" y="3047"/>
                    <a:pt x="396484" y="0"/>
                    <a:pt x="42643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sz="2400">
                <a:solidFill>
                  <a:schemeClr val="bg1"/>
                </a:solidFill>
                <a:latin charset="-122" panose="02010609060101010101" typeface="黑体"/>
                <a:ea charset="-122" panose="02010609060101010101" typeface="黑体"/>
              </a:endParaRPr>
            </a:p>
          </p:txBody>
        </p:sp>
      </p:grpSp>
      <p:sp>
        <p:nvSpPr>
          <p:cNvPr id="25" name="矩形 55"/>
          <p:cNvSpPr/>
          <p:nvPr/>
        </p:nvSpPr>
        <p:spPr>
          <a:xfrm>
            <a:off x="1065632" y="5624856"/>
            <a:ext cx="9993263" cy="457200"/>
          </a:xfrm>
          <a:prstGeom prst="rect">
            <a:avLst/>
          </a:prstGeom>
        </p:spPr>
        <p:txBody>
          <a:bodyPr wrap="square">
            <a:spAutoFit/>
          </a:bodyPr>
          <a:lstStyle/>
          <a:p>
            <a:pPr algn="ctr"/>
            <a:r>
              <a:rPr altLang="en-US" lang="zh-CN" smtClean="0" sz="1200">
                <a:solidFill>
                  <a:schemeClr val="tx1"/>
                </a:solidFill>
                <a:latin charset="-122" panose="020b0503020204020204" typeface="微软雅黑"/>
                <a:ea charset="-122" panose="020b0503020204020204" typeface="微软雅黑"/>
              </a:rPr>
              <a:t>单击选中图片，右键，设置图片格式，填充，图片或文理填充，文件，选择你要的图片即可</a:t>
            </a:r>
          </a:p>
          <a:p>
            <a:pPr algn="ctr"/>
            <a:r>
              <a:rPr altLang="en-US" lang="zh-CN" smtClean="0" sz="1200">
                <a:solidFill>
                  <a:schemeClr val="tx1"/>
                </a:solidFill>
                <a:latin charset="-122" panose="020b0503020204020204" typeface="微软雅黑"/>
                <a:ea charset="-122" panose="020b0503020204020204" typeface="微软雅黑"/>
              </a:rPr>
              <a:t>（备注，建议使用图片前先将图片裁剪成如图差不多的长方形，图片不会变形）</a:t>
            </a:r>
          </a:p>
        </p:txBody>
      </p:sp>
      <p:sp>
        <p:nvSpPr>
          <p:cNvPr id="26" name="矩形 25"/>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28" name="文本框 27"/>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29" name="矩形 28"/>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0" name="矩形 29"/>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33" name="图片 32"/>
          <p:cNvPicPr>
            <a:picLocks noChangeAspect="1"/>
          </p:cNvPicPr>
          <p:nvPr/>
        </p:nvPicPr>
        <p:blipFill>
          <a:blip r:embed="rId6"/>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2" presetSubtype="0">
                                  <p:stCondLst>
                                    <p:cond delay="0"/>
                                  </p:stCondLst>
                                  <p:childTnLst>
                                    <p:set>
                                      <p:cBhvr>
                                        <p:cTn dur="1" fill="hold" id="6">
                                          <p:stCondLst>
                                            <p:cond delay="0"/>
                                          </p:stCondLst>
                                        </p:cTn>
                                        <p:tgtEl>
                                          <p:spTgt spid="4"/>
                                        </p:tgtEl>
                                        <p:attrNameLst>
                                          <p:attrName>style.visibility</p:attrName>
                                        </p:attrNameLst>
                                      </p:cBhvr>
                                      <p:to>
                                        <p:strVal val="visible"/>
                                      </p:to>
                                    </p:set>
                                    <p:animScale>
                                      <p:cBhvr>
                                        <p:cTn decel="50000" dur="1000" fill="hold" id="7">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4"/>
                                        </p:tgtEl>
                                        <p:attrNameLst>
                                          <p:attrName>ppt_x</p:attrName>
                                          <p:attrName>ppt_y</p:attrName>
                                        </p:attrNameLst>
                                      </p:cBhvr>
                                    </p:animMotion>
                                    <p:animEffect filter="fade" transition="in">
                                      <p:cBhvr>
                                        <p:cTn dur="1000" id="9"/>
                                        <p:tgtEl>
                                          <p:spTgt spid="4"/>
                                        </p:tgtEl>
                                      </p:cBhvr>
                                    </p:animEffect>
                                  </p:childTnLst>
                                </p:cTn>
                              </p:par>
                            </p:childTnLst>
                          </p:cTn>
                        </p:par>
                        <p:par>
                          <p:cTn fill="hold" id="10" nodeType="afterGroup">
                            <p:stCondLst>
                              <p:cond delay="1000"/>
                            </p:stCondLst>
                            <p:childTnLst>
                              <p:par>
                                <p:cTn fill="hold" grpId="0" id="11" nodeType="afterEffect" presetClass="entr" presetID="52" presetSubtype="0">
                                  <p:stCondLst>
                                    <p:cond delay="0"/>
                                  </p:stCondLst>
                                  <p:childTnLst>
                                    <p:set>
                                      <p:cBhvr>
                                        <p:cTn dur="1" fill="hold" id="12">
                                          <p:stCondLst>
                                            <p:cond delay="0"/>
                                          </p:stCondLst>
                                        </p:cTn>
                                        <p:tgtEl>
                                          <p:spTgt spid="5"/>
                                        </p:tgtEl>
                                        <p:attrNameLst>
                                          <p:attrName>style.visibility</p:attrName>
                                        </p:attrNameLst>
                                      </p:cBhvr>
                                      <p:to>
                                        <p:strVal val="visible"/>
                                      </p:to>
                                    </p:set>
                                    <p:animScale>
                                      <p:cBhvr>
                                        <p:cTn decel="50000" dur="1000" fill="hold" id="13">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
                                          <p:stCondLst>
                                            <p:cond delay="0"/>
                                          </p:stCondLst>
                                        </p:cTn>
                                        <p:tgtEl>
                                          <p:spTgt spid="5"/>
                                        </p:tgtEl>
                                        <p:attrNameLst>
                                          <p:attrName>ppt_x</p:attrName>
                                          <p:attrName>ppt_y</p:attrName>
                                        </p:attrNameLst>
                                      </p:cBhvr>
                                    </p:animMotion>
                                    <p:animEffect filter="fade" transition="in">
                                      <p:cBhvr>
                                        <p:cTn dur="1000" id="15"/>
                                        <p:tgtEl>
                                          <p:spTgt spid="5"/>
                                        </p:tgtEl>
                                      </p:cBhvr>
                                    </p:animEffect>
                                  </p:childTnLst>
                                </p:cTn>
                              </p:par>
                            </p:childTnLst>
                          </p:cTn>
                        </p:par>
                        <p:par>
                          <p:cTn fill="hold" id="16" nodeType="afterGroup">
                            <p:stCondLst>
                              <p:cond delay="2000"/>
                            </p:stCondLst>
                            <p:childTnLst>
                              <p:par>
                                <p:cTn fill="hold" grpId="0" id="17" nodeType="afterEffect" presetClass="entr" presetID="52" presetSubtype="0">
                                  <p:stCondLst>
                                    <p:cond delay="0"/>
                                  </p:stCondLst>
                                  <p:childTnLst>
                                    <p:set>
                                      <p:cBhvr>
                                        <p:cTn dur="1" fill="hold" id="18">
                                          <p:stCondLst>
                                            <p:cond delay="0"/>
                                          </p:stCondLst>
                                        </p:cTn>
                                        <p:tgtEl>
                                          <p:spTgt spid="2"/>
                                        </p:tgtEl>
                                        <p:attrNameLst>
                                          <p:attrName>style.visibility</p:attrName>
                                        </p:attrNameLst>
                                      </p:cBhvr>
                                      <p:to>
                                        <p:strVal val="visible"/>
                                      </p:to>
                                    </p:set>
                                    <p:animScale>
                                      <p:cBhvr>
                                        <p:cTn decel="50000" dur="1000" fill="hold" id="19">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0">
                                          <p:stCondLst>
                                            <p:cond delay="0"/>
                                          </p:stCondLst>
                                        </p:cTn>
                                        <p:tgtEl>
                                          <p:spTgt spid="2"/>
                                        </p:tgtEl>
                                        <p:attrNameLst>
                                          <p:attrName>ppt_x</p:attrName>
                                          <p:attrName>ppt_y</p:attrName>
                                        </p:attrNameLst>
                                      </p:cBhvr>
                                    </p:animMotion>
                                    <p:animEffect filter="fade" transition="in">
                                      <p:cBhvr>
                                        <p:cTn dur="1000" id="21"/>
                                        <p:tgtEl>
                                          <p:spTgt spid="2"/>
                                        </p:tgtEl>
                                      </p:cBhvr>
                                    </p:animEffect>
                                  </p:childTnLst>
                                </p:cTn>
                              </p:par>
                            </p:childTnLst>
                          </p:cTn>
                        </p:par>
                        <p:par>
                          <p:cTn fill="hold" id="22" nodeType="afterGroup">
                            <p:stCondLst>
                              <p:cond delay="3000"/>
                            </p:stCondLst>
                            <p:childTnLst>
                              <p:par>
                                <p:cTn fill="hold" grpId="0" id="23" nodeType="afterEffect" presetClass="entr" presetID="52" presetSubtype="0">
                                  <p:stCondLst>
                                    <p:cond delay="0"/>
                                  </p:stCondLst>
                                  <p:childTnLst>
                                    <p:set>
                                      <p:cBhvr>
                                        <p:cTn dur="1" fill="hold" id="24">
                                          <p:stCondLst>
                                            <p:cond delay="0"/>
                                          </p:stCondLst>
                                        </p:cTn>
                                        <p:tgtEl>
                                          <p:spTgt spid="3"/>
                                        </p:tgtEl>
                                        <p:attrNameLst>
                                          <p:attrName>style.visibility</p:attrName>
                                        </p:attrNameLst>
                                      </p:cBhvr>
                                      <p:to>
                                        <p:strVal val="visible"/>
                                      </p:to>
                                    </p:set>
                                    <p:animScale>
                                      <p:cBhvr>
                                        <p:cTn decel="50000" dur="1000" fill="hold" id="25">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6">
                                          <p:stCondLst>
                                            <p:cond delay="0"/>
                                          </p:stCondLst>
                                        </p:cTn>
                                        <p:tgtEl>
                                          <p:spTgt spid="3"/>
                                        </p:tgtEl>
                                        <p:attrNameLst>
                                          <p:attrName>ppt_x</p:attrName>
                                          <p:attrName>ppt_y</p:attrName>
                                        </p:attrNameLst>
                                      </p:cBhvr>
                                    </p:animMotion>
                                    <p:animEffect filter="fade" transition="in">
                                      <p:cBhvr>
                                        <p:cTn dur="1000" id="27"/>
                                        <p:tgtEl>
                                          <p:spTgt spid="3"/>
                                        </p:tgtEl>
                                      </p:cBhvr>
                                    </p:animEffect>
                                  </p:childTnLst>
                                </p:cTn>
                              </p:par>
                            </p:childTnLst>
                          </p:cTn>
                        </p:par>
                        <p:par>
                          <p:cTn fill="hold" id="28" nodeType="afterGroup">
                            <p:stCondLst>
                              <p:cond delay="4000"/>
                            </p:stCondLst>
                            <p:childTnLst>
                              <p:par>
                                <p:cTn fill="hold" id="29" nodeType="afterEffect" presetClass="entr" presetID="2" presetSubtype="8">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additive="base">
                                        <p:cTn dur="500" fill="hold" id="31"/>
                                        <p:tgtEl>
                                          <p:spTgt spid="6"/>
                                        </p:tgtEl>
                                        <p:attrNameLst>
                                          <p:attrName>ppt_x</p:attrName>
                                        </p:attrNameLst>
                                      </p:cBhvr>
                                      <p:tavLst>
                                        <p:tav tm="0">
                                          <p:val>
                                            <p:strVal val="0-#ppt_w/2"/>
                                          </p:val>
                                        </p:tav>
                                        <p:tav tm="100000">
                                          <p:val>
                                            <p:strVal val="#ppt_x"/>
                                          </p:val>
                                        </p:tav>
                                      </p:tavLst>
                                    </p:anim>
                                    <p:anim calcmode="lin" valueType="num">
                                      <p:cBhvr additive="base">
                                        <p:cTn dur="500" fill="hold" id="32"/>
                                        <p:tgtEl>
                                          <p:spTgt spid="6"/>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4500"/>
                            </p:stCondLst>
                            <p:childTnLst>
                              <p:par>
                                <p:cTn fill="hold" id="34" nodeType="afterEffect" presetClass="entr" presetID="2" presetSubtype="8">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0-#ppt_w/2"/>
                                          </p:val>
                                        </p:tav>
                                        <p:tav tm="100000">
                                          <p:val>
                                            <p:strVal val="#ppt_x"/>
                                          </p:val>
                                        </p:tav>
                                      </p:tavLst>
                                    </p:anim>
                                    <p:anim calcmode="lin" valueType="num">
                                      <p:cBhvr additive="base">
                                        <p:cTn dur="500" fill="hold" id="37"/>
                                        <p:tgtEl>
                                          <p:spTgt spid="16"/>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5000"/>
                            </p:stCondLst>
                            <p:childTnLst>
                              <p:par>
                                <p:cTn fill="hold" id="39" nodeType="afterEffect" presetClass="entr" presetID="2" presetSubtype="8">
                                  <p:stCondLst>
                                    <p:cond delay="0"/>
                                  </p:stCondLst>
                                  <p:childTnLst>
                                    <p:set>
                                      <p:cBhvr>
                                        <p:cTn dur="1" fill="hold" id="40">
                                          <p:stCondLst>
                                            <p:cond delay="0"/>
                                          </p:stCondLst>
                                        </p:cTn>
                                        <p:tgtEl>
                                          <p:spTgt spid="11"/>
                                        </p:tgtEl>
                                        <p:attrNameLst>
                                          <p:attrName>style.visibility</p:attrName>
                                        </p:attrNameLst>
                                      </p:cBhvr>
                                      <p:to>
                                        <p:strVal val="visible"/>
                                      </p:to>
                                    </p:set>
                                    <p:anim calcmode="lin" valueType="num">
                                      <p:cBhvr additive="base">
                                        <p:cTn dur="500" fill="hold" id="41"/>
                                        <p:tgtEl>
                                          <p:spTgt spid="11"/>
                                        </p:tgtEl>
                                        <p:attrNameLst>
                                          <p:attrName>ppt_x</p:attrName>
                                        </p:attrNameLst>
                                      </p:cBhvr>
                                      <p:tavLst>
                                        <p:tav tm="0">
                                          <p:val>
                                            <p:strVal val="0-#ppt_w/2"/>
                                          </p:val>
                                        </p:tav>
                                        <p:tav tm="100000">
                                          <p:val>
                                            <p:strVal val="#ppt_x"/>
                                          </p:val>
                                        </p:tav>
                                      </p:tavLst>
                                    </p:anim>
                                    <p:anim calcmode="lin" valueType="num">
                                      <p:cBhvr additive="base">
                                        <p:cTn dur="500" fill="hold" id="42"/>
                                        <p:tgtEl>
                                          <p:spTgt spid="11"/>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5500"/>
                            </p:stCondLst>
                            <p:childTnLst>
                              <p:par>
                                <p:cTn fill="hold" id="44" nodeType="afterEffect" presetClass="entr" presetID="2" presetSubtype="8">
                                  <p:stCondLst>
                                    <p:cond delay="0"/>
                                  </p:stCondLst>
                                  <p:childTnLst>
                                    <p:set>
                                      <p:cBhvr>
                                        <p:cTn dur="1" fill="hold" id="45">
                                          <p:stCondLst>
                                            <p:cond delay="0"/>
                                          </p:stCondLst>
                                        </p:cTn>
                                        <p:tgtEl>
                                          <p:spTgt spid="20"/>
                                        </p:tgtEl>
                                        <p:attrNameLst>
                                          <p:attrName>style.visibility</p:attrName>
                                        </p:attrNameLst>
                                      </p:cBhvr>
                                      <p:to>
                                        <p:strVal val="visible"/>
                                      </p:to>
                                    </p:set>
                                    <p:anim calcmode="lin" valueType="num">
                                      <p:cBhvr additive="base">
                                        <p:cTn dur="500" fill="hold" id="46"/>
                                        <p:tgtEl>
                                          <p:spTgt spid="20"/>
                                        </p:tgtEl>
                                        <p:attrNameLst>
                                          <p:attrName>ppt_x</p:attrName>
                                        </p:attrNameLst>
                                      </p:cBhvr>
                                      <p:tavLst>
                                        <p:tav tm="0">
                                          <p:val>
                                            <p:strVal val="0-#ppt_w/2"/>
                                          </p:val>
                                        </p:tav>
                                        <p:tav tm="100000">
                                          <p:val>
                                            <p:strVal val="#ppt_x"/>
                                          </p:val>
                                        </p:tav>
                                      </p:tavLst>
                                    </p:anim>
                                    <p:anim calcmode="lin" valueType="num">
                                      <p:cBhvr additive="base">
                                        <p:cTn dur="500" fill="hold" id="47"/>
                                        <p:tgtEl>
                                          <p:spTgt spid="20"/>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6000"/>
                            </p:stCondLst>
                            <p:childTnLst>
                              <p:par>
                                <p:cTn decel="100000" fill="hold" grpId="0" id="49" nodeType="afterEffect" presetClass="entr" presetID="50" presetSubtype="0">
                                  <p:stCondLst>
                                    <p:cond delay="0"/>
                                  </p:stCondLst>
                                  <p:iterate type="lt">
                                    <p:tmPct val="10000"/>
                                  </p:iterate>
                                  <p:childTnLst>
                                    <p:set>
                                      <p:cBhvr>
                                        <p:cTn dur="1" fill="hold" id="50">
                                          <p:stCondLst>
                                            <p:cond delay="0"/>
                                          </p:stCondLst>
                                        </p:cTn>
                                        <p:tgtEl>
                                          <p:spTgt spid="25"/>
                                        </p:tgtEl>
                                        <p:attrNameLst>
                                          <p:attrName>style.visibility</p:attrName>
                                        </p:attrNameLst>
                                      </p:cBhvr>
                                      <p:to>
                                        <p:strVal val="visible"/>
                                      </p:to>
                                    </p:set>
                                    <p:anim calcmode="lin" valueType="num">
                                      <p:cBhvr>
                                        <p:cTn dur="100" fill="hold" id="51"/>
                                        <p:tgtEl>
                                          <p:spTgt spid="25"/>
                                        </p:tgtEl>
                                        <p:attrNameLst>
                                          <p:attrName>ppt_w</p:attrName>
                                        </p:attrNameLst>
                                      </p:cBhvr>
                                      <p:tavLst>
                                        <p:tav tm="0">
                                          <p:val>
                                            <p:strVal val="#ppt_w+.3"/>
                                          </p:val>
                                        </p:tav>
                                        <p:tav tm="100000">
                                          <p:val>
                                            <p:strVal val="#ppt_w"/>
                                          </p:val>
                                        </p:tav>
                                      </p:tavLst>
                                    </p:anim>
                                    <p:anim calcmode="lin" valueType="num">
                                      <p:cBhvr>
                                        <p:cTn dur="100" fill="hold" id="52"/>
                                        <p:tgtEl>
                                          <p:spTgt spid="25"/>
                                        </p:tgtEl>
                                        <p:attrNameLst>
                                          <p:attrName>ppt_h</p:attrName>
                                        </p:attrNameLst>
                                      </p:cBhvr>
                                      <p:tavLst>
                                        <p:tav tm="0">
                                          <p:val>
                                            <p:strVal val="#ppt_h"/>
                                          </p:val>
                                        </p:tav>
                                        <p:tav tm="100000">
                                          <p:val>
                                            <p:strVal val="#ppt_h"/>
                                          </p:val>
                                        </p:tav>
                                      </p:tavLst>
                                    </p:anim>
                                    <p:animEffect filter="fade" transition="in">
                                      <p:cBhvr>
                                        <p:cTn dur="100" id="5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Freeform 5"/>
          <p:cNvSpPr/>
          <p:nvPr/>
        </p:nvSpPr>
        <p:spPr bwMode="auto">
          <a:xfrm>
            <a:off x="600" y="4032251"/>
            <a:ext cx="12192000" cy="1481667"/>
          </a:xfrm>
          <a:custGeom>
            <a:gdLst>
              <a:gd fmla="*/ 0 w 5760" name="T0"/>
              <a:gd fmla="*/ 0 h 700" name="T1"/>
              <a:gd fmla="*/ 114300 w 5760" name="T2"/>
              <a:gd fmla="*/ 60325 h 700" name="T3"/>
              <a:gd fmla="*/ 312737 w 5760" name="T4"/>
              <a:gd fmla="*/ 152400 h 700" name="T5"/>
              <a:gd fmla="*/ 600075 w 5760" name="T6"/>
              <a:gd fmla="*/ 277813 h 700" name="T7"/>
              <a:gd fmla="*/ 973138 w 5760" name="T8"/>
              <a:gd fmla="*/ 422275 h 700" name="T9"/>
              <a:gd fmla="*/ 1187450 w 5760" name="T10"/>
              <a:gd fmla="*/ 498475 h 700" name="T11"/>
              <a:gd fmla="*/ 1420812 w 5760" name="T12"/>
              <a:gd fmla="*/ 576262 h 700" name="T13"/>
              <a:gd fmla="*/ 1671638 w 5760" name="T14"/>
              <a:gd fmla="*/ 654050 h 700" name="T15"/>
              <a:gd fmla="*/ 1938338 w 5760" name="T16"/>
              <a:gd fmla="*/ 727075 h 700" name="T17"/>
              <a:gd fmla="*/ 2222500 w 5760" name="T18"/>
              <a:gd fmla="*/ 800100 h 700" name="T19"/>
              <a:gd fmla="*/ 2520950 w 5760" name="T20"/>
              <a:gd fmla="*/ 868363 h 700" name="T21"/>
              <a:gd fmla="*/ 2835275 w 5760" name="T22"/>
              <a:gd fmla="*/ 930275 h 700" name="T23"/>
              <a:gd fmla="*/ 3160712 w 5760" name="T24"/>
              <a:gd fmla="*/ 985838 h 700" name="T25"/>
              <a:gd fmla="*/ 3502025 w 5760" name="T26"/>
              <a:gd fmla="*/ 1033463 h 700" name="T27"/>
              <a:gd fmla="*/ 3852863 w 5760" name="T28"/>
              <a:gd fmla="*/ 1069975 h 700" name="T29"/>
              <a:gd fmla="*/ 4216400 w 5760" name="T30"/>
              <a:gd fmla="*/ 1096963 h 700" name="T31"/>
              <a:gd fmla="*/ 4587875 w 5760" name="T32"/>
              <a:gd fmla="*/ 1109663 h 700" name="T33"/>
              <a:gd fmla="*/ 4972050 w 5760" name="T34"/>
              <a:gd fmla="*/ 1109663 h 700" name="T35"/>
              <a:gd fmla="*/ 5362575 w 5760" name="T36"/>
              <a:gd fmla="*/ 1095375 h 700" name="T37"/>
              <a:gd fmla="*/ 5762625 w 5760" name="T38"/>
              <a:gd fmla="*/ 1063625 h 700" name="T39"/>
              <a:gd fmla="*/ 6065837 w 5760" name="T40"/>
              <a:gd fmla="*/ 1028700 h 700" name="T41"/>
              <a:gd fmla="*/ 6270624 w 5760" name="T42"/>
              <a:gd fmla="*/ 998538 h 700" name="T43"/>
              <a:gd fmla="*/ 6476999 w 5760" name="T44"/>
              <a:gd fmla="*/ 965200 h 700" name="T45"/>
              <a:gd fmla="*/ 6684963 w 5760" name="T46"/>
              <a:gd fmla="*/ 925513 h 700" name="T47"/>
              <a:gd fmla="*/ 6894513 w 5760" name="T48"/>
              <a:gd fmla="*/ 881063 h 700" name="T49"/>
              <a:gd fmla="*/ 7104063 w 5760" name="T50"/>
              <a:gd fmla="*/ 830263 h 700" name="T51"/>
              <a:gd fmla="*/ 7315201 w 5760" name="T52"/>
              <a:gd fmla="*/ 776287 h 700" name="T53"/>
              <a:gd fmla="*/ 7527926 w 5760" name="T54"/>
              <a:gd fmla="*/ 714375 h 700" name="T55"/>
              <a:gd fmla="*/ 7740650 w 5760" name="T56"/>
              <a:gd fmla="*/ 647700 h 700" name="T57"/>
              <a:gd fmla="*/ 7956550 w 5760" name="T58"/>
              <a:gd fmla="*/ 576262 h 700" name="T59"/>
              <a:gd fmla="*/ 8169275 w 5760" name="T60"/>
              <a:gd fmla="*/ 496888 h 700" name="T61"/>
              <a:gd fmla="*/ 8386763 w 5760" name="T62"/>
              <a:gd fmla="*/ 411163 h 700" name="T63"/>
              <a:gd fmla="*/ 8601075 w 5760" name="T64"/>
              <a:gd fmla="*/ 319087 h 700" name="T65"/>
              <a:gd fmla="*/ 8818563 w 5760" name="T66"/>
              <a:gd fmla="*/ 219075 h 700" name="T67"/>
              <a:gd fmla="*/ 9036050 w 5760" name="T68"/>
              <a:gd fmla="*/ 114300 h 700" name="T69"/>
              <a:gd fmla="*/ 9144000 w 5760" name="T70"/>
              <a:gd fmla="*/ 58738 h 700" name="T71"/>
              <a:gd fmla="*/ 8926513 w 5760" name="T72"/>
              <a:gd fmla="*/ 100012 h 700" name="T73"/>
              <a:gd fmla="*/ 8667750 w 5760" name="T74"/>
              <a:gd fmla="*/ 146050 h 700" name="T75"/>
              <a:gd fmla="*/ 8321675 w 5760" name="T76"/>
              <a:gd fmla="*/ 201712 h 700" name="T77"/>
              <a:gd fmla="*/ 7891463 w 5760" name="T78"/>
              <a:gd fmla="*/ 260350 h 700" name="T79"/>
              <a:gd fmla="*/ 7386638 w 5760" name="T80"/>
              <a:gd fmla="*/ 322262 h 700" name="T81"/>
              <a:gd fmla="*/ 6816726 w 5760" name="T82"/>
              <a:gd fmla="*/ 382587 h 700" name="T83"/>
              <a:gd fmla="*/ 6188074 w 5760" name="T84"/>
              <a:gd fmla="*/ 431800 h 700" name="T85"/>
              <a:gd fmla="*/ 5681662 w 5760" name="T86"/>
              <a:gd fmla="*/ 461963 h 700" name="T87"/>
              <a:gd fmla="*/ 5330825 w 5760" name="T88"/>
              <a:gd fmla="*/ 476250 h 700" name="T89"/>
              <a:gd fmla="*/ 4972050 w 5760" name="T90"/>
              <a:gd fmla="*/ 487363 h 700" name="T91"/>
              <a:gd fmla="*/ 4600575 w 5760" name="T92"/>
              <a:gd fmla="*/ 492125 h 700" name="T93"/>
              <a:gd fmla="*/ 4222750 w 5760" name="T94"/>
              <a:gd fmla="*/ 490538 h 700" name="T95"/>
              <a:gd fmla="*/ 3836988 w 5760" name="T96"/>
              <a:gd fmla="*/ 485775 h 700" name="T97"/>
              <a:gd fmla="*/ 3444875 w 5760" name="T98"/>
              <a:gd fmla="*/ 471488 h 700" name="T99"/>
              <a:gd fmla="*/ 3048000 w 5760" name="T100"/>
              <a:gd fmla="*/ 450850 h 700" name="T101"/>
              <a:gd fmla="*/ 2646362 w 5760" name="T102"/>
              <a:gd fmla="*/ 422275 h 700" name="T103"/>
              <a:gd fmla="*/ 2241550 w 5760" name="T104"/>
              <a:gd fmla="*/ 384175 h 700" name="T105"/>
              <a:gd fmla="*/ 1833563 w 5760" name="T106"/>
              <a:gd fmla="*/ 336550 h 700" name="T107"/>
              <a:gd fmla="*/ 1425575 w 5760" name="T108"/>
              <a:gd fmla="*/ 280987 h 700" name="T109"/>
              <a:gd fmla="*/ 1016000 w 5760" name="T110"/>
              <a:gd fmla="*/ 215900 h 700" name="T111"/>
              <a:gd fmla="*/ 608012 w 5760" name="T112"/>
              <a:gd fmla="*/ 138113 h 700" name="T113"/>
              <a:gd fmla="*/ 203200 w 5760" name="T114"/>
              <a:gd fmla="*/ 49212 h 700" name="T115"/>
              <a:gd fmla="*/ 0 w 5760" name="T116"/>
              <a:gd fmla="*/ 0 h 7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760" name="T177"/>
              <a:gd fmla="*/ 0 h 700" name="T178"/>
              <a:gd fmla="*/ 5760 w 5760" name="T179"/>
              <a:gd fmla="*/ 700 h 7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700" w="576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chemeClr val="bg1">
              <a:lumMod val="65000"/>
            </a:schemeClr>
          </a:solidFill>
          <a:ln>
            <a:noFill/>
          </a:ln>
        </p:spPr>
        <p:txBody>
          <a:bodyPr/>
          <a:lstStyle/>
          <a:p>
            <a:endParaRPr altLang="en-US" lang="zh-CN" sz="2400">
              <a:latin charset="0" panose="020b0806030902050204" pitchFamily="34" typeface="Impact"/>
              <a:ea charset="-122" panose="020b0503020204020204" typeface="微软雅黑"/>
            </a:endParaRPr>
          </a:p>
        </p:txBody>
      </p:sp>
      <p:grpSp>
        <p:nvGrpSpPr>
          <p:cNvPr id="24" name="组合 45"/>
          <p:cNvGrpSpPr/>
          <p:nvPr/>
        </p:nvGrpSpPr>
        <p:grpSpPr>
          <a:xfrm>
            <a:off x="172051" y="2952751"/>
            <a:ext cx="1358900" cy="1361017"/>
            <a:chOff x="128588" y="3546475"/>
            <a:chExt cx="1019175" cy="1020763"/>
          </a:xfrm>
        </p:grpSpPr>
        <p:sp>
          <p:nvSpPr>
            <p:cNvPr id="25" name="Freeform 12"/>
            <p:cNvSpPr/>
            <p:nvPr/>
          </p:nvSpPr>
          <p:spPr bwMode="auto">
            <a:xfrm>
              <a:off x="128588" y="3546475"/>
              <a:ext cx="1019175" cy="1020763"/>
            </a:xfrm>
            <a:custGeom>
              <a:gdLst>
                <a:gd fmla="*/ 1017588 w 642" name="T0"/>
                <a:gd fmla="*/ 536575 h 643" name="T1"/>
                <a:gd fmla="*/ 1009650 w 642" name="T2"/>
                <a:gd fmla="*/ 612775 h 643" name="T3"/>
                <a:gd fmla="*/ 989013 w 642" name="T4"/>
                <a:gd fmla="*/ 685800 h 643" name="T5"/>
                <a:gd fmla="*/ 958850 w 642" name="T6"/>
                <a:gd fmla="*/ 752475 h 643" name="T7"/>
                <a:gd fmla="*/ 919163 w 642" name="T8"/>
                <a:gd fmla="*/ 815975 h 643" name="T9"/>
                <a:gd fmla="*/ 869950 w 642" name="T10"/>
                <a:gd fmla="*/ 869950 h 643" name="T11"/>
                <a:gd fmla="*/ 815975 w 642" name="T12"/>
                <a:gd fmla="*/ 919163 h 643" name="T13"/>
                <a:gd fmla="*/ 752475 w 642" name="T14"/>
                <a:gd fmla="*/ 958850 h 643" name="T15"/>
                <a:gd fmla="*/ 685800 w 642" name="T16"/>
                <a:gd fmla="*/ 989013 h 643" name="T17"/>
                <a:gd fmla="*/ 612775 w 642" name="T18"/>
                <a:gd fmla="*/ 1009650 h 643" name="T19"/>
                <a:gd fmla="*/ 534987 w 642" name="T20"/>
                <a:gd fmla="*/ 1020763 h 643" name="T21"/>
                <a:gd fmla="*/ 482600 w 642" name="T22"/>
                <a:gd fmla="*/ 1020763 h 643" name="T23"/>
                <a:gd fmla="*/ 406400 w 642" name="T24"/>
                <a:gd fmla="*/ 1009650 h 643" name="T25"/>
                <a:gd fmla="*/ 334962 w 642" name="T26"/>
                <a:gd fmla="*/ 989013 h 643" name="T27"/>
                <a:gd fmla="*/ 265112 w 642" name="T28"/>
                <a:gd fmla="*/ 958850 h 643" name="T29"/>
                <a:gd fmla="*/ 204788 w 642" name="T30"/>
                <a:gd fmla="*/ 919163 h 643" name="T31"/>
                <a:gd fmla="*/ 147637 w 642" name="T32"/>
                <a:gd fmla="*/ 869950 h 643" name="T33"/>
                <a:gd fmla="*/ 101600 w 642" name="T34"/>
                <a:gd fmla="*/ 815975 h 643" name="T35"/>
                <a:gd fmla="*/ 61913 w 642" name="T36"/>
                <a:gd fmla="*/ 752475 h 643" name="T37"/>
                <a:gd fmla="*/ 30163 w 642" name="T38"/>
                <a:gd fmla="*/ 685800 h 643" name="T39"/>
                <a:gd fmla="*/ 11112 w 642" name="T40"/>
                <a:gd fmla="*/ 612775 h 643" name="T41"/>
                <a:gd fmla="*/ 0 w 642" name="T42"/>
                <a:gd fmla="*/ 536575 h 643" name="T43"/>
                <a:gd fmla="*/ 0 w 642" name="T44"/>
                <a:gd fmla="*/ 482600 h 643" name="T45"/>
                <a:gd fmla="*/ 11112 w 642" name="T46"/>
                <a:gd fmla="*/ 406400 h 643" name="T47"/>
                <a:gd fmla="*/ 30163 w 642" name="T48"/>
                <a:gd fmla="*/ 334963 h 643" name="T49"/>
                <a:gd fmla="*/ 61913 w 642" name="T50"/>
                <a:gd fmla="*/ 268288 h 643" name="T51"/>
                <a:gd fmla="*/ 101600 w 642" name="T52"/>
                <a:gd fmla="*/ 204788 h 643" name="T53"/>
                <a:gd fmla="*/ 147637 w 642" name="T54"/>
                <a:gd fmla="*/ 150813 h 643" name="T55"/>
                <a:gd fmla="*/ 204788 w 642" name="T56"/>
                <a:gd fmla="*/ 101600 h 643" name="T57"/>
                <a:gd fmla="*/ 265112 w 642" name="T58"/>
                <a:gd fmla="*/ 61913 h 643" name="T59"/>
                <a:gd fmla="*/ 334962 w 642" name="T60"/>
                <a:gd fmla="*/ 30163 h 643" name="T61"/>
                <a:gd fmla="*/ 406400 w 642" name="T62"/>
                <a:gd fmla="*/ 11113 h 643" name="T63"/>
                <a:gd fmla="*/ 482600 w 642" name="T64"/>
                <a:gd fmla="*/ 0 h 643" name="T65"/>
                <a:gd fmla="*/ 534987 w 642" name="T66"/>
                <a:gd fmla="*/ 0 h 643" name="T67"/>
                <a:gd fmla="*/ 612775 w 642" name="T68"/>
                <a:gd fmla="*/ 11113 h 643" name="T69"/>
                <a:gd fmla="*/ 685800 w 642" name="T70"/>
                <a:gd fmla="*/ 30163 h 643" name="T71"/>
                <a:gd fmla="*/ 752475 w 642" name="T72"/>
                <a:gd fmla="*/ 61913 h 643" name="T73"/>
                <a:gd fmla="*/ 815975 w 642" name="T74"/>
                <a:gd fmla="*/ 101600 h 643" name="T75"/>
                <a:gd fmla="*/ 869950 w 642" name="T76"/>
                <a:gd fmla="*/ 150813 h 643" name="T77"/>
                <a:gd fmla="*/ 919163 w 642" name="T78"/>
                <a:gd fmla="*/ 204788 h 643" name="T79"/>
                <a:gd fmla="*/ 958850 w 642" name="T80"/>
                <a:gd fmla="*/ 268288 h 643" name="T81"/>
                <a:gd fmla="*/ 989013 w 642" name="T82"/>
                <a:gd fmla="*/ 334963 h 643" name="T83"/>
                <a:gd fmla="*/ 1009650 w 642" name="T84"/>
                <a:gd fmla="*/ 406400 h 643" name="T85"/>
                <a:gd fmla="*/ 1017588 w 642" name="T86"/>
                <a:gd fmla="*/ 482600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1"/>
                  </a:moveTo>
                  <a:lnTo>
                    <a:pt x="642" y="321"/>
                  </a:lnTo>
                  <a:lnTo>
                    <a:pt x="641" y="338"/>
                  </a:lnTo>
                  <a:lnTo>
                    <a:pt x="640" y="354"/>
                  </a:lnTo>
                  <a:lnTo>
                    <a:pt x="639" y="370"/>
                  </a:lnTo>
                  <a:lnTo>
                    <a:pt x="636" y="386"/>
                  </a:lnTo>
                  <a:lnTo>
                    <a:pt x="632" y="401"/>
                  </a:lnTo>
                  <a:lnTo>
                    <a:pt x="628" y="417"/>
                  </a:lnTo>
                  <a:lnTo>
                    <a:pt x="623" y="432"/>
                  </a:lnTo>
                  <a:lnTo>
                    <a:pt x="617" y="447"/>
                  </a:lnTo>
                  <a:lnTo>
                    <a:pt x="611" y="460"/>
                  </a:lnTo>
                  <a:lnTo>
                    <a:pt x="604" y="474"/>
                  </a:lnTo>
                  <a:lnTo>
                    <a:pt x="596" y="488"/>
                  </a:lnTo>
                  <a:lnTo>
                    <a:pt x="588" y="501"/>
                  </a:lnTo>
                  <a:lnTo>
                    <a:pt x="579" y="514"/>
                  </a:lnTo>
                  <a:lnTo>
                    <a:pt x="568" y="525"/>
                  </a:lnTo>
                  <a:lnTo>
                    <a:pt x="559" y="538"/>
                  </a:lnTo>
                  <a:lnTo>
                    <a:pt x="548" y="548"/>
                  </a:lnTo>
                  <a:lnTo>
                    <a:pt x="536" y="559"/>
                  </a:lnTo>
                  <a:lnTo>
                    <a:pt x="525" y="570"/>
                  </a:lnTo>
                  <a:lnTo>
                    <a:pt x="514" y="579"/>
                  </a:lnTo>
                  <a:lnTo>
                    <a:pt x="501" y="588"/>
                  </a:lnTo>
                  <a:lnTo>
                    <a:pt x="487" y="596"/>
                  </a:lnTo>
                  <a:lnTo>
                    <a:pt x="474" y="604"/>
                  </a:lnTo>
                  <a:lnTo>
                    <a:pt x="460" y="611"/>
                  </a:lnTo>
                  <a:lnTo>
                    <a:pt x="446" y="618"/>
                  </a:lnTo>
                  <a:lnTo>
                    <a:pt x="432" y="623"/>
                  </a:lnTo>
                  <a:lnTo>
                    <a:pt x="417" y="628"/>
                  </a:lnTo>
                  <a:lnTo>
                    <a:pt x="401" y="632"/>
                  </a:lnTo>
                  <a:lnTo>
                    <a:pt x="386" y="636"/>
                  </a:lnTo>
                  <a:lnTo>
                    <a:pt x="370" y="639"/>
                  </a:lnTo>
                  <a:lnTo>
                    <a:pt x="354" y="641"/>
                  </a:lnTo>
                  <a:lnTo>
                    <a:pt x="337" y="643"/>
                  </a:lnTo>
                  <a:lnTo>
                    <a:pt x="321" y="643"/>
                  </a:lnTo>
                  <a:lnTo>
                    <a:pt x="304" y="643"/>
                  </a:lnTo>
                  <a:lnTo>
                    <a:pt x="288" y="641"/>
                  </a:lnTo>
                  <a:lnTo>
                    <a:pt x="272" y="639"/>
                  </a:lnTo>
                  <a:lnTo>
                    <a:pt x="256" y="636"/>
                  </a:lnTo>
                  <a:lnTo>
                    <a:pt x="240" y="632"/>
                  </a:lnTo>
                  <a:lnTo>
                    <a:pt x="225" y="628"/>
                  </a:lnTo>
                  <a:lnTo>
                    <a:pt x="211" y="623"/>
                  </a:lnTo>
                  <a:lnTo>
                    <a:pt x="196" y="618"/>
                  </a:lnTo>
                  <a:lnTo>
                    <a:pt x="182" y="611"/>
                  </a:lnTo>
                  <a:lnTo>
                    <a:pt x="167" y="604"/>
                  </a:lnTo>
                  <a:lnTo>
                    <a:pt x="155" y="596"/>
                  </a:lnTo>
                  <a:lnTo>
                    <a:pt x="141" y="588"/>
                  </a:lnTo>
                  <a:lnTo>
                    <a:pt x="129" y="579"/>
                  </a:lnTo>
                  <a:lnTo>
                    <a:pt x="116" y="570"/>
                  </a:lnTo>
                  <a:lnTo>
                    <a:pt x="105" y="559"/>
                  </a:lnTo>
                  <a:lnTo>
                    <a:pt x="93" y="548"/>
                  </a:lnTo>
                  <a:lnTo>
                    <a:pt x="83" y="538"/>
                  </a:lnTo>
                  <a:lnTo>
                    <a:pt x="73" y="525"/>
                  </a:lnTo>
                  <a:lnTo>
                    <a:pt x="64" y="514"/>
                  </a:lnTo>
                  <a:lnTo>
                    <a:pt x="55" y="501"/>
                  </a:lnTo>
                  <a:lnTo>
                    <a:pt x="47" y="488"/>
                  </a:lnTo>
                  <a:lnTo>
                    <a:pt x="39" y="474"/>
                  </a:lnTo>
                  <a:lnTo>
                    <a:pt x="32" y="460"/>
                  </a:lnTo>
                  <a:lnTo>
                    <a:pt x="25" y="447"/>
                  </a:lnTo>
                  <a:lnTo>
                    <a:pt x="19" y="432"/>
                  </a:lnTo>
                  <a:lnTo>
                    <a:pt x="14"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4" y="226"/>
                  </a:lnTo>
                  <a:lnTo>
                    <a:pt x="19" y="211"/>
                  </a:lnTo>
                  <a:lnTo>
                    <a:pt x="25" y="196"/>
                  </a:lnTo>
                  <a:lnTo>
                    <a:pt x="32" y="182"/>
                  </a:lnTo>
                  <a:lnTo>
                    <a:pt x="39" y="169"/>
                  </a:lnTo>
                  <a:lnTo>
                    <a:pt x="47" y="155"/>
                  </a:lnTo>
                  <a:lnTo>
                    <a:pt x="55" y="141"/>
                  </a:lnTo>
                  <a:lnTo>
                    <a:pt x="64" y="129"/>
                  </a:lnTo>
                  <a:lnTo>
                    <a:pt x="73" y="117"/>
                  </a:lnTo>
                  <a:lnTo>
                    <a:pt x="83" y="105"/>
                  </a:lnTo>
                  <a:lnTo>
                    <a:pt x="93" y="95"/>
                  </a:lnTo>
                  <a:lnTo>
                    <a:pt x="105" y="83"/>
                  </a:lnTo>
                  <a:lnTo>
                    <a:pt x="116" y="73"/>
                  </a:lnTo>
                  <a:lnTo>
                    <a:pt x="129" y="64"/>
                  </a:lnTo>
                  <a:lnTo>
                    <a:pt x="141" y="55"/>
                  </a:lnTo>
                  <a:lnTo>
                    <a:pt x="155" y="47"/>
                  </a:lnTo>
                  <a:lnTo>
                    <a:pt x="167" y="39"/>
                  </a:lnTo>
                  <a:lnTo>
                    <a:pt x="182" y="32"/>
                  </a:lnTo>
                  <a:lnTo>
                    <a:pt x="196" y="25"/>
                  </a:lnTo>
                  <a:lnTo>
                    <a:pt x="211"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2" y="19"/>
                  </a:lnTo>
                  <a:lnTo>
                    <a:pt x="446" y="25"/>
                  </a:lnTo>
                  <a:lnTo>
                    <a:pt x="460" y="32"/>
                  </a:lnTo>
                  <a:lnTo>
                    <a:pt x="474" y="39"/>
                  </a:lnTo>
                  <a:lnTo>
                    <a:pt x="487" y="47"/>
                  </a:lnTo>
                  <a:lnTo>
                    <a:pt x="501" y="55"/>
                  </a:lnTo>
                  <a:lnTo>
                    <a:pt x="514" y="64"/>
                  </a:lnTo>
                  <a:lnTo>
                    <a:pt x="525" y="73"/>
                  </a:lnTo>
                  <a:lnTo>
                    <a:pt x="536" y="83"/>
                  </a:lnTo>
                  <a:lnTo>
                    <a:pt x="548" y="95"/>
                  </a:lnTo>
                  <a:lnTo>
                    <a:pt x="559" y="105"/>
                  </a:lnTo>
                  <a:lnTo>
                    <a:pt x="568" y="117"/>
                  </a:lnTo>
                  <a:lnTo>
                    <a:pt x="579" y="129"/>
                  </a:lnTo>
                  <a:lnTo>
                    <a:pt x="588" y="141"/>
                  </a:lnTo>
                  <a:lnTo>
                    <a:pt x="596" y="155"/>
                  </a:lnTo>
                  <a:lnTo>
                    <a:pt x="604" y="169"/>
                  </a:lnTo>
                  <a:lnTo>
                    <a:pt x="611" y="182"/>
                  </a:lnTo>
                  <a:lnTo>
                    <a:pt x="617" y="196"/>
                  </a:lnTo>
                  <a:lnTo>
                    <a:pt x="623" y="211"/>
                  </a:lnTo>
                  <a:lnTo>
                    <a:pt x="628" y="226"/>
                  </a:lnTo>
                  <a:lnTo>
                    <a:pt x="632" y="242"/>
                  </a:lnTo>
                  <a:lnTo>
                    <a:pt x="636" y="256"/>
                  </a:lnTo>
                  <a:lnTo>
                    <a:pt x="639" y="272"/>
                  </a:lnTo>
                  <a:lnTo>
                    <a:pt x="640" y="288"/>
                  </a:lnTo>
                  <a:lnTo>
                    <a:pt x="641" y="304"/>
                  </a:lnTo>
                  <a:lnTo>
                    <a:pt x="642" y="321"/>
                  </a:lnTo>
                  <a:close/>
                </a:path>
              </a:pathLst>
            </a:custGeom>
            <a:solidFill>
              <a:schemeClr val="bg1">
                <a:lumMod val="65000"/>
              </a:schemeClr>
            </a:solidFill>
            <a:ln>
              <a:noFill/>
            </a:ln>
            <a:extLst>
              <a:ext uri="{91240B29-F687-4F45-9708-019B960494DF}">
                <a14:hiddenLine w="9525">
                  <a:solidFill>
                    <a:srgbClr val="000000"/>
                  </a:solidFill>
                  <a:miter lim="800000"/>
                  <a:headEnd/>
                  <a:tailEnd/>
                </a14:hiddenLine>
              </a:ext>
            </a:extLst>
          </p:spPr>
          <p:txBody>
            <a:bodyPr/>
            <a:lstStyle/>
            <a:p>
              <a:pPr algn="ctr"/>
              <a:endParaRPr altLang="en-US" lang="zh-CN" sz="2400">
                <a:latin charset="0" panose="020b0806030902050204" pitchFamily="34" typeface="Impact"/>
                <a:ea charset="-122" panose="020b0503020204020204" typeface="微软雅黑"/>
              </a:endParaRPr>
            </a:p>
          </p:txBody>
        </p:sp>
        <p:sp>
          <p:nvSpPr>
            <p:cNvPr id="26" name="Rectangle 13"/>
            <p:cNvSpPr>
              <a:spLocks noChangeArrowheads="1"/>
            </p:cNvSpPr>
            <p:nvPr/>
          </p:nvSpPr>
          <p:spPr bwMode="auto">
            <a:xfrm>
              <a:off x="579835" y="3722688"/>
              <a:ext cx="116681" cy="274320"/>
            </a:xfrm>
            <a:prstGeom prst="rect">
              <a:avLst/>
            </a:prstGeom>
            <a:noFill/>
            <a:ln>
              <a:noFill/>
            </a:ln>
          </p:spPr>
          <p:txBody>
            <a:bodyPr bIns="0" lIns="0" rIns="0" tIns="0" wrap="none">
              <a:spAutoFit/>
            </a:bodyPr>
            <a:lstStyle/>
            <a:p>
              <a:pPr algn="ctr"/>
              <a:r>
                <a:rPr altLang="zh-CN" lang="zh-CN" sz="2400">
                  <a:solidFill>
                    <a:srgbClr val="FFFFFF"/>
                  </a:solidFill>
                  <a:latin charset="0" panose="020b0806030902050204" pitchFamily="34" typeface="Impact"/>
                </a:rPr>
                <a:t>A</a:t>
              </a:r>
            </a:p>
          </p:txBody>
        </p:sp>
        <p:sp>
          <p:nvSpPr>
            <p:cNvPr id="27" name="Rectangle 14"/>
            <p:cNvSpPr>
              <a:spLocks noChangeArrowheads="1"/>
            </p:cNvSpPr>
            <p:nvPr/>
          </p:nvSpPr>
          <p:spPr bwMode="auto">
            <a:xfrm>
              <a:off x="283369" y="4003675"/>
              <a:ext cx="709612" cy="213170"/>
            </a:xfrm>
            <a:prstGeom prst="rect">
              <a:avLst/>
            </a:prstGeom>
            <a:noFill/>
            <a:ln>
              <a:noFill/>
            </a:ln>
          </p:spPr>
          <p:txBody>
            <a:bodyPr bIns="0" lIns="0" rIns="0" tIns="0" wrap="none">
              <a:spAutoFit/>
            </a:bodyPr>
            <a:lstStyle/>
            <a:p>
              <a:pPr algn="ctr"/>
              <a:r>
                <a:rPr altLang="en-US" lang="zh-CN" smtClean="0" sz="1865">
                  <a:solidFill>
                    <a:srgbClr val="FFFFFF"/>
                  </a:solidFill>
                  <a:latin charset="-122" panose="020b0503020204020204" typeface="微软雅黑"/>
                  <a:ea charset="-122" panose="020b0503020204020204" typeface="微软雅黑"/>
                </a:rPr>
                <a:t>输入文字</a:t>
              </a:r>
            </a:p>
          </p:txBody>
        </p:sp>
      </p:grpSp>
      <p:grpSp>
        <p:nvGrpSpPr>
          <p:cNvPr id="28" name="组合 39"/>
          <p:cNvGrpSpPr/>
          <p:nvPr/>
        </p:nvGrpSpPr>
        <p:grpSpPr>
          <a:xfrm>
            <a:off x="1918300" y="3473451"/>
            <a:ext cx="1358900" cy="1361017"/>
            <a:chOff x="1438275" y="3937000"/>
            <a:chExt cx="1019175" cy="1020763"/>
          </a:xfrm>
        </p:grpSpPr>
        <p:sp>
          <p:nvSpPr>
            <p:cNvPr id="29" name="Freeform 11"/>
            <p:cNvSpPr/>
            <p:nvPr/>
          </p:nvSpPr>
          <p:spPr bwMode="auto">
            <a:xfrm>
              <a:off x="1438275" y="3937000"/>
              <a:ext cx="1019175" cy="1020763"/>
            </a:xfrm>
            <a:custGeom>
              <a:gdLst>
                <a:gd fmla="*/ 1019175 w 642" name="T0"/>
                <a:gd fmla="*/ 536575 h 643" name="T1"/>
                <a:gd fmla="*/ 1008063 w 642" name="T2"/>
                <a:gd fmla="*/ 612775 h 643" name="T3"/>
                <a:gd fmla="*/ 989013 w 642" name="T4"/>
                <a:gd fmla="*/ 685800 h 643" name="T5"/>
                <a:gd fmla="*/ 957263 w 642" name="T6"/>
                <a:gd fmla="*/ 752475 h 643" name="T7"/>
                <a:gd fmla="*/ 917575 w 642" name="T8"/>
                <a:gd fmla="*/ 815975 h 643" name="T9"/>
                <a:gd fmla="*/ 869950 w 642" name="T10"/>
                <a:gd fmla="*/ 869950 h 643" name="T11"/>
                <a:gd fmla="*/ 814388 w 642" name="T12"/>
                <a:gd fmla="*/ 919163 h 643" name="T13"/>
                <a:gd fmla="*/ 752475 w 642" name="T14"/>
                <a:gd fmla="*/ 958850 h 643" name="T15"/>
                <a:gd fmla="*/ 684212 w 642" name="T16"/>
                <a:gd fmla="*/ 989013 h 643" name="T17"/>
                <a:gd fmla="*/ 612775 w 642" name="T18"/>
                <a:gd fmla="*/ 1009650 h 643" name="T19"/>
                <a:gd fmla="*/ 534987 w 642" name="T20"/>
                <a:gd fmla="*/ 1020763 h 643" name="T21"/>
                <a:gd fmla="*/ 482600 w 642" name="T22"/>
                <a:gd fmla="*/ 1020763 h 643" name="T23"/>
                <a:gd fmla="*/ 406400 w 642" name="T24"/>
                <a:gd fmla="*/ 1009650 h 643" name="T25"/>
                <a:gd fmla="*/ 333375 w 642" name="T26"/>
                <a:gd fmla="*/ 989013 h 643" name="T27"/>
                <a:gd fmla="*/ 265112 w 642" name="T28"/>
                <a:gd fmla="*/ 958850 h 643" name="T29"/>
                <a:gd fmla="*/ 203200 w 642" name="T30"/>
                <a:gd fmla="*/ 919163 h 643" name="T31"/>
                <a:gd fmla="*/ 147637 w 642" name="T32"/>
                <a:gd fmla="*/ 869950 h 643" name="T33"/>
                <a:gd fmla="*/ 100012 w 642" name="T34"/>
                <a:gd fmla="*/ 815975 h 643" name="T35"/>
                <a:gd fmla="*/ 60325 w 642" name="T36"/>
                <a:gd fmla="*/ 752475 h 643" name="T37"/>
                <a:gd fmla="*/ 30163 w 642" name="T38"/>
                <a:gd fmla="*/ 685800 h 643" name="T39"/>
                <a:gd fmla="*/ 11112 w 642" name="T40"/>
                <a:gd fmla="*/ 612775 h 643" name="T41"/>
                <a:gd fmla="*/ 0 w 642" name="T42"/>
                <a:gd fmla="*/ 536575 h 643" name="T43"/>
                <a:gd fmla="*/ 0 w 642" name="T44"/>
                <a:gd fmla="*/ 482600 h 643" name="T45"/>
                <a:gd fmla="*/ 11112 w 642" name="T46"/>
                <a:gd fmla="*/ 406400 h 643" name="T47"/>
                <a:gd fmla="*/ 30163 w 642" name="T48"/>
                <a:gd fmla="*/ 334963 h 643" name="T49"/>
                <a:gd fmla="*/ 60325 w 642" name="T50"/>
                <a:gd fmla="*/ 268288 h 643" name="T51"/>
                <a:gd fmla="*/ 100012 w 642" name="T52"/>
                <a:gd fmla="*/ 204788 h 643" name="T53"/>
                <a:gd fmla="*/ 147637 w 642" name="T54"/>
                <a:gd fmla="*/ 150813 h 643" name="T55"/>
                <a:gd fmla="*/ 203200 w 642" name="T56"/>
                <a:gd fmla="*/ 101600 h 643" name="T57"/>
                <a:gd fmla="*/ 265112 w 642" name="T58"/>
                <a:gd fmla="*/ 61913 h 643" name="T59"/>
                <a:gd fmla="*/ 333375 w 642" name="T60"/>
                <a:gd fmla="*/ 30163 h 643" name="T61"/>
                <a:gd fmla="*/ 406400 w 642" name="T62"/>
                <a:gd fmla="*/ 11113 h 643" name="T63"/>
                <a:gd fmla="*/ 482600 w 642" name="T64"/>
                <a:gd fmla="*/ 0 h 643" name="T65"/>
                <a:gd fmla="*/ 534987 w 642" name="T66"/>
                <a:gd fmla="*/ 0 h 643" name="T67"/>
                <a:gd fmla="*/ 612775 w 642" name="T68"/>
                <a:gd fmla="*/ 11113 h 643" name="T69"/>
                <a:gd fmla="*/ 684212 w 642" name="T70"/>
                <a:gd fmla="*/ 30163 h 643" name="T71"/>
                <a:gd fmla="*/ 752475 w 642" name="T72"/>
                <a:gd fmla="*/ 61913 h 643" name="T73"/>
                <a:gd fmla="*/ 814388 w 642" name="T74"/>
                <a:gd fmla="*/ 101600 h 643" name="T75"/>
                <a:gd fmla="*/ 869950 w 642" name="T76"/>
                <a:gd fmla="*/ 150813 h 643" name="T77"/>
                <a:gd fmla="*/ 917575 w 642" name="T78"/>
                <a:gd fmla="*/ 204788 h 643" name="T79"/>
                <a:gd fmla="*/ 957263 w 642" name="T80"/>
                <a:gd fmla="*/ 268288 h 643" name="T81"/>
                <a:gd fmla="*/ 989013 w 642" name="T82"/>
                <a:gd fmla="*/ 334963 h 643" name="T83"/>
                <a:gd fmla="*/ 1008063 w 642" name="T84"/>
                <a:gd fmla="*/ 406400 h 643" name="T85"/>
                <a:gd fmla="*/ 1019175 w 642" name="T86"/>
                <a:gd fmla="*/ 482600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076655"/>
            </a:solidFill>
            <a:ln>
              <a:noFill/>
            </a:ln>
            <a:extLst>
              <a:ext uri="{91240B29-F687-4F45-9708-019B960494DF}">
                <a14:hiddenLine w="9525">
                  <a:solidFill>
                    <a:srgbClr val="000000"/>
                  </a:solidFill>
                  <a:miter lim="800000"/>
                  <a:headEnd/>
                  <a:tailEnd/>
                </a14:hiddenLine>
              </a:ext>
            </a:extLst>
          </p:spPr>
          <p:txBody>
            <a:bodyPr/>
            <a:lstStyle/>
            <a:p>
              <a:pPr algn="ctr"/>
              <a:endParaRPr altLang="en-US" lang="zh-CN" sz="2400">
                <a:latin charset="0" panose="020b0806030902050204" pitchFamily="34" typeface="Impact"/>
                <a:ea charset="-122" panose="020b0503020204020204" typeface="微软雅黑"/>
              </a:endParaRPr>
            </a:p>
          </p:txBody>
        </p:sp>
        <p:sp>
          <p:nvSpPr>
            <p:cNvPr id="30" name="Rectangle 15"/>
            <p:cNvSpPr>
              <a:spLocks noChangeArrowheads="1"/>
            </p:cNvSpPr>
            <p:nvPr/>
          </p:nvSpPr>
          <p:spPr bwMode="auto">
            <a:xfrm>
              <a:off x="1884760" y="4135438"/>
              <a:ext cx="126206" cy="274320"/>
            </a:xfrm>
            <a:prstGeom prst="rect">
              <a:avLst/>
            </a:prstGeom>
            <a:noFill/>
            <a:ln>
              <a:noFill/>
            </a:ln>
          </p:spPr>
          <p:txBody>
            <a:bodyPr bIns="0" lIns="0" rIns="0" tIns="0" wrap="none">
              <a:spAutoFit/>
            </a:bodyPr>
            <a:lstStyle/>
            <a:p>
              <a:pPr algn="ctr"/>
              <a:r>
                <a:rPr altLang="zh-CN" lang="zh-CN" sz="2400">
                  <a:solidFill>
                    <a:srgbClr val="FFFFFF"/>
                  </a:solidFill>
                  <a:latin charset="0" panose="020b0806030902050204" pitchFamily="34" typeface="Impact"/>
                </a:rPr>
                <a:t>B</a:t>
              </a:r>
            </a:p>
          </p:txBody>
        </p:sp>
        <p:sp>
          <p:nvSpPr>
            <p:cNvPr id="31" name="Rectangle 16"/>
            <p:cNvSpPr>
              <a:spLocks noChangeArrowheads="1"/>
            </p:cNvSpPr>
            <p:nvPr/>
          </p:nvSpPr>
          <p:spPr bwMode="auto">
            <a:xfrm>
              <a:off x="1593057" y="4416425"/>
              <a:ext cx="709612" cy="213170"/>
            </a:xfrm>
            <a:prstGeom prst="rect">
              <a:avLst/>
            </a:prstGeom>
            <a:noFill/>
            <a:ln>
              <a:noFill/>
            </a:ln>
          </p:spPr>
          <p:txBody>
            <a:bodyPr bIns="0" lIns="0" rIns="0" tIns="0" wrap="none">
              <a:spAutoFit/>
            </a:bodyPr>
            <a:lstStyle/>
            <a:p>
              <a:pPr algn="ctr"/>
              <a:r>
                <a:rPr altLang="en-US" lang="zh-CN" sz="1865">
                  <a:solidFill>
                    <a:srgbClr val="FFFFFF"/>
                  </a:solidFill>
                  <a:latin charset="-122" panose="020b0503020204020204" typeface="微软雅黑"/>
                  <a:ea charset="-122" panose="020b0503020204020204" typeface="微软雅黑"/>
                </a:rPr>
                <a:t>输入文字</a:t>
              </a:r>
            </a:p>
          </p:txBody>
        </p:sp>
      </p:grpSp>
      <p:grpSp>
        <p:nvGrpSpPr>
          <p:cNvPr id="32" name="组合 40"/>
          <p:cNvGrpSpPr/>
          <p:nvPr/>
        </p:nvGrpSpPr>
        <p:grpSpPr>
          <a:xfrm>
            <a:off x="3664551" y="3647017"/>
            <a:ext cx="1358900" cy="1361017"/>
            <a:chOff x="2747963" y="4067175"/>
            <a:chExt cx="1019175" cy="1020763"/>
          </a:xfrm>
        </p:grpSpPr>
        <p:sp>
          <p:nvSpPr>
            <p:cNvPr id="33" name="Freeform 10"/>
            <p:cNvSpPr/>
            <p:nvPr/>
          </p:nvSpPr>
          <p:spPr bwMode="auto">
            <a:xfrm>
              <a:off x="2747963" y="4067175"/>
              <a:ext cx="1019175" cy="1020763"/>
            </a:xfrm>
            <a:custGeom>
              <a:gdLst>
                <a:gd fmla="*/ 1019175 w 642" name="T0"/>
                <a:gd fmla="*/ 538163 h 643" name="T1"/>
                <a:gd fmla="*/ 1008063 w 642" name="T2"/>
                <a:gd fmla="*/ 612775 h 643" name="T3"/>
                <a:gd fmla="*/ 989013 w 642" name="T4"/>
                <a:gd fmla="*/ 685800 h 643" name="T5"/>
                <a:gd fmla="*/ 957263 w 642" name="T6"/>
                <a:gd fmla="*/ 752475 h 643" name="T7"/>
                <a:gd fmla="*/ 917575 w 642" name="T8"/>
                <a:gd fmla="*/ 815975 h 643" name="T9"/>
                <a:gd fmla="*/ 868363 w 642" name="T10"/>
                <a:gd fmla="*/ 869950 h 643" name="T11"/>
                <a:gd fmla="*/ 814388 w 642" name="T12"/>
                <a:gd fmla="*/ 919163 h 643" name="T13"/>
                <a:gd fmla="*/ 750887 w 642" name="T14"/>
                <a:gd fmla="*/ 958850 h 643" name="T15"/>
                <a:gd fmla="*/ 684212 w 642" name="T16"/>
                <a:gd fmla="*/ 989013 h 643" name="T17"/>
                <a:gd fmla="*/ 612775 w 642" name="T18"/>
                <a:gd fmla="*/ 1009650 h 643" name="T19"/>
                <a:gd fmla="*/ 534987 w 642" name="T20"/>
                <a:gd fmla="*/ 1020763 h 643" name="T21"/>
                <a:gd fmla="*/ 482600 w 642" name="T22"/>
                <a:gd fmla="*/ 1020763 h 643" name="T23"/>
                <a:gd fmla="*/ 406400 w 642" name="T24"/>
                <a:gd fmla="*/ 1009650 h 643" name="T25"/>
                <a:gd fmla="*/ 333375 w 642" name="T26"/>
                <a:gd fmla="*/ 989013 h 643" name="T27"/>
                <a:gd fmla="*/ 266700 w 642" name="T28"/>
                <a:gd fmla="*/ 958850 h 643" name="T29"/>
                <a:gd fmla="*/ 203200 w 642" name="T30"/>
                <a:gd fmla="*/ 919163 h 643" name="T31"/>
                <a:gd fmla="*/ 149225 w 642" name="T32"/>
                <a:gd fmla="*/ 869950 h 643" name="T33"/>
                <a:gd fmla="*/ 100012 w 642" name="T34"/>
                <a:gd fmla="*/ 815975 h 643" name="T35"/>
                <a:gd fmla="*/ 60325 w 642" name="T36"/>
                <a:gd fmla="*/ 752475 h 643" name="T37"/>
                <a:gd fmla="*/ 30163 w 642" name="T38"/>
                <a:gd fmla="*/ 685800 h 643" name="T39"/>
                <a:gd fmla="*/ 9525 w 642" name="T40"/>
                <a:gd fmla="*/ 612775 h 643" name="T41"/>
                <a:gd fmla="*/ 0 w 642" name="T42"/>
                <a:gd fmla="*/ 538163 h 643" name="T43"/>
                <a:gd fmla="*/ 0 w 642" name="T44"/>
                <a:gd fmla="*/ 484188 h 643" name="T45"/>
                <a:gd fmla="*/ 9525 w 642" name="T46"/>
                <a:gd fmla="*/ 406400 h 643" name="T47"/>
                <a:gd fmla="*/ 30163 w 642" name="T48"/>
                <a:gd fmla="*/ 334963 h 643" name="T49"/>
                <a:gd fmla="*/ 60325 w 642" name="T50"/>
                <a:gd fmla="*/ 268288 h 643" name="T51"/>
                <a:gd fmla="*/ 100012 w 642" name="T52"/>
                <a:gd fmla="*/ 204788 h 643" name="T53"/>
                <a:gd fmla="*/ 149225 w 642" name="T54"/>
                <a:gd fmla="*/ 150813 h 643" name="T55"/>
                <a:gd fmla="*/ 203200 w 642" name="T56"/>
                <a:gd fmla="*/ 101600 h 643" name="T57"/>
                <a:gd fmla="*/ 266700 w 642" name="T58"/>
                <a:gd fmla="*/ 61913 h 643" name="T59"/>
                <a:gd fmla="*/ 333375 w 642" name="T60"/>
                <a:gd fmla="*/ 30163 h 643" name="T61"/>
                <a:gd fmla="*/ 406400 w 642" name="T62"/>
                <a:gd fmla="*/ 11113 h 643" name="T63"/>
                <a:gd fmla="*/ 482600 w 642" name="T64"/>
                <a:gd fmla="*/ 0 h 643" name="T65"/>
                <a:gd fmla="*/ 534987 w 642" name="T66"/>
                <a:gd fmla="*/ 0 h 643" name="T67"/>
                <a:gd fmla="*/ 612775 w 642" name="T68"/>
                <a:gd fmla="*/ 11113 h 643" name="T69"/>
                <a:gd fmla="*/ 684212 w 642" name="T70"/>
                <a:gd fmla="*/ 30163 h 643" name="T71"/>
                <a:gd fmla="*/ 750887 w 642" name="T72"/>
                <a:gd fmla="*/ 61913 h 643" name="T73"/>
                <a:gd fmla="*/ 814388 w 642" name="T74"/>
                <a:gd fmla="*/ 101600 h 643" name="T75"/>
                <a:gd fmla="*/ 868363 w 642" name="T76"/>
                <a:gd fmla="*/ 150813 h 643" name="T77"/>
                <a:gd fmla="*/ 917575 w 642" name="T78"/>
                <a:gd fmla="*/ 204788 h 643" name="T79"/>
                <a:gd fmla="*/ 957263 w 642" name="T80"/>
                <a:gd fmla="*/ 268288 h 643" name="T81"/>
                <a:gd fmla="*/ 989013 w 642" name="T82"/>
                <a:gd fmla="*/ 334963 h 643" name="T83"/>
                <a:gd fmla="*/ 1008063 w 642" name="T84"/>
                <a:gd fmla="*/ 406400 h 643" name="T85"/>
                <a:gd fmla="*/ 1019175 w 642" name="T86"/>
                <a:gd fmla="*/ 484188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chemeClr val="tx1">
                <a:lumMod val="50000"/>
                <a:lumOff val="50000"/>
              </a:schemeClr>
            </a:solidFill>
            <a:ln>
              <a:noFill/>
            </a:ln>
            <a:extLst>
              <a:ext uri="{91240B29-F687-4F45-9708-019B960494DF}">
                <a14:hiddenLine w="9525">
                  <a:solidFill>
                    <a:srgbClr val="000000"/>
                  </a:solidFill>
                  <a:miter lim="800000"/>
                  <a:headEnd/>
                  <a:tailEnd/>
                </a14:hiddenLine>
              </a:ext>
            </a:extLst>
          </p:spPr>
          <p:txBody>
            <a:bodyPr/>
            <a:lstStyle/>
            <a:p>
              <a:pPr algn="ctr"/>
              <a:endParaRPr altLang="en-US" lang="zh-CN" sz="2400">
                <a:latin charset="0" panose="020b0806030902050204" pitchFamily="34" typeface="Impact"/>
                <a:ea charset="-122" panose="020b0503020204020204" typeface="微软雅黑"/>
              </a:endParaRPr>
            </a:p>
          </p:txBody>
        </p:sp>
        <p:sp>
          <p:nvSpPr>
            <p:cNvPr id="34" name="Rectangle 17"/>
            <p:cNvSpPr>
              <a:spLocks noChangeArrowheads="1"/>
            </p:cNvSpPr>
            <p:nvPr/>
          </p:nvSpPr>
          <p:spPr bwMode="auto">
            <a:xfrm>
              <a:off x="3194447" y="4265613"/>
              <a:ext cx="126206" cy="274320"/>
            </a:xfrm>
            <a:prstGeom prst="rect">
              <a:avLst/>
            </a:prstGeom>
            <a:noFill/>
            <a:ln>
              <a:noFill/>
            </a:ln>
          </p:spPr>
          <p:txBody>
            <a:bodyPr bIns="0" lIns="0" rIns="0" tIns="0" wrap="none">
              <a:spAutoFit/>
            </a:bodyPr>
            <a:lstStyle/>
            <a:p>
              <a:pPr algn="ctr"/>
              <a:r>
                <a:rPr altLang="zh-CN" lang="zh-CN" sz="2400">
                  <a:solidFill>
                    <a:srgbClr val="FFFFFF"/>
                  </a:solidFill>
                  <a:latin charset="0" panose="020b0806030902050204" pitchFamily="34" typeface="Impact"/>
                </a:rPr>
                <a:t>C</a:t>
              </a:r>
            </a:p>
          </p:txBody>
        </p:sp>
        <p:sp>
          <p:nvSpPr>
            <p:cNvPr id="35" name="Rectangle 18"/>
            <p:cNvSpPr>
              <a:spLocks noChangeArrowheads="1"/>
            </p:cNvSpPr>
            <p:nvPr/>
          </p:nvSpPr>
          <p:spPr bwMode="auto">
            <a:xfrm>
              <a:off x="2902745" y="4546600"/>
              <a:ext cx="709612" cy="213170"/>
            </a:xfrm>
            <a:prstGeom prst="rect">
              <a:avLst/>
            </a:prstGeom>
            <a:noFill/>
            <a:ln>
              <a:noFill/>
            </a:ln>
          </p:spPr>
          <p:txBody>
            <a:bodyPr bIns="0" lIns="0" rIns="0" tIns="0" wrap="none">
              <a:spAutoFit/>
            </a:bodyPr>
            <a:lstStyle/>
            <a:p>
              <a:pPr algn="ctr"/>
              <a:r>
                <a:rPr altLang="en-US" lang="zh-CN" sz="1865">
                  <a:solidFill>
                    <a:srgbClr val="FFFFFF"/>
                  </a:solidFill>
                  <a:latin charset="-122" panose="020b0503020204020204" typeface="微软雅黑"/>
                  <a:ea charset="-122" panose="020b0503020204020204" typeface="微软雅黑"/>
                </a:rPr>
                <a:t>输入文字</a:t>
              </a:r>
            </a:p>
          </p:txBody>
        </p:sp>
      </p:grpSp>
      <p:grpSp>
        <p:nvGrpSpPr>
          <p:cNvPr id="36" name="组合 41"/>
          <p:cNvGrpSpPr/>
          <p:nvPr/>
        </p:nvGrpSpPr>
        <p:grpSpPr>
          <a:xfrm>
            <a:off x="5408684" y="3790951"/>
            <a:ext cx="1361016" cy="1361017"/>
            <a:chOff x="4056063" y="4175125"/>
            <a:chExt cx="1020763" cy="1020763"/>
          </a:xfrm>
        </p:grpSpPr>
        <p:sp>
          <p:nvSpPr>
            <p:cNvPr id="37" name="Freeform 9"/>
            <p:cNvSpPr/>
            <p:nvPr/>
          </p:nvSpPr>
          <p:spPr bwMode="auto">
            <a:xfrm>
              <a:off x="4056063" y="4175125"/>
              <a:ext cx="1020763" cy="1020763"/>
            </a:xfrm>
            <a:custGeom>
              <a:gdLst>
                <a:gd fmla="*/ 1020763 w 643" name="T0"/>
                <a:gd fmla="*/ 538163 h 643" name="T1"/>
                <a:gd fmla="*/ 1009650 w 643" name="T2"/>
                <a:gd fmla="*/ 614363 h 643" name="T3"/>
                <a:gd fmla="*/ 989013 w 643" name="T4"/>
                <a:gd fmla="*/ 685800 h 643" name="T5"/>
                <a:gd fmla="*/ 958850 w 643" name="T6"/>
                <a:gd fmla="*/ 752475 h 643" name="T7"/>
                <a:gd fmla="*/ 919163 w 643" name="T8"/>
                <a:gd fmla="*/ 815975 h 643" name="T9"/>
                <a:gd fmla="*/ 869950 w 643" name="T10"/>
                <a:gd fmla="*/ 871538 h 643" name="T11"/>
                <a:gd fmla="*/ 815975 w 643" name="T12"/>
                <a:gd fmla="*/ 919163 h 643" name="T13"/>
                <a:gd fmla="*/ 752475 w 643" name="T14"/>
                <a:gd fmla="*/ 958850 h 643" name="T15"/>
                <a:gd fmla="*/ 685800 w 643" name="T16"/>
                <a:gd fmla="*/ 990600 h 643" name="T17"/>
                <a:gd fmla="*/ 614363 w 643" name="T18"/>
                <a:gd fmla="*/ 1009650 h 643" name="T19"/>
                <a:gd fmla="*/ 538163 w 643" name="T20"/>
                <a:gd fmla="*/ 1020763 h 643" name="T21"/>
                <a:gd fmla="*/ 485775 w 643" name="T22"/>
                <a:gd fmla="*/ 1020763 h 643" name="T23"/>
                <a:gd fmla="*/ 407988 w 643" name="T24"/>
                <a:gd fmla="*/ 1009650 h 643" name="T25"/>
                <a:gd fmla="*/ 334963 w 643" name="T26"/>
                <a:gd fmla="*/ 990600 h 643" name="T27"/>
                <a:gd fmla="*/ 268288 w 643" name="T28"/>
                <a:gd fmla="*/ 958850 h 643" name="T29"/>
                <a:gd fmla="*/ 204788 w 643" name="T30"/>
                <a:gd fmla="*/ 919163 h 643" name="T31"/>
                <a:gd fmla="*/ 150813 w 643" name="T32"/>
                <a:gd fmla="*/ 871538 h 643" name="T33"/>
                <a:gd fmla="*/ 101600 w 643" name="T34"/>
                <a:gd fmla="*/ 815975 h 643" name="T35"/>
                <a:gd fmla="*/ 61913 w 643" name="T36"/>
                <a:gd fmla="*/ 752475 h 643" name="T37"/>
                <a:gd fmla="*/ 31750 w 643" name="T38"/>
                <a:gd fmla="*/ 685800 h 643" name="T39"/>
                <a:gd fmla="*/ 11113 w 643" name="T40"/>
                <a:gd fmla="*/ 614363 h 643" name="T41"/>
                <a:gd fmla="*/ 0 w 643" name="T42"/>
                <a:gd fmla="*/ 538163 h 643" name="T43"/>
                <a:gd fmla="*/ 0 w 643" name="T44"/>
                <a:gd fmla="*/ 485775 h 643" name="T45"/>
                <a:gd fmla="*/ 11113 w 643" name="T46"/>
                <a:gd fmla="*/ 407988 h 643" name="T47"/>
                <a:gd fmla="*/ 31750 w 643" name="T48"/>
                <a:gd fmla="*/ 334963 h 643" name="T49"/>
                <a:gd fmla="*/ 61913 w 643" name="T50"/>
                <a:gd fmla="*/ 268288 h 643" name="T51"/>
                <a:gd fmla="*/ 101600 w 643" name="T52"/>
                <a:gd fmla="*/ 204788 h 643" name="T53"/>
                <a:gd fmla="*/ 150813 w 643" name="T54"/>
                <a:gd fmla="*/ 150813 h 643" name="T55"/>
                <a:gd fmla="*/ 204788 w 643" name="T56"/>
                <a:gd fmla="*/ 101600 h 643" name="T57"/>
                <a:gd fmla="*/ 268288 w 643" name="T58"/>
                <a:gd fmla="*/ 61913 h 643" name="T59"/>
                <a:gd fmla="*/ 334963 w 643" name="T60"/>
                <a:gd fmla="*/ 31750 h 643" name="T61"/>
                <a:gd fmla="*/ 407988 w 643" name="T62"/>
                <a:gd fmla="*/ 11113 h 643" name="T63"/>
                <a:gd fmla="*/ 485775 w 643" name="T64"/>
                <a:gd fmla="*/ 0 h 643" name="T65"/>
                <a:gd fmla="*/ 538163 w 643" name="T66"/>
                <a:gd fmla="*/ 0 h 643" name="T67"/>
                <a:gd fmla="*/ 614363 w 643" name="T68"/>
                <a:gd fmla="*/ 11113 h 643" name="T69"/>
                <a:gd fmla="*/ 685800 w 643" name="T70"/>
                <a:gd fmla="*/ 31750 h 643" name="T71"/>
                <a:gd fmla="*/ 752475 w 643" name="T72"/>
                <a:gd fmla="*/ 61913 h 643" name="T73"/>
                <a:gd fmla="*/ 815975 w 643" name="T74"/>
                <a:gd fmla="*/ 101600 h 643" name="T75"/>
                <a:gd fmla="*/ 869950 w 643" name="T76"/>
                <a:gd fmla="*/ 150813 h 643" name="T77"/>
                <a:gd fmla="*/ 919163 w 643" name="T78"/>
                <a:gd fmla="*/ 204788 h 643" name="T79"/>
                <a:gd fmla="*/ 958850 w 643" name="T80"/>
                <a:gd fmla="*/ 268288 h 643" name="T81"/>
                <a:gd fmla="*/ 989013 w 643" name="T82"/>
                <a:gd fmla="*/ 334963 h 643" name="T83"/>
                <a:gd fmla="*/ 1009650 w 643" name="T84"/>
                <a:gd fmla="*/ 407988 h 643" name="T85"/>
                <a:gd fmla="*/ 1020763 w 643" name="T86"/>
                <a:gd fmla="*/ 485775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3" name="T132"/>
                <a:gd fmla="*/ 0 h 643" name="T133"/>
                <a:gd fmla="*/ 643 w 643"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076655"/>
            </a:solidFill>
            <a:ln>
              <a:noFill/>
            </a:ln>
            <a:extLst>
              <a:ext uri="{91240B29-F687-4F45-9708-019B960494DF}">
                <a14:hiddenLine w="9525">
                  <a:solidFill>
                    <a:srgbClr val="000000"/>
                  </a:solidFill>
                  <a:miter lim="800000"/>
                  <a:headEnd/>
                  <a:tailEnd/>
                </a14:hiddenLine>
              </a:ext>
            </a:extLst>
          </p:spPr>
          <p:txBody>
            <a:bodyPr/>
            <a:lstStyle/>
            <a:p>
              <a:pPr algn="ctr"/>
              <a:endParaRPr altLang="en-US" lang="zh-CN" sz="2400">
                <a:latin charset="0" panose="020b0806030902050204" pitchFamily="34" typeface="Impact"/>
                <a:ea charset="-122" panose="020b0503020204020204" typeface="微软雅黑"/>
              </a:endParaRPr>
            </a:p>
          </p:txBody>
        </p:sp>
        <p:sp>
          <p:nvSpPr>
            <p:cNvPr id="38" name="Rectangle 19"/>
            <p:cNvSpPr>
              <a:spLocks noChangeArrowheads="1"/>
            </p:cNvSpPr>
            <p:nvPr/>
          </p:nvSpPr>
          <p:spPr bwMode="auto">
            <a:xfrm>
              <a:off x="4503341" y="4367213"/>
              <a:ext cx="126206" cy="274320"/>
            </a:xfrm>
            <a:prstGeom prst="rect">
              <a:avLst/>
            </a:prstGeom>
            <a:noFill/>
            <a:ln>
              <a:noFill/>
            </a:ln>
          </p:spPr>
          <p:txBody>
            <a:bodyPr bIns="0" lIns="0" rIns="0" tIns="0" wrap="none">
              <a:spAutoFit/>
            </a:bodyPr>
            <a:lstStyle/>
            <a:p>
              <a:pPr algn="ctr"/>
              <a:r>
                <a:rPr altLang="zh-CN" lang="zh-CN" sz="2400">
                  <a:solidFill>
                    <a:srgbClr val="FFFFFF"/>
                  </a:solidFill>
                  <a:latin charset="0" panose="020b0806030902050204" pitchFamily="34" typeface="Impact"/>
                </a:rPr>
                <a:t>D</a:t>
              </a:r>
            </a:p>
          </p:txBody>
        </p:sp>
        <p:sp>
          <p:nvSpPr>
            <p:cNvPr id="39" name="Rectangle 20"/>
            <p:cNvSpPr>
              <a:spLocks noChangeArrowheads="1"/>
            </p:cNvSpPr>
            <p:nvPr/>
          </p:nvSpPr>
          <p:spPr bwMode="auto">
            <a:xfrm>
              <a:off x="4211638" y="4646613"/>
              <a:ext cx="709613" cy="213170"/>
            </a:xfrm>
            <a:prstGeom prst="rect">
              <a:avLst/>
            </a:prstGeom>
            <a:noFill/>
            <a:ln>
              <a:noFill/>
            </a:ln>
          </p:spPr>
          <p:txBody>
            <a:bodyPr bIns="0" lIns="0" rIns="0" tIns="0" wrap="none">
              <a:spAutoFit/>
            </a:bodyPr>
            <a:lstStyle/>
            <a:p>
              <a:pPr algn="ctr"/>
              <a:r>
                <a:rPr altLang="en-US" lang="zh-CN" sz="1865">
                  <a:solidFill>
                    <a:srgbClr val="FFFFFF"/>
                  </a:solidFill>
                  <a:latin charset="-122" panose="020b0503020204020204" typeface="微软雅黑"/>
                  <a:ea charset="-122" panose="020b0503020204020204" typeface="微软雅黑"/>
                </a:rPr>
                <a:t>输入文字</a:t>
              </a:r>
            </a:p>
          </p:txBody>
        </p:sp>
      </p:grpSp>
      <p:grpSp>
        <p:nvGrpSpPr>
          <p:cNvPr id="40" name="组合 42"/>
          <p:cNvGrpSpPr/>
          <p:nvPr/>
        </p:nvGrpSpPr>
        <p:grpSpPr>
          <a:xfrm>
            <a:off x="7154934" y="3704168"/>
            <a:ext cx="1361017" cy="1361016"/>
            <a:chOff x="5365750" y="4110038"/>
            <a:chExt cx="1020763" cy="1020763"/>
          </a:xfrm>
        </p:grpSpPr>
        <p:sp>
          <p:nvSpPr>
            <p:cNvPr id="41" name="Freeform 8"/>
            <p:cNvSpPr/>
            <p:nvPr/>
          </p:nvSpPr>
          <p:spPr bwMode="auto">
            <a:xfrm>
              <a:off x="5365750" y="4110038"/>
              <a:ext cx="1020763" cy="1020763"/>
            </a:xfrm>
            <a:custGeom>
              <a:gdLst>
                <a:gd fmla="*/ 1020763 w 643" name="T0"/>
                <a:gd fmla="*/ 538163 h 643" name="T1"/>
                <a:gd fmla="*/ 1009650 w 643" name="T2"/>
                <a:gd fmla="*/ 614363 h 643" name="T3"/>
                <a:gd fmla="*/ 989013 w 643" name="T4"/>
                <a:gd fmla="*/ 685800 h 643" name="T5"/>
                <a:gd fmla="*/ 958850 w 643" name="T6"/>
                <a:gd fmla="*/ 752475 h 643" name="T7"/>
                <a:gd fmla="*/ 919163 w 643" name="T8"/>
                <a:gd fmla="*/ 815975 h 643" name="T9"/>
                <a:gd fmla="*/ 871538 w 643" name="T10"/>
                <a:gd fmla="*/ 871538 h 643" name="T11"/>
                <a:gd fmla="*/ 815975 w 643" name="T12"/>
                <a:gd fmla="*/ 919163 h 643" name="T13"/>
                <a:gd fmla="*/ 754063 w 643" name="T14"/>
                <a:gd fmla="*/ 958850 h 643" name="T15"/>
                <a:gd fmla="*/ 685800 w 643" name="T16"/>
                <a:gd fmla="*/ 990600 h 643" name="T17"/>
                <a:gd fmla="*/ 612775 w 643" name="T18"/>
                <a:gd fmla="*/ 1009650 h 643" name="T19"/>
                <a:gd fmla="*/ 536575 w 643" name="T20"/>
                <a:gd fmla="*/ 1020763 h 643" name="T21"/>
                <a:gd fmla="*/ 484188 w 643" name="T22"/>
                <a:gd fmla="*/ 1020763 h 643" name="T23"/>
                <a:gd fmla="*/ 406400 w 643" name="T24"/>
                <a:gd fmla="*/ 1009650 h 643" name="T25"/>
                <a:gd fmla="*/ 334963 w 643" name="T26"/>
                <a:gd fmla="*/ 990600 h 643" name="T27"/>
                <a:gd fmla="*/ 268288 w 643" name="T28"/>
                <a:gd fmla="*/ 958850 h 643" name="T29"/>
                <a:gd fmla="*/ 204788 w 643" name="T30"/>
                <a:gd fmla="*/ 919163 h 643" name="T31"/>
                <a:gd fmla="*/ 150813 w 643" name="T32"/>
                <a:gd fmla="*/ 871538 h 643" name="T33"/>
                <a:gd fmla="*/ 101600 w 643" name="T34"/>
                <a:gd fmla="*/ 815975 h 643" name="T35"/>
                <a:gd fmla="*/ 61913 w 643" name="T36"/>
                <a:gd fmla="*/ 752475 h 643" name="T37"/>
                <a:gd fmla="*/ 30163 w 643" name="T38"/>
                <a:gd fmla="*/ 685800 h 643" name="T39"/>
                <a:gd fmla="*/ 11113 w 643" name="T40"/>
                <a:gd fmla="*/ 614363 h 643" name="T41"/>
                <a:gd fmla="*/ 0 w 643" name="T42"/>
                <a:gd fmla="*/ 538163 h 643" name="T43"/>
                <a:gd fmla="*/ 0 w 643" name="T44"/>
                <a:gd fmla="*/ 485775 h 643" name="T45"/>
                <a:gd fmla="*/ 11113 w 643" name="T46"/>
                <a:gd fmla="*/ 407988 h 643" name="T47"/>
                <a:gd fmla="*/ 30163 w 643" name="T48"/>
                <a:gd fmla="*/ 334963 h 643" name="T49"/>
                <a:gd fmla="*/ 61913 w 643" name="T50"/>
                <a:gd fmla="*/ 268288 h 643" name="T51"/>
                <a:gd fmla="*/ 101600 w 643" name="T52"/>
                <a:gd fmla="*/ 204788 h 643" name="T53"/>
                <a:gd fmla="*/ 150813 w 643" name="T54"/>
                <a:gd fmla="*/ 150813 h 643" name="T55"/>
                <a:gd fmla="*/ 204788 w 643" name="T56"/>
                <a:gd fmla="*/ 101600 h 643" name="T57"/>
                <a:gd fmla="*/ 268288 w 643" name="T58"/>
                <a:gd fmla="*/ 61913 h 643" name="T59"/>
                <a:gd fmla="*/ 334963 w 643" name="T60"/>
                <a:gd fmla="*/ 31750 h 643" name="T61"/>
                <a:gd fmla="*/ 406400 w 643" name="T62"/>
                <a:gd fmla="*/ 11113 h 643" name="T63"/>
                <a:gd fmla="*/ 484188 w 643" name="T64"/>
                <a:gd fmla="*/ 0 h 643" name="T65"/>
                <a:gd fmla="*/ 536575 w 643" name="T66"/>
                <a:gd fmla="*/ 0 h 643" name="T67"/>
                <a:gd fmla="*/ 612775 w 643" name="T68"/>
                <a:gd fmla="*/ 11113 h 643" name="T69"/>
                <a:gd fmla="*/ 685800 w 643" name="T70"/>
                <a:gd fmla="*/ 31750 h 643" name="T71"/>
                <a:gd fmla="*/ 754063 w 643" name="T72"/>
                <a:gd fmla="*/ 61913 h 643" name="T73"/>
                <a:gd fmla="*/ 815975 w 643" name="T74"/>
                <a:gd fmla="*/ 101600 h 643" name="T75"/>
                <a:gd fmla="*/ 871538 w 643" name="T76"/>
                <a:gd fmla="*/ 150813 h 643" name="T77"/>
                <a:gd fmla="*/ 919163 w 643" name="T78"/>
                <a:gd fmla="*/ 204788 h 643" name="T79"/>
                <a:gd fmla="*/ 958850 w 643" name="T80"/>
                <a:gd fmla="*/ 268288 h 643" name="T81"/>
                <a:gd fmla="*/ 989013 w 643" name="T82"/>
                <a:gd fmla="*/ 334963 h 643" name="T83"/>
                <a:gd fmla="*/ 1009650 w 643" name="T84"/>
                <a:gd fmla="*/ 407988 h 643" name="T85"/>
                <a:gd fmla="*/ 1020763 w 643" name="T86"/>
                <a:gd fmla="*/ 485775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3" name="T132"/>
                <a:gd fmla="*/ 0 h 643" name="T133"/>
                <a:gd fmla="*/ 643 w 643"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004F96"/>
            </a:solidFill>
            <a:ln>
              <a:noFill/>
            </a:ln>
            <a:extLst>
              <a:ext uri="{91240B29-F687-4F45-9708-019B960494DF}">
                <a14:hiddenLine w="9525">
                  <a:solidFill>
                    <a:srgbClr val="000000"/>
                  </a:solidFill>
                  <a:miter lim="800000"/>
                  <a:headEnd/>
                  <a:tailEnd/>
                </a14:hiddenLine>
              </a:ext>
            </a:extLst>
          </p:spPr>
          <p:txBody>
            <a:bodyPr/>
            <a:lstStyle/>
            <a:p>
              <a:pPr algn="ctr"/>
              <a:endParaRPr altLang="en-US" lang="zh-CN" sz="2400">
                <a:latin charset="0" panose="020b0806030902050204" pitchFamily="34" typeface="Impact"/>
                <a:ea charset="-122" panose="020b0503020204020204" typeface="微软雅黑"/>
              </a:endParaRPr>
            </a:p>
          </p:txBody>
        </p:sp>
        <p:sp>
          <p:nvSpPr>
            <p:cNvPr id="42" name="Rectangle 21"/>
            <p:cNvSpPr>
              <a:spLocks noChangeArrowheads="1"/>
            </p:cNvSpPr>
            <p:nvPr/>
          </p:nvSpPr>
          <p:spPr bwMode="auto">
            <a:xfrm>
              <a:off x="5828508" y="4338638"/>
              <a:ext cx="95250" cy="274320"/>
            </a:xfrm>
            <a:prstGeom prst="rect">
              <a:avLst/>
            </a:prstGeom>
            <a:noFill/>
            <a:ln>
              <a:noFill/>
            </a:ln>
          </p:spPr>
          <p:txBody>
            <a:bodyPr bIns="0" lIns="0" rIns="0" tIns="0" wrap="none">
              <a:spAutoFit/>
            </a:bodyPr>
            <a:lstStyle/>
            <a:p>
              <a:pPr algn="ctr"/>
              <a:r>
                <a:rPr altLang="zh-CN" lang="zh-CN" sz="2400">
                  <a:solidFill>
                    <a:srgbClr val="FFFFFF"/>
                  </a:solidFill>
                  <a:latin charset="0" panose="020b0806030902050204" pitchFamily="34" typeface="Impact"/>
                </a:rPr>
                <a:t>E</a:t>
              </a:r>
            </a:p>
          </p:txBody>
        </p:sp>
        <p:sp>
          <p:nvSpPr>
            <p:cNvPr id="43" name="Rectangle 22"/>
            <p:cNvSpPr>
              <a:spLocks noChangeArrowheads="1"/>
            </p:cNvSpPr>
            <p:nvPr/>
          </p:nvSpPr>
          <p:spPr bwMode="auto">
            <a:xfrm>
              <a:off x="5521325" y="4618038"/>
              <a:ext cx="709613" cy="213170"/>
            </a:xfrm>
            <a:prstGeom prst="rect">
              <a:avLst/>
            </a:prstGeom>
            <a:noFill/>
            <a:ln>
              <a:noFill/>
            </a:ln>
          </p:spPr>
          <p:txBody>
            <a:bodyPr bIns="0" lIns="0" rIns="0" tIns="0" wrap="none">
              <a:spAutoFit/>
            </a:bodyPr>
            <a:lstStyle/>
            <a:p>
              <a:pPr algn="ctr"/>
              <a:r>
                <a:rPr altLang="en-US" lang="zh-CN" sz="1865">
                  <a:solidFill>
                    <a:srgbClr val="FFFFFF"/>
                  </a:solidFill>
                  <a:latin charset="-122" panose="020b0503020204020204" typeface="微软雅黑"/>
                  <a:ea charset="-122" panose="020b0503020204020204" typeface="微软雅黑"/>
                </a:rPr>
                <a:t>输入文字</a:t>
              </a:r>
            </a:p>
          </p:txBody>
        </p:sp>
      </p:grpSp>
      <p:grpSp>
        <p:nvGrpSpPr>
          <p:cNvPr id="44" name="组合 43"/>
          <p:cNvGrpSpPr/>
          <p:nvPr/>
        </p:nvGrpSpPr>
        <p:grpSpPr>
          <a:xfrm>
            <a:off x="8901184" y="3416301"/>
            <a:ext cx="1358900" cy="1358900"/>
            <a:chOff x="6675438" y="3894138"/>
            <a:chExt cx="1019175" cy="1019175"/>
          </a:xfrm>
        </p:grpSpPr>
        <p:sp>
          <p:nvSpPr>
            <p:cNvPr id="45" name="Freeform 7"/>
            <p:cNvSpPr/>
            <p:nvPr/>
          </p:nvSpPr>
          <p:spPr bwMode="auto">
            <a:xfrm>
              <a:off x="6675438" y="3894138"/>
              <a:ext cx="1019175" cy="1019175"/>
            </a:xfrm>
            <a:custGeom>
              <a:gdLst>
                <a:gd fmla="*/ 1019175 w 642" name="T0"/>
                <a:gd fmla="*/ 536575 h 642" name="T1"/>
                <a:gd fmla="*/ 1009650 w 642" name="T2"/>
                <a:gd fmla="*/ 612775 h 642" name="T3"/>
                <a:gd fmla="*/ 989013 w 642" name="T4"/>
                <a:gd fmla="*/ 685800 h 642" name="T5"/>
                <a:gd fmla="*/ 958850 w 642" name="T6"/>
                <a:gd fmla="*/ 752475 h 642" name="T7"/>
                <a:gd fmla="*/ 919163 w 642" name="T8"/>
                <a:gd fmla="*/ 815975 h 642" name="T9"/>
                <a:gd fmla="*/ 871538 w 642" name="T10"/>
                <a:gd fmla="*/ 869950 h 642" name="T11"/>
                <a:gd fmla="*/ 815975 w 642" name="T12"/>
                <a:gd fmla="*/ 919163 h 642" name="T13"/>
                <a:gd fmla="*/ 754062 w 642" name="T14"/>
                <a:gd fmla="*/ 958850 h 642" name="T15"/>
                <a:gd fmla="*/ 685800 w 642" name="T16"/>
                <a:gd fmla="*/ 989013 h 642" name="T17"/>
                <a:gd fmla="*/ 612775 w 642" name="T18"/>
                <a:gd fmla="*/ 1009650 h 642" name="T19"/>
                <a:gd fmla="*/ 536575 w 642" name="T20"/>
                <a:gd fmla="*/ 1019175 h 642" name="T21"/>
                <a:gd fmla="*/ 484188 w 642" name="T22"/>
                <a:gd fmla="*/ 1019175 h 642" name="T23"/>
                <a:gd fmla="*/ 406400 w 642" name="T24"/>
                <a:gd fmla="*/ 1009650 h 642" name="T25"/>
                <a:gd fmla="*/ 334962 w 642" name="T26"/>
                <a:gd fmla="*/ 989013 h 642" name="T27"/>
                <a:gd fmla="*/ 268287 w 642" name="T28"/>
                <a:gd fmla="*/ 958850 h 642" name="T29"/>
                <a:gd fmla="*/ 204788 w 642" name="T30"/>
                <a:gd fmla="*/ 919163 h 642" name="T31"/>
                <a:gd fmla="*/ 149225 w 642" name="T32"/>
                <a:gd fmla="*/ 869950 h 642" name="T33"/>
                <a:gd fmla="*/ 101600 w 642" name="T34"/>
                <a:gd fmla="*/ 815975 h 642" name="T35"/>
                <a:gd fmla="*/ 61913 w 642" name="T36"/>
                <a:gd fmla="*/ 752475 h 642" name="T37"/>
                <a:gd fmla="*/ 30163 w 642" name="T38"/>
                <a:gd fmla="*/ 685800 h 642" name="T39"/>
                <a:gd fmla="*/ 11112 w 642" name="T40"/>
                <a:gd fmla="*/ 612775 h 642" name="T41"/>
                <a:gd fmla="*/ 1588 w 642" name="T42"/>
                <a:gd fmla="*/ 536575 h 642" name="T43"/>
                <a:gd fmla="*/ 1588 w 642" name="T44"/>
                <a:gd fmla="*/ 482600 h 642" name="T45"/>
                <a:gd fmla="*/ 11112 w 642" name="T46"/>
                <a:gd fmla="*/ 406400 h 642" name="T47"/>
                <a:gd fmla="*/ 30163 w 642" name="T48"/>
                <a:gd fmla="*/ 334962 h 642" name="T49"/>
                <a:gd fmla="*/ 61913 w 642" name="T50"/>
                <a:gd fmla="*/ 266700 h 642" name="T51"/>
                <a:gd fmla="*/ 101600 w 642" name="T52"/>
                <a:gd fmla="*/ 203200 h 642" name="T53"/>
                <a:gd fmla="*/ 149225 w 642" name="T54"/>
                <a:gd fmla="*/ 149225 h 642" name="T55"/>
                <a:gd fmla="*/ 204788 w 642" name="T56"/>
                <a:gd fmla="*/ 101600 h 642" name="T57"/>
                <a:gd fmla="*/ 268287 w 642" name="T58"/>
                <a:gd fmla="*/ 60325 h 642" name="T59"/>
                <a:gd fmla="*/ 334962 w 642" name="T60"/>
                <a:gd fmla="*/ 30163 h 642" name="T61"/>
                <a:gd fmla="*/ 406400 w 642" name="T62"/>
                <a:gd fmla="*/ 11112 h 642" name="T63"/>
                <a:gd fmla="*/ 484188 w 642" name="T64"/>
                <a:gd fmla="*/ 0 h 642" name="T65"/>
                <a:gd fmla="*/ 536575 w 642" name="T66"/>
                <a:gd fmla="*/ 0 h 642" name="T67"/>
                <a:gd fmla="*/ 612775 w 642" name="T68"/>
                <a:gd fmla="*/ 11112 h 642" name="T69"/>
                <a:gd fmla="*/ 685800 w 642" name="T70"/>
                <a:gd fmla="*/ 30163 h 642" name="T71"/>
                <a:gd fmla="*/ 754062 w 642" name="T72"/>
                <a:gd fmla="*/ 60325 h 642" name="T73"/>
                <a:gd fmla="*/ 815975 w 642" name="T74"/>
                <a:gd fmla="*/ 101600 h 642" name="T75"/>
                <a:gd fmla="*/ 871538 w 642" name="T76"/>
                <a:gd fmla="*/ 149225 h 642" name="T77"/>
                <a:gd fmla="*/ 919163 w 642" name="T78"/>
                <a:gd fmla="*/ 203200 h 642" name="T79"/>
                <a:gd fmla="*/ 958850 w 642" name="T80"/>
                <a:gd fmla="*/ 266700 h 642" name="T81"/>
                <a:gd fmla="*/ 989013 w 642" name="T82"/>
                <a:gd fmla="*/ 334962 h 642" name="T83"/>
                <a:gd fmla="*/ 1009650 w 642" name="T84"/>
                <a:gd fmla="*/ 406400 h 642" name="T85"/>
                <a:gd fmla="*/ 1019175 w 642" name="T86"/>
                <a:gd fmla="*/ 482600 h 64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2" name="T133"/>
                <a:gd fmla="*/ 642 w 642" name="T134"/>
                <a:gd fmla="*/ 642 h 64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2" w="642">
                  <a:moveTo>
                    <a:pt x="642" y="321"/>
                  </a:moveTo>
                  <a:lnTo>
                    <a:pt x="642" y="321"/>
                  </a:lnTo>
                  <a:lnTo>
                    <a:pt x="642" y="338"/>
                  </a:lnTo>
                  <a:lnTo>
                    <a:pt x="641" y="354"/>
                  </a:lnTo>
                  <a:lnTo>
                    <a:pt x="639" y="370"/>
                  </a:lnTo>
                  <a:lnTo>
                    <a:pt x="636" y="386"/>
                  </a:lnTo>
                  <a:lnTo>
                    <a:pt x="632" y="401"/>
                  </a:lnTo>
                  <a:lnTo>
                    <a:pt x="629" y="417"/>
                  </a:lnTo>
                  <a:lnTo>
                    <a:pt x="623" y="432"/>
                  </a:lnTo>
                  <a:lnTo>
                    <a:pt x="617" y="446"/>
                  </a:lnTo>
                  <a:lnTo>
                    <a:pt x="611" y="460"/>
                  </a:lnTo>
                  <a:lnTo>
                    <a:pt x="604" y="474"/>
                  </a:lnTo>
                  <a:lnTo>
                    <a:pt x="596" y="487"/>
                  </a:lnTo>
                  <a:lnTo>
                    <a:pt x="588" y="501"/>
                  </a:lnTo>
                  <a:lnTo>
                    <a:pt x="579" y="514"/>
                  </a:lnTo>
                  <a:lnTo>
                    <a:pt x="570" y="525"/>
                  </a:lnTo>
                  <a:lnTo>
                    <a:pt x="559" y="538"/>
                  </a:lnTo>
                  <a:lnTo>
                    <a:pt x="549" y="548"/>
                  </a:lnTo>
                  <a:lnTo>
                    <a:pt x="538" y="559"/>
                  </a:lnTo>
                  <a:lnTo>
                    <a:pt x="526" y="569"/>
                  </a:lnTo>
                  <a:lnTo>
                    <a:pt x="514" y="579"/>
                  </a:lnTo>
                  <a:lnTo>
                    <a:pt x="501" y="588"/>
                  </a:lnTo>
                  <a:lnTo>
                    <a:pt x="488" y="596"/>
                  </a:lnTo>
                  <a:lnTo>
                    <a:pt x="475" y="604"/>
                  </a:lnTo>
                  <a:lnTo>
                    <a:pt x="460" y="610"/>
                  </a:lnTo>
                  <a:lnTo>
                    <a:pt x="447" y="617"/>
                  </a:lnTo>
                  <a:lnTo>
                    <a:pt x="432" y="623"/>
                  </a:lnTo>
                  <a:lnTo>
                    <a:pt x="417" y="628"/>
                  </a:lnTo>
                  <a:lnTo>
                    <a:pt x="402" y="632"/>
                  </a:lnTo>
                  <a:lnTo>
                    <a:pt x="386" y="636"/>
                  </a:lnTo>
                  <a:lnTo>
                    <a:pt x="370" y="639"/>
                  </a:lnTo>
                  <a:lnTo>
                    <a:pt x="354" y="641"/>
                  </a:lnTo>
                  <a:lnTo>
                    <a:pt x="338" y="642"/>
                  </a:lnTo>
                  <a:lnTo>
                    <a:pt x="321" y="642"/>
                  </a:lnTo>
                  <a:lnTo>
                    <a:pt x="305" y="642"/>
                  </a:lnTo>
                  <a:lnTo>
                    <a:pt x="288" y="641"/>
                  </a:lnTo>
                  <a:lnTo>
                    <a:pt x="272" y="639"/>
                  </a:lnTo>
                  <a:lnTo>
                    <a:pt x="256" y="636"/>
                  </a:lnTo>
                  <a:lnTo>
                    <a:pt x="241" y="632"/>
                  </a:lnTo>
                  <a:lnTo>
                    <a:pt x="226" y="628"/>
                  </a:lnTo>
                  <a:lnTo>
                    <a:pt x="211" y="623"/>
                  </a:lnTo>
                  <a:lnTo>
                    <a:pt x="196" y="617"/>
                  </a:lnTo>
                  <a:lnTo>
                    <a:pt x="182" y="610"/>
                  </a:lnTo>
                  <a:lnTo>
                    <a:pt x="169" y="604"/>
                  </a:lnTo>
                  <a:lnTo>
                    <a:pt x="155" y="596"/>
                  </a:lnTo>
                  <a:lnTo>
                    <a:pt x="142" y="588"/>
                  </a:lnTo>
                  <a:lnTo>
                    <a:pt x="129" y="579"/>
                  </a:lnTo>
                  <a:lnTo>
                    <a:pt x="117" y="569"/>
                  </a:lnTo>
                  <a:lnTo>
                    <a:pt x="106" y="559"/>
                  </a:lnTo>
                  <a:lnTo>
                    <a:pt x="94" y="548"/>
                  </a:lnTo>
                  <a:lnTo>
                    <a:pt x="83" y="538"/>
                  </a:lnTo>
                  <a:lnTo>
                    <a:pt x="74" y="525"/>
                  </a:lnTo>
                  <a:lnTo>
                    <a:pt x="64" y="514"/>
                  </a:lnTo>
                  <a:lnTo>
                    <a:pt x="55" y="501"/>
                  </a:lnTo>
                  <a:lnTo>
                    <a:pt x="47" y="487"/>
                  </a:lnTo>
                  <a:lnTo>
                    <a:pt x="39" y="474"/>
                  </a:lnTo>
                  <a:lnTo>
                    <a:pt x="32" y="460"/>
                  </a:lnTo>
                  <a:lnTo>
                    <a:pt x="25" y="446"/>
                  </a:lnTo>
                  <a:lnTo>
                    <a:pt x="19" y="432"/>
                  </a:lnTo>
                  <a:lnTo>
                    <a:pt x="15" y="417"/>
                  </a:lnTo>
                  <a:lnTo>
                    <a:pt x="10" y="401"/>
                  </a:lnTo>
                  <a:lnTo>
                    <a:pt x="7" y="386"/>
                  </a:lnTo>
                  <a:lnTo>
                    <a:pt x="3" y="370"/>
                  </a:lnTo>
                  <a:lnTo>
                    <a:pt x="2" y="354"/>
                  </a:lnTo>
                  <a:lnTo>
                    <a:pt x="1" y="338"/>
                  </a:lnTo>
                  <a:lnTo>
                    <a:pt x="0" y="321"/>
                  </a:lnTo>
                  <a:lnTo>
                    <a:pt x="1" y="304"/>
                  </a:lnTo>
                  <a:lnTo>
                    <a:pt x="2" y="288"/>
                  </a:lnTo>
                  <a:lnTo>
                    <a:pt x="3" y="272"/>
                  </a:lnTo>
                  <a:lnTo>
                    <a:pt x="7" y="256"/>
                  </a:lnTo>
                  <a:lnTo>
                    <a:pt x="10" y="241"/>
                  </a:lnTo>
                  <a:lnTo>
                    <a:pt x="15" y="225"/>
                  </a:lnTo>
                  <a:lnTo>
                    <a:pt x="19" y="211"/>
                  </a:lnTo>
                  <a:lnTo>
                    <a:pt x="25" y="196"/>
                  </a:lnTo>
                  <a:lnTo>
                    <a:pt x="32" y="182"/>
                  </a:lnTo>
                  <a:lnTo>
                    <a:pt x="39" y="168"/>
                  </a:lnTo>
                  <a:lnTo>
                    <a:pt x="47" y="155"/>
                  </a:lnTo>
                  <a:lnTo>
                    <a:pt x="55" y="141"/>
                  </a:lnTo>
                  <a:lnTo>
                    <a:pt x="64" y="128"/>
                  </a:lnTo>
                  <a:lnTo>
                    <a:pt x="74" y="117"/>
                  </a:lnTo>
                  <a:lnTo>
                    <a:pt x="83" y="105"/>
                  </a:lnTo>
                  <a:lnTo>
                    <a:pt x="94" y="94"/>
                  </a:lnTo>
                  <a:lnTo>
                    <a:pt x="106" y="83"/>
                  </a:lnTo>
                  <a:lnTo>
                    <a:pt x="117" y="73"/>
                  </a:lnTo>
                  <a:lnTo>
                    <a:pt x="129" y="64"/>
                  </a:lnTo>
                  <a:lnTo>
                    <a:pt x="142" y="54"/>
                  </a:lnTo>
                  <a:lnTo>
                    <a:pt x="155" y="46"/>
                  </a:lnTo>
                  <a:lnTo>
                    <a:pt x="169" y="38"/>
                  </a:lnTo>
                  <a:lnTo>
                    <a:pt x="182" y="32"/>
                  </a:lnTo>
                  <a:lnTo>
                    <a:pt x="196" y="25"/>
                  </a:lnTo>
                  <a:lnTo>
                    <a:pt x="211" y="19"/>
                  </a:lnTo>
                  <a:lnTo>
                    <a:pt x="226" y="15"/>
                  </a:lnTo>
                  <a:lnTo>
                    <a:pt x="241" y="10"/>
                  </a:lnTo>
                  <a:lnTo>
                    <a:pt x="256" y="7"/>
                  </a:lnTo>
                  <a:lnTo>
                    <a:pt x="272" y="3"/>
                  </a:lnTo>
                  <a:lnTo>
                    <a:pt x="288" y="1"/>
                  </a:lnTo>
                  <a:lnTo>
                    <a:pt x="305" y="0"/>
                  </a:lnTo>
                  <a:lnTo>
                    <a:pt x="321" y="0"/>
                  </a:lnTo>
                  <a:lnTo>
                    <a:pt x="338" y="0"/>
                  </a:lnTo>
                  <a:lnTo>
                    <a:pt x="354" y="1"/>
                  </a:lnTo>
                  <a:lnTo>
                    <a:pt x="370" y="3"/>
                  </a:lnTo>
                  <a:lnTo>
                    <a:pt x="386" y="7"/>
                  </a:lnTo>
                  <a:lnTo>
                    <a:pt x="402" y="10"/>
                  </a:lnTo>
                  <a:lnTo>
                    <a:pt x="417" y="15"/>
                  </a:lnTo>
                  <a:lnTo>
                    <a:pt x="432" y="19"/>
                  </a:lnTo>
                  <a:lnTo>
                    <a:pt x="447" y="25"/>
                  </a:lnTo>
                  <a:lnTo>
                    <a:pt x="460" y="32"/>
                  </a:lnTo>
                  <a:lnTo>
                    <a:pt x="475" y="38"/>
                  </a:lnTo>
                  <a:lnTo>
                    <a:pt x="488" y="46"/>
                  </a:lnTo>
                  <a:lnTo>
                    <a:pt x="501" y="54"/>
                  </a:lnTo>
                  <a:lnTo>
                    <a:pt x="514" y="64"/>
                  </a:lnTo>
                  <a:lnTo>
                    <a:pt x="526" y="73"/>
                  </a:lnTo>
                  <a:lnTo>
                    <a:pt x="538" y="83"/>
                  </a:lnTo>
                  <a:lnTo>
                    <a:pt x="549" y="94"/>
                  </a:lnTo>
                  <a:lnTo>
                    <a:pt x="559" y="105"/>
                  </a:lnTo>
                  <a:lnTo>
                    <a:pt x="570" y="117"/>
                  </a:lnTo>
                  <a:lnTo>
                    <a:pt x="579" y="128"/>
                  </a:lnTo>
                  <a:lnTo>
                    <a:pt x="588" y="141"/>
                  </a:lnTo>
                  <a:lnTo>
                    <a:pt x="596" y="155"/>
                  </a:lnTo>
                  <a:lnTo>
                    <a:pt x="604" y="168"/>
                  </a:lnTo>
                  <a:lnTo>
                    <a:pt x="611" y="182"/>
                  </a:lnTo>
                  <a:lnTo>
                    <a:pt x="617" y="196"/>
                  </a:lnTo>
                  <a:lnTo>
                    <a:pt x="623" y="211"/>
                  </a:lnTo>
                  <a:lnTo>
                    <a:pt x="629" y="225"/>
                  </a:lnTo>
                  <a:lnTo>
                    <a:pt x="632" y="241"/>
                  </a:lnTo>
                  <a:lnTo>
                    <a:pt x="636" y="256"/>
                  </a:lnTo>
                  <a:lnTo>
                    <a:pt x="639" y="272"/>
                  </a:lnTo>
                  <a:lnTo>
                    <a:pt x="641" y="288"/>
                  </a:lnTo>
                  <a:lnTo>
                    <a:pt x="642" y="304"/>
                  </a:lnTo>
                  <a:lnTo>
                    <a:pt x="642" y="321"/>
                  </a:lnTo>
                  <a:close/>
                </a:path>
              </a:pathLst>
            </a:custGeom>
            <a:solidFill>
              <a:schemeClr val="tx1">
                <a:lumMod val="50000"/>
                <a:lumOff val="50000"/>
              </a:schemeClr>
            </a:solidFill>
            <a:ln>
              <a:noFill/>
            </a:ln>
            <a:extLst>
              <a:ext uri="{91240B29-F687-4F45-9708-019B960494DF}">
                <a14:hiddenLine w="9525">
                  <a:solidFill>
                    <a:srgbClr val="000000"/>
                  </a:solidFill>
                  <a:miter lim="800000"/>
                  <a:headEnd/>
                  <a:tailEnd/>
                </a14:hiddenLine>
              </a:ext>
            </a:extLst>
          </p:spPr>
          <p:txBody>
            <a:bodyPr/>
            <a:lstStyle/>
            <a:p>
              <a:pPr algn="ctr"/>
              <a:endParaRPr altLang="en-US" lang="zh-CN" sz="2400">
                <a:latin charset="0" panose="020b0806030902050204" pitchFamily="34" typeface="Impact"/>
                <a:ea charset="-122" panose="020b0503020204020204" typeface="微软雅黑"/>
              </a:endParaRPr>
            </a:p>
          </p:txBody>
        </p:sp>
        <p:sp>
          <p:nvSpPr>
            <p:cNvPr id="46" name="Rectangle 23"/>
            <p:cNvSpPr>
              <a:spLocks noChangeArrowheads="1"/>
            </p:cNvSpPr>
            <p:nvPr/>
          </p:nvSpPr>
          <p:spPr bwMode="auto">
            <a:xfrm>
              <a:off x="7139782" y="4121150"/>
              <a:ext cx="90488" cy="274320"/>
            </a:xfrm>
            <a:prstGeom prst="rect">
              <a:avLst/>
            </a:prstGeom>
            <a:noFill/>
            <a:ln>
              <a:noFill/>
            </a:ln>
          </p:spPr>
          <p:txBody>
            <a:bodyPr bIns="0" lIns="0" rIns="0" tIns="0" wrap="none">
              <a:spAutoFit/>
            </a:bodyPr>
            <a:lstStyle/>
            <a:p>
              <a:pPr algn="ctr"/>
              <a:r>
                <a:rPr altLang="zh-CN" lang="zh-CN" sz="2400">
                  <a:solidFill>
                    <a:srgbClr val="FFFFFF"/>
                  </a:solidFill>
                  <a:latin charset="0" panose="020b0806030902050204" pitchFamily="34" typeface="Impact"/>
                </a:rPr>
                <a:t>F</a:t>
              </a:r>
            </a:p>
          </p:txBody>
        </p:sp>
        <p:sp>
          <p:nvSpPr>
            <p:cNvPr id="47" name="Rectangle 24"/>
            <p:cNvSpPr>
              <a:spLocks noChangeArrowheads="1"/>
            </p:cNvSpPr>
            <p:nvPr/>
          </p:nvSpPr>
          <p:spPr bwMode="auto">
            <a:xfrm>
              <a:off x="6830220" y="4400550"/>
              <a:ext cx="709612" cy="213169"/>
            </a:xfrm>
            <a:prstGeom prst="rect">
              <a:avLst/>
            </a:prstGeom>
            <a:noFill/>
            <a:ln>
              <a:noFill/>
            </a:ln>
          </p:spPr>
          <p:txBody>
            <a:bodyPr bIns="0" lIns="0" rIns="0" tIns="0" wrap="none">
              <a:spAutoFit/>
            </a:bodyPr>
            <a:lstStyle/>
            <a:p>
              <a:pPr algn="ctr"/>
              <a:r>
                <a:rPr altLang="en-US" lang="zh-CN" sz="1865">
                  <a:solidFill>
                    <a:srgbClr val="FFFFFF"/>
                  </a:solidFill>
                  <a:latin charset="-122" panose="020b0503020204020204" typeface="微软雅黑"/>
                  <a:ea charset="-122" panose="020b0503020204020204" typeface="微软雅黑"/>
                </a:rPr>
                <a:t>输入文字</a:t>
              </a:r>
            </a:p>
          </p:txBody>
        </p:sp>
      </p:grpSp>
      <p:grpSp>
        <p:nvGrpSpPr>
          <p:cNvPr id="69" name="组合 44"/>
          <p:cNvGrpSpPr/>
          <p:nvPr/>
        </p:nvGrpSpPr>
        <p:grpSpPr>
          <a:xfrm>
            <a:off x="10647434" y="3009901"/>
            <a:ext cx="1358900" cy="1361016"/>
            <a:chOff x="7985125" y="3589338"/>
            <a:chExt cx="1019175" cy="1020763"/>
          </a:xfrm>
        </p:grpSpPr>
        <p:sp>
          <p:nvSpPr>
            <p:cNvPr id="70" name="Freeform 6"/>
            <p:cNvSpPr/>
            <p:nvPr/>
          </p:nvSpPr>
          <p:spPr bwMode="auto">
            <a:xfrm>
              <a:off x="7985125" y="3589338"/>
              <a:ext cx="1019175" cy="1020763"/>
            </a:xfrm>
            <a:custGeom>
              <a:gdLst>
                <a:gd fmla="*/ 1019175 w 642" name="T0"/>
                <a:gd fmla="*/ 538163 h 643" name="T1"/>
                <a:gd fmla="*/ 1011238 w 642" name="T2"/>
                <a:gd fmla="*/ 614363 h 643" name="T3"/>
                <a:gd fmla="*/ 989013 w 642" name="T4"/>
                <a:gd fmla="*/ 685800 h 643" name="T5"/>
                <a:gd fmla="*/ 958850 w 642" name="T6"/>
                <a:gd fmla="*/ 752475 h 643" name="T7"/>
                <a:gd fmla="*/ 917575 w 642" name="T8"/>
                <a:gd fmla="*/ 815975 h 643" name="T9"/>
                <a:gd fmla="*/ 871538 w 642" name="T10"/>
                <a:gd fmla="*/ 869950 h 643" name="T11"/>
                <a:gd fmla="*/ 815975 w 642" name="T12"/>
                <a:gd fmla="*/ 919163 h 643" name="T13"/>
                <a:gd fmla="*/ 754062 w 642" name="T14"/>
                <a:gd fmla="*/ 958850 h 643" name="T15"/>
                <a:gd fmla="*/ 685800 w 642" name="T16"/>
                <a:gd fmla="*/ 990600 h 643" name="T17"/>
                <a:gd fmla="*/ 612775 w 642" name="T18"/>
                <a:gd fmla="*/ 1009650 h 643" name="T19"/>
                <a:gd fmla="*/ 536575 w 642" name="T20"/>
                <a:gd fmla="*/ 1020763 h 643" name="T21"/>
                <a:gd fmla="*/ 484188 w 642" name="T22"/>
                <a:gd fmla="*/ 1020763 h 643" name="T23"/>
                <a:gd fmla="*/ 406400 w 642" name="T24"/>
                <a:gd fmla="*/ 1009650 h 643" name="T25"/>
                <a:gd fmla="*/ 334962 w 642" name="T26"/>
                <a:gd fmla="*/ 990600 h 643" name="T27"/>
                <a:gd fmla="*/ 266700 w 642" name="T28"/>
                <a:gd fmla="*/ 958850 h 643" name="T29"/>
                <a:gd fmla="*/ 206375 w 642" name="T30"/>
                <a:gd fmla="*/ 919163 h 643" name="T31"/>
                <a:gd fmla="*/ 149225 w 642" name="T32"/>
                <a:gd fmla="*/ 869950 h 643" name="T33"/>
                <a:gd fmla="*/ 101600 w 642" name="T34"/>
                <a:gd fmla="*/ 815975 h 643" name="T35"/>
                <a:gd fmla="*/ 60325 w 642" name="T36"/>
                <a:gd fmla="*/ 752475 h 643" name="T37"/>
                <a:gd fmla="*/ 30163 w 642" name="T38"/>
                <a:gd fmla="*/ 685800 h 643" name="T39"/>
                <a:gd fmla="*/ 11112 w 642" name="T40"/>
                <a:gd fmla="*/ 614363 h 643" name="T41"/>
                <a:gd fmla="*/ 1588 w 642" name="T42"/>
                <a:gd fmla="*/ 538163 h 643" name="T43"/>
                <a:gd fmla="*/ 1588 w 642" name="T44"/>
                <a:gd fmla="*/ 484188 h 643" name="T45"/>
                <a:gd fmla="*/ 11112 w 642" name="T46"/>
                <a:gd fmla="*/ 407988 h 643" name="T47"/>
                <a:gd fmla="*/ 30163 w 642" name="T48"/>
                <a:gd fmla="*/ 334963 h 643" name="T49"/>
                <a:gd fmla="*/ 60325 w 642" name="T50"/>
                <a:gd fmla="*/ 268288 h 643" name="T51"/>
                <a:gd fmla="*/ 101600 w 642" name="T52"/>
                <a:gd fmla="*/ 204788 h 643" name="T53"/>
                <a:gd fmla="*/ 149225 w 642" name="T54"/>
                <a:gd fmla="*/ 150813 h 643" name="T55"/>
                <a:gd fmla="*/ 206375 w 642" name="T56"/>
                <a:gd fmla="*/ 101600 h 643" name="T57"/>
                <a:gd fmla="*/ 266700 w 642" name="T58"/>
                <a:gd fmla="*/ 61913 h 643" name="T59"/>
                <a:gd fmla="*/ 334962 w 642" name="T60"/>
                <a:gd fmla="*/ 31750 h 643" name="T61"/>
                <a:gd fmla="*/ 406400 w 642" name="T62"/>
                <a:gd fmla="*/ 11113 h 643" name="T63"/>
                <a:gd fmla="*/ 484188 w 642" name="T64"/>
                <a:gd fmla="*/ 0 h 643" name="T65"/>
                <a:gd fmla="*/ 536575 w 642" name="T66"/>
                <a:gd fmla="*/ 0 h 643" name="T67"/>
                <a:gd fmla="*/ 612775 w 642" name="T68"/>
                <a:gd fmla="*/ 11113 h 643" name="T69"/>
                <a:gd fmla="*/ 685800 w 642" name="T70"/>
                <a:gd fmla="*/ 31750 h 643" name="T71"/>
                <a:gd fmla="*/ 754062 w 642" name="T72"/>
                <a:gd fmla="*/ 61913 h 643" name="T73"/>
                <a:gd fmla="*/ 815975 w 642" name="T74"/>
                <a:gd fmla="*/ 101600 h 643" name="T75"/>
                <a:gd fmla="*/ 871538 w 642" name="T76"/>
                <a:gd fmla="*/ 150813 h 643" name="T77"/>
                <a:gd fmla="*/ 917575 w 642" name="T78"/>
                <a:gd fmla="*/ 204788 h 643" name="T79"/>
                <a:gd fmla="*/ 958850 w 642" name="T80"/>
                <a:gd fmla="*/ 268288 h 643" name="T81"/>
                <a:gd fmla="*/ 989013 w 642" name="T82"/>
                <a:gd fmla="*/ 334963 h 643" name="T83"/>
                <a:gd fmla="*/ 1011238 w 642" name="T84"/>
                <a:gd fmla="*/ 407988 h 643" name="T85"/>
                <a:gd fmla="*/ 1019175 w 642" name="T86"/>
                <a:gd fmla="*/ 484188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2"/>
                  </a:moveTo>
                  <a:lnTo>
                    <a:pt x="642" y="322"/>
                  </a:lnTo>
                  <a:lnTo>
                    <a:pt x="642" y="339"/>
                  </a:lnTo>
                  <a:lnTo>
                    <a:pt x="641" y="355"/>
                  </a:lnTo>
                  <a:lnTo>
                    <a:pt x="639" y="371"/>
                  </a:lnTo>
                  <a:lnTo>
                    <a:pt x="637" y="387"/>
                  </a:lnTo>
                  <a:lnTo>
                    <a:pt x="632" y="401"/>
                  </a:lnTo>
                  <a:lnTo>
                    <a:pt x="629" y="417"/>
                  </a:lnTo>
                  <a:lnTo>
                    <a:pt x="623" y="432"/>
                  </a:lnTo>
                  <a:lnTo>
                    <a:pt x="617" y="447"/>
                  </a:lnTo>
                  <a:lnTo>
                    <a:pt x="610" y="461"/>
                  </a:lnTo>
                  <a:lnTo>
                    <a:pt x="604" y="474"/>
                  </a:lnTo>
                  <a:lnTo>
                    <a:pt x="596" y="488"/>
                  </a:lnTo>
                  <a:lnTo>
                    <a:pt x="588" y="502"/>
                  </a:lnTo>
                  <a:lnTo>
                    <a:pt x="578" y="514"/>
                  </a:lnTo>
                  <a:lnTo>
                    <a:pt x="569" y="526"/>
                  </a:lnTo>
                  <a:lnTo>
                    <a:pt x="559" y="538"/>
                  </a:lnTo>
                  <a:lnTo>
                    <a:pt x="549" y="548"/>
                  </a:lnTo>
                  <a:lnTo>
                    <a:pt x="537" y="560"/>
                  </a:lnTo>
                  <a:lnTo>
                    <a:pt x="526" y="570"/>
                  </a:lnTo>
                  <a:lnTo>
                    <a:pt x="514" y="579"/>
                  </a:lnTo>
                  <a:lnTo>
                    <a:pt x="501" y="588"/>
                  </a:lnTo>
                  <a:lnTo>
                    <a:pt x="488" y="596"/>
                  </a:lnTo>
                  <a:lnTo>
                    <a:pt x="475" y="604"/>
                  </a:lnTo>
                  <a:lnTo>
                    <a:pt x="461" y="611"/>
                  </a:lnTo>
                  <a:lnTo>
                    <a:pt x="446"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1" y="633"/>
                  </a:lnTo>
                  <a:lnTo>
                    <a:pt x="225" y="628"/>
                  </a:lnTo>
                  <a:lnTo>
                    <a:pt x="211" y="624"/>
                  </a:lnTo>
                  <a:lnTo>
                    <a:pt x="196" y="618"/>
                  </a:lnTo>
                  <a:lnTo>
                    <a:pt x="182" y="611"/>
                  </a:lnTo>
                  <a:lnTo>
                    <a:pt x="168" y="604"/>
                  </a:lnTo>
                  <a:lnTo>
                    <a:pt x="155" y="596"/>
                  </a:lnTo>
                  <a:lnTo>
                    <a:pt x="142" y="588"/>
                  </a:lnTo>
                  <a:lnTo>
                    <a:pt x="130" y="579"/>
                  </a:lnTo>
                  <a:lnTo>
                    <a:pt x="117" y="570"/>
                  </a:lnTo>
                  <a:lnTo>
                    <a:pt x="106" y="560"/>
                  </a:lnTo>
                  <a:lnTo>
                    <a:pt x="94" y="548"/>
                  </a:lnTo>
                  <a:lnTo>
                    <a:pt x="83" y="538"/>
                  </a:lnTo>
                  <a:lnTo>
                    <a:pt x="74" y="526"/>
                  </a:lnTo>
                  <a:lnTo>
                    <a:pt x="64" y="514"/>
                  </a:lnTo>
                  <a:lnTo>
                    <a:pt x="54" y="502"/>
                  </a:lnTo>
                  <a:lnTo>
                    <a:pt x="46" y="488"/>
                  </a:lnTo>
                  <a:lnTo>
                    <a:pt x="38" y="474"/>
                  </a:lnTo>
                  <a:lnTo>
                    <a:pt x="32" y="461"/>
                  </a:lnTo>
                  <a:lnTo>
                    <a:pt x="25" y="447"/>
                  </a:lnTo>
                  <a:lnTo>
                    <a:pt x="19" y="432"/>
                  </a:lnTo>
                  <a:lnTo>
                    <a:pt x="15" y="417"/>
                  </a:lnTo>
                  <a:lnTo>
                    <a:pt x="10" y="401"/>
                  </a:lnTo>
                  <a:lnTo>
                    <a:pt x="7" y="387"/>
                  </a:lnTo>
                  <a:lnTo>
                    <a:pt x="3" y="371"/>
                  </a:lnTo>
                  <a:lnTo>
                    <a:pt x="2" y="355"/>
                  </a:lnTo>
                  <a:lnTo>
                    <a:pt x="1" y="339"/>
                  </a:lnTo>
                  <a:lnTo>
                    <a:pt x="0" y="322"/>
                  </a:lnTo>
                  <a:lnTo>
                    <a:pt x="1" y="305"/>
                  </a:lnTo>
                  <a:lnTo>
                    <a:pt x="2" y="289"/>
                  </a:lnTo>
                  <a:lnTo>
                    <a:pt x="3" y="273"/>
                  </a:lnTo>
                  <a:lnTo>
                    <a:pt x="7" y="257"/>
                  </a:lnTo>
                  <a:lnTo>
                    <a:pt x="10" y="242"/>
                  </a:lnTo>
                  <a:lnTo>
                    <a:pt x="15" y="226"/>
                  </a:lnTo>
                  <a:lnTo>
                    <a:pt x="19" y="211"/>
                  </a:lnTo>
                  <a:lnTo>
                    <a:pt x="25" y="196"/>
                  </a:lnTo>
                  <a:lnTo>
                    <a:pt x="32" y="183"/>
                  </a:lnTo>
                  <a:lnTo>
                    <a:pt x="38" y="169"/>
                  </a:lnTo>
                  <a:lnTo>
                    <a:pt x="46" y="155"/>
                  </a:lnTo>
                  <a:lnTo>
                    <a:pt x="54" y="142"/>
                  </a:lnTo>
                  <a:lnTo>
                    <a:pt x="64" y="129"/>
                  </a:lnTo>
                  <a:lnTo>
                    <a:pt x="74" y="118"/>
                  </a:lnTo>
                  <a:lnTo>
                    <a:pt x="83" y="105"/>
                  </a:lnTo>
                  <a:lnTo>
                    <a:pt x="94" y="95"/>
                  </a:lnTo>
                  <a:lnTo>
                    <a:pt x="106" y="83"/>
                  </a:lnTo>
                  <a:lnTo>
                    <a:pt x="117" y="73"/>
                  </a:lnTo>
                  <a:lnTo>
                    <a:pt x="130" y="64"/>
                  </a:lnTo>
                  <a:lnTo>
                    <a:pt x="142" y="55"/>
                  </a:lnTo>
                  <a:lnTo>
                    <a:pt x="155" y="47"/>
                  </a:lnTo>
                  <a:lnTo>
                    <a:pt x="168" y="39"/>
                  </a:lnTo>
                  <a:lnTo>
                    <a:pt x="182" y="32"/>
                  </a:lnTo>
                  <a:lnTo>
                    <a:pt x="196" y="25"/>
                  </a:lnTo>
                  <a:lnTo>
                    <a:pt x="211" y="20"/>
                  </a:lnTo>
                  <a:lnTo>
                    <a:pt x="225" y="15"/>
                  </a:lnTo>
                  <a:lnTo>
                    <a:pt x="241" y="11"/>
                  </a:lnTo>
                  <a:lnTo>
                    <a:pt x="256" y="7"/>
                  </a:lnTo>
                  <a:lnTo>
                    <a:pt x="272" y="4"/>
                  </a:lnTo>
                  <a:lnTo>
                    <a:pt x="288" y="1"/>
                  </a:lnTo>
                  <a:lnTo>
                    <a:pt x="305" y="0"/>
                  </a:lnTo>
                  <a:lnTo>
                    <a:pt x="321" y="0"/>
                  </a:lnTo>
                  <a:lnTo>
                    <a:pt x="338" y="0"/>
                  </a:lnTo>
                  <a:lnTo>
                    <a:pt x="354" y="1"/>
                  </a:lnTo>
                  <a:lnTo>
                    <a:pt x="370" y="4"/>
                  </a:lnTo>
                  <a:lnTo>
                    <a:pt x="386" y="7"/>
                  </a:lnTo>
                  <a:lnTo>
                    <a:pt x="402" y="11"/>
                  </a:lnTo>
                  <a:lnTo>
                    <a:pt x="417" y="15"/>
                  </a:lnTo>
                  <a:lnTo>
                    <a:pt x="432" y="20"/>
                  </a:lnTo>
                  <a:lnTo>
                    <a:pt x="446" y="25"/>
                  </a:lnTo>
                  <a:lnTo>
                    <a:pt x="461" y="32"/>
                  </a:lnTo>
                  <a:lnTo>
                    <a:pt x="475" y="39"/>
                  </a:lnTo>
                  <a:lnTo>
                    <a:pt x="488" y="47"/>
                  </a:lnTo>
                  <a:lnTo>
                    <a:pt x="501" y="55"/>
                  </a:lnTo>
                  <a:lnTo>
                    <a:pt x="514" y="64"/>
                  </a:lnTo>
                  <a:lnTo>
                    <a:pt x="526" y="73"/>
                  </a:lnTo>
                  <a:lnTo>
                    <a:pt x="537" y="83"/>
                  </a:lnTo>
                  <a:lnTo>
                    <a:pt x="549" y="95"/>
                  </a:lnTo>
                  <a:lnTo>
                    <a:pt x="559" y="105"/>
                  </a:lnTo>
                  <a:lnTo>
                    <a:pt x="569" y="118"/>
                  </a:lnTo>
                  <a:lnTo>
                    <a:pt x="578" y="129"/>
                  </a:lnTo>
                  <a:lnTo>
                    <a:pt x="588" y="142"/>
                  </a:lnTo>
                  <a:lnTo>
                    <a:pt x="596" y="155"/>
                  </a:lnTo>
                  <a:lnTo>
                    <a:pt x="604" y="169"/>
                  </a:lnTo>
                  <a:lnTo>
                    <a:pt x="610" y="183"/>
                  </a:lnTo>
                  <a:lnTo>
                    <a:pt x="617" y="196"/>
                  </a:lnTo>
                  <a:lnTo>
                    <a:pt x="623" y="211"/>
                  </a:lnTo>
                  <a:lnTo>
                    <a:pt x="629" y="226"/>
                  </a:lnTo>
                  <a:lnTo>
                    <a:pt x="632" y="242"/>
                  </a:lnTo>
                  <a:lnTo>
                    <a:pt x="637" y="257"/>
                  </a:lnTo>
                  <a:lnTo>
                    <a:pt x="639" y="273"/>
                  </a:lnTo>
                  <a:lnTo>
                    <a:pt x="641" y="289"/>
                  </a:lnTo>
                  <a:lnTo>
                    <a:pt x="642" y="305"/>
                  </a:lnTo>
                  <a:lnTo>
                    <a:pt x="642" y="322"/>
                  </a:lnTo>
                  <a:close/>
                </a:path>
              </a:pathLst>
            </a:custGeom>
            <a:solidFill>
              <a:schemeClr val="bg1">
                <a:lumMod val="75000"/>
              </a:schemeClr>
            </a:solidFill>
            <a:ln>
              <a:noFill/>
            </a:ln>
            <a:extLst>
              <a:ext uri="{91240B29-F687-4F45-9708-019B960494DF}">
                <a14:hiddenLine w="9525">
                  <a:solidFill>
                    <a:srgbClr val="000000"/>
                  </a:solidFill>
                  <a:miter lim="800000"/>
                  <a:headEnd/>
                  <a:tailEnd/>
                </a14:hiddenLine>
              </a:ext>
            </a:extLst>
          </p:spPr>
          <p:txBody>
            <a:bodyPr/>
            <a:lstStyle/>
            <a:p>
              <a:pPr algn="ctr"/>
              <a:endParaRPr altLang="en-US" lang="zh-CN" sz="2400">
                <a:latin charset="0" panose="020b0806030902050204" pitchFamily="34" typeface="Impact"/>
                <a:ea charset="-122" panose="020b0503020204020204" typeface="微软雅黑"/>
              </a:endParaRPr>
            </a:p>
          </p:txBody>
        </p:sp>
        <p:sp>
          <p:nvSpPr>
            <p:cNvPr id="71" name="Rectangle 25"/>
            <p:cNvSpPr>
              <a:spLocks noChangeArrowheads="1"/>
            </p:cNvSpPr>
            <p:nvPr/>
          </p:nvSpPr>
          <p:spPr bwMode="auto">
            <a:xfrm>
              <a:off x="8431610" y="3787775"/>
              <a:ext cx="126206" cy="274320"/>
            </a:xfrm>
            <a:prstGeom prst="rect">
              <a:avLst/>
            </a:prstGeom>
            <a:noFill/>
            <a:ln>
              <a:noFill/>
            </a:ln>
          </p:spPr>
          <p:txBody>
            <a:bodyPr bIns="0" lIns="0" rIns="0" tIns="0" wrap="none">
              <a:spAutoFit/>
            </a:bodyPr>
            <a:lstStyle/>
            <a:p>
              <a:pPr algn="ctr"/>
              <a:r>
                <a:rPr altLang="zh-CN" lang="zh-CN" sz="2400">
                  <a:solidFill>
                    <a:srgbClr val="FFFFFF"/>
                  </a:solidFill>
                  <a:latin charset="0" panose="020b0806030902050204" pitchFamily="34" typeface="Impact"/>
                </a:rPr>
                <a:t>G</a:t>
              </a:r>
            </a:p>
          </p:txBody>
        </p:sp>
        <p:sp>
          <p:nvSpPr>
            <p:cNvPr id="72" name="Rectangle 26"/>
            <p:cNvSpPr>
              <a:spLocks noChangeArrowheads="1"/>
            </p:cNvSpPr>
            <p:nvPr/>
          </p:nvSpPr>
          <p:spPr bwMode="auto">
            <a:xfrm>
              <a:off x="8139906" y="4068763"/>
              <a:ext cx="709612" cy="213170"/>
            </a:xfrm>
            <a:prstGeom prst="rect">
              <a:avLst/>
            </a:prstGeom>
            <a:noFill/>
            <a:ln>
              <a:noFill/>
            </a:ln>
          </p:spPr>
          <p:txBody>
            <a:bodyPr bIns="0" lIns="0" rIns="0" tIns="0" wrap="none">
              <a:spAutoFit/>
            </a:bodyPr>
            <a:lstStyle/>
            <a:p>
              <a:pPr algn="ctr"/>
              <a:r>
                <a:rPr altLang="en-US" lang="zh-CN" sz="1865">
                  <a:solidFill>
                    <a:srgbClr val="FFFFFF"/>
                  </a:solidFill>
                  <a:latin charset="-122" panose="020b0503020204020204" typeface="微软雅黑"/>
                  <a:ea charset="-122" panose="020b0503020204020204" typeface="微软雅黑"/>
                </a:rPr>
                <a:t>输入文字</a:t>
              </a:r>
            </a:p>
          </p:txBody>
        </p:sp>
      </p:grpSp>
      <p:grpSp>
        <p:nvGrpSpPr>
          <p:cNvPr id="73" name="组合 72"/>
          <p:cNvGrpSpPr/>
          <p:nvPr/>
        </p:nvGrpSpPr>
        <p:grpSpPr>
          <a:xfrm>
            <a:off x="3448762" y="1988840"/>
            <a:ext cx="662808" cy="662808"/>
            <a:chOff x="1842556" y="4008076"/>
            <a:chExt cx="497106" cy="497106"/>
          </a:xfrm>
        </p:grpSpPr>
        <p:sp>
          <p:nvSpPr>
            <p:cNvPr id="74" name="椭圆 73"/>
            <p:cNvSpPr/>
            <p:nvPr/>
          </p:nvSpPr>
          <p:spPr>
            <a:xfrm>
              <a:off x="1842556" y="4008076"/>
              <a:ext cx="497106" cy="497106"/>
            </a:xfrm>
            <a:prstGeom prst="ellipse">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grpSp>
          <p:nvGrpSpPr>
            <p:cNvPr id="75" name="组合 74"/>
            <p:cNvGrpSpPr/>
            <p:nvPr/>
          </p:nvGrpSpPr>
          <p:grpSpPr>
            <a:xfrm>
              <a:off x="1895300" y="4097371"/>
              <a:ext cx="391618" cy="318516"/>
              <a:chOff x="1075737" y="1609572"/>
              <a:chExt cx="541064" cy="440065"/>
            </a:xfrm>
            <a:solidFill>
              <a:schemeClr val="bg1">
                <a:lumMod val="85000"/>
              </a:schemeClr>
            </a:solidFill>
            <a:effectLst/>
          </p:grpSpPr>
          <p:sp>
            <p:nvSpPr>
              <p:cNvPr id="76" name="Freeform 86"/>
              <p:cNvSpPr>
                <a:spLocks noEditPoints="1"/>
              </p:cNvSpPr>
              <p:nvPr/>
            </p:nvSpPr>
            <p:spPr bwMode="black">
              <a:xfrm>
                <a:off x="1075737" y="1652491"/>
                <a:ext cx="395062" cy="397146"/>
              </a:xfrm>
              <a:custGeom>
                <a:gdLst>
                  <a:gd fmla="*/ 287 w 292" name="T0"/>
                  <a:gd fmla="*/ 113 h 294" name="T1"/>
                  <a:gd fmla="*/ 239 w 292" name="T2"/>
                  <a:gd fmla="*/ 105 h 294" name="T3"/>
                  <a:gd fmla="*/ 252 w 292" name="T4"/>
                  <a:gd fmla="*/ 58 h 294" name="T5"/>
                  <a:gd fmla="*/ 229 w 292" name="T6"/>
                  <a:gd fmla="*/ 32 h 294" name="T7"/>
                  <a:gd fmla="*/ 187 w 292" name="T8"/>
                  <a:gd fmla="*/ 57 h 294" name="T9"/>
                  <a:gd fmla="*/ 167 w 292" name="T10"/>
                  <a:gd fmla="*/ 6 h 294" name="T11"/>
                  <a:gd fmla="*/ 132 w 292" name="T12"/>
                  <a:gd fmla="*/ 0 h 294" name="T13"/>
                  <a:gd fmla="*/ 115 w 292" name="T14"/>
                  <a:gd fmla="*/ 53 h 294" name="T15"/>
                  <a:gd fmla="*/ 72 w 292" name="T16"/>
                  <a:gd fmla="*/ 31 h 294" name="T17"/>
                  <a:gd fmla="*/ 42 w 292" name="T18"/>
                  <a:gd fmla="*/ 49 h 294" name="T19"/>
                  <a:gd fmla="*/ 59 w 292" name="T20"/>
                  <a:gd fmla="*/ 95 h 294" name="T21"/>
                  <a:gd fmla="*/ 12 w 292" name="T22"/>
                  <a:gd fmla="*/ 107 h 294" name="T23"/>
                  <a:gd fmla="*/ 0 w 292" name="T24"/>
                  <a:gd fmla="*/ 140 h 294" name="T25"/>
                  <a:gd fmla="*/ 43 w 292" name="T26"/>
                  <a:gd fmla="*/ 164 h 294" name="T27"/>
                  <a:gd fmla="*/ 14 w 292" name="T28"/>
                  <a:gd fmla="*/ 204 h 294" name="T29"/>
                  <a:gd fmla="*/ 27 w 292" name="T30"/>
                  <a:gd fmla="*/ 237 h 294" name="T31"/>
                  <a:gd fmla="*/ 75 w 292" name="T32"/>
                  <a:gd fmla="*/ 227 h 294" name="T33"/>
                  <a:gd fmla="*/ 79 w 292" name="T34"/>
                  <a:gd fmla="*/ 276 h 294" name="T35"/>
                  <a:gd fmla="*/ 109 w 292" name="T36"/>
                  <a:gd fmla="*/ 293 h 294" name="T37"/>
                  <a:gd fmla="*/ 140 w 292" name="T38"/>
                  <a:gd fmla="*/ 255 h 294" name="T39"/>
                  <a:gd fmla="*/ 152 w 292" name="T40"/>
                  <a:gd fmla="*/ 255 h 294" name="T41"/>
                  <a:gd fmla="*/ 183 w 292" name="T42"/>
                  <a:gd fmla="*/ 293 h 294" name="T43"/>
                  <a:gd fmla="*/ 213 w 292" name="T44"/>
                  <a:gd fmla="*/ 276 h 294" name="T45"/>
                  <a:gd fmla="*/ 217 w 292" name="T46"/>
                  <a:gd fmla="*/ 227 h 294" name="T47"/>
                  <a:gd fmla="*/ 265 w 292" name="T48"/>
                  <a:gd fmla="*/ 237 h 294" name="T49"/>
                  <a:gd fmla="*/ 278 w 292" name="T50"/>
                  <a:gd fmla="*/ 204 h 294" name="T51"/>
                  <a:gd fmla="*/ 249 w 292" name="T52"/>
                  <a:gd fmla="*/ 164 h 294" name="T53"/>
                  <a:gd fmla="*/ 292 w 292" name="T54"/>
                  <a:gd fmla="*/ 140 h 294" name="T55"/>
                  <a:gd fmla="*/ 187 w 292" name="T56"/>
                  <a:gd fmla="*/ 193 h 294" name="T57"/>
                  <a:gd fmla="*/ 105 w 292" name="T58"/>
                  <a:gd fmla="*/ 193 h 294" name="T59"/>
                  <a:gd fmla="*/ 105 w 292" name="T60"/>
                  <a:gd fmla="*/ 111 h 294" name="T61"/>
                  <a:gd fmla="*/ 187 w 292" name="T62"/>
                  <a:gd fmla="*/ 11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292">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DFDFD"/>
              </a:solidFill>
              <a:ln>
                <a:noFill/>
              </a:ln>
              <a:effectLst/>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1600"/>
              </a:p>
            </p:txBody>
          </p:sp>
          <p:sp>
            <p:nvSpPr>
              <p:cNvPr id="77" name="Freeform 88"/>
              <p:cNvSpPr>
                <a:spLocks noEditPoints="1"/>
              </p:cNvSpPr>
              <p:nvPr/>
            </p:nvSpPr>
            <p:spPr bwMode="black">
              <a:xfrm>
                <a:off x="1416407" y="1609572"/>
                <a:ext cx="200394" cy="215741"/>
              </a:xfrm>
              <a:custGeom>
                <a:gdLst>
                  <a:gd fmla="*/ 129 w 148" name="T0"/>
                  <a:gd fmla="*/ 91 h 160" name="T1"/>
                  <a:gd fmla="*/ 131 w 148" name="T2"/>
                  <a:gd fmla="*/ 80 h 160" name="T3"/>
                  <a:gd fmla="*/ 129 w 148" name="T4"/>
                  <a:gd fmla="*/ 70 h 160" name="T5"/>
                  <a:gd fmla="*/ 145 w 148" name="T6"/>
                  <a:gd fmla="*/ 55 h 160" name="T7"/>
                  <a:gd fmla="*/ 147 w 148" name="T8"/>
                  <a:gd fmla="*/ 50 h 160" name="T9"/>
                  <a:gd fmla="*/ 147 w 148" name="T10"/>
                  <a:gd fmla="*/ 46 h 160" name="T11"/>
                  <a:gd fmla="*/ 140 w 148" name="T12"/>
                  <a:gd fmla="*/ 34 h 160" name="T13"/>
                  <a:gd fmla="*/ 133 w 148" name="T14"/>
                  <a:gd fmla="*/ 31 h 160" name="T15"/>
                  <a:gd fmla="*/ 131 w 148" name="T16"/>
                  <a:gd fmla="*/ 31 h 160" name="T17"/>
                  <a:gd fmla="*/ 111 w 148" name="T18"/>
                  <a:gd fmla="*/ 37 h 160" name="T19"/>
                  <a:gd fmla="*/ 92 w 148" name="T20"/>
                  <a:gd fmla="*/ 27 h 160" name="T21"/>
                  <a:gd fmla="*/ 88 w 148" name="T22"/>
                  <a:gd fmla="*/ 6 h 160" name="T23"/>
                  <a:gd fmla="*/ 81 w 148" name="T24"/>
                  <a:gd fmla="*/ 0 h 160" name="T25"/>
                  <a:gd fmla="*/ 67 w 148" name="T26"/>
                  <a:gd fmla="*/ 0 h 160" name="T27"/>
                  <a:gd fmla="*/ 60 w 148" name="T28"/>
                  <a:gd fmla="*/ 6 h 160" name="T29"/>
                  <a:gd fmla="*/ 55 w 148" name="T30"/>
                  <a:gd fmla="*/ 27 h 160" name="T31"/>
                  <a:gd fmla="*/ 37 w 148" name="T32"/>
                  <a:gd fmla="*/ 38 h 160" name="T33"/>
                  <a:gd fmla="*/ 16 w 148" name="T34"/>
                  <a:gd fmla="*/ 31 h 160" name="T35"/>
                  <a:gd fmla="*/ 14 w 148" name="T36"/>
                  <a:gd fmla="*/ 31 h 160" name="T37"/>
                  <a:gd fmla="*/ 8 w 148" name="T38"/>
                  <a:gd fmla="*/ 34 h 160" name="T39"/>
                  <a:gd fmla="*/ 1 w 148" name="T40"/>
                  <a:gd fmla="*/ 46 h 160" name="T41"/>
                  <a:gd fmla="*/ 0 w 148" name="T42"/>
                  <a:gd fmla="*/ 50 h 160" name="T43"/>
                  <a:gd fmla="*/ 2 w 148" name="T44"/>
                  <a:gd fmla="*/ 55 h 160" name="T45"/>
                  <a:gd fmla="*/ 19 w 148" name="T46"/>
                  <a:gd fmla="*/ 70 h 160" name="T47"/>
                  <a:gd fmla="*/ 17 w 148" name="T48"/>
                  <a:gd fmla="*/ 80 h 160" name="T49"/>
                  <a:gd fmla="*/ 19 w 148" name="T50"/>
                  <a:gd fmla="*/ 91 h 160" name="T51"/>
                  <a:gd fmla="*/ 2 w 148" name="T52"/>
                  <a:gd fmla="*/ 106 h 160" name="T53"/>
                  <a:gd fmla="*/ 0 w 148" name="T54"/>
                  <a:gd fmla="*/ 111 h 160" name="T55"/>
                  <a:gd fmla="*/ 1 w 148" name="T56"/>
                  <a:gd fmla="*/ 114 h 160" name="T57"/>
                  <a:gd fmla="*/ 8 w 148" name="T58"/>
                  <a:gd fmla="*/ 126 h 160" name="T59"/>
                  <a:gd fmla="*/ 14 w 148" name="T60"/>
                  <a:gd fmla="*/ 130 h 160" name="T61"/>
                  <a:gd fmla="*/ 16 w 148" name="T62"/>
                  <a:gd fmla="*/ 130 h 160" name="T63"/>
                  <a:gd fmla="*/ 37 w 148" name="T64"/>
                  <a:gd fmla="*/ 123 h 160" name="T65"/>
                  <a:gd fmla="*/ 55 w 148" name="T66"/>
                  <a:gd fmla="*/ 133 h 160" name="T67"/>
                  <a:gd fmla="*/ 60 w 148" name="T68"/>
                  <a:gd fmla="*/ 155 h 160" name="T69"/>
                  <a:gd fmla="*/ 67 w 148" name="T70"/>
                  <a:gd fmla="*/ 160 h 160" name="T71"/>
                  <a:gd fmla="*/ 81 w 148" name="T72"/>
                  <a:gd fmla="*/ 160 h 160" name="T73"/>
                  <a:gd fmla="*/ 88 w 148" name="T74"/>
                  <a:gd fmla="*/ 155 h 160" name="T75"/>
                  <a:gd fmla="*/ 92 w 148" name="T76"/>
                  <a:gd fmla="*/ 134 h 160" name="T77"/>
                  <a:gd fmla="*/ 111 w 148" name="T78"/>
                  <a:gd fmla="*/ 123 h 160" name="T79"/>
                  <a:gd fmla="*/ 131 w 148" name="T80"/>
                  <a:gd fmla="*/ 130 h 160" name="T81"/>
                  <a:gd fmla="*/ 133 w 148" name="T82"/>
                  <a:gd fmla="*/ 130 h 160" name="T83"/>
                  <a:gd fmla="*/ 140 w 148" name="T84"/>
                  <a:gd fmla="*/ 126 h 160" name="T85"/>
                  <a:gd fmla="*/ 147 w 148" name="T86"/>
                  <a:gd fmla="*/ 114 h 160" name="T87"/>
                  <a:gd fmla="*/ 147 w 148" name="T88"/>
                  <a:gd fmla="*/ 111 h 160" name="T89"/>
                  <a:gd fmla="*/ 145 w 148" name="T90"/>
                  <a:gd fmla="*/ 106 h 160" name="T91"/>
                  <a:gd fmla="*/ 129 w 148" name="T92"/>
                  <a:gd fmla="*/ 91 h 160" name="T93"/>
                  <a:gd fmla="*/ 96 w 148" name="T94"/>
                  <a:gd fmla="*/ 80 h 160" name="T95"/>
                  <a:gd fmla="*/ 74 w 148" name="T96"/>
                  <a:gd fmla="*/ 102 h 160" name="T97"/>
                  <a:gd fmla="*/ 52 w 148" name="T98"/>
                  <a:gd fmla="*/ 80 h 160" name="T99"/>
                  <a:gd fmla="*/ 74 w 148" name="T100"/>
                  <a:gd fmla="*/ 58 h 160" name="T101"/>
                  <a:gd fmla="*/ 96 w 148" name="T102"/>
                  <a:gd fmla="*/ 80 h 1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0" w="148">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DFDFD"/>
              </a:solidFill>
              <a:ln>
                <a:noFill/>
              </a:ln>
              <a:effectLst/>
              <a:extLst>
                <a:ext uri="{91240B29-F687-4F45-9708-019B960494DF}">
                  <a14:hiddenLine w="9525">
                    <a:solidFill>
                      <a:srgbClr val="000000"/>
                    </a:solidFill>
                    <a:round/>
                  </a14:hiddenLine>
                </a:ext>
              </a:extLst>
            </p:spPr>
            <p:txBody>
              <a:bodyPr anchor="t" anchorCtr="0" bIns="81280" compatLnSpc="1" lIns="162560" numCol="1" rIns="162560" tIns="81280" vert="horz" wrap="square"/>
              <a:lstStyle/>
              <a:p>
                <a:endParaRPr lang="en-US" sz="1600"/>
              </a:p>
            </p:txBody>
          </p:sp>
        </p:grpSp>
      </p:grpSp>
      <p:sp>
        <p:nvSpPr>
          <p:cNvPr id="78" name="矩形 77"/>
          <p:cNvSpPr/>
          <p:nvPr/>
        </p:nvSpPr>
        <p:spPr>
          <a:xfrm>
            <a:off x="4111570" y="1977315"/>
            <a:ext cx="6185892" cy="635652"/>
          </a:xfrm>
          <a:prstGeom prst="rect">
            <a:avLst/>
          </a:prstGeom>
        </p:spPr>
        <p:txBody>
          <a:bodyPr bIns="43506" lIns="87014" rIns="87014" tIns="43506" wrap="square">
            <a:spAutoFit/>
          </a:bodyPr>
          <a:lstStyle/>
          <a:p>
            <a:pPr algn="l">
              <a:spcBef>
                <a:spcPts val="600"/>
              </a:spcBef>
              <a:spcAft>
                <a:spcPts val="600"/>
              </a:spcAft>
              <a:buClr>
                <a:srgbClr val="074AA1"/>
              </a:buClr>
              <a:defRPr/>
            </a:pPr>
            <a:r>
              <a:rPr altLang="en-US" b="1" lang="zh-CN" sz="1200">
                <a:solidFill>
                  <a:schemeClr val="tx1"/>
                </a:solidFill>
                <a:latin charset="-122" panose="020b0503020204020204" typeface="微软雅黑"/>
                <a:ea charset="-122" panose="020b0503020204020204" typeface="微软雅黑"/>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
        <p:nvSpPr>
          <p:cNvPr id="2" name="矩形 1"/>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 name="直接连接符 2"/>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6" name="文本框 5"/>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7" name="矩形 6"/>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8" name="矩形 7"/>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9" name="图片 8"/>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3"/>
                                        </p:tgtEl>
                                        <p:attrNameLst>
                                          <p:attrName>style.visibility</p:attrName>
                                        </p:attrNameLst>
                                      </p:cBhvr>
                                      <p:to>
                                        <p:strVal val="visible"/>
                                      </p:to>
                                    </p:set>
                                    <p:anim calcmode="lin" valueType="num">
                                      <p:cBhvr>
                                        <p:cTn dur="500" fill="hold" id="7"/>
                                        <p:tgtEl>
                                          <p:spTgt spid="73"/>
                                        </p:tgtEl>
                                        <p:attrNameLst>
                                          <p:attrName>ppt_w</p:attrName>
                                        </p:attrNameLst>
                                      </p:cBhvr>
                                      <p:tavLst>
                                        <p:tav tm="0">
                                          <p:val>
                                            <p:fltVal val="0"/>
                                          </p:val>
                                        </p:tav>
                                        <p:tav tm="100000">
                                          <p:val>
                                            <p:strVal val="#ppt_w"/>
                                          </p:val>
                                        </p:tav>
                                      </p:tavLst>
                                    </p:anim>
                                    <p:anim calcmode="lin" valueType="num">
                                      <p:cBhvr>
                                        <p:cTn dur="500" fill="hold" id="8"/>
                                        <p:tgtEl>
                                          <p:spTgt spid="73"/>
                                        </p:tgtEl>
                                        <p:attrNameLst>
                                          <p:attrName>ppt_h</p:attrName>
                                        </p:attrNameLst>
                                      </p:cBhvr>
                                      <p:tavLst>
                                        <p:tav tm="0">
                                          <p:val>
                                            <p:fltVal val="0"/>
                                          </p:val>
                                        </p:tav>
                                        <p:tav tm="100000">
                                          <p:val>
                                            <p:strVal val="#ppt_h"/>
                                          </p:val>
                                        </p:tav>
                                      </p:tavLst>
                                    </p:anim>
                                    <p:animEffect filter="fade" transition="in">
                                      <p:cBhvr>
                                        <p:cTn dur="500" id="9"/>
                                        <p:tgtEl>
                                          <p:spTgt spid="73"/>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78"/>
                                        </p:tgtEl>
                                        <p:attrNameLst>
                                          <p:attrName>style.visibility</p:attrName>
                                        </p:attrNameLst>
                                      </p:cBhvr>
                                      <p:to>
                                        <p:strVal val="visible"/>
                                      </p:to>
                                    </p:set>
                                    <p:animEffect filter="wipe(left)" transition="in">
                                      <p:cBhvr>
                                        <p:cTn dur="1250" id="13"/>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梯形 34"/>
          <p:cNvSpPr/>
          <p:nvPr/>
        </p:nvSpPr>
        <p:spPr>
          <a:xfrm rot="16200000">
            <a:off x="7446798" y="-451317"/>
            <a:ext cx="2291737" cy="7199871"/>
          </a:xfrm>
          <a:prstGeom prst="trapezoid">
            <a:avLst>
              <a:gd fmla="val 16935" name="adj"/>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37" name="梯形 36"/>
          <p:cNvSpPr/>
          <p:nvPr/>
        </p:nvSpPr>
        <p:spPr>
          <a:xfrm rot="5400000">
            <a:off x="1332240" y="636803"/>
            <a:ext cx="2344067" cy="5007345"/>
          </a:xfrm>
          <a:prstGeom prst="trapezoid">
            <a:avLst>
              <a:gd fmla="val 17865" name="adj"/>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26" name="文本框 1"/>
          <p:cNvSpPr txBox="1"/>
          <p:nvPr/>
        </p:nvSpPr>
        <p:spPr>
          <a:xfrm>
            <a:off x="3729679" y="1779864"/>
            <a:ext cx="1249680" cy="518160"/>
          </a:xfrm>
          <a:prstGeom prst="rect">
            <a:avLst/>
          </a:prstGeom>
          <a:noFill/>
        </p:spPr>
        <p:txBody>
          <a:bodyPr bIns="45720" lIns="91440" rIns="91440" rtlCol="0" tIns="45720" wrap="none">
            <a:spAutoFit/>
          </a:bodyPr>
          <a:lstStyle/>
          <a:p>
            <a:r>
              <a:rPr altLang="en-US" lang="zh-CN" sz="2800">
                <a:solidFill>
                  <a:srgbClr val="076655"/>
                </a:solidFill>
                <a:latin charset="-122" panose="02010609060101010101" typeface="黑体"/>
                <a:ea charset="-122" panose="02010609060101010101" typeface="黑体"/>
              </a:rPr>
              <a:t>过渡页</a:t>
            </a:r>
          </a:p>
        </p:txBody>
      </p:sp>
      <p:sp>
        <p:nvSpPr>
          <p:cNvPr id="27" name="文本框 2"/>
          <p:cNvSpPr txBox="1"/>
          <p:nvPr/>
        </p:nvSpPr>
        <p:spPr>
          <a:xfrm>
            <a:off x="3729679" y="2556164"/>
            <a:ext cx="778192" cy="375666"/>
          </a:xfrm>
          <a:prstGeom prst="rect">
            <a:avLst/>
          </a:prstGeom>
          <a:noFill/>
        </p:spPr>
        <p:txBody>
          <a:bodyPr bIns="45720" lIns="91440" rIns="91440" rtlCol="0" tIns="45720" wrap="none">
            <a:spAutoFit/>
          </a:bodyPr>
          <a:lstStyle/>
          <a:p>
            <a:r>
              <a:rPr altLang="zh-CN" b="1" lang="en-US" smtClean="0" sz="1865">
                <a:solidFill>
                  <a:schemeClr val="bg1"/>
                </a:solidFill>
                <a:latin charset="-122" panose="02010609060101010101" typeface="黑体"/>
                <a:ea charset="-122" panose="02010609060101010101" typeface="黑体"/>
              </a:rPr>
              <a:t>Part5</a:t>
            </a:r>
          </a:p>
        </p:txBody>
      </p:sp>
      <p:sp>
        <p:nvSpPr>
          <p:cNvPr id="29" name="矩形 28"/>
          <p:cNvSpPr/>
          <p:nvPr/>
        </p:nvSpPr>
        <p:spPr>
          <a:xfrm>
            <a:off x="5639398" y="2692404"/>
            <a:ext cx="1402080" cy="822960"/>
          </a:xfrm>
          <a:prstGeom prst="rect">
            <a:avLst/>
          </a:prstGeom>
        </p:spPr>
        <p:txBody>
          <a:bodyPr bIns="45720" lIns="91440" rIns="91440" tIns="45720" wrap="none">
            <a:spAutoFit/>
          </a:bodyPr>
          <a:lstStyle/>
          <a:p>
            <a:pPr algn="l"/>
            <a:r>
              <a:rPr altLang="en-US" b="1" lang="zh-CN" smtClean="0" sz="4800">
                <a:solidFill>
                  <a:schemeClr val="bg1"/>
                </a:solidFill>
                <a:latin charset="-122" panose="02010609060101010101" typeface="黑体"/>
                <a:ea charset="-122" panose="02010609060101010101" typeface="黑体"/>
              </a:rPr>
              <a:t>标题</a:t>
            </a:r>
          </a:p>
        </p:txBody>
      </p:sp>
      <p:grpSp>
        <p:nvGrpSpPr>
          <p:cNvPr id="2" name="组合 1"/>
          <p:cNvGrpSpPr/>
          <p:nvPr/>
        </p:nvGrpSpPr>
        <p:grpSpPr>
          <a:xfrm>
            <a:off x="7785607" y="2366028"/>
            <a:ext cx="1626433" cy="1533293"/>
            <a:chOff x="5838755" y="1774521"/>
            <a:chExt cx="1219825" cy="1149970"/>
          </a:xfrm>
        </p:grpSpPr>
        <p:grpSp>
          <p:nvGrpSpPr>
            <p:cNvPr id="31" name="组合 30"/>
            <p:cNvGrpSpPr/>
            <p:nvPr/>
          </p:nvGrpSpPr>
          <p:grpSpPr>
            <a:xfrm>
              <a:off x="5838755" y="1774521"/>
              <a:ext cx="1205865" cy="861437"/>
              <a:chOff x="9140243" y="2649839"/>
              <a:chExt cx="1607820" cy="1148582"/>
            </a:xfrm>
          </p:grpSpPr>
          <p:sp>
            <p:nvSpPr>
              <p:cNvPr id="32" name="矩形 31"/>
              <p:cNvSpPr/>
              <p:nvPr/>
            </p:nvSpPr>
            <p:spPr>
              <a:xfrm>
                <a:off x="9140242" y="2649839"/>
                <a:ext cx="1605280" cy="375666"/>
              </a:xfrm>
              <a:prstGeom prst="rect">
                <a:avLst/>
              </a:prstGeom>
            </p:spPr>
            <p:txBody>
              <a:bodyPr wrap="none">
                <a:spAutoFit/>
              </a:bodyPr>
              <a:lstStyle/>
              <a:p>
                <a:pPr algn="l">
                  <a:spcBef>
                    <a:spcPct val="0"/>
                  </a:spcBef>
                </a:pPr>
                <a:r>
                  <a:rPr altLang="zh-CN" kumimoji="1" lang="en-US" smtClean="0" sz="1865">
                    <a:solidFill>
                      <a:schemeClr val="bg1"/>
                    </a:solidFill>
                    <a:latin charset="-122" panose="02010609060101010101" typeface="黑体"/>
                    <a:ea charset="-122" panose="02010609060101010101" typeface="黑体"/>
                  </a:rPr>
                  <a:t>1-1 添加标题</a:t>
                </a:r>
              </a:p>
            </p:txBody>
          </p:sp>
          <p:sp>
            <p:nvSpPr>
              <p:cNvPr id="33" name="矩形 32"/>
              <p:cNvSpPr/>
              <p:nvPr/>
            </p:nvSpPr>
            <p:spPr>
              <a:xfrm>
                <a:off x="9140242" y="3037021"/>
                <a:ext cx="1605280" cy="375666"/>
              </a:xfrm>
              <a:prstGeom prst="rect">
                <a:avLst/>
              </a:prstGeom>
            </p:spPr>
            <p:txBody>
              <a:bodyPr wrap="none">
                <a:spAutoFit/>
              </a:bodyPr>
              <a:lstStyle/>
              <a:p>
                <a:pPr algn="l"/>
                <a:r>
                  <a:rPr altLang="zh-CN" lang="en-US" smtClean="0" sz="1865">
                    <a:solidFill>
                      <a:schemeClr val="bg1"/>
                    </a:solidFill>
                    <a:latin charset="-122" panose="02010609060101010101" typeface="黑体"/>
                    <a:ea charset="-122" panose="02010609060101010101" typeface="黑体"/>
                  </a:rPr>
                  <a:t>1-2 添加标题</a:t>
                </a:r>
              </a:p>
            </p:txBody>
          </p:sp>
          <p:sp>
            <p:nvSpPr>
              <p:cNvPr id="34" name="矩形 33"/>
              <p:cNvSpPr/>
              <p:nvPr/>
            </p:nvSpPr>
            <p:spPr>
              <a:xfrm>
                <a:off x="9140242" y="3429000"/>
                <a:ext cx="1605280" cy="375666"/>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1-3 添加标题</a:t>
                </a:r>
              </a:p>
            </p:txBody>
          </p:sp>
        </p:grpSp>
        <p:sp>
          <p:nvSpPr>
            <p:cNvPr id="38" name="矩形 37"/>
            <p:cNvSpPr/>
            <p:nvPr/>
          </p:nvSpPr>
          <p:spPr>
            <a:xfrm>
              <a:off x="5852715" y="2642551"/>
              <a:ext cx="1203960" cy="281750"/>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1-4 添加标题</a:t>
              </a:r>
            </a:p>
          </p:txBody>
        </p:sp>
      </p:grpSp>
      <p:pic>
        <p:nvPicPr>
          <p:cNvPr descr="9feb2405c9abfd92b 7db1a6c0b6762c9" id="3" name="图片 2"/>
          <p:cNvPicPr>
            <a:picLocks noChangeAspect="1"/>
          </p:cNvPicPr>
          <p:nvPr/>
        </p:nvPicPr>
        <p:blipFill>
          <a:blip r:embed="rId2"/>
          <a:stretch>
            <a:fillRect/>
          </a:stretch>
        </p:blipFill>
        <p:spPr>
          <a:xfrm>
            <a:off x="1429385" y="1355090"/>
            <a:ext cx="2150745" cy="216852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5"/>
                                        </p:tgtEl>
                                        <p:attrNameLst>
                                          <p:attrName>style.visibility</p:attrName>
                                        </p:attrNameLst>
                                      </p:cBhvr>
                                      <p:to>
                                        <p:strVal val="visible"/>
                                      </p:to>
                                    </p:set>
                                    <p:animEffect filter="wipe(left)" transition="in">
                                      <p:cBhvr>
                                        <p:cTn dur="500" id="11"/>
                                        <p:tgtEl>
                                          <p:spTgt spid="3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27"/>
                                        </p:tgtEl>
                                        <p:attrNameLst>
                                          <p:attrName>style.visibility</p:attrName>
                                        </p:attrNameLst>
                                      </p:cBhvr>
                                      <p:to>
                                        <p:strVal val="visible"/>
                                      </p:to>
                                    </p:set>
                                    <p:animEffect filter="randombar(horizontal)"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9"/>
                                        </p:tgtEl>
                                        <p:attrNameLst>
                                          <p:attrName>style.visibility</p:attrName>
                                        </p:attrNameLst>
                                      </p:cBhvr>
                                      <p:to>
                                        <p:strVal val="visible"/>
                                      </p:to>
                                    </p:set>
                                    <p:animEffect filter="wipe(left)" transition="in">
                                      <p:cBhvr>
                                        <p:cTn dur="500" id="23"/>
                                        <p:tgtEl>
                                          <p:spTgt spid="29"/>
                                        </p:tgtEl>
                                      </p:cBhvr>
                                    </p:animEffect>
                                  </p:childTnLst>
                                </p:cTn>
                              </p:par>
                            </p:childTnLst>
                          </p:cTn>
                        </p:par>
                        <p:par>
                          <p:cTn fill="hold" id="24" nodeType="afterGroup">
                            <p:stCondLst>
                              <p:cond delay="2500"/>
                            </p:stCondLst>
                            <p:childTnLst>
                              <p:par>
                                <p:cTn fill="hold" id="25" nodeType="afterEffect" presetClass="entr" presetID="2" presetSubtype="2">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1+#ppt_w/2"/>
                                          </p:val>
                                        </p:tav>
                                        <p:tav tm="100000">
                                          <p:val>
                                            <p:strVal val="#ppt_x"/>
                                          </p:val>
                                        </p:tav>
                                      </p:tavLst>
                                    </p:anim>
                                    <p:anim calcmode="lin" valueType="num">
                                      <p:cBhvr additive="base">
                                        <p:cTn dur="500" fill="hold" id="2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26"/>
      <p:bldP grpId="0" spid="27"/>
      <p:bldP grpId="0" spid="2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icture 2"/>
          <p:cNvPicPr>
            <a:picLocks noChangeArrowheads="1" noChangeAspect="1"/>
          </p:cNvPicPr>
          <p:nvPr/>
        </p:nvPicPr>
        <p:blipFill>
          <a:blip r:embed="rId2">
            <a:grayscl/>
            <a:extLst>
              <a:ext uri="{28A0092B-C50C-407E-A947-70E740481C1C}">
                <a14:useLocalDpi val="0"/>
              </a:ext>
            </a:extLst>
          </a:blip>
          <a:stretch>
            <a:fillRect/>
          </a:stretch>
        </p:blipFill>
        <p:spPr bwMode="auto">
          <a:xfrm>
            <a:off x="2448195" y="1820057"/>
            <a:ext cx="3360372" cy="11030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3" name="组合 2"/>
          <p:cNvGrpSpPr/>
          <p:nvPr/>
        </p:nvGrpSpPr>
        <p:grpSpPr>
          <a:xfrm>
            <a:off x="912024" y="1820057"/>
            <a:ext cx="1440160" cy="1103077"/>
            <a:chOff x="683568" y="1365043"/>
            <a:chExt cx="1080120" cy="827308"/>
          </a:xfrm>
        </p:grpSpPr>
        <p:sp>
          <p:nvSpPr>
            <p:cNvPr id="4" name="矩形 3"/>
            <p:cNvSpPr/>
            <p:nvPr/>
          </p:nvSpPr>
          <p:spPr>
            <a:xfrm>
              <a:off x="683568" y="1365043"/>
              <a:ext cx="1080120" cy="827308"/>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10609060101010101" typeface="黑体"/>
                <a:ea charset="-122" panose="02010609060101010101" typeface="黑体"/>
              </a:endParaRPr>
            </a:p>
          </p:txBody>
        </p:sp>
        <p:sp>
          <p:nvSpPr>
            <p:cNvPr id="5" name="TextBox 4"/>
            <p:cNvSpPr txBox="1"/>
            <p:nvPr/>
          </p:nvSpPr>
          <p:spPr>
            <a:xfrm>
              <a:off x="1090614" y="1425139"/>
              <a:ext cx="365760" cy="342900"/>
            </a:xfrm>
            <a:prstGeom prst="rect">
              <a:avLst/>
            </a:prstGeom>
            <a:noFill/>
          </p:spPr>
          <p:txBody>
            <a:bodyPr rtlCol="0" wrap="none">
              <a:spAutoFit/>
            </a:bodyPr>
            <a:lstStyle/>
            <a:p>
              <a:r>
                <a:rPr altLang="zh-CN" lang="en-US" smtClean="0" sz="2400">
                  <a:solidFill>
                    <a:schemeClr val="bg1"/>
                  </a:solidFill>
                  <a:latin charset="-122" panose="02010609060101010101" typeface="黑体"/>
                  <a:ea charset="-122" panose="02010609060101010101" typeface="黑体"/>
                </a:rPr>
                <a:t>01</a:t>
              </a:r>
            </a:p>
          </p:txBody>
        </p:sp>
        <p:sp>
          <p:nvSpPr>
            <p:cNvPr id="6" name="TextBox 5"/>
            <p:cNvSpPr txBox="1"/>
            <p:nvPr/>
          </p:nvSpPr>
          <p:spPr>
            <a:xfrm>
              <a:off x="899592" y="1796212"/>
              <a:ext cx="746760" cy="251460"/>
            </a:xfrm>
            <a:prstGeom prst="rect">
              <a:avLst/>
            </a:prstGeom>
            <a:noFill/>
          </p:spPr>
          <p:txBody>
            <a:bodyPr rtlCol="0" wrap="none">
              <a:spAutoFit/>
            </a:bodyPr>
            <a:lstStyle/>
            <a:p>
              <a:pPr algn="l"/>
              <a:r>
                <a:rPr altLang="zh-CN" lang="en-US" smtClean="0" sz="1600">
                  <a:solidFill>
                    <a:schemeClr val="bg1"/>
                  </a:solidFill>
                  <a:latin charset="-122" panose="02010609060101010101" typeface="黑体"/>
                  <a:ea charset="-122" panose="02010609060101010101" typeface="黑体"/>
                </a:rPr>
                <a:t>添加标题</a:t>
              </a:r>
            </a:p>
          </p:txBody>
        </p:sp>
      </p:grpSp>
      <p:pic>
        <p:nvPicPr>
          <p:cNvPr id="7" name="Picture 2"/>
          <p:cNvPicPr>
            <a:picLocks noChangeArrowheads="1" noChangeAspect="1"/>
          </p:cNvPicPr>
          <p:nvPr/>
        </p:nvPicPr>
        <p:blipFill>
          <a:blip r:embed="rId3">
            <a:grayscl/>
            <a:extLst>
              <a:ext uri="{28A0092B-C50C-407E-A947-70E740481C1C}">
                <a14:useLocalDpi val="0"/>
              </a:ext>
            </a:extLst>
          </a:blip>
          <a:stretch>
            <a:fillRect/>
          </a:stretch>
        </p:blipFill>
        <p:spPr bwMode="auto">
          <a:xfrm>
            <a:off x="6499575" y="1845869"/>
            <a:ext cx="2995087" cy="11030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8" name="组合 7"/>
          <p:cNvGrpSpPr/>
          <p:nvPr/>
        </p:nvGrpSpPr>
        <p:grpSpPr>
          <a:xfrm>
            <a:off x="9628826" y="1845869"/>
            <a:ext cx="1440160" cy="1103077"/>
            <a:chOff x="7221169" y="1384402"/>
            <a:chExt cx="1080120" cy="827308"/>
          </a:xfrm>
        </p:grpSpPr>
        <p:sp>
          <p:nvSpPr>
            <p:cNvPr id="9" name="矩形 8"/>
            <p:cNvSpPr/>
            <p:nvPr/>
          </p:nvSpPr>
          <p:spPr>
            <a:xfrm>
              <a:off x="7221169" y="1384402"/>
              <a:ext cx="1080120" cy="8273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10609060101010101" typeface="黑体"/>
                <a:ea charset="-122" panose="02010609060101010101" typeface="黑体"/>
              </a:endParaRPr>
            </a:p>
          </p:txBody>
        </p:sp>
        <p:sp>
          <p:nvSpPr>
            <p:cNvPr id="10" name="TextBox 9"/>
            <p:cNvSpPr txBox="1"/>
            <p:nvPr/>
          </p:nvSpPr>
          <p:spPr>
            <a:xfrm>
              <a:off x="7628216" y="1444498"/>
              <a:ext cx="365760" cy="342900"/>
            </a:xfrm>
            <a:prstGeom prst="rect">
              <a:avLst/>
            </a:prstGeom>
            <a:noFill/>
          </p:spPr>
          <p:txBody>
            <a:bodyPr rtlCol="0" wrap="none">
              <a:spAutoFit/>
            </a:bodyPr>
            <a:lstStyle/>
            <a:p>
              <a:r>
                <a:rPr altLang="zh-CN" lang="en-US" smtClean="0" sz="2400">
                  <a:solidFill>
                    <a:schemeClr val="bg1"/>
                  </a:solidFill>
                  <a:latin charset="-122" panose="02010609060101010101" typeface="黑体"/>
                  <a:ea charset="-122" panose="02010609060101010101" typeface="黑体"/>
                </a:rPr>
                <a:t>02</a:t>
              </a:r>
            </a:p>
          </p:txBody>
        </p:sp>
        <p:sp>
          <p:nvSpPr>
            <p:cNvPr id="11" name="TextBox 10"/>
            <p:cNvSpPr txBox="1"/>
            <p:nvPr/>
          </p:nvSpPr>
          <p:spPr>
            <a:xfrm>
              <a:off x="7437193" y="1815571"/>
              <a:ext cx="746760" cy="251460"/>
            </a:xfrm>
            <a:prstGeom prst="rect">
              <a:avLst/>
            </a:prstGeom>
            <a:noFill/>
          </p:spPr>
          <p:txBody>
            <a:bodyPr rtlCol="0" wrap="none">
              <a:spAutoFit/>
            </a:bodyPr>
            <a:lstStyle/>
            <a:p>
              <a:pPr algn="l"/>
              <a:r>
                <a:rPr altLang="zh-CN" lang="en-US" smtClean="0" sz="1600">
                  <a:solidFill>
                    <a:schemeClr val="bg1"/>
                  </a:solidFill>
                  <a:latin charset="-122" panose="02010609060101010101" typeface="黑体"/>
                  <a:ea charset="-122" panose="02010609060101010101" typeface="黑体"/>
                  <a:sym typeface="+mn-ea"/>
                </a:rPr>
                <a:t>添加标题</a:t>
              </a:r>
            </a:p>
          </p:txBody>
        </p:sp>
      </p:grpSp>
      <p:sp>
        <p:nvSpPr>
          <p:cNvPr id="12" name="矩形 55"/>
          <p:cNvSpPr/>
          <p:nvPr/>
        </p:nvSpPr>
        <p:spPr>
          <a:xfrm>
            <a:off x="900439" y="3015591"/>
            <a:ext cx="4908129" cy="578358"/>
          </a:xfrm>
          <a:prstGeom prst="rect">
            <a:avLst/>
          </a:prstGeom>
        </p:spPr>
        <p:txBody>
          <a:bodyPr wrap="square">
            <a:spAutoFit/>
          </a:bodyPr>
          <a:lstStyle/>
          <a:p>
            <a:pPr algn="just">
              <a:spcBef>
                <a:spcPts val="600"/>
              </a:spcBef>
              <a:spcAft>
                <a:spcPts val="600"/>
              </a:spcAft>
              <a:buClr>
                <a:srgbClr val="074AA1"/>
              </a:buClr>
              <a:defRPr/>
            </a:pPr>
            <a:r>
              <a:rPr altLang="en-US" lang="zh-CN" sz="1065">
                <a:solidFill>
                  <a:schemeClr val="tx1"/>
                </a:solidFill>
                <a:latin charset="-122" panose="02010609060101010101" typeface="黑体"/>
                <a:ea charset="-122" panose="02010609060101010101" typeface="黑体"/>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
        <p:nvSpPr>
          <p:cNvPr id="13" name="矩形 55"/>
          <p:cNvSpPr/>
          <p:nvPr/>
        </p:nvSpPr>
        <p:spPr>
          <a:xfrm>
            <a:off x="6369255" y="3005467"/>
            <a:ext cx="4707899" cy="578358"/>
          </a:xfrm>
          <a:prstGeom prst="rect">
            <a:avLst/>
          </a:prstGeom>
        </p:spPr>
        <p:txBody>
          <a:bodyPr wrap="square">
            <a:spAutoFit/>
          </a:bodyPr>
          <a:lstStyle/>
          <a:p>
            <a:pPr algn="just">
              <a:spcBef>
                <a:spcPts val="600"/>
              </a:spcBef>
              <a:spcAft>
                <a:spcPts val="600"/>
              </a:spcAft>
              <a:buClr>
                <a:srgbClr val="074AA1"/>
              </a:buClr>
              <a:defRPr/>
            </a:pPr>
            <a:r>
              <a:rPr altLang="en-US" lang="zh-CN" sz="1065">
                <a:solidFill>
                  <a:schemeClr val="tx1"/>
                </a:solidFill>
                <a:latin charset="-122" panose="02010609060101010101" typeface="黑体"/>
                <a:ea charset="-122" panose="02010609060101010101" typeface="黑体"/>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4" name="Picture 2"/>
          <p:cNvPicPr>
            <a:picLocks noChangeArrowheads="1" noChangeAspect="1"/>
          </p:cNvPicPr>
          <p:nvPr/>
        </p:nvPicPr>
        <p:blipFill>
          <a:blip r:embed="rId4">
            <a:grayscl/>
            <a:extLst>
              <a:ext uri="{28A0092B-C50C-407E-A947-70E740481C1C}">
                <a14:useLocalDpi val="0"/>
              </a:ext>
            </a:extLst>
          </a:blip>
          <a:stretch>
            <a:fillRect/>
          </a:stretch>
        </p:blipFill>
        <p:spPr bwMode="auto">
          <a:xfrm>
            <a:off x="2544206" y="4055257"/>
            <a:ext cx="3264361" cy="11030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15" name="组合 14"/>
          <p:cNvGrpSpPr/>
          <p:nvPr/>
        </p:nvGrpSpPr>
        <p:grpSpPr>
          <a:xfrm>
            <a:off x="968468" y="4055257"/>
            <a:ext cx="1440160" cy="1103077"/>
            <a:chOff x="725901" y="3041443"/>
            <a:chExt cx="1080120" cy="827308"/>
          </a:xfrm>
        </p:grpSpPr>
        <p:sp>
          <p:nvSpPr>
            <p:cNvPr id="16" name="矩形 15"/>
            <p:cNvSpPr/>
            <p:nvPr/>
          </p:nvSpPr>
          <p:spPr>
            <a:xfrm>
              <a:off x="725901" y="3041443"/>
              <a:ext cx="1080120" cy="8273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10609060101010101" typeface="黑体"/>
                <a:ea charset="-122" panose="02010609060101010101" typeface="黑体"/>
              </a:endParaRPr>
            </a:p>
          </p:txBody>
        </p:sp>
        <p:sp>
          <p:nvSpPr>
            <p:cNvPr id="17" name="TextBox 16"/>
            <p:cNvSpPr txBox="1"/>
            <p:nvPr/>
          </p:nvSpPr>
          <p:spPr>
            <a:xfrm>
              <a:off x="1132947" y="3101539"/>
              <a:ext cx="365760" cy="342900"/>
            </a:xfrm>
            <a:prstGeom prst="rect">
              <a:avLst/>
            </a:prstGeom>
            <a:noFill/>
          </p:spPr>
          <p:txBody>
            <a:bodyPr rtlCol="0" wrap="none">
              <a:spAutoFit/>
            </a:bodyPr>
            <a:lstStyle/>
            <a:p>
              <a:r>
                <a:rPr altLang="zh-CN" lang="en-US" smtClean="0" sz="2400">
                  <a:solidFill>
                    <a:schemeClr val="bg1"/>
                  </a:solidFill>
                  <a:latin charset="-122" panose="02010609060101010101" typeface="黑体"/>
                  <a:ea charset="-122" panose="02010609060101010101" typeface="黑体"/>
                </a:rPr>
                <a:t>03</a:t>
              </a:r>
            </a:p>
          </p:txBody>
        </p:sp>
        <p:sp>
          <p:nvSpPr>
            <p:cNvPr id="18" name="TextBox 17"/>
            <p:cNvSpPr txBox="1"/>
            <p:nvPr/>
          </p:nvSpPr>
          <p:spPr>
            <a:xfrm>
              <a:off x="941925" y="3472612"/>
              <a:ext cx="746760" cy="251460"/>
            </a:xfrm>
            <a:prstGeom prst="rect">
              <a:avLst/>
            </a:prstGeom>
            <a:noFill/>
          </p:spPr>
          <p:txBody>
            <a:bodyPr rtlCol="0" wrap="none">
              <a:spAutoFit/>
            </a:bodyPr>
            <a:lstStyle/>
            <a:p>
              <a:pPr algn="l"/>
              <a:r>
                <a:rPr altLang="zh-CN" lang="en-US" smtClean="0" sz="1600">
                  <a:solidFill>
                    <a:schemeClr val="bg1"/>
                  </a:solidFill>
                  <a:latin charset="-122" panose="02010609060101010101" typeface="黑体"/>
                  <a:ea charset="-122" panose="02010609060101010101" typeface="黑体"/>
                  <a:sym typeface="+mn-ea"/>
                </a:rPr>
                <a:t>添加标题</a:t>
              </a:r>
            </a:p>
          </p:txBody>
        </p:sp>
      </p:grpSp>
      <p:pic>
        <p:nvPicPr>
          <p:cNvPr id="19" name="Picture 2"/>
          <p:cNvPicPr>
            <a:picLocks noChangeArrowheads="1" noChangeAspect="1"/>
          </p:cNvPicPr>
          <p:nvPr/>
        </p:nvPicPr>
        <p:blipFill>
          <a:blip r:embed="rId5">
            <a:grayscl/>
            <a:extLst>
              <a:ext uri="{28A0092B-C50C-407E-A947-70E740481C1C}">
                <a14:useLocalDpi val="0"/>
              </a:ext>
            </a:extLst>
          </a:blip>
          <a:stretch>
            <a:fillRect/>
          </a:stretch>
        </p:blipFill>
        <p:spPr bwMode="auto">
          <a:xfrm>
            <a:off x="6470114" y="4081069"/>
            <a:ext cx="3047471" cy="11030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20" name="组合 19"/>
          <p:cNvGrpSpPr/>
          <p:nvPr/>
        </p:nvGrpSpPr>
        <p:grpSpPr>
          <a:xfrm>
            <a:off x="9685270" y="4081069"/>
            <a:ext cx="1440160" cy="1103077"/>
            <a:chOff x="7263502" y="3060802"/>
            <a:chExt cx="1080120" cy="827308"/>
          </a:xfrm>
        </p:grpSpPr>
        <p:sp>
          <p:nvSpPr>
            <p:cNvPr id="21" name="矩形 20"/>
            <p:cNvSpPr/>
            <p:nvPr/>
          </p:nvSpPr>
          <p:spPr>
            <a:xfrm>
              <a:off x="7263502" y="3060802"/>
              <a:ext cx="1080120" cy="827308"/>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10609060101010101" typeface="黑体"/>
                <a:ea charset="-122" panose="02010609060101010101" typeface="黑体"/>
              </a:endParaRPr>
            </a:p>
          </p:txBody>
        </p:sp>
        <p:sp>
          <p:nvSpPr>
            <p:cNvPr id="22" name="TextBox 21"/>
            <p:cNvSpPr txBox="1"/>
            <p:nvPr/>
          </p:nvSpPr>
          <p:spPr>
            <a:xfrm>
              <a:off x="7670549" y="3120898"/>
              <a:ext cx="365760" cy="342900"/>
            </a:xfrm>
            <a:prstGeom prst="rect">
              <a:avLst/>
            </a:prstGeom>
            <a:noFill/>
          </p:spPr>
          <p:txBody>
            <a:bodyPr rtlCol="0" wrap="none">
              <a:spAutoFit/>
            </a:bodyPr>
            <a:lstStyle/>
            <a:p>
              <a:r>
                <a:rPr altLang="zh-CN" lang="en-US" smtClean="0" sz="2400">
                  <a:solidFill>
                    <a:schemeClr val="bg1"/>
                  </a:solidFill>
                  <a:latin charset="-122" panose="02010609060101010101" typeface="黑体"/>
                  <a:ea charset="-122" panose="02010609060101010101" typeface="黑体"/>
                </a:rPr>
                <a:t>04</a:t>
              </a:r>
            </a:p>
          </p:txBody>
        </p:sp>
        <p:sp>
          <p:nvSpPr>
            <p:cNvPr id="23" name="TextBox 22"/>
            <p:cNvSpPr txBox="1"/>
            <p:nvPr/>
          </p:nvSpPr>
          <p:spPr>
            <a:xfrm>
              <a:off x="7479526" y="3491971"/>
              <a:ext cx="746760" cy="251460"/>
            </a:xfrm>
            <a:prstGeom prst="rect">
              <a:avLst/>
            </a:prstGeom>
            <a:noFill/>
          </p:spPr>
          <p:txBody>
            <a:bodyPr rtlCol="0" wrap="none">
              <a:spAutoFit/>
            </a:bodyPr>
            <a:lstStyle/>
            <a:p>
              <a:pPr algn="l"/>
              <a:r>
                <a:rPr altLang="zh-CN" lang="en-US" smtClean="0" sz="1600">
                  <a:solidFill>
                    <a:schemeClr val="bg1"/>
                  </a:solidFill>
                  <a:latin charset="-122" panose="02010609060101010101" typeface="黑体"/>
                  <a:ea charset="-122" panose="02010609060101010101" typeface="黑体"/>
                  <a:sym typeface="+mn-ea"/>
                </a:rPr>
                <a:t>添加标题</a:t>
              </a:r>
            </a:p>
          </p:txBody>
        </p:sp>
      </p:grpSp>
      <p:sp>
        <p:nvSpPr>
          <p:cNvPr id="24" name="矩形 55"/>
          <p:cNvSpPr/>
          <p:nvPr/>
        </p:nvSpPr>
        <p:spPr>
          <a:xfrm>
            <a:off x="990751" y="5262081"/>
            <a:ext cx="4908129" cy="578358"/>
          </a:xfrm>
          <a:prstGeom prst="rect">
            <a:avLst/>
          </a:prstGeom>
        </p:spPr>
        <p:txBody>
          <a:bodyPr wrap="square">
            <a:spAutoFit/>
          </a:bodyPr>
          <a:lstStyle/>
          <a:p>
            <a:pPr algn="just">
              <a:spcBef>
                <a:spcPts val="600"/>
              </a:spcBef>
              <a:spcAft>
                <a:spcPts val="600"/>
              </a:spcAft>
              <a:buClr>
                <a:srgbClr val="074AA1"/>
              </a:buClr>
              <a:defRPr/>
            </a:pPr>
            <a:r>
              <a:rPr altLang="en-US" lang="zh-CN" sz="1065">
                <a:solidFill>
                  <a:schemeClr val="tx1"/>
                </a:solidFill>
                <a:latin charset="-122" panose="02010609060101010101" typeface="黑体"/>
                <a:ea charset="-122" panose="02010609060101010101" typeface="黑体"/>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
        <p:nvSpPr>
          <p:cNvPr id="25" name="矩形 55"/>
          <p:cNvSpPr/>
          <p:nvPr/>
        </p:nvSpPr>
        <p:spPr>
          <a:xfrm>
            <a:off x="6459568" y="5251957"/>
            <a:ext cx="4707899" cy="578358"/>
          </a:xfrm>
          <a:prstGeom prst="rect">
            <a:avLst/>
          </a:prstGeom>
        </p:spPr>
        <p:txBody>
          <a:bodyPr wrap="square">
            <a:spAutoFit/>
          </a:bodyPr>
          <a:lstStyle/>
          <a:p>
            <a:pPr algn="just">
              <a:spcBef>
                <a:spcPts val="600"/>
              </a:spcBef>
              <a:spcAft>
                <a:spcPts val="600"/>
              </a:spcAft>
              <a:buClr>
                <a:srgbClr val="074AA1"/>
              </a:buClr>
              <a:defRPr/>
            </a:pPr>
            <a:r>
              <a:rPr altLang="en-US" lang="zh-CN" sz="1065">
                <a:solidFill>
                  <a:schemeClr val="tx1"/>
                </a:solidFill>
                <a:latin charset="-122" panose="02010609060101010101" typeface="黑体"/>
                <a:ea charset="-122" panose="02010609060101010101" typeface="黑体"/>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sp>
        <p:nvSpPr>
          <p:cNvPr id="26" name="矩形 25"/>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1175254" y="356659"/>
            <a:ext cx="792480" cy="457200"/>
          </a:xfrm>
          <a:prstGeom prst="rect">
            <a:avLst/>
          </a:prstGeom>
          <a:noFill/>
        </p:spPr>
        <p:txBody>
          <a:bodyPr rtlCol="0" wrap="none">
            <a:spAutoFit/>
          </a:bodyPr>
          <a:lstStyle/>
          <a:p>
            <a:r>
              <a:rPr altLang="zh-CN" lang="en-US" smtClean="0" sz="2400">
                <a:solidFill>
                  <a:srgbClr val="076655"/>
                </a:solidFill>
                <a:latin charset="-122" panose="02010609060101010101" typeface="黑体"/>
                <a:ea charset="-122" panose="02010609060101010101" typeface="黑体"/>
              </a:rPr>
              <a:t>LOGO</a:t>
            </a:r>
          </a:p>
        </p:txBody>
      </p:sp>
      <p:sp>
        <p:nvSpPr>
          <p:cNvPr id="28" name="文本框 27"/>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29" name="矩形 28"/>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10609060101010101" typeface="黑体"/>
              <a:ea charset="-122" panose="02010609060101010101" typeface="黑体"/>
            </a:endParaRPr>
          </a:p>
        </p:txBody>
      </p:sp>
      <p:sp>
        <p:nvSpPr>
          <p:cNvPr id="30" name="矩形 29"/>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黑体"/>
              <a:ea charset="-122" panose="02010609060101010101" typeface="黑体"/>
            </a:endParaRPr>
          </a:p>
        </p:txBody>
      </p:sp>
      <p:pic>
        <p:nvPicPr>
          <p:cNvPr descr="9feb2405c9abfd92b 7db1a6c0b6762c9" id="33" name="图片 32"/>
          <p:cNvPicPr>
            <a:picLocks noChangeAspect="1"/>
          </p:cNvPicPr>
          <p:nvPr/>
        </p:nvPicPr>
        <p:blipFill>
          <a:blip r:embed="rId6"/>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additive="base">
                                        <p:cTn dur="500" fill="hold" id="12"/>
                                        <p:tgtEl>
                                          <p:spTgt spid="2"/>
                                        </p:tgtEl>
                                        <p:attrNameLst>
                                          <p:attrName>ppt_x</p:attrName>
                                        </p:attrNameLst>
                                      </p:cBhvr>
                                      <p:tavLst>
                                        <p:tav tm="0">
                                          <p:val>
                                            <p:strVal val="1+#ppt_w/2"/>
                                          </p:val>
                                        </p:tav>
                                        <p:tav tm="100000">
                                          <p:val>
                                            <p:strVal val="#ppt_x"/>
                                          </p:val>
                                        </p:tav>
                                      </p:tavLst>
                                    </p:anim>
                                    <p:anim calcmode="lin" valueType="num">
                                      <p:cBhvr additive="base">
                                        <p:cTn dur="500" fill="hold" id="13"/>
                                        <p:tgtEl>
                                          <p:spTgt spid="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2"/>
                                        </p:tgtEl>
                                        <p:attrNameLst>
                                          <p:attrName>style.visibility</p:attrName>
                                        </p:attrNameLst>
                                      </p:cBhvr>
                                      <p:to>
                                        <p:strVal val="visible"/>
                                      </p:to>
                                    </p:set>
                                    <p:animEffect filter="wipe(left)" transition="in">
                                      <p:cBhvr>
                                        <p:cTn dur="500" id="17"/>
                                        <p:tgtEl>
                                          <p:spTgt spid="12"/>
                                        </p:tgtEl>
                                      </p:cBhvr>
                                    </p:animEffect>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1+#ppt_w/2"/>
                                          </p:val>
                                        </p:tav>
                                        <p:tav tm="100000">
                                          <p:val>
                                            <p:strVal val="#ppt_x"/>
                                          </p:val>
                                        </p:tav>
                                      </p:tavLst>
                                    </p:anim>
                                    <p:anim calcmode="lin" valueType="num">
                                      <p:cBhvr additive="base">
                                        <p:cTn dur="500" fill="hold" id="22"/>
                                        <p:tgtEl>
                                          <p:spTgt spid="8"/>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8">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additive="base">
                                        <p:cTn dur="500" fill="hold" id="26"/>
                                        <p:tgtEl>
                                          <p:spTgt spid="7"/>
                                        </p:tgtEl>
                                        <p:attrNameLst>
                                          <p:attrName>ppt_x</p:attrName>
                                        </p:attrNameLst>
                                      </p:cBhvr>
                                      <p:tavLst>
                                        <p:tav tm="0">
                                          <p:val>
                                            <p:strVal val="0-#ppt_w/2"/>
                                          </p:val>
                                        </p:tav>
                                        <p:tav tm="100000">
                                          <p:val>
                                            <p:strVal val="#ppt_x"/>
                                          </p:val>
                                        </p:tav>
                                      </p:tavLst>
                                    </p:anim>
                                    <p:anim calcmode="lin" valueType="num">
                                      <p:cBhvr additive="base">
                                        <p:cTn dur="500" fill="hold" id="27"/>
                                        <p:tgtEl>
                                          <p:spTgt spid="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3000"/>
                            </p:stCondLst>
                            <p:childTnLst>
                              <p:par>
                                <p:cTn fill="hold" id="33" nodeType="afterEffect" presetClass="entr" presetID="2" presetSubtype="8">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additive="base">
                                        <p:cTn dur="500" fill="hold" id="35"/>
                                        <p:tgtEl>
                                          <p:spTgt spid="15"/>
                                        </p:tgtEl>
                                        <p:attrNameLst>
                                          <p:attrName>ppt_x</p:attrName>
                                        </p:attrNameLst>
                                      </p:cBhvr>
                                      <p:tavLst>
                                        <p:tav tm="0">
                                          <p:val>
                                            <p:strVal val="0-#ppt_w/2"/>
                                          </p:val>
                                        </p:tav>
                                        <p:tav tm="100000">
                                          <p:val>
                                            <p:strVal val="#ppt_x"/>
                                          </p:val>
                                        </p:tav>
                                      </p:tavLst>
                                    </p:anim>
                                    <p:anim calcmode="lin" valueType="num">
                                      <p:cBhvr additive="base">
                                        <p:cTn dur="500" fill="hold" id="36"/>
                                        <p:tgtEl>
                                          <p:spTgt spid="15"/>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500"/>
                            </p:stCondLst>
                            <p:childTnLst>
                              <p:par>
                                <p:cTn fill="hold" id="38" nodeType="afterEffect" presetClass="entr" presetID="2" presetSubtype="2">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fill="hold" id="40"/>
                                        <p:tgtEl>
                                          <p:spTgt spid="14"/>
                                        </p:tgtEl>
                                        <p:attrNameLst>
                                          <p:attrName>ppt_x</p:attrName>
                                        </p:attrNameLst>
                                      </p:cBhvr>
                                      <p:tavLst>
                                        <p:tav tm="0">
                                          <p:val>
                                            <p:strVal val="1+#ppt_w/2"/>
                                          </p:val>
                                        </p:tav>
                                        <p:tav tm="100000">
                                          <p:val>
                                            <p:strVal val="#ppt_x"/>
                                          </p:val>
                                        </p:tav>
                                      </p:tavLst>
                                    </p:anim>
                                    <p:anim calcmode="lin" valueType="num">
                                      <p:cBhvr additive="base">
                                        <p:cTn dur="500" fill="hold" id="41"/>
                                        <p:tgtEl>
                                          <p:spTgt spid="14"/>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24"/>
                                        </p:tgtEl>
                                        <p:attrNameLst>
                                          <p:attrName>style.visibility</p:attrName>
                                        </p:attrNameLst>
                                      </p:cBhvr>
                                      <p:to>
                                        <p:strVal val="visible"/>
                                      </p:to>
                                    </p:set>
                                    <p:animEffect filter="wipe(left)" transition="in">
                                      <p:cBhvr>
                                        <p:cTn dur="500" id="45"/>
                                        <p:tgtEl>
                                          <p:spTgt spid="24"/>
                                        </p:tgtEl>
                                      </p:cBhvr>
                                    </p:animEffect>
                                  </p:childTnLst>
                                </p:cTn>
                              </p:par>
                            </p:childTnLst>
                          </p:cTn>
                        </p:par>
                        <p:par>
                          <p:cTn fill="hold" id="46" nodeType="afterGroup">
                            <p:stCondLst>
                              <p:cond delay="4500"/>
                            </p:stCondLst>
                            <p:childTnLst>
                              <p:par>
                                <p:cTn fill="hold" id="47" nodeType="afterEffect" presetClass="entr" presetID="2" presetSubtype="2">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additive="base">
                                        <p:cTn dur="500" fill="hold" id="49"/>
                                        <p:tgtEl>
                                          <p:spTgt spid="20"/>
                                        </p:tgtEl>
                                        <p:attrNameLst>
                                          <p:attrName>ppt_x</p:attrName>
                                        </p:attrNameLst>
                                      </p:cBhvr>
                                      <p:tavLst>
                                        <p:tav tm="0">
                                          <p:val>
                                            <p:strVal val="1+#ppt_w/2"/>
                                          </p:val>
                                        </p:tav>
                                        <p:tav tm="100000">
                                          <p:val>
                                            <p:strVal val="#ppt_x"/>
                                          </p:val>
                                        </p:tav>
                                      </p:tavLst>
                                    </p:anim>
                                    <p:anim calcmode="lin" valueType="num">
                                      <p:cBhvr additive="base">
                                        <p:cTn dur="500" fill="hold" id="50"/>
                                        <p:tgtEl>
                                          <p:spTgt spid="20"/>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000"/>
                            </p:stCondLst>
                            <p:childTnLst>
                              <p:par>
                                <p:cTn fill="hold" id="52" nodeType="afterEffect" presetClass="entr" presetID="2" presetSubtype="8">
                                  <p:stCondLst>
                                    <p:cond delay="0"/>
                                  </p:stCondLst>
                                  <p:childTnLst>
                                    <p:set>
                                      <p:cBhvr>
                                        <p:cTn dur="1" fill="hold" id="53">
                                          <p:stCondLst>
                                            <p:cond delay="0"/>
                                          </p:stCondLst>
                                        </p:cTn>
                                        <p:tgtEl>
                                          <p:spTgt spid="19"/>
                                        </p:tgtEl>
                                        <p:attrNameLst>
                                          <p:attrName>style.visibility</p:attrName>
                                        </p:attrNameLst>
                                      </p:cBhvr>
                                      <p:to>
                                        <p:strVal val="visible"/>
                                      </p:to>
                                    </p:set>
                                    <p:anim calcmode="lin" valueType="num">
                                      <p:cBhvr additive="base">
                                        <p:cTn dur="500" fill="hold" id="54"/>
                                        <p:tgtEl>
                                          <p:spTgt spid="19"/>
                                        </p:tgtEl>
                                        <p:attrNameLst>
                                          <p:attrName>ppt_x</p:attrName>
                                        </p:attrNameLst>
                                      </p:cBhvr>
                                      <p:tavLst>
                                        <p:tav tm="0">
                                          <p:val>
                                            <p:strVal val="0-#ppt_w/2"/>
                                          </p:val>
                                        </p:tav>
                                        <p:tav tm="100000">
                                          <p:val>
                                            <p:strVal val="#ppt_x"/>
                                          </p:val>
                                        </p:tav>
                                      </p:tavLst>
                                    </p:anim>
                                    <p:anim calcmode="lin" valueType="num">
                                      <p:cBhvr additive="base">
                                        <p:cTn dur="500" fill="hold" id="55"/>
                                        <p:tgtEl>
                                          <p:spTgt spid="19"/>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5500"/>
                            </p:stCondLst>
                            <p:childTnLst>
                              <p:par>
                                <p:cTn fill="hold" grpId="0" id="57" nodeType="afterEffect" presetClass="entr" presetID="22" presetSubtype="8">
                                  <p:stCondLst>
                                    <p:cond delay="0"/>
                                  </p:stCondLst>
                                  <p:childTnLst>
                                    <p:set>
                                      <p:cBhvr>
                                        <p:cTn dur="1" fill="hold" id="58">
                                          <p:stCondLst>
                                            <p:cond delay="0"/>
                                          </p:stCondLst>
                                        </p:cTn>
                                        <p:tgtEl>
                                          <p:spTgt spid="25"/>
                                        </p:tgtEl>
                                        <p:attrNameLst>
                                          <p:attrName>style.visibility</p:attrName>
                                        </p:attrNameLst>
                                      </p:cBhvr>
                                      <p:to>
                                        <p:strVal val="visible"/>
                                      </p:to>
                                    </p:set>
                                    <p:animEffect filter="wipe(left)" transition="in">
                                      <p:cBhvr>
                                        <p:cTn dur="500" id="5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24"/>
      <p:bldP grpId="0" spid="2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Freeform 125"/>
          <p:cNvSpPr/>
          <p:nvPr/>
        </p:nvSpPr>
        <p:spPr bwMode="auto">
          <a:xfrm>
            <a:off x="6076903" y="2194173"/>
            <a:ext cx="1513973" cy="1193792"/>
          </a:xfrm>
          <a:custGeom>
            <a:gdLst>
              <a:gd fmla="*/ 37 w 52" name="T0"/>
              <a:gd fmla="*/ 12 h 41" name="T1"/>
              <a:gd fmla="*/ 35 w 52" name="T2"/>
              <a:gd fmla="*/ 0 h 41" name="T3"/>
              <a:gd fmla="*/ 24 w 52" name="T4"/>
              <a:gd fmla="*/ 6 h 41" name="T5"/>
              <a:gd fmla="*/ 6 w 52" name="T6"/>
              <a:gd fmla="*/ 3 h 41" name="T7"/>
              <a:gd fmla="*/ 0 w 52" name="T8"/>
              <a:gd fmla="*/ 3 h 41" name="T9"/>
              <a:gd fmla="*/ 2 w 52" name="T10"/>
              <a:gd fmla="*/ 28 h 41" name="T11"/>
              <a:gd fmla="*/ 6 w 52" name="T12"/>
              <a:gd fmla="*/ 28 h 41" name="T13"/>
              <a:gd fmla="*/ 32 w 52" name="T14"/>
              <a:gd fmla="*/ 41 h 41" name="T15"/>
              <a:gd fmla="*/ 52 w 52" name="T16"/>
              <a:gd fmla="*/ 25 h 41" name="T17"/>
              <a:gd fmla="*/ 37 w 52" name="T18"/>
              <a:gd fmla="*/ 12 h 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1" w="52">
                <a:moveTo>
                  <a:pt x="37" y="12"/>
                </a:moveTo>
                <a:cubicBezTo>
                  <a:pt x="35" y="0"/>
                  <a:pt x="35" y="0"/>
                  <a:pt x="35" y="0"/>
                </a:cubicBezTo>
                <a:cubicBezTo>
                  <a:pt x="24" y="6"/>
                  <a:pt x="24" y="6"/>
                  <a:pt x="24" y="6"/>
                </a:cubicBezTo>
                <a:cubicBezTo>
                  <a:pt x="18" y="4"/>
                  <a:pt x="12" y="3"/>
                  <a:pt x="6" y="3"/>
                </a:cubicBezTo>
                <a:cubicBezTo>
                  <a:pt x="4" y="3"/>
                  <a:pt x="2" y="3"/>
                  <a:pt x="0" y="3"/>
                </a:cubicBezTo>
                <a:cubicBezTo>
                  <a:pt x="2" y="28"/>
                  <a:pt x="2" y="28"/>
                  <a:pt x="2" y="28"/>
                </a:cubicBezTo>
                <a:cubicBezTo>
                  <a:pt x="3" y="28"/>
                  <a:pt x="4" y="28"/>
                  <a:pt x="6" y="28"/>
                </a:cubicBezTo>
                <a:cubicBezTo>
                  <a:pt x="16" y="28"/>
                  <a:pt x="26" y="33"/>
                  <a:pt x="32" y="41"/>
                </a:cubicBezTo>
                <a:cubicBezTo>
                  <a:pt x="52" y="25"/>
                  <a:pt x="52" y="25"/>
                  <a:pt x="52" y="25"/>
                </a:cubicBezTo>
                <a:cubicBezTo>
                  <a:pt x="47" y="20"/>
                  <a:pt x="43" y="16"/>
                  <a:pt x="37" y="12"/>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sz="2400"/>
          </a:p>
        </p:txBody>
      </p:sp>
      <p:sp>
        <p:nvSpPr>
          <p:cNvPr id="36" name="Freeform 126"/>
          <p:cNvSpPr/>
          <p:nvPr/>
        </p:nvSpPr>
        <p:spPr bwMode="auto">
          <a:xfrm>
            <a:off x="4871995" y="2228119"/>
            <a:ext cx="1255487" cy="1132252"/>
          </a:xfrm>
          <a:custGeom>
            <a:gdLst>
              <a:gd fmla="*/ 41 w 43" name="T0"/>
              <a:gd fmla="*/ 2 h 39" name="T1"/>
              <a:gd fmla="*/ 25 w 43" name="T2"/>
              <a:gd fmla="*/ 6 h 39" name="T3"/>
              <a:gd fmla="*/ 14 w 43" name="T4"/>
              <a:gd fmla="*/ 0 h 39" name="T5"/>
              <a:gd fmla="*/ 12 w 43" name="T6"/>
              <a:gd fmla="*/ 13 h 39" name="T7"/>
              <a:gd fmla="*/ 0 w 43" name="T8"/>
              <a:gd fmla="*/ 24 h 39" name="T9"/>
              <a:gd fmla="*/ 20 w 43" name="T10"/>
              <a:gd fmla="*/ 39 h 39" name="T11"/>
              <a:gd fmla="*/ 43 w 43" name="T12"/>
              <a:gd fmla="*/ 27 h 39" name="T13"/>
              <a:gd fmla="*/ 41 w 43" name="T14"/>
              <a:gd fmla="*/ 2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43">
                <a:moveTo>
                  <a:pt x="41" y="2"/>
                </a:moveTo>
                <a:cubicBezTo>
                  <a:pt x="35" y="2"/>
                  <a:pt x="30" y="4"/>
                  <a:pt x="25" y="6"/>
                </a:cubicBezTo>
                <a:cubicBezTo>
                  <a:pt x="14" y="0"/>
                  <a:pt x="14" y="0"/>
                  <a:pt x="14" y="0"/>
                </a:cubicBezTo>
                <a:cubicBezTo>
                  <a:pt x="12" y="13"/>
                  <a:pt x="12" y="13"/>
                  <a:pt x="12" y="13"/>
                </a:cubicBezTo>
                <a:cubicBezTo>
                  <a:pt x="8" y="16"/>
                  <a:pt x="4" y="20"/>
                  <a:pt x="0" y="24"/>
                </a:cubicBezTo>
                <a:cubicBezTo>
                  <a:pt x="20" y="39"/>
                  <a:pt x="20" y="39"/>
                  <a:pt x="20" y="39"/>
                </a:cubicBezTo>
                <a:cubicBezTo>
                  <a:pt x="25" y="32"/>
                  <a:pt x="34" y="28"/>
                  <a:pt x="43" y="27"/>
                </a:cubicBezTo>
                <a:lnTo>
                  <a:pt x="41" y="2"/>
                </a:lnTo>
                <a:close/>
              </a:path>
            </a:pathLst>
          </a:custGeom>
          <a:solidFill>
            <a:srgbClr val="076655"/>
          </a:solidFill>
          <a:ln>
            <a:noFill/>
          </a:ln>
        </p:spPr>
        <p:txBody>
          <a:bodyPr anchor="t" anchorCtr="0" bIns="45720" compatLnSpc="1" lIns="91440" numCol="1" rIns="91440" tIns="45720" vert="horz" wrap="square"/>
          <a:lstStyle/>
          <a:p>
            <a:endParaRPr altLang="en-US" lang="zh-CN" sz="2400"/>
          </a:p>
        </p:txBody>
      </p:sp>
      <p:sp>
        <p:nvSpPr>
          <p:cNvPr id="37" name="Freeform 127"/>
          <p:cNvSpPr/>
          <p:nvPr/>
        </p:nvSpPr>
        <p:spPr bwMode="auto">
          <a:xfrm>
            <a:off x="4256559" y="2925182"/>
            <a:ext cx="1193948" cy="1390705"/>
          </a:xfrm>
          <a:custGeom>
            <a:gdLst>
              <a:gd fmla="*/ 41 w 41" name="T0"/>
              <a:gd fmla="*/ 15 h 48" name="T1"/>
              <a:gd fmla="*/ 21 w 41" name="T2"/>
              <a:gd fmla="*/ 0 h 48" name="T3"/>
              <a:gd fmla="*/ 12 w 41" name="T4"/>
              <a:gd fmla="*/ 16 h 48" name="T5"/>
              <a:gd fmla="*/ 0 w 41" name="T6"/>
              <a:gd fmla="*/ 21 h 48" name="T7"/>
              <a:gd fmla="*/ 9 w 41" name="T8"/>
              <a:gd fmla="*/ 30 h 48" name="T9"/>
              <a:gd fmla="*/ 9 w 41" name="T10"/>
              <a:gd fmla="*/ 37 h 48" name="T11"/>
              <a:gd fmla="*/ 10 w 41" name="T12"/>
              <a:gd fmla="*/ 48 h 48" name="T13"/>
              <a:gd fmla="*/ 34 w 41" name="T14"/>
              <a:gd fmla="*/ 43 h 48" name="T15"/>
              <a:gd fmla="*/ 33 w 41" name="T16"/>
              <a:gd fmla="*/ 37 h 48" name="T17"/>
              <a:gd fmla="*/ 41 w 41" name="T18"/>
              <a:gd fmla="*/ 15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41">
                <a:moveTo>
                  <a:pt x="41" y="15"/>
                </a:moveTo>
                <a:cubicBezTo>
                  <a:pt x="21" y="0"/>
                  <a:pt x="21" y="0"/>
                  <a:pt x="21" y="0"/>
                </a:cubicBezTo>
                <a:cubicBezTo>
                  <a:pt x="18" y="5"/>
                  <a:pt x="15" y="10"/>
                  <a:pt x="12" y="16"/>
                </a:cubicBezTo>
                <a:cubicBezTo>
                  <a:pt x="0" y="21"/>
                  <a:pt x="0" y="21"/>
                  <a:pt x="0" y="21"/>
                </a:cubicBezTo>
                <a:cubicBezTo>
                  <a:pt x="9" y="30"/>
                  <a:pt x="9" y="30"/>
                  <a:pt x="9" y="30"/>
                </a:cubicBezTo>
                <a:cubicBezTo>
                  <a:pt x="9" y="32"/>
                  <a:pt x="9" y="34"/>
                  <a:pt x="9" y="37"/>
                </a:cubicBezTo>
                <a:cubicBezTo>
                  <a:pt x="9" y="40"/>
                  <a:pt x="9" y="44"/>
                  <a:pt x="10" y="48"/>
                </a:cubicBezTo>
                <a:cubicBezTo>
                  <a:pt x="34" y="43"/>
                  <a:pt x="34" y="43"/>
                  <a:pt x="34" y="43"/>
                </a:cubicBezTo>
                <a:cubicBezTo>
                  <a:pt x="34" y="41"/>
                  <a:pt x="33" y="39"/>
                  <a:pt x="33" y="37"/>
                </a:cubicBezTo>
                <a:cubicBezTo>
                  <a:pt x="33" y="29"/>
                  <a:pt x="36" y="21"/>
                  <a:pt x="41" y="15"/>
                </a:cubicBezTo>
                <a:close/>
              </a:path>
            </a:pathLst>
          </a:custGeom>
          <a:solidFill>
            <a:schemeClr val="bg1">
              <a:lumMod val="65000"/>
            </a:schemeClr>
          </a:solidFill>
          <a:ln>
            <a:noFill/>
          </a:ln>
        </p:spPr>
        <p:txBody>
          <a:bodyPr anchor="t" anchorCtr="0" bIns="45720" compatLnSpc="1" lIns="91440" numCol="1" rIns="91440" tIns="45720" vert="horz" wrap="square"/>
          <a:lstStyle/>
          <a:p>
            <a:endParaRPr altLang="en-US" lang="zh-CN" sz="2400"/>
          </a:p>
        </p:txBody>
      </p:sp>
      <p:sp>
        <p:nvSpPr>
          <p:cNvPr id="38" name="Freeform 128"/>
          <p:cNvSpPr/>
          <p:nvPr/>
        </p:nvSpPr>
        <p:spPr bwMode="auto">
          <a:xfrm>
            <a:off x="4465812" y="4172640"/>
            <a:ext cx="1070860" cy="1046107"/>
          </a:xfrm>
          <a:custGeom>
            <a:gdLst>
              <a:gd fmla="*/ 37 w 37" name="T0"/>
              <a:gd fmla="*/ 18 h 36" name="T1"/>
              <a:gd fmla="*/ 27 w 37" name="T2"/>
              <a:gd fmla="*/ 0 h 36" name="T3"/>
              <a:gd fmla="*/ 3 w 37" name="T4"/>
              <a:gd fmla="*/ 5 h 36" name="T5"/>
              <a:gd fmla="*/ 5 w 37" name="T6"/>
              <a:gd fmla="*/ 15 h 36" name="T7"/>
              <a:gd fmla="*/ 0 w 37" name="T8"/>
              <a:gd fmla="*/ 26 h 36" name="T9"/>
              <a:gd fmla="*/ 12 w 37" name="T10"/>
              <a:gd fmla="*/ 28 h 36" name="T11"/>
              <a:gd fmla="*/ 19 w 37" name="T12"/>
              <a:gd fmla="*/ 36 h 36" name="T13"/>
              <a:gd fmla="*/ 37 w 37" name="T14"/>
              <a:gd fmla="*/ 18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37">
                <a:moveTo>
                  <a:pt x="37" y="18"/>
                </a:moveTo>
                <a:cubicBezTo>
                  <a:pt x="32" y="13"/>
                  <a:pt x="28" y="7"/>
                  <a:pt x="27" y="0"/>
                </a:cubicBezTo>
                <a:cubicBezTo>
                  <a:pt x="3" y="5"/>
                  <a:pt x="3" y="5"/>
                  <a:pt x="3" y="5"/>
                </a:cubicBezTo>
                <a:cubicBezTo>
                  <a:pt x="3" y="8"/>
                  <a:pt x="4" y="11"/>
                  <a:pt x="5" y="15"/>
                </a:cubicBezTo>
                <a:cubicBezTo>
                  <a:pt x="0" y="26"/>
                  <a:pt x="0" y="26"/>
                  <a:pt x="0" y="26"/>
                </a:cubicBezTo>
                <a:cubicBezTo>
                  <a:pt x="12" y="28"/>
                  <a:pt x="12" y="28"/>
                  <a:pt x="12" y="28"/>
                </a:cubicBezTo>
                <a:cubicBezTo>
                  <a:pt x="14" y="31"/>
                  <a:pt x="17" y="33"/>
                  <a:pt x="19" y="36"/>
                </a:cubicBezTo>
                <a:lnTo>
                  <a:pt x="37" y="18"/>
                </a:lnTo>
                <a:close/>
              </a:path>
            </a:pathLst>
          </a:custGeom>
          <a:solidFill>
            <a:schemeClr val="tx1">
              <a:lumMod val="50000"/>
              <a:lumOff val="50000"/>
            </a:schemeClr>
          </a:solidFill>
          <a:ln>
            <a:noFill/>
          </a:ln>
        </p:spPr>
        <p:txBody>
          <a:bodyPr anchor="t" anchorCtr="0" bIns="45720" compatLnSpc="1" lIns="91440" numCol="1" rIns="91440" tIns="45720" vert="horz" wrap="square"/>
          <a:lstStyle/>
          <a:p>
            <a:endParaRPr altLang="en-US" lang="zh-CN" sz="2400"/>
          </a:p>
        </p:txBody>
      </p:sp>
      <p:sp>
        <p:nvSpPr>
          <p:cNvPr id="39" name="Freeform 129"/>
          <p:cNvSpPr/>
          <p:nvPr/>
        </p:nvSpPr>
        <p:spPr bwMode="auto">
          <a:xfrm>
            <a:off x="5041927" y="2925708"/>
            <a:ext cx="2904851" cy="2807548"/>
          </a:xfrm>
          <a:custGeom>
            <a:gdLst>
              <a:gd fmla="*/ 87 w 100" name="T0"/>
              <a:gd fmla="*/ 74 h 96" name="T1"/>
              <a:gd fmla="*/ 100 w 100" name="T2"/>
              <a:gd fmla="*/ 37 h 96" name="T3"/>
              <a:gd fmla="*/ 88 w 100" name="T4"/>
              <a:gd fmla="*/ 0 h 96" name="T5"/>
              <a:gd fmla="*/ 68 w 100" name="T6"/>
              <a:gd fmla="*/ 15 h 96" name="T7"/>
              <a:gd fmla="*/ 76 w 100" name="T8"/>
              <a:gd fmla="*/ 37 h 96" name="T9"/>
              <a:gd fmla="*/ 42 w 100" name="T10"/>
              <a:gd fmla="*/ 71 h 96" name="T11"/>
              <a:gd fmla="*/ 18 w 100" name="T12"/>
              <a:gd fmla="*/ 61 h 96" name="T13"/>
              <a:gd fmla="*/ 0 w 100" name="T14"/>
              <a:gd fmla="*/ 79 h 96" name="T15"/>
              <a:gd fmla="*/ 42 w 100" name="T16"/>
              <a:gd fmla="*/ 96 h 96" name="T17"/>
              <a:gd fmla="*/ 76 w 100" name="T18"/>
              <a:gd fmla="*/ 84 h 96" name="T19"/>
              <a:gd fmla="*/ 89 w 100" name="T20"/>
              <a:gd fmla="*/ 87 h 96" name="T21"/>
              <a:gd fmla="*/ 87 w 100" name="T22"/>
              <a:gd fmla="*/ 74 h 96" name="T23"/>
              <a:gd fmla="*/ 8700 w 10000" name="connsiteX0"/>
              <a:gd fmla="*/ 7708 h 10000" name="connsiteY0"/>
              <a:gd fmla="*/ 10000 w 10000" name="connsiteX1"/>
              <a:gd fmla="*/ 3854 h 10000" name="connsiteY1"/>
              <a:gd fmla="*/ 8800 w 10000" name="connsiteX2"/>
              <a:gd fmla="*/ 0 h 10000" name="connsiteY2"/>
              <a:gd fmla="*/ 6800 w 10000" name="connsiteX3"/>
              <a:gd fmla="*/ 1563 h 10000" name="connsiteY3"/>
              <a:gd fmla="*/ 7600 w 10000" name="connsiteX4"/>
              <a:gd fmla="*/ 3854 h 10000" name="connsiteY4"/>
              <a:gd fmla="*/ 4200 w 10000" name="connsiteX5"/>
              <a:gd fmla="*/ 7396 h 10000" name="connsiteY5"/>
              <a:gd fmla="*/ 1800 w 10000" name="connsiteX6"/>
              <a:gd fmla="*/ 6354 h 10000" name="connsiteY6"/>
              <a:gd fmla="*/ 0 w 10000" name="connsiteX7"/>
              <a:gd fmla="*/ 8229 h 10000" name="connsiteY7"/>
              <a:gd fmla="*/ 4200 w 10000" name="connsiteX8"/>
              <a:gd fmla="*/ 10000 h 10000" name="connsiteY8"/>
              <a:gd fmla="*/ 7600 w 10000" name="connsiteX9"/>
              <a:gd fmla="*/ 8750 h 10000" name="connsiteY9"/>
              <a:gd fmla="*/ 8900 w 10000" name="connsiteX10"/>
              <a:gd fmla="*/ 9063 h 10000" name="connsiteY10"/>
              <a:gd fmla="*/ 8700 w 10000" name="connsiteX11"/>
              <a:gd fmla="*/ 7708 h 10000" name="connsiteY11"/>
              <a:gd fmla="*/ 8700 w 10000" name="connsiteX0-1"/>
              <a:gd fmla="*/ 7802 h 10094" name="connsiteY0-2"/>
              <a:gd fmla="*/ 10000 w 10000" name="connsiteX1-3"/>
              <a:gd fmla="*/ 3948 h 10094" name="connsiteY1-4"/>
              <a:gd fmla="*/ 8800 w 10000" name="connsiteX2-5"/>
              <a:gd fmla="*/ 0 h 10094" name="connsiteY2-6"/>
              <a:gd fmla="*/ 6800 w 10000" name="connsiteX3-7"/>
              <a:gd fmla="*/ 1657 h 10094" name="connsiteY3-8"/>
              <a:gd fmla="*/ 7600 w 10000" name="connsiteX4-9"/>
              <a:gd fmla="*/ 3948 h 10094" name="connsiteY4-10"/>
              <a:gd fmla="*/ 4200 w 10000" name="connsiteX5-11"/>
              <a:gd fmla="*/ 7490 h 10094" name="connsiteY5-12"/>
              <a:gd fmla="*/ 1800 w 10000" name="connsiteX6-13"/>
              <a:gd fmla="*/ 6448 h 10094" name="connsiteY6-14"/>
              <a:gd fmla="*/ 0 w 10000" name="connsiteX7-15"/>
              <a:gd fmla="*/ 8323 h 10094" name="connsiteY7-16"/>
              <a:gd fmla="*/ 4200 w 10000" name="connsiteX8-17"/>
              <a:gd fmla="*/ 10094 h 10094" name="connsiteY8-18"/>
              <a:gd fmla="*/ 7600 w 10000" name="connsiteX9-19"/>
              <a:gd fmla="*/ 8844 h 10094" name="connsiteY9-20"/>
              <a:gd fmla="*/ 8900 w 10000" name="connsiteX10-21"/>
              <a:gd fmla="*/ 9157 h 10094" name="connsiteY10-22"/>
              <a:gd fmla="*/ 8700 w 10000" name="connsiteX11-23"/>
              <a:gd fmla="*/ 7802 h 10094" name="connsiteY11-2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b="b" l="l" r="r" t="t"/>
            <a:pathLst>
              <a:path h="10094" w="10000">
                <a:moveTo>
                  <a:pt x="8700" y="7802"/>
                </a:moveTo>
                <a:cubicBezTo>
                  <a:pt x="9500" y="6761"/>
                  <a:pt x="9983" y="5248"/>
                  <a:pt x="10000" y="3948"/>
                </a:cubicBezTo>
                <a:cubicBezTo>
                  <a:pt x="10017" y="2648"/>
                  <a:pt x="9600" y="1042"/>
                  <a:pt x="8800" y="0"/>
                </a:cubicBezTo>
                <a:lnTo>
                  <a:pt x="6800" y="1657"/>
                </a:lnTo>
                <a:cubicBezTo>
                  <a:pt x="7300" y="2282"/>
                  <a:pt x="7600" y="3011"/>
                  <a:pt x="7600" y="3948"/>
                </a:cubicBezTo>
                <a:cubicBezTo>
                  <a:pt x="7600" y="5823"/>
                  <a:pt x="6000" y="7490"/>
                  <a:pt x="4200" y="7490"/>
                </a:cubicBezTo>
                <a:cubicBezTo>
                  <a:pt x="3200" y="7490"/>
                  <a:pt x="2400" y="7073"/>
                  <a:pt x="1800" y="6448"/>
                </a:cubicBezTo>
                <a:lnTo>
                  <a:pt x="0" y="8323"/>
                </a:lnTo>
                <a:cubicBezTo>
                  <a:pt x="1100" y="9365"/>
                  <a:pt x="2500" y="10094"/>
                  <a:pt x="4200" y="10094"/>
                </a:cubicBezTo>
                <a:cubicBezTo>
                  <a:pt x="5400" y="10094"/>
                  <a:pt x="6600" y="9573"/>
                  <a:pt x="7600" y="8844"/>
                </a:cubicBezTo>
                <a:lnTo>
                  <a:pt x="8900" y="9157"/>
                </a:lnTo>
                <a:cubicBezTo>
                  <a:pt x="8833" y="8705"/>
                  <a:pt x="8767" y="8254"/>
                  <a:pt x="8700" y="7802"/>
                </a:cubicBezTo>
                <a:close/>
              </a:path>
            </a:pathLst>
          </a:custGeom>
          <a:solidFill>
            <a:srgbClr val="076655"/>
          </a:solidFill>
          <a:ln>
            <a:noFill/>
          </a:ln>
          <a:effectLst/>
        </p:spPr>
        <p:txBody>
          <a:bodyPr anchor="t" anchorCtr="0" bIns="45720" compatLnSpc="1" lIns="91440" numCol="1" rIns="91440" tIns="45720" vert="horz" wrap="square"/>
          <a:lstStyle/>
          <a:p>
            <a:endParaRPr altLang="en-US" lang="zh-CN" sz="2400"/>
          </a:p>
        </p:txBody>
      </p:sp>
      <p:sp>
        <p:nvSpPr>
          <p:cNvPr id="40" name="TextBox 39"/>
          <p:cNvSpPr txBox="1"/>
          <p:nvPr/>
        </p:nvSpPr>
        <p:spPr>
          <a:xfrm>
            <a:off x="5633374" y="3468415"/>
            <a:ext cx="1241240" cy="1066800"/>
          </a:xfrm>
          <a:prstGeom prst="rect">
            <a:avLst/>
          </a:prstGeom>
          <a:noFill/>
        </p:spPr>
        <p:txBody>
          <a:bodyPr anchor="ctr" bIns="45720" lIns="91440" rIns="91440" rtlCol="0" tIns="45720" wrap="square">
            <a:spAutoFit/>
          </a:bodyPr>
          <a:lstStyle/>
          <a:p>
            <a:pPr algn="ctr"/>
            <a:r>
              <a:rPr altLang="en-US" lang="zh-CN" sz="3200">
                <a:solidFill>
                  <a:srgbClr val="131426"/>
                </a:solidFill>
                <a:effectLst>
                  <a:outerShdw algn="tl" blurRad="266700" rotWithShape="0">
                    <a:schemeClr val="tx2">
                      <a:lumMod val="40000"/>
                      <a:lumOff val="60000"/>
                      <a:alpha val="55000"/>
                    </a:schemeClr>
                  </a:outerShdw>
                </a:effectLst>
                <a:latin charset="-122" panose="020b0503020204020204" typeface="微软雅黑"/>
                <a:ea charset="-122" panose="020b0503020204020204" typeface="微软雅黑"/>
              </a:rPr>
              <a:t>添加标题</a:t>
            </a:r>
          </a:p>
        </p:txBody>
      </p:sp>
      <p:sp>
        <p:nvSpPr>
          <p:cNvPr id="41" name="TextBox 40"/>
          <p:cNvSpPr txBox="1"/>
          <p:nvPr/>
        </p:nvSpPr>
        <p:spPr>
          <a:xfrm>
            <a:off x="6722856" y="4939854"/>
            <a:ext cx="690880" cy="396240"/>
          </a:xfrm>
          <a:prstGeom prst="rect">
            <a:avLst/>
          </a:prstGeom>
          <a:noFill/>
        </p:spPr>
        <p:txBody>
          <a:bodyPr anchor="ctr" bIns="45720" lIns="91440" rIns="91440" rtlCol="0" tIns="45720" wrap="none">
            <a:spAutoFit/>
          </a:bodyPr>
          <a:lstStyle/>
          <a:p>
            <a:r>
              <a:rPr altLang="zh-CN" lang="en-US" sz="2000">
                <a:solidFill>
                  <a:schemeClr val="bg1"/>
                </a:solidFill>
                <a:latin charset="0" pitchFamily="18" typeface="UKIJ Qolyazma"/>
                <a:ea charset="0" pitchFamily="18" typeface="UKIJ Qolyazma"/>
                <a:cs charset="0" pitchFamily="18" typeface="UKIJ Qolyazma"/>
              </a:rPr>
              <a:t>1500</a:t>
            </a:r>
          </a:p>
        </p:txBody>
      </p:sp>
      <p:sp>
        <p:nvSpPr>
          <p:cNvPr id="42" name="TextBox 41"/>
          <p:cNvSpPr txBox="1"/>
          <p:nvPr/>
        </p:nvSpPr>
        <p:spPr>
          <a:xfrm>
            <a:off x="6460518" y="2629435"/>
            <a:ext cx="563880" cy="396240"/>
          </a:xfrm>
          <a:prstGeom prst="rect">
            <a:avLst/>
          </a:prstGeom>
          <a:noFill/>
        </p:spPr>
        <p:txBody>
          <a:bodyPr anchor="ctr" bIns="45720" lIns="91440" rIns="91440" rtlCol="0" tIns="45720" wrap="none">
            <a:spAutoFit/>
          </a:bodyPr>
          <a:lstStyle/>
          <a:p>
            <a:r>
              <a:rPr altLang="zh-CN" lang="en-US" sz="2000">
                <a:solidFill>
                  <a:schemeClr val="bg1"/>
                </a:solidFill>
                <a:latin charset="0" pitchFamily="18" typeface="UKIJ Qolyazma"/>
                <a:ea charset="0" pitchFamily="18" typeface="UKIJ Qolyazma"/>
                <a:cs charset="0" pitchFamily="18" typeface="UKIJ Qolyazma"/>
              </a:rPr>
              <a:t>623</a:t>
            </a:r>
          </a:p>
        </p:txBody>
      </p:sp>
      <p:sp>
        <p:nvSpPr>
          <p:cNvPr id="43" name="TextBox 42"/>
          <p:cNvSpPr txBox="1"/>
          <p:nvPr/>
        </p:nvSpPr>
        <p:spPr>
          <a:xfrm>
            <a:off x="5271632" y="2667535"/>
            <a:ext cx="563880" cy="396240"/>
          </a:xfrm>
          <a:prstGeom prst="rect">
            <a:avLst/>
          </a:prstGeom>
          <a:noFill/>
        </p:spPr>
        <p:txBody>
          <a:bodyPr anchor="ctr" bIns="45720" lIns="91440" rIns="91440" rtlCol="0" tIns="45720" wrap="none">
            <a:spAutoFit/>
          </a:bodyPr>
          <a:lstStyle/>
          <a:p>
            <a:r>
              <a:rPr altLang="zh-CN" lang="en-US" sz="2000">
                <a:solidFill>
                  <a:schemeClr val="bg1"/>
                </a:solidFill>
                <a:latin charset="0" pitchFamily="18" typeface="UKIJ Qolyazma"/>
                <a:ea charset="0" pitchFamily="18" typeface="UKIJ Qolyazma"/>
                <a:cs charset="0" pitchFamily="18" typeface="UKIJ Qolyazma"/>
              </a:rPr>
              <a:t>505</a:t>
            </a:r>
          </a:p>
        </p:txBody>
      </p:sp>
      <p:sp>
        <p:nvSpPr>
          <p:cNvPr id="44" name="TextBox 43"/>
          <p:cNvSpPr txBox="1"/>
          <p:nvPr/>
        </p:nvSpPr>
        <p:spPr>
          <a:xfrm>
            <a:off x="4584672" y="3512583"/>
            <a:ext cx="563880" cy="396240"/>
          </a:xfrm>
          <a:prstGeom prst="rect">
            <a:avLst/>
          </a:prstGeom>
          <a:noFill/>
        </p:spPr>
        <p:txBody>
          <a:bodyPr anchor="ctr" bIns="45720" lIns="91440" rIns="91440" rtlCol="0" tIns="45720" wrap="none">
            <a:spAutoFit/>
          </a:bodyPr>
          <a:lstStyle/>
          <a:p>
            <a:r>
              <a:rPr altLang="zh-CN" lang="en-US" sz="2000">
                <a:solidFill>
                  <a:schemeClr val="bg1"/>
                </a:solidFill>
                <a:latin charset="0" pitchFamily="18" typeface="UKIJ Qolyazma"/>
                <a:ea charset="0" pitchFamily="18" typeface="UKIJ Qolyazma"/>
                <a:cs charset="0" pitchFamily="18" typeface="UKIJ Qolyazma"/>
              </a:rPr>
              <a:t>512</a:t>
            </a:r>
          </a:p>
        </p:txBody>
      </p:sp>
      <p:sp>
        <p:nvSpPr>
          <p:cNvPr id="45" name="TextBox 44"/>
          <p:cNvSpPr txBox="1"/>
          <p:nvPr/>
        </p:nvSpPr>
        <p:spPr>
          <a:xfrm>
            <a:off x="4726026" y="4516623"/>
            <a:ext cx="563880" cy="396240"/>
          </a:xfrm>
          <a:prstGeom prst="rect">
            <a:avLst/>
          </a:prstGeom>
          <a:noFill/>
        </p:spPr>
        <p:txBody>
          <a:bodyPr anchor="ctr" bIns="45720" lIns="91440" rIns="91440" rtlCol="0" tIns="45720" wrap="none">
            <a:spAutoFit/>
          </a:bodyPr>
          <a:lstStyle/>
          <a:p>
            <a:r>
              <a:rPr altLang="zh-CN" lang="en-US" sz="2000">
                <a:solidFill>
                  <a:schemeClr val="bg1"/>
                </a:solidFill>
                <a:latin charset="0" pitchFamily="18" typeface="UKIJ Qolyazma"/>
                <a:ea charset="0" pitchFamily="18" typeface="UKIJ Qolyazma"/>
                <a:cs charset="0" pitchFamily="18" typeface="UKIJ Qolyazma"/>
              </a:rPr>
              <a:t>389</a:t>
            </a:r>
          </a:p>
        </p:txBody>
      </p:sp>
      <p:cxnSp>
        <p:nvCxnSpPr>
          <p:cNvPr id="46" name="直接连接符 45"/>
          <p:cNvCxnSpPr>
            <a:stCxn id="39" idx="10"/>
          </p:cNvCxnSpPr>
          <p:nvPr/>
        </p:nvCxnSpPr>
        <p:spPr>
          <a:xfrm>
            <a:off x="7627244" y="5472639"/>
            <a:ext cx="602440" cy="212389"/>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229684" y="5685028"/>
            <a:ext cx="2129300"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095923" y="1692353"/>
            <a:ext cx="566880" cy="50182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662804" y="1692353"/>
            <a:ext cx="2911669" cy="1"/>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6" idx="2"/>
          </p:cNvCxnSpPr>
          <p:nvPr/>
        </p:nvCxnSpPr>
        <p:spPr>
          <a:xfrm flipH="1" flipV="1">
            <a:off x="4853534" y="1692355"/>
            <a:ext cx="427224" cy="53576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7" idx="3"/>
          </p:cNvCxnSpPr>
          <p:nvPr/>
        </p:nvCxnSpPr>
        <p:spPr>
          <a:xfrm flipH="1" flipV="1">
            <a:off x="3758816" y="2970440"/>
            <a:ext cx="497744" cy="563175"/>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81440" y="2974883"/>
            <a:ext cx="2077376"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38" idx="4"/>
          </p:cNvCxnSpPr>
          <p:nvPr/>
        </p:nvCxnSpPr>
        <p:spPr>
          <a:xfrm flipH="1">
            <a:off x="4007687" y="4928163"/>
            <a:ext cx="458124" cy="409867"/>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585640" y="5338029"/>
            <a:ext cx="2419633"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681440" y="1687949"/>
            <a:ext cx="3172399" cy="0"/>
          </a:xfrm>
          <a:prstGeom prst="line">
            <a:avLst/>
          </a:prstGeom>
          <a:ln>
            <a:solidFill>
              <a:srgbClr val="131426"/>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584099" y="1704585"/>
            <a:ext cx="3060992" cy="675742"/>
          </a:xfrm>
          <a:prstGeom prst="rect">
            <a:avLst/>
          </a:prstGeom>
        </p:spPr>
        <p:txBody>
          <a:bodyPr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a:t>
            </a:r>
          </a:p>
        </p:txBody>
      </p:sp>
      <p:sp>
        <p:nvSpPr>
          <p:cNvPr id="78" name="矩形 77"/>
          <p:cNvSpPr/>
          <p:nvPr/>
        </p:nvSpPr>
        <p:spPr>
          <a:xfrm>
            <a:off x="7644121" y="1772319"/>
            <a:ext cx="3060992" cy="675742"/>
          </a:xfrm>
          <a:prstGeom prst="rect">
            <a:avLst/>
          </a:prstGeom>
        </p:spPr>
        <p:txBody>
          <a:bodyPr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a:t>
            </a:r>
          </a:p>
        </p:txBody>
      </p:sp>
      <p:sp>
        <p:nvSpPr>
          <p:cNvPr id="79" name="矩形 78"/>
          <p:cNvSpPr/>
          <p:nvPr/>
        </p:nvSpPr>
        <p:spPr>
          <a:xfrm>
            <a:off x="1585640" y="3090796"/>
            <a:ext cx="2374549" cy="870509"/>
          </a:xfrm>
          <a:prstGeom prst="rect">
            <a:avLst/>
          </a:prstGeom>
        </p:spPr>
        <p:txBody>
          <a:bodyPr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a:t>
            </a:r>
          </a:p>
        </p:txBody>
      </p:sp>
      <p:sp>
        <p:nvSpPr>
          <p:cNvPr id="80" name="矩形 79"/>
          <p:cNvSpPr/>
          <p:nvPr/>
        </p:nvSpPr>
        <p:spPr>
          <a:xfrm>
            <a:off x="8199922" y="4923204"/>
            <a:ext cx="2697209" cy="675742"/>
          </a:xfrm>
          <a:prstGeom prst="rect">
            <a:avLst/>
          </a:prstGeom>
        </p:spPr>
        <p:txBody>
          <a:bodyPr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a:t>
            </a:r>
          </a:p>
        </p:txBody>
      </p:sp>
      <p:sp>
        <p:nvSpPr>
          <p:cNvPr id="81" name="矩形 80"/>
          <p:cNvSpPr/>
          <p:nvPr/>
        </p:nvSpPr>
        <p:spPr>
          <a:xfrm>
            <a:off x="1585640" y="4651843"/>
            <a:ext cx="2574096" cy="675742"/>
          </a:xfrm>
          <a:prstGeom prst="rect">
            <a:avLst/>
          </a:prstGeom>
        </p:spPr>
        <p:txBody>
          <a:bodyPr wrap="square">
            <a:spAutoFit/>
          </a:bodyPr>
          <a:lstStyle/>
          <a:p>
            <a:pPr>
              <a:lnSpc>
                <a:spcPct val="120000"/>
              </a:lnSpc>
            </a:pPr>
            <a:r>
              <a:rPr altLang="en-US" lang="zh-CN" sz="1065">
                <a:solidFill>
                  <a:schemeClr val="tx1"/>
                </a:solidFill>
                <a:latin charset="-122" panose="020b0503020204020204" typeface="微软雅黑"/>
                <a:ea charset="-122" panose="020b0503020204020204" typeface="微软雅黑"/>
              </a:rPr>
              <a:t>请在此处输入您的文本，或者复制您的文本粘贴到此处请在此处请在此处输入您的文本，或者复制您的文本粘贴</a:t>
            </a:r>
          </a:p>
        </p:txBody>
      </p:sp>
      <p:sp>
        <p:nvSpPr>
          <p:cNvPr id="24" name="矩形 23"/>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3" name="文本框 2"/>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4" name="矩形 3"/>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 name="矩形 4"/>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27" name="图片 26"/>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2" presetSubtype="3">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additive="base">
                                        <p:cTn dur="500" fill="hold" id="7"/>
                                        <p:tgtEl>
                                          <p:spTgt spid="35"/>
                                        </p:tgtEl>
                                        <p:attrNameLst>
                                          <p:attrName>ppt_x</p:attrName>
                                        </p:attrNameLst>
                                      </p:cBhvr>
                                      <p:tavLst>
                                        <p:tav tm="0">
                                          <p:val>
                                            <p:strVal val="1+#ppt_w/2"/>
                                          </p:val>
                                        </p:tav>
                                        <p:tav tm="100000">
                                          <p:val>
                                            <p:strVal val="#ppt_x"/>
                                          </p:val>
                                        </p:tav>
                                      </p:tavLst>
                                    </p:anim>
                                    <p:anim calcmode="lin" valueType="num">
                                      <p:cBhvr additive="base">
                                        <p:cTn dur="500" fill="hold" id="8"/>
                                        <p:tgtEl>
                                          <p:spTgt spid="35"/>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1">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500" fill="hold" id="11"/>
                                        <p:tgtEl>
                                          <p:spTgt spid="36"/>
                                        </p:tgtEl>
                                        <p:attrNameLst>
                                          <p:attrName>ppt_x</p:attrName>
                                        </p:attrNameLst>
                                      </p:cBhvr>
                                      <p:tavLst>
                                        <p:tav tm="0">
                                          <p:val>
                                            <p:strVal val="#ppt_x"/>
                                          </p:val>
                                        </p:tav>
                                        <p:tav tm="100000">
                                          <p:val>
                                            <p:strVal val="#ppt_x"/>
                                          </p:val>
                                        </p:tav>
                                      </p:tavLst>
                                    </p:anim>
                                    <p:anim calcmode="lin" valueType="num">
                                      <p:cBhvr additive="base">
                                        <p:cTn dur="500" fill="hold" id="12"/>
                                        <p:tgtEl>
                                          <p:spTgt spid="36"/>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9">
                                  <p:stCondLst>
                                    <p:cond delay="0"/>
                                  </p:stCondLst>
                                  <p:childTnLst>
                                    <p:set>
                                      <p:cBhvr>
                                        <p:cTn dur="1" fill="hold" id="14">
                                          <p:stCondLst>
                                            <p:cond delay="0"/>
                                          </p:stCondLst>
                                        </p:cTn>
                                        <p:tgtEl>
                                          <p:spTgt spid="37"/>
                                        </p:tgtEl>
                                        <p:attrNameLst>
                                          <p:attrName>style.visibility</p:attrName>
                                        </p:attrNameLst>
                                      </p:cBhvr>
                                      <p:to>
                                        <p:strVal val="visible"/>
                                      </p:to>
                                    </p:set>
                                    <p:anim calcmode="lin" valueType="num">
                                      <p:cBhvr additive="base">
                                        <p:cTn dur="500" fill="hold" id="15"/>
                                        <p:tgtEl>
                                          <p:spTgt spid="37"/>
                                        </p:tgtEl>
                                        <p:attrNameLst>
                                          <p:attrName>ppt_x</p:attrName>
                                        </p:attrNameLst>
                                      </p:cBhvr>
                                      <p:tavLst>
                                        <p:tav tm="0">
                                          <p:val>
                                            <p:strVal val="0-#ppt_w/2"/>
                                          </p:val>
                                        </p:tav>
                                        <p:tav tm="100000">
                                          <p:val>
                                            <p:strVal val="#ppt_x"/>
                                          </p:val>
                                        </p:tav>
                                      </p:tavLst>
                                    </p:anim>
                                    <p:anim calcmode="lin" valueType="num">
                                      <p:cBhvr additive="base">
                                        <p:cTn dur="500" fill="hold" id="16"/>
                                        <p:tgtEl>
                                          <p:spTgt spid="37"/>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2">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additive="base">
                                        <p:cTn dur="500" fill="hold" id="19"/>
                                        <p:tgtEl>
                                          <p:spTgt spid="38"/>
                                        </p:tgtEl>
                                        <p:attrNameLst>
                                          <p:attrName>ppt_x</p:attrName>
                                        </p:attrNameLst>
                                      </p:cBhvr>
                                      <p:tavLst>
                                        <p:tav tm="0">
                                          <p:val>
                                            <p:strVal val="0-#ppt_w/2"/>
                                          </p:val>
                                        </p:tav>
                                        <p:tav tm="100000">
                                          <p:val>
                                            <p:strVal val="#ppt_x"/>
                                          </p:val>
                                        </p:tav>
                                      </p:tavLst>
                                    </p:anim>
                                    <p:anim calcmode="lin" valueType="num">
                                      <p:cBhvr additive="base">
                                        <p:cTn dur="500" fill="hold" id="20"/>
                                        <p:tgtEl>
                                          <p:spTgt spid="38"/>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6">
                                  <p:stCondLst>
                                    <p:cond delay="0"/>
                                  </p:stCondLst>
                                  <p:childTnLst>
                                    <p:set>
                                      <p:cBhvr>
                                        <p:cTn dur="1" fill="hold" id="22">
                                          <p:stCondLst>
                                            <p:cond delay="0"/>
                                          </p:stCondLst>
                                        </p:cTn>
                                        <p:tgtEl>
                                          <p:spTgt spid="39"/>
                                        </p:tgtEl>
                                        <p:attrNameLst>
                                          <p:attrName>style.visibility</p:attrName>
                                        </p:attrNameLst>
                                      </p:cBhvr>
                                      <p:to>
                                        <p:strVal val="visible"/>
                                      </p:to>
                                    </p:set>
                                    <p:anim calcmode="lin" valueType="num">
                                      <p:cBhvr additive="base">
                                        <p:cTn dur="500" fill="hold" id="23"/>
                                        <p:tgtEl>
                                          <p:spTgt spid="39"/>
                                        </p:tgtEl>
                                        <p:attrNameLst>
                                          <p:attrName>ppt_x</p:attrName>
                                        </p:attrNameLst>
                                      </p:cBhvr>
                                      <p:tavLst>
                                        <p:tav tm="0">
                                          <p:val>
                                            <p:strVal val="1+#ppt_w/2"/>
                                          </p:val>
                                        </p:tav>
                                        <p:tav tm="100000">
                                          <p:val>
                                            <p:strVal val="#ppt_x"/>
                                          </p:val>
                                        </p:tav>
                                      </p:tavLst>
                                    </p:anim>
                                    <p:anim calcmode="lin" valueType="num">
                                      <p:cBhvr additive="base">
                                        <p:cTn dur="500" fill="hold" id="24"/>
                                        <p:tgtEl>
                                          <p:spTgt spid="39"/>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500"/>
                            </p:stCondLst>
                            <p:childTnLst>
                              <p:par>
                                <p:cTn fill="hold" grpId="0" id="26" nodeType="afterEffect" presetClass="entr" presetID="10" presetSubtype="0">
                                  <p:stCondLst>
                                    <p:cond delay="0"/>
                                  </p:stCondLst>
                                  <p:childTnLst>
                                    <p:set>
                                      <p:cBhvr>
                                        <p:cTn dur="1" fill="hold" id="27">
                                          <p:stCondLst>
                                            <p:cond delay="0"/>
                                          </p:stCondLst>
                                        </p:cTn>
                                        <p:tgtEl>
                                          <p:spTgt spid="42"/>
                                        </p:tgtEl>
                                        <p:attrNameLst>
                                          <p:attrName>style.visibility</p:attrName>
                                        </p:attrNameLst>
                                      </p:cBhvr>
                                      <p:to>
                                        <p:strVal val="visible"/>
                                      </p:to>
                                    </p:set>
                                    <p:animEffect filter="fade" transition="in">
                                      <p:cBhvr>
                                        <p:cTn dur="500" id="28"/>
                                        <p:tgtEl>
                                          <p:spTgt spid="42"/>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41"/>
                                        </p:tgtEl>
                                        <p:attrNameLst>
                                          <p:attrName>style.visibility</p:attrName>
                                        </p:attrNameLst>
                                      </p:cBhvr>
                                      <p:to>
                                        <p:strVal val="visible"/>
                                      </p:to>
                                    </p:set>
                                    <p:animEffect filter="fade" transition="in">
                                      <p:cBhvr>
                                        <p:cTn dur="500" id="31"/>
                                        <p:tgtEl>
                                          <p:spTgt spid="4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45"/>
                                        </p:tgtEl>
                                        <p:attrNameLst>
                                          <p:attrName>style.visibility</p:attrName>
                                        </p:attrNameLst>
                                      </p:cBhvr>
                                      <p:to>
                                        <p:strVal val="visible"/>
                                      </p:to>
                                    </p:set>
                                    <p:animEffect filter="fade" transition="in">
                                      <p:cBhvr>
                                        <p:cTn dur="500" id="34"/>
                                        <p:tgtEl>
                                          <p:spTgt spid="45"/>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44"/>
                                        </p:tgtEl>
                                        <p:attrNameLst>
                                          <p:attrName>style.visibility</p:attrName>
                                        </p:attrNameLst>
                                      </p:cBhvr>
                                      <p:to>
                                        <p:strVal val="visible"/>
                                      </p:to>
                                    </p:set>
                                    <p:animEffect filter="fade" transition="in">
                                      <p:cBhvr>
                                        <p:cTn dur="500" id="37"/>
                                        <p:tgtEl>
                                          <p:spTgt spid="44"/>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43"/>
                                        </p:tgtEl>
                                        <p:attrNameLst>
                                          <p:attrName>style.visibility</p:attrName>
                                        </p:attrNameLst>
                                      </p:cBhvr>
                                      <p:to>
                                        <p:strVal val="visible"/>
                                      </p:to>
                                    </p:set>
                                    <p:animEffect filter="fade" transition="in">
                                      <p:cBhvr>
                                        <p:cTn dur="500" id="40"/>
                                        <p:tgtEl>
                                          <p:spTgt spid="43"/>
                                        </p:tgtEl>
                                      </p:cBhvr>
                                    </p:animEffect>
                                  </p:childTnLst>
                                </p:cTn>
                              </p:par>
                            </p:childTnLst>
                          </p:cTn>
                        </p:par>
                        <p:par>
                          <p:cTn fill="hold" id="41" nodeType="afterGroup">
                            <p:stCondLst>
                              <p:cond delay="1000"/>
                            </p:stCondLst>
                            <p:childTnLst>
                              <p:par>
                                <p:cTn fill="hold" grpId="0" id="42" nodeType="afterEffect" presetClass="entr" presetID="10" presetSubtype="0">
                                  <p:stCondLst>
                                    <p:cond delay="0"/>
                                  </p:stCondLst>
                                  <p:childTnLst>
                                    <p:set>
                                      <p:cBhvr>
                                        <p:cTn dur="1" fill="hold" id="43">
                                          <p:stCondLst>
                                            <p:cond delay="0"/>
                                          </p:stCondLst>
                                        </p:cTn>
                                        <p:tgtEl>
                                          <p:spTgt spid="40"/>
                                        </p:tgtEl>
                                        <p:attrNameLst>
                                          <p:attrName>style.visibility</p:attrName>
                                        </p:attrNameLst>
                                      </p:cBhvr>
                                      <p:to>
                                        <p:strVal val="visible"/>
                                      </p:to>
                                    </p:set>
                                    <p:animEffect filter="fade" transition="in">
                                      <p:cBhvr>
                                        <p:cTn dur="500" id="44"/>
                                        <p:tgtEl>
                                          <p:spTgt spid="40"/>
                                        </p:tgtEl>
                                      </p:cBhvr>
                                    </p:animEffect>
                                  </p:childTnLst>
                                </p:cTn>
                              </p:par>
                            </p:childTnLst>
                          </p:cTn>
                        </p:par>
                        <p:par>
                          <p:cTn fill="hold" id="45" nodeType="afterGroup">
                            <p:stCondLst>
                              <p:cond delay="1500"/>
                            </p:stCondLst>
                            <p:childTnLst>
                              <p:par>
                                <p:cTn fill="hold" id="46" nodeType="afterEffect" presetClass="entr" presetID="22" presetSubtype="1">
                                  <p:stCondLst>
                                    <p:cond delay="0"/>
                                  </p:stCondLst>
                                  <p:childTnLst>
                                    <p:set>
                                      <p:cBhvr>
                                        <p:cTn dur="1" fill="hold" id="47">
                                          <p:stCondLst>
                                            <p:cond delay="0"/>
                                          </p:stCondLst>
                                        </p:cTn>
                                        <p:tgtEl>
                                          <p:spTgt spid="46"/>
                                        </p:tgtEl>
                                        <p:attrNameLst>
                                          <p:attrName>style.visibility</p:attrName>
                                        </p:attrNameLst>
                                      </p:cBhvr>
                                      <p:to>
                                        <p:strVal val="visible"/>
                                      </p:to>
                                    </p:set>
                                    <p:animEffect filter="wipe(up)" transition="in">
                                      <p:cBhvr>
                                        <p:cTn dur="200" id="48"/>
                                        <p:tgtEl>
                                          <p:spTgt spid="46"/>
                                        </p:tgtEl>
                                      </p:cBhvr>
                                    </p:animEffect>
                                  </p:childTnLst>
                                </p:cTn>
                              </p:par>
                              <p:par>
                                <p:cTn fill="hold" id="49" nodeType="withEffect" presetClass="entr" presetID="22" presetSubtype="4">
                                  <p:stCondLst>
                                    <p:cond delay="0"/>
                                  </p:stCondLst>
                                  <p:childTnLst>
                                    <p:set>
                                      <p:cBhvr>
                                        <p:cTn dur="1" fill="hold" id="50">
                                          <p:stCondLst>
                                            <p:cond delay="0"/>
                                          </p:stCondLst>
                                        </p:cTn>
                                        <p:tgtEl>
                                          <p:spTgt spid="48"/>
                                        </p:tgtEl>
                                        <p:attrNameLst>
                                          <p:attrName>style.visibility</p:attrName>
                                        </p:attrNameLst>
                                      </p:cBhvr>
                                      <p:to>
                                        <p:strVal val="visible"/>
                                      </p:to>
                                    </p:set>
                                    <p:animEffect filter="wipe(down)" transition="in">
                                      <p:cBhvr>
                                        <p:cTn dur="200" id="51"/>
                                        <p:tgtEl>
                                          <p:spTgt spid="48"/>
                                        </p:tgtEl>
                                      </p:cBhvr>
                                    </p:animEffect>
                                  </p:childTnLst>
                                </p:cTn>
                              </p:par>
                              <p:par>
                                <p:cTn fill="hold" id="52" nodeType="withEffect" presetClass="entr" presetID="22" presetSubtype="4">
                                  <p:stCondLst>
                                    <p:cond delay="0"/>
                                  </p:stCondLst>
                                  <p:childTnLst>
                                    <p:set>
                                      <p:cBhvr>
                                        <p:cTn dur="1" fill="hold" id="53">
                                          <p:stCondLst>
                                            <p:cond delay="0"/>
                                          </p:stCondLst>
                                        </p:cTn>
                                        <p:tgtEl>
                                          <p:spTgt spid="50"/>
                                        </p:tgtEl>
                                        <p:attrNameLst>
                                          <p:attrName>style.visibility</p:attrName>
                                        </p:attrNameLst>
                                      </p:cBhvr>
                                      <p:to>
                                        <p:strVal val="visible"/>
                                      </p:to>
                                    </p:set>
                                    <p:animEffect filter="wipe(down)" transition="in">
                                      <p:cBhvr>
                                        <p:cTn dur="200" id="54"/>
                                        <p:tgtEl>
                                          <p:spTgt spid="50"/>
                                        </p:tgtEl>
                                      </p:cBhvr>
                                    </p:animEffect>
                                  </p:childTnLst>
                                </p:cTn>
                              </p:par>
                              <p:par>
                                <p:cTn fill="hold" id="55" nodeType="withEffect" presetClass="entr" presetID="22" presetSubtype="4">
                                  <p:stCondLst>
                                    <p:cond delay="0"/>
                                  </p:stCondLst>
                                  <p:childTnLst>
                                    <p:set>
                                      <p:cBhvr>
                                        <p:cTn dur="1" fill="hold" id="56">
                                          <p:stCondLst>
                                            <p:cond delay="0"/>
                                          </p:stCondLst>
                                        </p:cTn>
                                        <p:tgtEl>
                                          <p:spTgt spid="51"/>
                                        </p:tgtEl>
                                        <p:attrNameLst>
                                          <p:attrName>style.visibility</p:attrName>
                                        </p:attrNameLst>
                                      </p:cBhvr>
                                      <p:to>
                                        <p:strVal val="visible"/>
                                      </p:to>
                                    </p:set>
                                    <p:animEffect filter="wipe(down)" transition="in">
                                      <p:cBhvr>
                                        <p:cTn dur="200" id="57"/>
                                        <p:tgtEl>
                                          <p:spTgt spid="51"/>
                                        </p:tgtEl>
                                      </p:cBhvr>
                                    </p:animEffect>
                                  </p:childTnLst>
                                </p:cTn>
                              </p:par>
                              <p:par>
                                <p:cTn fill="hold" id="58" nodeType="withEffect" presetClass="entr" presetID="22" presetSubtype="1">
                                  <p:stCondLst>
                                    <p:cond delay="0"/>
                                  </p:stCondLst>
                                  <p:childTnLst>
                                    <p:set>
                                      <p:cBhvr>
                                        <p:cTn dur="1" fill="hold" id="59">
                                          <p:stCondLst>
                                            <p:cond delay="0"/>
                                          </p:stCondLst>
                                        </p:cTn>
                                        <p:tgtEl>
                                          <p:spTgt spid="53"/>
                                        </p:tgtEl>
                                        <p:attrNameLst>
                                          <p:attrName>style.visibility</p:attrName>
                                        </p:attrNameLst>
                                      </p:cBhvr>
                                      <p:to>
                                        <p:strVal val="visible"/>
                                      </p:to>
                                    </p:set>
                                    <p:animEffect filter="wipe(up)" transition="in">
                                      <p:cBhvr>
                                        <p:cTn dur="200" id="60"/>
                                        <p:tgtEl>
                                          <p:spTgt spid="53"/>
                                        </p:tgtEl>
                                      </p:cBhvr>
                                    </p:animEffect>
                                  </p:childTnLst>
                                </p:cTn>
                              </p:par>
                            </p:childTnLst>
                          </p:cTn>
                        </p:par>
                        <p:par>
                          <p:cTn fill="hold" id="61" nodeType="afterGroup">
                            <p:stCondLst>
                              <p:cond delay="1700"/>
                            </p:stCondLst>
                            <p:childTnLst>
                              <p:par>
                                <p:cTn fill="hold" id="62" nodeType="afterEffect" presetClass="entr" presetID="22" presetSubtype="8">
                                  <p:stCondLst>
                                    <p:cond delay="0"/>
                                  </p:stCondLst>
                                  <p:childTnLst>
                                    <p:set>
                                      <p:cBhvr>
                                        <p:cTn dur="1" fill="hold" id="63">
                                          <p:stCondLst>
                                            <p:cond delay="0"/>
                                          </p:stCondLst>
                                        </p:cTn>
                                        <p:tgtEl>
                                          <p:spTgt spid="47"/>
                                        </p:tgtEl>
                                        <p:attrNameLst>
                                          <p:attrName>style.visibility</p:attrName>
                                        </p:attrNameLst>
                                      </p:cBhvr>
                                      <p:to>
                                        <p:strVal val="visible"/>
                                      </p:to>
                                    </p:set>
                                    <p:animEffect filter="wipe(left)" transition="in">
                                      <p:cBhvr>
                                        <p:cTn dur="200" id="64"/>
                                        <p:tgtEl>
                                          <p:spTgt spid="47"/>
                                        </p:tgtEl>
                                      </p:cBhvr>
                                    </p:animEffect>
                                  </p:childTnLst>
                                </p:cTn>
                              </p:par>
                              <p:par>
                                <p:cTn fill="hold" id="65" nodeType="withEffect" presetClass="entr" presetID="22" presetSubtype="8">
                                  <p:stCondLst>
                                    <p:cond delay="0"/>
                                  </p:stCondLst>
                                  <p:childTnLst>
                                    <p:set>
                                      <p:cBhvr>
                                        <p:cTn dur="1" fill="hold" id="66">
                                          <p:stCondLst>
                                            <p:cond delay="0"/>
                                          </p:stCondLst>
                                        </p:cTn>
                                        <p:tgtEl>
                                          <p:spTgt spid="49"/>
                                        </p:tgtEl>
                                        <p:attrNameLst>
                                          <p:attrName>style.visibility</p:attrName>
                                        </p:attrNameLst>
                                      </p:cBhvr>
                                      <p:to>
                                        <p:strVal val="visible"/>
                                      </p:to>
                                    </p:set>
                                    <p:animEffect filter="wipe(left)" transition="in">
                                      <p:cBhvr>
                                        <p:cTn dur="200" id="67"/>
                                        <p:tgtEl>
                                          <p:spTgt spid="49"/>
                                        </p:tgtEl>
                                      </p:cBhvr>
                                    </p:animEffect>
                                  </p:childTnLst>
                                </p:cTn>
                              </p:par>
                              <p:par>
                                <p:cTn fill="hold" id="68" nodeType="withEffect" presetClass="entr" presetID="22" presetSubtype="2">
                                  <p:stCondLst>
                                    <p:cond delay="0"/>
                                  </p:stCondLst>
                                  <p:childTnLst>
                                    <p:set>
                                      <p:cBhvr>
                                        <p:cTn dur="1" fill="hold" id="69">
                                          <p:stCondLst>
                                            <p:cond delay="0"/>
                                          </p:stCondLst>
                                        </p:cTn>
                                        <p:tgtEl>
                                          <p:spTgt spid="52"/>
                                        </p:tgtEl>
                                        <p:attrNameLst>
                                          <p:attrName>style.visibility</p:attrName>
                                        </p:attrNameLst>
                                      </p:cBhvr>
                                      <p:to>
                                        <p:strVal val="visible"/>
                                      </p:to>
                                    </p:set>
                                    <p:animEffect filter="wipe(right)" transition="in">
                                      <p:cBhvr>
                                        <p:cTn dur="200" id="70"/>
                                        <p:tgtEl>
                                          <p:spTgt spid="52"/>
                                        </p:tgtEl>
                                      </p:cBhvr>
                                    </p:animEffect>
                                  </p:childTnLst>
                                </p:cTn>
                              </p:par>
                              <p:par>
                                <p:cTn fill="hold" id="71" nodeType="withEffect" presetClass="entr" presetID="22" presetSubtype="2">
                                  <p:stCondLst>
                                    <p:cond delay="0"/>
                                  </p:stCondLst>
                                  <p:childTnLst>
                                    <p:set>
                                      <p:cBhvr>
                                        <p:cTn dur="1" fill="hold" id="72">
                                          <p:stCondLst>
                                            <p:cond delay="0"/>
                                          </p:stCondLst>
                                        </p:cTn>
                                        <p:tgtEl>
                                          <p:spTgt spid="75"/>
                                        </p:tgtEl>
                                        <p:attrNameLst>
                                          <p:attrName>style.visibility</p:attrName>
                                        </p:attrNameLst>
                                      </p:cBhvr>
                                      <p:to>
                                        <p:strVal val="visible"/>
                                      </p:to>
                                    </p:set>
                                    <p:animEffect filter="wipe(right)" transition="in">
                                      <p:cBhvr>
                                        <p:cTn dur="200" id="73"/>
                                        <p:tgtEl>
                                          <p:spTgt spid="75"/>
                                        </p:tgtEl>
                                      </p:cBhvr>
                                    </p:animEffect>
                                  </p:childTnLst>
                                </p:cTn>
                              </p:par>
                              <p:par>
                                <p:cTn fill="hold" id="74" nodeType="withEffect" presetClass="entr" presetID="22" presetSubtype="2">
                                  <p:stCondLst>
                                    <p:cond delay="0"/>
                                  </p:stCondLst>
                                  <p:childTnLst>
                                    <p:set>
                                      <p:cBhvr>
                                        <p:cTn dur="1" fill="hold" id="75">
                                          <p:stCondLst>
                                            <p:cond delay="0"/>
                                          </p:stCondLst>
                                        </p:cTn>
                                        <p:tgtEl>
                                          <p:spTgt spid="76"/>
                                        </p:tgtEl>
                                        <p:attrNameLst>
                                          <p:attrName>style.visibility</p:attrName>
                                        </p:attrNameLst>
                                      </p:cBhvr>
                                      <p:to>
                                        <p:strVal val="visible"/>
                                      </p:to>
                                    </p:set>
                                    <p:animEffect filter="wipe(right)" transition="in">
                                      <p:cBhvr>
                                        <p:cTn dur="200" id="76"/>
                                        <p:tgtEl>
                                          <p:spTgt spid="76"/>
                                        </p:tgtEl>
                                      </p:cBhvr>
                                    </p:animEffect>
                                  </p:childTnLst>
                                </p:cTn>
                              </p:par>
                            </p:childTnLst>
                          </p:cTn>
                        </p:par>
                        <p:par>
                          <p:cTn fill="hold" id="77" nodeType="afterGroup">
                            <p:stCondLst>
                              <p:cond delay="1900"/>
                            </p:stCondLst>
                            <p:childTnLst>
                              <p:par>
                                <p:cTn fill="hold" grpId="0" id="78" nodeType="afterEffect" presetClass="entr" presetID="18" presetSubtype="3">
                                  <p:stCondLst>
                                    <p:cond delay="0"/>
                                  </p:stCondLst>
                                  <p:childTnLst>
                                    <p:set>
                                      <p:cBhvr>
                                        <p:cTn dur="1" fill="hold" id="79">
                                          <p:stCondLst>
                                            <p:cond delay="0"/>
                                          </p:stCondLst>
                                        </p:cTn>
                                        <p:tgtEl>
                                          <p:spTgt spid="77"/>
                                        </p:tgtEl>
                                        <p:attrNameLst>
                                          <p:attrName>style.visibility</p:attrName>
                                        </p:attrNameLst>
                                      </p:cBhvr>
                                      <p:to>
                                        <p:strVal val="visible"/>
                                      </p:to>
                                    </p:set>
                                    <p:animEffect filter="strips(upRight)" transition="in">
                                      <p:cBhvr>
                                        <p:cTn dur="500" id="80"/>
                                        <p:tgtEl>
                                          <p:spTgt spid="77"/>
                                        </p:tgtEl>
                                      </p:cBhvr>
                                    </p:animEffect>
                                  </p:childTnLst>
                                </p:cTn>
                              </p:par>
                            </p:childTnLst>
                          </p:cTn>
                        </p:par>
                        <p:par>
                          <p:cTn fill="hold" id="81" nodeType="afterGroup">
                            <p:stCondLst>
                              <p:cond delay="2400"/>
                            </p:stCondLst>
                            <p:childTnLst>
                              <p:par>
                                <p:cTn fill="hold" grpId="0" id="82" nodeType="afterEffect" presetClass="entr" presetID="18" presetSubtype="3">
                                  <p:stCondLst>
                                    <p:cond delay="0"/>
                                  </p:stCondLst>
                                  <p:childTnLst>
                                    <p:set>
                                      <p:cBhvr>
                                        <p:cTn dur="1" fill="hold" id="83">
                                          <p:stCondLst>
                                            <p:cond delay="0"/>
                                          </p:stCondLst>
                                        </p:cTn>
                                        <p:tgtEl>
                                          <p:spTgt spid="78"/>
                                        </p:tgtEl>
                                        <p:attrNameLst>
                                          <p:attrName>style.visibility</p:attrName>
                                        </p:attrNameLst>
                                      </p:cBhvr>
                                      <p:to>
                                        <p:strVal val="visible"/>
                                      </p:to>
                                    </p:set>
                                    <p:animEffect filter="strips(upRight)" transition="in">
                                      <p:cBhvr>
                                        <p:cTn dur="500" id="84"/>
                                        <p:tgtEl>
                                          <p:spTgt spid="78"/>
                                        </p:tgtEl>
                                      </p:cBhvr>
                                    </p:animEffect>
                                  </p:childTnLst>
                                </p:cTn>
                              </p:par>
                            </p:childTnLst>
                          </p:cTn>
                        </p:par>
                        <p:par>
                          <p:cTn fill="hold" id="85" nodeType="afterGroup">
                            <p:stCondLst>
                              <p:cond delay="2900"/>
                            </p:stCondLst>
                            <p:childTnLst>
                              <p:par>
                                <p:cTn fill="hold" grpId="0" id="86" nodeType="afterEffect" presetClass="entr" presetID="18" presetSubtype="3">
                                  <p:stCondLst>
                                    <p:cond delay="0"/>
                                  </p:stCondLst>
                                  <p:childTnLst>
                                    <p:set>
                                      <p:cBhvr>
                                        <p:cTn dur="1" fill="hold" id="87">
                                          <p:stCondLst>
                                            <p:cond delay="0"/>
                                          </p:stCondLst>
                                        </p:cTn>
                                        <p:tgtEl>
                                          <p:spTgt spid="79"/>
                                        </p:tgtEl>
                                        <p:attrNameLst>
                                          <p:attrName>style.visibility</p:attrName>
                                        </p:attrNameLst>
                                      </p:cBhvr>
                                      <p:to>
                                        <p:strVal val="visible"/>
                                      </p:to>
                                    </p:set>
                                    <p:animEffect filter="strips(upRight)" transition="in">
                                      <p:cBhvr>
                                        <p:cTn dur="500" id="88"/>
                                        <p:tgtEl>
                                          <p:spTgt spid="79"/>
                                        </p:tgtEl>
                                      </p:cBhvr>
                                    </p:animEffect>
                                  </p:childTnLst>
                                </p:cTn>
                              </p:par>
                            </p:childTnLst>
                          </p:cTn>
                        </p:par>
                        <p:par>
                          <p:cTn fill="hold" id="89" nodeType="afterGroup">
                            <p:stCondLst>
                              <p:cond delay="3400"/>
                            </p:stCondLst>
                            <p:childTnLst>
                              <p:par>
                                <p:cTn fill="hold" grpId="0" id="90" nodeType="afterEffect" presetClass="entr" presetID="18" presetSubtype="3">
                                  <p:stCondLst>
                                    <p:cond delay="0"/>
                                  </p:stCondLst>
                                  <p:childTnLst>
                                    <p:set>
                                      <p:cBhvr>
                                        <p:cTn dur="1" fill="hold" id="91">
                                          <p:stCondLst>
                                            <p:cond delay="0"/>
                                          </p:stCondLst>
                                        </p:cTn>
                                        <p:tgtEl>
                                          <p:spTgt spid="80"/>
                                        </p:tgtEl>
                                        <p:attrNameLst>
                                          <p:attrName>style.visibility</p:attrName>
                                        </p:attrNameLst>
                                      </p:cBhvr>
                                      <p:to>
                                        <p:strVal val="visible"/>
                                      </p:to>
                                    </p:set>
                                    <p:animEffect filter="strips(upRight)" transition="in">
                                      <p:cBhvr>
                                        <p:cTn dur="500" id="92"/>
                                        <p:tgtEl>
                                          <p:spTgt spid="80"/>
                                        </p:tgtEl>
                                      </p:cBhvr>
                                    </p:animEffect>
                                  </p:childTnLst>
                                </p:cTn>
                              </p:par>
                            </p:childTnLst>
                          </p:cTn>
                        </p:par>
                        <p:par>
                          <p:cTn fill="hold" id="93" nodeType="afterGroup">
                            <p:stCondLst>
                              <p:cond delay="3900"/>
                            </p:stCondLst>
                            <p:childTnLst>
                              <p:par>
                                <p:cTn fill="hold" grpId="0" id="94" nodeType="afterEffect" presetClass="entr" presetID="18" presetSubtype="3">
                                  <p:stCondLst>
                                    <p:cond delay="0"/>
                                  </p:stCondLst>
                                  <p:childTnLst>
                                    <p:set>
                                      <p:cBhvr>
                                        <p:cTn dur="1" fill="hold" id="95">
                                          <p:stCondLst>
                                            <p:cond delay="0"/>
                                          </p:stCondLst>
                                        </p:cTn>
                                        <p:tgtEl>
                                          <p:spTgt spid="81"/>
                                        </p:tgtEl>
                                        <p:attrNameLst>
                                          <p:attrName>style.visibility</p:attrName>
                                        </p:attrNameLst>
                                      </p:cBhvr>
                                      <p:to>
                                        <p:strVal val="visible"/>
                                      </p:to>
                                    </p:set>
                                    <p:animEffect filter="strips(upRight)" transition="in">
                                      <p:cBhvr>
                                        <p:cTn dur="500" id="96"/>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41"/>
      <p:bldP grpId="0" spid="42"/>
      <p:bldP grpId="0" spid="43"/>
      <p:bldP grpId="0" spid="44"/>
      <p:bldP grpId="0" spid="45"/>
      <p:bldP grpId="0" spid="77"/>
      <p:bldP grpId="0" spid="78"/>
      <p:bldP grpId="0" spid="79"/>
      <p:bldP grpId="0" spid="80"/>
      <p:bldP grpId="0" spid="8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3"/>
          <p:cNvSpPr/>
          <p:nvPr/>
        </p:nvSpPr>
        <p:spPr bwMode="auto">
          <a:xfrm>
            <a:off x="5943228" y="1916984"/>
            <a:ext cx="449797" cy="4128239"/>
          </a:xfrm>
          <a:custGeom>
            <a:gdLst>
              <a:gd fmla="*/ 0 w 148" name="T0"/>
              <a:gd fmla="*/ 1750 h 1750" name="T1"/>
              <a:gd fmla="*/ 148 w 148" name="T2"/>
              <a:gd fmla="*/ 1750 h 1750" name="T3"/>
              <a:gd fmla="*/ 105 w 148" name="T4"/>
              <a:gd fmla="*/ 1128 h 1750" name="T5"/>
              <a:gd fmla="*/ 86 w 148" name="T6"/>
              <a:gd fmla="*/ 74 h 1750" name="T7"/>
              <a:gd fmla="*/ 114 w 148" name="T8"/>
              <a:gd fmla="*/ 85 h 1750" name="T9"/>
              <a:gd fmla="*/ 74 w 148" name="T10"/>
              <a:gd fmla="*/ 0 h 1750" name="T11"/>
              <a:gd fmla="*/ 34 w 148" name="T12"/>
              <a:gd fmla="*/ 85 h 1750" name="T13"/>
              <a:gd fmla="*/ 62 w 148" name="T14"/>
              <a:gd fmla="*/ 74 h 1750" name="T15"/>
              <a:gd fmla="*/ 43 w 148" name="T16"/>
              <a:gd fmla="*/ 1128 h 1750" name="T17"/>
              <a:gd fmla="*/ 0 w 148" name="T18"/>
              <a:gd fmla="*/ 1750 h 175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50" w="148">
                <a:moveTo>
                  <a:pt x="0" y="1750"/>
                </a:moveTo>
                <a:cubicBezTo>
                  <a:pt x="148" y="1750"/>
                  <a:pt x="148" y="1750"/>
                  <a:pt x="148" y="1750"/>
                </a:cubicBezTo>
                <a:cubicBezTo>
                  <a:pt x="132" y="1610"/>
                  <a:pt x="105" y="1128"/>
                  <a:pt x="105" y="1128"/>
                </a:cubicBezTo>
                <a:cubicBezTo>
                  <a:pt x="86" y="74"/>
                  <a:pt x="86" y="74"/>
                  <a:pt x="86" y="74"/>
                </a:cubicBezTo>
                <a:cubicBezTo>
                  <a:pt x="100" y="78"/>
                  <a:pt x="114" y="85"/>
                  <a:pt x="114" y="85"/>
                </a:cubicBezTo>
                <a:cubicBezTo>
                  <a:pt x="74" y="0"/>
                  <a:pt x="74" y="0"/>
                  <a:pt x="74" y="0"/>
                </a:cubicBezTo>
                <a:cubicBezTo>
                  <a:pt x="34" y="85"/>
                  <a:pt x="34" y="85"/>
                  <a:pt x="34" y="85"/>
                </a:cubicBezTo>
                <a:cubicBezTo>
                  <a:pt x="34" y="85"/>
                  <a:pt x="48" y="78"/>
                  <a:pt x="62" y="74"/>
                </a:cubicBezTo>
                <a:cubicBezTo>
                  <a:pt x="43" y="1128"/>
                  <a:pt x="43" y="1128"/>
                  <a:pt x="43" y="1128"/>
                </a:cubicBezTo>
                <a:cubicBezTo>
                  <a:pt x="43" y="1128"/>
                  <a:pt x="14" y="1604"/>
                  <a:pt x="0" y="1750"/>
                </a:cubicBezTo>
                <a:close/>
              </a:path>
            </a:pathLst>
          </a:custGeom>
          <a:solidFill>
            <a:srgbClr val="076655"/>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3" name="Freeform 14"/>
          <p:cNvSpPr/>
          <p:nvPr/>
        </p:nvSpPr>
        <p:spPr bwMode="auto">
          <a:xfrm>
            <a:off x="6541387" y="2842481"/>
            <a:ext cx="1483623" cy="3202740"/>
          </a:xfrm>
          <a:custGeom>
            <a:gdLst>
              <a:gd fmla="*/ 221 w 487" name="T0"/>
              <a:gd fmla="*/ 1062 h 1358" name="T1"/>
              <a:gd fmla="*/ 74 w 487" name="T2"/>
              <a:gd fmla="*/ 710 h 1358" name="T3"/>
              <a:gd fmla="*/ 56 w 487" name="T4"/>
              <a:gd fmla="*/ 523 h 1358" name="T5"/>
              <a:gd fmla="*/ 89 w 487" name="T6"/>
              <a:gd fmla="*/ 338 h 1358" name="T7"/>
              <a:gd fmla="*/ 185 w 487" name="T8"/>
              <a:gd fmla="*/ 170 h 1358" name="T9"/>
              <a:gd fmla="*/ 337 w 487" name="T10"/>
              <a:gd fmla="*/ 49 h 1358" name="T11"/>
              <a:gd fmla="*/ 342 w 487" name="T12"/>
              <a:gd fmla="*/ 77 h 1358" name="T13"/>
              <a:gd fmla="*/ 399 w 487" name="T14"/>
              <a:gd fmla="*/ 0 h 1358" name="T15"/>
              <a:gd fmla="*/ 303 w 487" name="T16"/>
              <a:gd fmla="*/ 13 h 1358" name="T17"/>
              <a:gd fmla="*/ 327 w 487" name="T18"/>
              <a:gd fmla="*/ 30 h 1358" name="T19"/>
              <a:gd fmla="*/ 159 w 487" name="T20"/>
              <a:gd fmla="*/ 153 h 1358" name="T21"/>
              <a:gd fmla="*/ 49 w 487" name="T22"/>
              <a:gd fmla="*/ 327 h 1358" name="T23"/>
              <a:gd fmla="*/ 6 w 487" name="T24"/>
              <a:gd fmla="*/ 521 h 1358" name="T25"/>
              <a:gd fmla="*/ 14 w 487" name="T26"/>
              <a:gd fmla="*/ 718 h 1358" name="T27"/>
              <a:gd fmla="*/ 152 w 487" name="T28"/>
              <a:gd fmla="*/ 1093 h 1358" name="T29"/>
              <a:gd fmla="*/ 333 w 487" name="T30"/>
              <a:gd fmla="*/ 1358 h 1358" name="T31"/>
              <a:gd fmla="*/ 487 w 487" name="T32"/>
              <a:gd fmla="*/ 1358 h 1358" name="T33"/>
              <a:gd fmla="*/ 221 w 487" name="T34"/>
              <a:gd fmla="*/ 1062 h 13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58" w="487">
                <a:moveTo>
                  <a:pt x="221" y="1062"/>
                </a:moveTo>
                <a:cubicBezTo>
                  <a:pt x="151" y="952"/>
                  <a:pt x="99" y="833"/>
                  <a:pt x="74" y="710"/>
                </a:cubicBezTo>
                <a:cubicBezTo>
                  <a:pt x="61" y="648"/>
                  <a:pt x="55" y="585"/>
                  <a:pt x="56" y="523"/>
                </a:cubicBezTo>
                <a:cubicBezTo>
                  <a:pt x="58" y="460"/>
                  <a:pt x="69" y="398"/>
                  <a:pt x="89" y="338"/>
                </a:cubicBezTo>
                <a:cubicBezTo>
                  <a:pt x="110" y="278"/>
                  <a:pt x="142" y="220"/>
                  <a:pt x="185" y="170"/>
                </a:cubicBezTo>
                <a:cubicBezTo>
                  <a:pt x="226" y="122"/>
                  <a:pt x="278" y="81"/>
                  <a:pt x="337" y="49"/>
                </a:cubicBezTo>
                <a:cubicBezTo>
                  <a:pt x="341" y="62"/>
                  <a:pt x="342" y="77"/>
                  <a:pt x="342" y="77"/>
                </a:cubicBezTo>
                <a:cubicBezTo>
                  <a:pt x="399" y="0"/>
                  <a:pt x="399" y="0"/>
                  <a:pt x="399" y="0"/>
                </a:cubicBezTo>
                <a:cubicBezTo>
                  <a:pt x="303" y="13"/>
                  <a:pt x="303" y="13"/>
                  <a:pt x="303" y="13"/>
                </a:cubicBezTo>
                <a:cubicBezTo>
                  <a:pt x="303" y="13"/>
                  <a:pt x="317" y="20"/>
                  <a:pt x="327" y="30"/>
                </a:cubicBezTo>
                <a:cubicBezTo>
                  <a:pt x="262" y="61"/>
                  <a:pt x="205" y="103"/>
                  <a:pt x="159" y="153"/>
                </a:cubicBezTo>
                <a:cubicBezTo>
                  <a:pt x="110" y="205"/>
                  <a:pt x="74" y="264"/>
                  <a:pt x="49" y="327"/>
                </a:cubicBezTo>
                <a:cubicBezTo>
                  <a:pt x="25" y="389"/>
                  <a:pt x="11" y="455"/>
                  <a:pt x="6" y="521"/>
                </a:cubicBezTo>
                <a:cubicBezTo>
                  <a:pt x="0" y="586"/>
                  <a:pt x="4" y="652"/>
                  <a:pt x="14" y="718"/>
                </a:cubicBezTo>
                <a:cubicBezTo>
                  <a:pt x="35" y="848"/>
                  <a:pt x="83" y="975"/>
                  <a:pt x="152" y="1093"/>
                </a:cubicBezTo>
                <a:cubicBezTo>
                  <a:pt x="207" y="1188"/>
                  <a:pt x="275" y="1286"/>
                  <a:pt x="333" y="1358"/>
                </a:cubicBezTo>
                <a:cubicBezTo>
                  <a:pt x="487" y="1358"/>
                  <a:pt x="487" y="1358"/>
                  <a:pt x="487" y="1358"/>
                </a:cubicBezTo>
                <a:cubicBezTo>
                  <a:pt x="382" y="1272"/>
                  <a:pt x="292" y="1172"/>
                  <a:pt x="221" y="1062"/>
                </a:cubicBezTo>
                <a:close/>
              </a:path>
            </a:pathLst>
          </a:custGeom>
          <a:solidFill>
            <a:srgbClr val="076655"/>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4" name="Freeform 15"/>
          <p:cNvSpPr/>
          <p:nvPr/>
        </p:nvSpPr>
        <p:spPr bwMode="auto">
          <a:xfrm>
            <a:off x="4313599" y="2842481"/>
            <a:ext cx="1478912" cy="3202740"/>
          </a:xfrm>
          <a:custGeom>
            <a:gdLst>
              <a:gd fmla="*/ 481 w 486" name="T0"/>
              <a:gd fmla="*/ 521 h 1358" name="T1"/>
              <a:gd fmla="*/ 437 w 486" name="T2"/>
              <a:gd fmla="*/ 327 h 1358" name="T3"/>
              <a:gd fmla="*/ 328 w 486" name="T4"/>
              <a:gd fmla="*/ 153 h 1358" name="T5"/>
              <a:gd fmla="*/ 158 w 486" name="T6"/>
              <a:gd fmla="*/ 29 h 1358" name="T7"/>
              <a:gd fmla="*/ 181 w 486" name="T8"/>
              <a:gd fmla="*/ 13 h 1358" name="T9"/>
              <a:gd fmla="*/ 85 w 486" name="T10"/>
              <a:gd fmla="*/ 0 h 1358" name="T11"/>
              <a:gd fmla="*/ 142 w 486" name="T12"/>
              <a:gd fmla="*/ 77 h 1358" name="T13"/>
              <a:gd fmla="*/ 147 w 486" name="T14"/>
              <a:gd fmla="*/ 48 h 1358" name="T15"/>
              <a:gd fmla="*/ 301 w 486" name="T16"/>
              <a:gd fmla="*/ 170 h 1358" name="T17"/>
              <a:gd fmla="*/ 397 w 486" name="T18"/>
              <a:gd fmla="*/ 338 h 1358" name="T19"/>
              <a:gd fmla="*/ 430 w 486" name="T20"/>
              <a:gd fmla="*/ 523 h 1358" name="T21"/>
              <a:gd fmla="*/ 413 w 486" name="T22"/>
              <a:gd fmla="*/ 710 h 1358" name="T23"/>
              <a:gd fmla="*/ 265 w 486" name="T24"/>
              <a:gd fmla="*/ 1062 h 1358" name="T25"/>
              <a:gd fmla="*/ 0 w 486" name="T26"/>
              <a:gd fmla="*/ 1358 h 1358" name="T27"/>
              <a:gd fmla="*/ 153 w 486" name="T28"/>
              <a:gd fmla="*/ 1358 h 1358" name="T29"/>
              <a:gd fmla="*/ 334 w 486" name="T30"/>
              <a:gd fmla="*/ 1093 h 1358" name="T31"/>
              <a:gd fmla="*/ 472 w 486" name="T32"/>
              <a:gd fmla="*/ 718 h 1358" name="T33"/>
              <a:gd fmla="*/ 481 w 486" name="T34"/>
              <a:gd fmla="*/ 521 h 135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358" w="486">
                <a:moveTo>
                  <a:pt x="481" y="521"/>
                </a:moveTo>
                <a:cubicBezTo>
                  <a:pt x="475" y="455"/>
                  <a:pt x="462" y="389"/>
                  <a:pt x="437" y="327"/>
                </a:cubicBezTo>
                <a:cubicBezTo>
                  <a:pt x="412" y="264"/>
                  <a:pt x="376" y="205"/>
                  <a:pt x="328" y="153"/>
                </a:cubicBezTo>
                <a:cubicBezTo>
                  <a:pt x="281" y="103"/>
                  <a:pt x="223" y="60"/>
                  <a:pt x="158" y="29"/>
                </a:cubicBezTo>
                <a:cubicBezTo>
                  <a:pt x="168" y="20"/>
                  <a:pt x="181" y="13"/>
                  <a:pt x="181" y="13"/>
                </a:cubicBezTo>
                <a:cubicBezTo>
                  <a:pt x="85" y="0"/>
                  <a:pt x="85" y="0"/>
                  <a:pt x="85" y="0"/>
                </a:cubicBezTo>
                <a:cubicBezTo>
                  <a:pt x="142" y="77"/>
                  <a:pt x="142" y="77"/>
                  <a:pt x="142" y="77"/>
                </a:cubicBezTo>
                <a:cubicBezTo>
                  <a:pt x="142" y="77"/>
                  <a:pt x="143" y="61"/>
                  <a:pt x="147" y="48"/>
                </a:cubicBezTo>
                <a:cubicBezTo>
                  <a:pt x="207" y="80"/>
                  <a:pt x="260" y="121"/>
                  <a:pt x="301" y="170"/>
                </a:cubicBezTo>
                <a:cubicBezTo>
                  <a:pt x="345" y="220"/>
                  <a:pt x="376" y="278"/>
                  <a:pt x="397" y="338"/>
                </a:cubicBezTo>
                <a:cubicBezTo>
                  <a:pt x="418" y="398"/>
                  <a:pt x="428" y="460"/>
                  <a:pt x="430" y="523"/>
                </a:cubicBezTo>
                <a:cubicBezTo>
                  <a:pt x="432" y="585"/>
                  <a:pt x="425" y="648"/>
                  <a:pt x="413" y="710"/>
                </a:cubicBezTo>
                <a:cubicBezTo>
                  <a:pt x="387" y="833"/>
                  <a:pt x="335" y="952"/>
                  <a:pt x="265" y="1062"/>
                </a:cubicBezTo>
                <a:cubicBezTo>
                  <a:pt x="194" y="1172"/>
                  <a:pt x="105" y="1272"/>
                  <a:pt x="0" y="1358"/>
                </a:cubicBezTo>
                <a:cubicBezTo>
                  <a:pt x="153" y="1358"/>
                  <a:pt x="153" y="1358"/>
                  <a:pt x="153" y="1358"/>
                </a:cubicBezTo>
                <a:cubicBezTo>
                  <a:pt x="218" y="1281"/>
                  <a:pt x="279" y="1188"/>
                  <a:pt x="334" y="1093"/>
                </a:cubicBezTo>
                <a:cubicBezTo>
                  <a:pt x="403" y="975"/>
                  <a:pt x="451" y="848"/>
                  <a:pt x="472" y="718"/>
                </a:cubicBezTo>
                <a:cubicBezTo>
                  <a:pt x="482" y="652"/>
                  <a:pt x="486" y="586"/>
                  <a:pt x="481" y="521"/>
                </a:cubicBezTo>
                <a:close/>
              </a:path>
            </a:pathLst>
          </a:custGeom>
          <a:solidFill>
            <a:srgbClr val="076655"/>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5" name="Freeform 16"/>
          <p:cNvSpPr/>
          <p:nvPr/>
        </p:nvSpPr>
        <p:spPr bwMode="auto">
          <a:xfrm>
            <a:off x="6296472" y="2411525"/>
            <a:ext cx="880753" cy="3633699"/>
          </a:xfrm>
          <a:custGeom>
            <a:gdLst>
              <a:gd fmla="*/ 191 w 290" name="T0"/>
              <a:gd fmla="*/ 1344 h 1540" name="T1"/>
              <a:gd fmla="*/ 71 w 290" name="T2"/>
              <a:gd fmla="*/ 913 h 1540" name="T3"/>
              <a:gd fmla="*/ 54 w 290" name="T4"/>
              <a:gd fmla="*/ 691 h 1540" name="T5"/>
              <a:gd fmla="*/ 68 w 290" name="T6"/>
              <a:gd fmla="*/ 469 h 1540" name="T7"/>
              <a:gd fmla="*/ 124 w 290" name="T8"/>
              <a:gd fmla="*/ 253 h 1540" name="T9"/>
              <a:gd fmla="*/ 174 w 290" name="T10"/>
              <a:gd fmla="*/ 150 h 1540" name="T11"/>
              <a:gd fmla="*/ 239 w 290" name="T12"/>
              <a:gd fmla="*/ 63 h 1540" name="T13"/>
              <a:gd fmla="*/ 251 w 290" name="T14"/>
              <a:gd fmla="*/ 90 h 1540" name="T15"/>
              <a:gd fmla="*/ 286 w 290" name="T16"/>
              <a:gd fmla="*/ 0 h 1540" name="T17"/>
              <a:gd fmla="*/ 196 w 290" name="T18"/>
              <a:gd fmla="*/ 38 h 1540" name="T19"/>
              <a:gd fmla="*/ 223 w 290" name="T20"/>
              <a:gd fmla="*/ 48 h 1540" name="T21"/>
              <a:gd fmla="*/ 149 w 290" name="T22"/>
              <a:gd fmla="*/ 139 h 1540" name="T23"/>
              <a:gd fmla="*/ 93 w 290" name="T24"/>
              <a:gd fmla="*/ 243 h 1540" name="T25"/>
              <a:gd fmla="*/ 27 w 290" name="T26"/>
              <a:gd fmla="*/ 464 h 1540" name="T27"/>
              <a:gd fmla="*/ 3 w 290" name="T28"/>
              <a:gd fmla="*/ 691 h 1540" name="T29"/>
              <a:gd fmla="*/ 11 w 290" name="T30"/>
              <a:gd fmla="*/ 919 h 1540" name="T31"/>
              <a:gd fmla="*/ 155 w 290" name="T32"/>
              <a:gd fmla="*/ 1540 h 1540" name="T33"/>
              <a:gd fmla="*/ 290 w 290" name="T34"/>
              <a:gd fmla="*/ 1540 h 1540" name="T35"/>
              <a:gd fmla="*/ 191 w 290" name="T36"/>
              <a:gd fmla="*/ 1344 h 15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40" w="290">
                <a:moveTo>
                  <a:pt x="191" y="1344"/>
                </a:moveTo>
                <a:cubicBezTo>
                  <a:pt x="132" y="1206"/>
                  <a:pt x="92" y="1061"/>
                  <a:pt x="71" y="913"/>
                </a:cubicBezTo>
                <a:cubicBezTo>
                  <a:pt x="60" y="840"/>
                  <a:pt x="54" y="766"/>
                  <a:pt x="54" y="691"/>
                </a:cubicBezTo>
                <a:cubicBezTo>
                  <a:pt x="53" y="617"/>
                  <a:pt x="57" y="543"/>
                  <a:pt x="68" y="469"/>
                </a:cubicBezTo>
                <a:cubicBezTo>
                  <a:pt x="80" y="396"/>
                  <a:pt x="97" y="323"/>
                  <a:pt x="124" y="253"/>
                </a:cubicBezTo>
                <a:cubicBezTo>
                  <a:pt x="138" y="218"/>
                  <a:pt x="154" y="183"/>
                  <a:pt x="174" y="150"/>
                </a:cubicBezTo>
                <a:cubicBezTo>
                  <a:pt x="192" y="120"/>
                  <a:pt x="214" y="90"/>
                  <a:pt x="239" y="63"/>
                </a:cubicBezTo>
                <a:cubicBezTo>
                  <a:pt x="247" y="75"/>
                  <a:pt x="251" y="90"/>
                  <a:pt x="251" y="90"/>
                </a:cubicBezTo>
                <a:cubicBezTo>
                  <a:pt x="286" y="0"/>
                  <a:pt x="286" y="0"/>
                  <a:pt x="286" y="0"/>
                </a:cubicBezTo>
                <a:cubicBezTo>
                  <a:pt x="196" y="38"/>
                  <a:pt x="196" y="38"/>
                  <a:pt x="196" y="38"/>
                </a:cubicBezTo>
                <a:cubicBezTo>
                  <a:pt x="196" y="38"/>
                  <a:pt x="211" y="41"/>
                  <a:pt x="223" y="48"/>
                </a:cubicBezTo>
                <a:cubicBezTo>
                  <a:pt x="194" y="76"/>
                  <a:pt x="170" y="107"/>
                  <a:pt x="149" y="139"/>
                </a:cubicBezTo>
                <a:cubicBezTo>
                  <a:pt x="127" y="172"/>
                  <a:pt x="109" y="207"/>
                  <a:pt x="93" y="243"/>
                </a:cubicBezTo>
                <a:cubicBezTo>
                  <a:pt x="62" y="315"/>
                  <a:pt x="41" y="389"/>
                  <a:pt x="27" y="464"/>
                </a:cubicBezTo>
                <a:cubicBezTo>
                  <a:pt x="13" y="539"/>
                  <a:pt x="5" y="615"/>
                  <a:pt x="3" y="691"/>
                </a:cubicBezTo>
                <a:cubicBezTo>
                  <a:pt x="0" y="767"/>
                  <a:pt x="3" y="843"/>
                  <a:pt x="11" y="919"/>
                </a:cubicBezTo>
                <a:cubicBezTo>
                  <a:pt x="27" y="1070"/>
                  <a:pt x="84" y="1330"/>
                  <a:pt x="155" y="1540"/>
                </a:cubicBezTo>
                <a:cubicBezTo>
                  <a:pt x="290" y="1540"/>
                  <a:pt x="290" y="1540"/>
                  <a:pt x="290" y="1540"/>
                </a:cubicBezTo>
                <a:cubicBezTo>
                  <a:pt x="252" y="1477"/>
                  <a:pt x="219" y="1411"/>
                  <a:pt x="191" y="1344"/>
                </a:cubicBezTo>
                <a:close/>
              </a:path>
            </a:pathLst>
          </a:custGeom>
          <a:solidFill>
            <a:schemeClr val="tx1">
              <a:lumMod val="50000"/>
              <a:lumOff val="50000"/>
            </a:schemeClr>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6" name="Freeform 17"/>
          <p:cNvSpPr/>
          <p:nvPr/>
        </p:nvSpPr>
        <p:spPr bwMode="auto">
          <a:xfrm>
            <a:off x="5156674" y="2411525"/>
            <a:ext cx="883109" cy="3633699"/>
          </a:xfrm>
          <a:custGeom>
            <a:gdLst>
              <a:gd fmla="*/ 288 w 290" name="T0"/>
              <a:gd fmla="*/ 691 h 1540" name="T1"/>
              <a:gd fmla="*/ 263 w 290" name="T2"/>
              <a:gd fmla="*/ 464 h 1540" name="T3"/>
              <a:gd fmla="*/ 197 w 290" name="T4"/>
              <a:gd fmla="*/ 243 h 1540" name="T5"/>
              <a:gd fmla="*/ 141 w 290" name="T6"/>
              <a:gd fmla="*/ 139 h 1540" name="T7"/>
              <a:gd fmla="*/ 67 w 290" name="T8"/>
              <a:gd fmla="*/ 48 h 1540" name="T9"/>
              <a:gd fmla="*/ 94 w 290" name="T10"/>
              <a:gd fmla="*/ 38 h 1540" name="T11"/>
              <a:gd fmla="*/ 4 w 290" name="T12"/>
              <a:gd fmla="*/ 0 h 1540" name="T13"/>
              <a:gd fmla="*/ 39 w 290" name="T14"/>
              <a:gd fmla="*/ 90 h 1540" name="T15"/>
              <a:gd fmla="*/ 51 w 290" name="T16"/>
              <a:gd fmla="*/ 63 h 1540" name="T17"/>
              <a:gd fmla="*/ 116 w 290" name="T18"/>
              <a:gd fmla="*/ 150 h 1540" name="T19"/>
              <a:gd fmla="*/ 166 w 290" name="T20"/>
              <a:gd fmla="*/ 253 h 1540" name="T21"/>
              <a:gd fmla="*/ 222 w 290" name="T22"/>
              <a:gd fmla="*/ 469 h 1540" name="T23"/>
              <a:gd fmla="*/ 237 w 290" name="T24"/>
              <a:gd fmla="*/ 691 h 1540" name="T25"/>
              <a:gd fmla="*/ 220 w 290" name="T26"/>
              <a:gd fmla="*/ 913 h 1540" name="T27"/>
              <a:gd fmla="*/ 100 w 290" name="T28"/>
              <a:gd fmla="*/ 1344 h 1540" name="T29"/>
              <a:gd fmla="*/ 0 w 290" name="T30"/>
              <a:gd fmla="*/ 1540 h 1540" name="T31"/>
              <a:gd fmla="*/ 139 w 290" name="T32"/>
              <a:gd fmla="*/ 1540 h 1540" name="T33"/>
              <a:gd fmla="*/ 279 w 290" name="T34"/>
              <a:gd fmla="*/ 919 h 1540" name="T35"/>
              <a:gd fmla="*/ 288 w 290" name="T36"/>
              <a:gd fmla="*/ 691 h 15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40" w="290">
                <a:moveTo>
                  <a:pt x="288" y="691"/>
                </a:moveTo>
                <a:cubicBezTo>
                  <a:pt x="285" y="615"/>
                  <a:pt x="278" y="539"/>
                  <a:pt x="263" y="464"/>
                </a:cubicBezTo>
                <a:cubicBezTo>
                  <a:pt x="249" y="389"/>
                  <a:pt x="228" y="315"/>
                  <a:pt x="197" y="243"/>
                </a:cubicBezTo>
                <a:cubicBezTo>
                  <a:pt x="181" y="207"/>
                  <a:pt x="163" y="172"/>
                  <a:pt x="141" y="139"/>
                </a:cubicBezTo>
                <a:cubicBezTo>
                  <a:pt x="120" y="107"/>
                  <a:pt x="96" y="76"/>
                  <a:pt x="67" y="48"/>
                </a:cubicBezTo>
                <a:cubicBezTo>
                  <a:pt x="79" y="41"/>
                  <a:pt x="94" y="38"/>
                  <a:pt x="94" y="38"/>
                </a:cubicBezTo>
                <a:cubicBezTo>
                  <a:pt x="4" y="0"/>
                  <a:pt x="4" y="0"/>
                  <a:pt x="4" y="0"/>
                </a:cubicBezTo>
                <a:cubicBezTo>
                  <a:pt x="39" y="90"/>
                  <a:pt x="39" y="90"/>
                  <a:pt x="39" y="90"/>
                </a:cubicBezTo>
                <a:cubicBezTo>
                  <a:pt x="39" y="90"/>
                  <a:pt x="43" y="75"/>
                  <a:pt x="51" y="63"/>
                </a:cubicBezTo>
                <a:cubicBezTo>
                  <a:pt x="76" y="90"/>
                  <a:pt x="98" y="120"/>
                  <a:pt x="116" y="150"/>
                </a:cubicBezTo>
                <a:cubicBezTo>
                  <a:pt x="136" y="183"/>
                  <a:pt x="152" y="218"/>
                  <a:pt x="166" y="253"/>
                </a:cubicBezTo>
                <a:cubicBezTo>
                  <a:pt x="193" y="323"/>
                  <a:pt x="211" y="396"/>
                  <a:pt x="222" y="469"/>
                </a:cubicBezTo>
                <a:cubicBezTo>
                  <a:pt x="233" y="543"/>
                  <a:pt x="237" y="617"/>
                  <a:pt x="237" y="691"/>
                </a:cubicBezTo>
                <a:cubicBezTo>
                  <a:pt x="236" y="766"/>
                  <a:pt x="230" y="840"/>
                  <a:pt x="220" y="913"/>
                </a:cubicBezTo>
                <a:cubicBezTo>
                  <a:pt x="198" y="1061"/>
                  <a:pt x="159" y="1206"/>
                  <a:pt x="100" y="1344"/>
                </a:cubicBezTo>
                <a:cubicBezTo>
                  <a:pt x="71" y="1411"/>
                  <a:pt x="38" y="1477"/>
                  <a:pt x="0" y="1540"/>
                </a:cubicBezTo>
                <a:cubicBezTo>
                  <a:pt x="139" y="1540"/>
                  <a:pt x="139" y="1540"/>
                  <a:pt x="139" y="1540"/>
                </a:cubicBezTo>
                <a:cubicBezTo>
                  <a:pt x="223" y="1332"/>
                  <a:pt x="263" y="1070"/>
                  <a:pt x="279" y="919"/>
                </a:cubicBezTo>
                <a:cubicBezTo>
                  <a:pt x="287" y="843"/>
                  <a:pt x="290" y="767"/>
                  <a:pt x="288" y="691"/>
                </a:cubicBezTo>
                <a:close/>
              </a:path>
            </a:pathLst>
          </a:custGeom>
          <a:solidFill>
            <a:schemeClr val="tx1">
              <a:lumMod val="50000"/>
              <a:lumOff val="50000"/>
            </a:schemeClr>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grpSp>
        <p:nvGrpSpPr>
          <p:cNvPr id="7" name="Group 20"/>
          <p:cNvGrpSpPr>
            <a:grpSpLocks noChangeAspect="1"/>
          </p:cNvGrpSpPr>
          <p:nvPr/>
        </p:nvGrpSpPr>
        <p:grpSpPr>
          <a:xfrm>
            <a:off x="5011967" y="4733752"/>
            <a:ext cx="2283844" cy="1526392"/>
            <a:chOff x="826" y="1479"/>
            <a:chExt cx="605" cy="643"/>
          </a:xfrm>
        </p:grpSpPr>
        <p:sp>
          <p:nvSpPr>
            <p:cNvPr id="8" name="AutoShape 19"/>
            <p:cNvSpPr>
              <a:spLocks noChangeArrowheads="1" noChangeAspect="1" noTextEdit="1"/>
            </p:cNvSpPr>
            <p:nvPr/>
          </p:nvSpPr>
          <p:spPr bwMode="auto">
            <a:xfrm>
              <a:off x="826" y="1497"/>
              <a:ext cx="605" cy="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9" name="Freeform 22"/>
            <p:cNvSpPr/>
            <p:nvPr/>
          </p:nvSpPr>
          <p:spPr bwMode="auto">
            <a:xfrm>
              <a:off x="886" y="1479"/>
              <a:ext cx="491" cy="491"/>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023A44"/>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grpSp>
      <p:grpSp>
        <p:nvGrpSpPr>
          <p:cNvPr id="10" name="组合 9"/>
          <p:cNvGrpSpPr/>
          <p:nvPr/>
        </p:nvGrpSpPr>
        <p:grpSpPr>
          <a:xfrm>
            <a:off x="4983924" y="1270695"/>
            <a:ext cx="3416932" cy="727075"/>
            <a:chOff x="3737493" y="859957"/>
            <a:chExt cx="2562699" cy="545306"/>
          </a:xfrm>
        </p:grpSpPr>
        <p:sp>
          <p:nvSpPr>
            <p:cNvPr id="11" name="Freeform 27"/>
            <p:cNvSpPr/>
            <p:nvPr/>
          </p:nvSpPr>
          <p:spPr bwMode="auto">
            <a:xfrm>
              <a:off x="3737493" y="900459"/>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076655"/>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12" name="文本框 8"/>
            <p:cNvSpPr txBox="1"/>
            <p:nvPr/>
          </p:nvSpPr>
          <p:spPr>
            <a:xfrm>
              <a:off x="4136225" y="859957"/>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solidFill>
                  <a:latin charset="-122" panose="02010609060101010101" typeface="黑体"/>
                  <a:ea charset="-122" panose="02010609060101010101" typeface="黑体"/>
                </a:rPr>
                <a:t>请在此输入你的标题</a:t>
              </a:r>
            </a:p>
            <a:p>
              <a:r>
                <a:rPr altLang="en-US" lang="zh-CN" smtClean="0" sz="1400">
                  <a:solidFill>
                    <a:schemeClr val="tx1"/>
                  </a:solidFill>
                  <a:latin charset="-122" panose="02010609060101010101" typeface="黑体"/>
                  <a:ea charset="-122" panose="02010609060101010101" typeface="黑体"/>
                </a:rPr>
                <a:t>请在此粘贴或者输入你的文字内容</a:t>
              </a:r>
            </a:p>
            <a:p>
              <a:r>
                <a:rPr altLang="en-US" lang="zh-CN" smtClean="0" sz="1400">
                  <a:solidFill>
                    <a:schemeClr val="tx1"/>
                  </a:solidFill>
                  <a:latin charset="-122" panose="02010609060101010101" typeface="黑体"/>
                  <a:ea charset="-122" panose="02010609060101010101" typeface="黑体"/>
                </a:rPr>
                <a:t>请在此粘贴或者输入你的文字内容</a:t>
              </a:r>
            </a:p>
          </p:txBody>
        </p:sp>
      </p:grpSp>
      <p:grpSp>
        <p:nvGrpSpPr>
          <p:cNvPr id="13" name="组合 12"/>
          <p:cNvGrpSpPr/>
          <p:nvPr/>
        </p:nvGrpSpPr>
        <p:grpSpPr>
          <a:xfrm>
            <a:off x="7982808" y="2682144"/>
            <a:ext cx="3421416" cy="727075"/>
            <a:chOff x="6105855" y="2241082"/>
            <a:chExt cx="2566062" cy="545306"/>
          </a:xfrm>
        </p:grpSpPr>
        <p:sp>
          <p:nvSpPr>
            <p:cNvPr id="14" name="Freeform 27"/>
            <p:cNvSpPr/>
            <p:nvPr/>
          </p:nvSpPr>
          <p:spPr bwMode="auto">
            <a:xfrm>
              <a:off x="6105855" y="2365967"/>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076655"/>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15" name="文本框 8"/>
            <p:cNvSpPr txBox="1"/>
            <p:nvPr/>
          </p:nvSpPr>
          <p:spPr>
            <a:xfrm>
              <a:off x="6507950" y="2241082"/>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solidFill>
                  <a:latin charset="-122" panose="02010609060101010101" typeface="黑体"/>
                  <a:ea charset="-122" panose="02010609060101010101" typeface="黑体"/>
                </a:rPr>
                <a:t>请在此输入你的标题</a:t>
              </a:r>
            </a:p>
            <a:p>
              <a:r>
                <a:rPr altLang="en-US" lang="zh-CN" smtClean="0" sz="1400">
                  <a:solidFill>
                    <a:schemeClr val="tx1"/>
                  </a:solidFill>
                  <a:latin charset="-122" panose="02010609060101010101" typeface="黑体"/>
                  <a:ea charset="-122" panose="02010609060101010101" typeface="黑体"/>
                </a:rPr>
                <a:t>请在此粘贴或者输入你的文字内容</a:t>
              </a:r>
            </a:p>
            <a:p>
              <a:r>
                <a:rPr altLang="en-US" lang="zh-CN" smtClean="0" sz="1400">
                  <a:solidFill>
                    <a:schemeClr val="tx1"/>
                  </a:solidFill>
                  <a:latin charset="-122" panose="02010609060101010101" typeface="黑体"/>
                  <a:ea charset="-122" panose="02010609060101010101" typeface="黑体"/>
                </a:rPr>
                <a:t>请在此粘贴或者输入你的文字内容</a:t>
              </a:r>
            </a:p>
          </p:txBody>
        </p:sp>
      </p:grpSp>
      <p:grpSp>
        <p:nvGrpSpPr>
          <p:cNvPr id="16" name="组合 15"/>
          <p:cNvGrpSpPr/>
          <p:nvPr/>
        </p:nvGrpSpPr>
        <p:grpSpPr>
          <a:xfrm>
            <a:off x="8127770" y="4426384"/>
            <a:ext cx="3434116" cy="727075"/>
            <a:chOff x="6105855" y="3326932"/>
            <a:chExt cx="2575587" cy="545306"/>
          </a:xfrm>
        </p:grpSpPr>
        <p:sp>
          <p:nvSpPr>
            <p:cNvPr id="17" name="Freeform 27"/>
            <p:cNvSpPr/>
            <p:nvPr/>
          </p:nvSpPr>
          <p:spPr bwMode="auto">
            <a:xfrm>
              <a:off x="6105855" y="3381892"/>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076655"/>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18" name="文本框 8"/>
            <p:cNvSpPr txBox="1"/>
            <p:nvPr/>
          </p:nvSpPr>
          <p:spPr>
            <a:xfrm>
              <a:off x="6517474" y="3326931"/>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1400">
                  <a:solidFill>
                    <a:schemeClr val="tx1"/>
                  </a:solidFill>
                  <a:latin charset="-122" panose="02010609060101010101" typeface="黑体"/>
                  <a:ea charset="-122" panose="02010609060101010101" typeface="黑体"/>
                </a:rPr>
                <a:t>请在此输入你的标题</a:t>
              </a:r>
            </a:p>
            <a:p>
              <a:r>
                <a:rPr altLang="en-US" lang="zh-CN" smtClean="0" sz="1400">
                  <a:solidFill>
                    <a:schemeClr val="tx1"/>
                  </a:solidFill>
                  <a:latin charset="-122" panose="02010609060101010101" typeface="黑体"/>
                  <a:ea charset="-122" panose="02010609060101010101" typeface="黑体"/>
                </a:rPr>
                <a:t>请在此粘贴或者输入你的文字内容</a:t>
              </a:r>
            </a:p>
            <a:p>
              <a:r>
                <a:rPr altLang="en-US" lang="zh-CN" smtClean="0" sz="1400">
                  <a:solidFill>
                    <a:schemeClr val="tx1"/>
                  </a:solidFill>
                  <a:latin charset="-122" panose="02010609060101010101" typeface="黑体"/>
                  <a:ea charset="-122" panose="02010609060101010101" typeface="黑体"/>
                </a:rPr>
                <a:t>请在此粘贴或者输入你的文字内容</a:t>
              </a:r>
            </a:p>
          </p:txBody>
        </p:sp>
      </p:grpSp>
      <p:grpSp>
        <p:nvGrpSpPr>
          <p:cNvPr id="19" name="组合 18"/>
          <p:cNvGrpSpPr/>
          <p:nvPr/>
        </p:nvGrpSpPr>
        <p:grpSpPr>
          <a:xfrm>
            <a:off x="1139148" y="2512609"/>
            <a:ext cx="3363063" cy="727075"/>
            <a:chOff x="602450" y="2393482"/>
            <a:chExt cx="2522297" cy="545306"/>
          </a:xfrm>
        </p:grpSpPr>
        <p:sp>
          <p:nvSpPr>
            <p:cNvPr id="20" name="Freeform 27"/>
            <p:cNvSpPr/>
            <p:nvPr/>
          </p:nvSpPr>
          <p:spPr bwMode="auto">
            <a:xfrm>
              <a:off x="2745354" y="2444412"/>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076655"/>
            </a:solidFill>
            <a:ln>
              <a:noFill/>
            </a:ln>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21" name="文本框 8"/>
            <p:cNvSpPr txBox="1"/>
            <p:nvPr/>
          </p:nvSpPr>
          <p:spPr>
            <a:xfrm>
              <a:off x="602450" y="2393482"/>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en-US" lang="zh-CN" smtClean="0" sz="1400">
                  <a:solidFill>
                    <a:schemeClr val="tx1"/>
                  </a:solidFill>
                  <a:latin charset="-122" panose="02010609060101010101" typeface="黑体"/>
                  <a:ea charset="-122" panose="02010609060101010101" typeface="黑体"/>
                </a:rPr>
                <a:t>请在此输入你的标题</a:t>
              </a:r>
            </a:p>
            <a:p>
              <a:pPr algn="r"/>
              <a:r>
                <a:rPr altLang="en-US" lang="zh-CN" smtClean="0" sz="1400">
                  <a:solidFill>
                    <a:schemeClr val="tx1"/>
                  </a:solidFill>
                  <a:latin charset="-122" panose="02010609060101010101" typeface="黑体"/>
                  <a:ea charset="-122" panose="02010609060101010101" typeface="黑体"/>
                </a:rPr>
                <a:t>请在此粘贴或者输入你的文字内容</a:t>
              </a:r>
            </a:p>
            <a:p>
              <a:pPr algn="r"/>
              <a:r>
                <a:rPr altLang="en-US" lang="zh-CN" smtClean="0" sz="1400">
                  <a:solidFill>
                    <a:schemeClr val="tx1"/>
                  </a:solidFill>
                  <a:latin charset="-122" panose="02010609060101010101" typeface="黑体"/>
                  <a:ea charset="-122" panose="02010609060101010101" typeface="黑体"/>
                </a:rPr>
                <a:t>请在此粘贴或者输入你的文字内容</a:t>
              </a:r>
            </a:p>
          </p:txBody>
        </p:sp>
      </p:grpSp>
      <p:grpSp>
        <p:nvGrpSpPr>
          <p:cNvPr id="22" name="组合 21"/>
          <p:cNvGrpSpPr/>
          <p:nvPr/>
        </p:nvGrpSpPr>
        <p:grpSpPr>
          <a:xfrm>
            <a:off x="803867" y="4499409"/>
            <a:ext cx="3363063" cy="727075"/>
            <a:chOff x="602450" y="3374557"/>
            <a:chExt cx="2522297" cy="545306"/>
          </a:xfrm>
        </p:grpSpPr>
        <p:sp>
          <p:nvSpPr>
            <p:cNvPr id="23" name="Freeform 27"/>
            <p:cNvSpPr/>
            <p:nvPr/>
          </p:nvSpPr>
          <p:spPr bwMode="auto">
            <a:xfrm>
              <a:off x="2745354" y="3454516"/>
              <a:ext cx="379393" cy="378690"/>
            </a:xfrm>
            <a:custGeom>
              <a:gdLst>
                <a:gd fmla="*/ 41 w 73" name="T0"/>
                <a:gd fmla="*/ 7 h 73" name="T1"/>
                <a:gd fmla="*/ 41 w 73" name="T2"/>
                <a:gd fmla="*/ 24 h 73" name="T3"/>
                <a:gd fmla="*/ 41 w 73" name="T4"/>
                <a:gd fmla="*/ 24 h 73" name="T5"/>
                <a:gd fmla="*/ 72 w 73" name="T6"/>
                <a:gd fmla="*/ 41 h 73" name="T7"/>
                <a:gd fmla="*/ 73 w 73" name="T8"/>
                <a:gd fmla="*/ 42 h 73" name="T9"/>
                <a:gd fmla="*/ 73 w 73" name="T10"/>
                <a:gd fmla="*/ 42 h 73" name="T11"/>
                <a:gd fmla="*/ 73 w 73" name="T12"/>
                <a:gd fmla="*/ 47 h 73" name="T13"/>
                <a:gd fmla="*/ 71 w 73" name="T14"/>
                <a:gd fmla="*/ 48 h 73" name="T15"/>
                <a:gd fmla="*/ 71 w 73" name="T16"/>
                <a:gd fmla="*/ 48 h 73" name="T17"/>
                <a:gd fmla="*/ 41 w 73" name="T18"/>
                <a:gd fmla="*/ 41 h 73" name="T19"/>
                <a:gd fmla="*/ 41 w 73" name="T20"/>
                <a:gd fmla="*/ 61 h 73" name="T21"/>
                <a:gd fmla="*/ 48 w 73" name="T22"/>
                <a:gd fmla="*/ 67 h 73" name="T23"/>
                <a:gd fmla="*/ 49 w 73" name="T24"/>
                <a:gd fmla="*/ 68 h 73" name="T25"/>
                <a:gd fmla="*/ 49 w 73" name="T26"/>
                <a:gd fmla="*/ 68 h 73" name="T27"/>
                <a:gd fmla="*/ 49 w 73" name="T28"/>
                <a:gd fmla="*/ 71 h 73" name="T29"/>
                <a:gd fmla="*/ 48 w 73" name="T30"/>
                <a:gd fmla="*/ 73 h 73" name="T31"/>
                <a:gd fmla="*/ 47 w 73" name="T32"/>
                <a:gd fmla="*/ 72 h 73" name="T33"/>
                <a:gd fmla="*/ 38 w 73" name="T34"/>
                <a:gd fmla="*/ 69 h 73" name="T35"/>
                <a:gd fmla="*/ 36 w 73" name="T36"/>
                <a:gd fmla="*/ 69 h 73" name="T37"/>
                <a:gd fmla="*/ 36 w 73" name="T38"/>
                <a:gd fmla="*/ 69 h 73" name="T39"/>
                <a:gd fmla="*/ 35 w 73" name="T40"/>
                <a:gd fmla="*/ 69 h 73" name="T41"/>
                <a:gd fmla="*/ 25 w 73" name="T42"/>
                <a:gd fmla="*/ 72 h 73" name="T43"/>
                <a:gd fmla="*/ 25 w 73" name="T44"/>
                <a:gd fmla="*/ 73 h 73" name="T45"/>
                <a:gd fmla="*/ 24 w 73" name="T46"/>
                <a:gd fmla="*/ 71 h 73" name="T47"/>
                <a:gd fmla="*/ 24 w 73" name="T48"/>
                <a:gd fmla="*/ 68 h 73" name="T49"/>
                <a:gd fmla="*/ 24 w 73" name="T50"/>
                <a:gd fmla="*/ 68 h 73" name="T51"/>
                <a:gd fmla="*/ 24 w 73" name="T52"/>
                <a:gd fmla="*/ 67 h 73" name="T53"/>
                <a:gd fmla="*/ 32 w 73" name="T54"/>
                <a:gd fmla="*/ 61 h 73" name="T55"/>
                <a:gd fmla="*/ 32 w 73" name="T56"/>
                <a:gd fmla="*/ 41 h 73" name="T57"/>
                <a:gd fmla="*/ 1 w 73" name="T58"/>
                <a:gd fmla="*/ 48 h 73" name="T59"/>
                <a:gd fmla="*/ 1 w 73" name="T60"/>
                <a:gd fmla="*/ 48 h 73" name="T61"/>
                <a:gd fmla="*/ 0 w 73" name="T62"/>
                <a:gd fmla="*/ 47 h 73" name="T63"/>
                <a:gd fmla="*/ 0 w 73" name="T64"/>
                <a:gd fmla="*/ 42 h 73" name="T65"/>
                <a:gd fmla="*/ 0 w 73" name="T66"/>
                <a:gd fmla="*/ 42 h 73" name="T67"/>
                <a:gd fmla="*/ 1 w 73" name="T68"/>
                <a:gd fmla="*/ 41 h 73" name="T69"/>
                <a:gd fmla="*/ 31 w 73" name="T70"/>
                <a:gd fmla="*/ 24 h 73" name="T71"/>
                <a:gd fmla="*/ 32 w 73" name="T72"/>
                <a:gd fmla="*/ 24 h 73" name="T73"/>
                <a:gd fmla="*/ 32 w 73" name="T74"/>
                <a:gd fmla="*/ 7 h 73" name="T75"/>
                <a:gd fmla="*/ 36 w 73" name="T76"/>
                <a:gd fmla="*/ 0 h 73" name="T77"/>
                <a:gd fmla="*/ 41 w 73" name="T78"/>
                <a:gd fmla="*/ 7 h 7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3" w="73">
                  <a:moveTo>
                    <a:pt x="41" y="7"/>
                  </a:moveTo>
                  <a:cubicBezTo>
                    <a:pt x="41" y="24"/>
                    <a:pt x="41" y="24"/>
                    <a:pt x="41" y="24"/>
                  </a:cubicBezTo>
                  <a:cubicBezTo>
                    <a:pt x="41" y="24"/>
                    <a:pt x="41" y="24"/>
                    <a:pt x="41" y="24"/>
                  </a:cubicBezTo>
                  <a:cubicBezTo>
                    <a:pt x="72" y="41"/>
                    <a:pt x="72" y="41"/>
                    <a:pt x="72" y="41"/>
                  </a:cubicBezTo>
                  <a:cubicBezTo>
                    <a:pt x="72" y="41"/>
                    <a:pt x="73" y="42"/>
                    <a:pt x="73" y="42"/>
                  </a:cubicBezTo>
                  <a:cubicBezTo>
                    <a:pt x="73" y="42"/>
                    <a:pt x="73" y="42"/>
                    <a:pt x="73" y="42"/>
                  </a:cubicBezTo>
                  <a:cubicBezTo>
                    <a:pt x="73" y="47"/>
                    <a:pt x="73" y="47"/>
                    <a:pt x="73" y="47"/>
                  </a:cubicBezTo>
                  <a:cubicBezTo>
                    <a:pt x="73" y="47"/>
                    <a:pt x="72" y="48"/>
                    <a:pt x="71" y="48"/>
                  </a:cubicBezTo>
                  <a:cubicBezTo>
                    <a:pt x="71" y="48"/>
                    <a:pt x="71" y="48"/>
                    <a:pt x="71" y="48"/>
                  </a:cubicBezTo>
                  <a:cubicBezTo>
                    <a:pt x="41" y="41"/>
                    <a:pt x="41" y="41"/>
                    <a:pt x="41" y="41"/>
                  </a:cubicBezTo>
                  <a:cubicBezTo>
                    <a:pt x="41" y="61"/>
                    <a:pt x="41" y="61"/>
                    <a:pt x="41" y="61"/>
                  </a:cubicBezTo>
                  <a:cubicBezTo>
                    <a:pt x="48" y="67"/>
                    <a:pt x="48" y="67"/>
                    <a:pt x="48" y="67"/>
                  </a:cubicBezTo>
                  <a:cubicBezTo>
                    <a:pt x="49" y="67"/>
                    <a:pt x="49" y="68"/>
                    <a:pt x="49" y="68"/>
                  </a:cubicBezTo>
                  <a:cubicBezTo>
                    <a:pt x="49" y="68"/>
                    <a:pt x="49" y="68"/>
                    <a:pt x="49" y="68"/>
                  </a:cubicBezTo>
                  <a:cubicBezTo>
                    <a:pt x="49" y="71"/>
                    <a:pt x="49" y="71"/>
                    <a:pt x="49" y="71"/>
                  </a:cubicBezTo>
                  <a:cubicBezTo>
                    <a:pt x="49" y="72"/>
                    <a:pt x="48" y="73"/>
                    <a:pt x="48" y="73"/>
                  </a:cubicBezTo>
                  <a:cubicBezTo>
                    <a:pt x="47" y="73"/>
                    <a:pt x="47" y="73"/>
                    <a:pt x="47" y="72"/>
                  </a:cubicBezTo>
                  <a:cubicBezTo>
                    <a:pt x="38" y="69"/>
                    <a:pt x="38" y="69"/>
                    <a:pt x="38" y="69"/>
                  </a:cubicBezTo>
                  <a:cubicBezTo>
                    <a:pt x="37" y="69"/>
                    <a:pt x="37" y="69"/>
                    <a:pt x="36" y="69"/>
                  </a:cubicBezTo>
                  <a:cubicBezTo>
                    <a:pt x="36" y="69"/>
                    <a:pt x="36" y="69"/>
                    <a:pt x="36" y="69"/>
                  </a:cubicBezTo>
                  <a:cubicBezTo>
                    <a:pt x="36" y="69"/>
                    <a:pt x="35" y="69"/>
                    <a:pt x="35" y="69"/>
                  </a:cubicBezTo>
                  <a:cubicBezTo>
                    <a:pt x="25" y="72"/>
                    <a:pt x="25" y="72"/>
                    <a:pt x="25" y="72"/>
                  </a:cubicBezTo>
                  <a:cubicBezTo>
                    <a:pt x="25" y="73"/>
                    <a:pt x="25" y="73"/>
                    <a:pt x="25" y="73"/>
                  </a:cubicBezTo>
                  <a:cubicBezTo>
                    <a:pt x="24" y="73"/>
                    <a:pt x="24" y="72"/>
                    <a:pt x="24" y="71"/>
                  </a:cubicBezTo>
                  <a:cubicBezTo>
                    <a:pt x="24" y="68"/>
                    <a:pt x="24" y="68"/>
                    <a:pt x="24" y="68"/>
                  </a:cubicBezTo>
                  <a:cubicBezTo>
                    <a:pt x="24" y="68"/>
                    <a:pt x="24" y="68"/>
                    <a:pt x="24" y="68"/>
                  </a:cubicBezTo>
                  <a:cubicBezTo>
                    <a:pt x="24" y="68"/>
                    <a:pt x="24" y="67"/>
                    <a:pt x="24" y="67"/>
                  </a:cubicBezTo>
                  <a:cubicBezTo>
                    <a:pt x="32" y="61"/>
                    <a:pt x="32" y="61"/>
                    <a:pt x="32" y="61"/>
                  </a:cubicBezTo>
                  <a:cubicBezTo>
                    <a:pt x="32" y="41"/>
                    <a:pt x="32" y="41"/>
                    <a:pt x="32" y="41"/>
                  </a:cubicBezTo>
                  <a:cubicBezTo>
                    <a:pt x="1" y="48"/>
                    <a:pt x="1" y="48"/>
                    <a:pt x="1" y="48"/>
                  </a:cubicBezTo>
                  <a:cubicBezTo>
                    <a:pt x="1" y="48"/>
                    <a:pt x="1" y="48"/>
                    <a:pt x="1" y="48"/>
                  </a:cubicBezTo>
                  <a:cubicBezTo>
                    <a:pt x="0" y="48"/>
                    <a:pt x="0" y="47"/>
                    <a:pt x="0" y="47"/>
                  </a:cubicBezTo>
                  <a:cubicBezTo>
                    <a:pt x="0" y="42"/>
                    <a:pt x="0" y="42"/>
                    <a:pt x="0" y="42"/>
                  </a:cubicBezTo>
                  <a:cubicBezTo>
                    <a:pt x="0" y="42"/>
                    <a:pt x="0" y="42"/>
                    <a:pt x="0" y="42"/>
                  </a:cubicBezTo>
                  <a:cubicBezTo>
                    <a:pt x="0" y="42"/>
                    <a:pt x="0" y="41"/>
                    <a:pt x="1" y="41"/>
                  </a:cubicBezTo>
                  <a:cubicBezTo>
                    <a:pt x="31" y="24"/>
                    <a:pt x="31" y="24"/>
                    <a:pt x="31" y="24"/>
                  </a:cubicBezTo>
                  <a:cubicBezTo>
                    <a:pt x="31" y="24"/>
                    <a:pt x="32" y="24"/>
                    <a:pt x="32" y="24"/>
                  </a:cubicBezTo>
                  <a:cubicBezTo>
                    <a:pt x="32" y="7"/>
                    <a:pt x="32" y="7"/>
                    <a:pt x="32" y="7"/>
                  </a:cubicBezTo>
                  <a:cubicBezTo>
                    <a:pt x="32" y="2"/>
                    <a:pt x="34" y="0"/>
                    <a:pt x="36" y="0"/>
                  </a:cubicBezTo>
                  <a:cubicBezTo>
                    <a:pt x="39" y="0"/>
                    <a:pt x="41" y="2"/>
                    <a:pt x="41" y="7"/>
                  </a:cubicBezTo>
                  <a:close/>
                </a:path>
              </a:pathLst>
            </a:custGeom>
            <a:solidFill>
              <a:srgbClr val="076655"/>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aseline="0" cap="none" i="0" kern="0" kumimoji="0" lang="zh-CN" noProof="0" normalizeH="0" spc="0" strike="noStrike" sz="2400" u="none">
                <a:ln>
                  <a:noFill/>
                </a:ln>
                <a:solidFill>
                  <a:schemeClr val="tx1"/>
                </a:solidFill>
                <a:effectLst/>
                <a:uLnTx/>
                <a:uFillTx/>
                <a:latin charset="-122" panose="02010609060101010101" typeface="黑体"/>
                <a:ea charset="-122" panose="02010609060101010101" typeface="黑体"/>
              </a:endParaRPr>
            </a:p>
          </p:txBody>
        </p:sp>
        <p:sp>
          <p:nvSpPr>
            <p:cNvPr id="24" name="文本框 8"/>
            <p:cNvSpPr txBox="1"/>
            <p:nvPr/>
          </p:nvSpPr>
          <p:spPr>
            <a:xfrm>
              <a:off x="602450" y="3374556"/>
              <a:ext cx="2163967" cy="548640"/>
            </a:xfrm>
            <a:prstGeom prst="rect">
              <a:avLst/>
            </a:prstGeom>
            <a:noFill/>
          </p:spPr>
          <p:txBody>
            <a:bodyPr bIns="45720" lIns="91440" rIns="91440" rtlCol="0" tIns="4572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r"/>
              <a:r>
                <a:rPr altLang="en-US" lang="zh-CN" smtClean="0" sz="1400">
                  <a:solidFill>
                    <a:schemeClr val="tx1"/>
                  </a:solidFill>
                  <a:latin charset="-122" panose="02010609060101010101" typeface="黑体"/>
                  <a:ea charset="-122" panose="02010609060101010101" typeface="黑体"/>
                </a:rPr>
                <a:t>请在此输入你的标题</a:t>
              </a:r>
            </a:p>
            <a:p>
              <a:pPr algn="r"/>
              <a:r>
                <a:rPr altLang="en-US" lang="zh-CN" smtClean="0" sz="1400">
                  <a:solidFill>
                    <a:schemeClr val="tx1"/>
                  </a:solidFill>
                  <a:latin charset="-122" panose="02010609060101010101" typeface="黑体"/>
                  <a:ea charset="-122" panose="02010609060101010101" typeface="黑体"/>
                </a:rPr>
                <a:t>请在此粘贴或者输入你的文字内容</a:t>
              </a:r>
            </a:p>
            <a:p>
              <a:pPr algn="r"/>
              <a:r>
                <a:rPr altLang="en-US" lang="zh-CN" smtClean="0" sz="1400">
                  <a:solidFill>
                    <a:schemeClr val="tx1"/>
                  </a:solidFill>
                  <a:latin charset="-122" panose="02010609060101010101" typeface="黑体"/>
                  <a:ea charset="-122" panose="02010609060101010101" typeface="黑体"/>
                </a:rPr>
                <a:t>请在此粘贴或者输入你的文字内容</a:t>
              </a:r>
            </a:p>
          </p:txBody>
        </p:sp>
      </p:grpSp>
      <p:sp>
        <p:nvSpPr>
          <p:cNvPr id="25" name="矩形 24"/>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175254" y="356659"/>
            <a:ext cx="792480" cy="457200"/>
          </a:xfrm>
          <a:prstGeom prst="rect">
            <a:avLst/>
          </a:prstGeom>
          <a:noFill/>
        </p:spPr>
        <p:txBody>
          <a:bodyPr rtlCol="0" wrap="none">
            <a:spAutoFit/>
          </a:bodyPr>
          <a:lstStyle/>
          <a:p>
            <a:r>
              <a:rPr altLang="zh-CN" lang="en-US" smtClean="0" sz="2400">
                <a:solidFill>
                  <a:schemeClr val="tx1"/>
                </a:solidFill>
                <a:latin charset="-122" panose="02010609060101010101" typeface="黑体"/>
                <a:ea charset="-122" panose="02010609060101010101" typeface="黑体"/>
              </a:rPr>
              <a:t>LOGO</a:t>
            </a:r>
          </a:p>
        </p:txBody>
      </p:sp>
      <p:sp>
        <p:nvSpPr>
          <p:cNvPr id="27" name="文本框 26"/>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solidFill>
                <a:latin charset="-122" panose="02010609060101010101" typeface="黑体"/>
                <a:ea charset="-122" panose="02010609060101010101" typeface="黑体"/>
              </a:rPr>
              <a:t>公司名称</a:t>
            </a:r>
          </a:p>
        </p:txBody>
      </p:sp>
      <p:sp>
        <p:nvSpPr>
          <p:cNvPr id="28" name="矩形 27"/>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latin charset="-122" panose="02010609060101010101" typeface="黑体"/>
              <a:ea charset="-122" panose="02010609060101010101" typeface="黑体"/>
            </a:endParaRPr>
          </a:p>
        </p:txBody>
      </p:sp>
      <p:sp>
        <p:nvSpPr>
          <p:cNvPr id="29" name="矩形 28"/>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10609060101010101" typeface="黑体"/>
              <a:ea charset="-122" panose="02010609060101010101" typeface="黑体"/>
            </a:endParaRPr>
          </a:p>
        </p:txBody>
      </p:sp>
      <p:pic>
        <p:nvPicPr>
          <p:cNvPr descr="9feb2405c9abfd92b 7db1a6c0b6762c9" id="30" name="图片 29"/>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2500" fill="hold" id="17"/>
                                        <p:tgtEl>
                                          <p:spTgt spid="7"/>
                                        </p:tgtEl>
                                        <p:attrNameLst>
                                          <p:attrName>ppt_x</p:attrName>
                                        </p:attrNameLst>
                                      </p:cBhvr>
                                      <p:tavLst>
                                        <p:tav tm="0">
                                          <p:val>
                                            <p:strVal val="#ppt_x"/>
                                          </p:val>
                                        </p:tav>
                                        <p:tav tm="100000">
                                          <p:val>
                                            <p:strVal val="#ppt_x"/>
                                          </p:val>
                                        </p:tav>
                                      </p:tavLst>
                                    </p:anim>
                                    <p:anim calcmode="lin" valueType="num">
                                      <p:cBhvr additive="base">
                                        <p:cTn dur="2500" fill="hold" id="18"/>
                                        <p:tgtEl>
                                          <p:spTgt spid="7"/>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3500"/>
                            </p:stCondLst>
                            <p:childTnLst>
                              <p:par>
                                <p:cTn fill="hold" grpId="0" id="20" nodeType="afterEffect" presetClass="entr" presetID="22" presetSubtype="4">
                                  <p:stCondLst>
                                    <p:cond delay="0"/>
                                  </p:stCondLst>
                                  <p:childTnLst>
                                    <p:set>
                                      <p:cBhvr>
                                        <p:cTn dur="1" fill="hold" id="21">
                                          <p:stCondLst>
                                            <p:cond delay="0"/>
                                          </p:stCondLst>
                                        </p:cTn>
                                        <p:tgtEl>
                                          <p:spTgt spid="6"/>
                                        </p:tgtEl>
                                        <p:attrNameLst>
                                          <p:attrName>style.visibility</p:attrName>
                                        </p:attrNameLst>
                                      </p:cBhvr>
                                      <p:to>
                                        <p:strVal val="visible"/>
                                      </p:to>
                                    </p:set>
                                    <p:animEffect filter="wipe(down)" transition="in">
                                      <p:cBhvr>
                                        <p:cTn dur="750" id="22"/>
                                        <p:tgtEl>
                                          <p:spTgt spid="6"/>
                                        </p:tgtEl>
                                      </p:cBhvr>
                                    </p:animEffect>
                                  </p:childTnLst>
                                </p:cTn>
                              </p:par>
                            </p:childTnLst>
                          </p:cTn>
                        </p:par>
                        <p:par>
                          <p:cTn fill="hold" id="23" nodeType="afterGroup">
                            <p:stCondLst>
                              <p:cond delay="4250"/>
                            </p:stCondLst>
                            <p:childTnLst>
                              <p:par>
                                <p:cTn fill="hold" id="24" nodeType="afterEffect" presetClass="entr" presetID="53" presetSubtype="0">
                                  <p:stCondLst>
                                    <p:cond delay="0"/>
                                  </p:stCondLst>
                                  <p:childTnLst>
                                    <p:set>
                                      <p:cBhvr>
                                        <p:cTn dur="1" fill="hold" id="25">
                                          <p:stCondLst>
                                            <p:cond delay="0"/>
                                          </p:stCondLst>
                                        </p:cTn>
                                        <p:tgtEl>
                                          <p:spTgt spid="19"/>
                                        </p:tgtEl>
                                        <p:attrNameLst>
                                          <p:attrName>style.visibility</p:attrName>
                                        </p:attrNameLst>
                                      </p:cBhvr>
                                      <p:to>
                                        <p:strVal val="visible"/>
                                      </p:to>
                                    </p:set>
                                    <p:anim calcmode="lin" valueType="num">
                                      <p:cBhvr>
                                        <p:cTn dur="500" fill="hold" id="26"/>
                                        <p:tgtEl>
                                          <p:spTgt spid="19"/>
                                        </p:tgtEl>
                                        <p:attrNameLst>
                                          <p:attrName>ppt_w</p:attrName>
                                        </p:attrNameLst>
                                      </p:cBhvr>
                                      <p:tavLst>
                                        <p:tav tm="0">
                                          <p:val>
                                            <p:fltVal val="0"/>
                                          </p:val>
                                        </p:tav>
                                        <p:tav tm="100000">
                                          <p:val>
                                            <p:strVal val="#ppt_w"/>
                                          </p:val>
                                        </p:tav>
                                      </p:tavLst>
                                    </p:anim>
                                    <p:anim calcmode="lin" valueType="num">
                                      <p:cBhvr>
                                        <p:cTn dur="500" fill="hold" id="27"/>
                                        <p:tgtEl>
                                          <p:spTgt spid="19"/>
                                        </p:tgtEl>
                                        <p:attrNameLst>
                                          <p:attrName>ppt_h</p:attrName>
                                        </p:attrNameLst>
                                      </p:cBhvr>
                                      <p:tavLst>
                                        <p:tav tm="0">
                                          <p:val>
                                            <p:fltVal val="0"/>
                                          </p:val>
                                        </p:tav>
                                        <p:tav tm="100000">
                                          <p:val>
                                            <p:strVal val="#ppt_h"/>
                                          </p:val>
                                        </p:tav>
                                      </p:tavLst>
                                    </p:anim>
                                    <p:animEffect filter="fade" transition="in">
                                      <p:cBhvr>
                                        <p:cTn dur="500" id="28"/>
                                        <p:tgtEl>
                                          <p:spTgt spid="19"/>
                                        </p:tgtEl>
                                      </p:cBhvr>
                                    </p:animEffect>
                                  </p:childTnLst>
                                </p:cTn>
                              </p:par>
                            </p:childTnLst>
                          </p:cTn>
                        </p:par>
                        <p:par>
                          <p:cTn fill="hold" id="29" nodeType="afterGroup">
                            <p:stCondLst>
                              <p:cond delay="4750"/>
                            </p:stCondLst>
                            <p:childTnLst>
                              <p:par>
                                <p:cTn fill="hold" grpId="0" id="30" nodeType="afterEffect" presetClass="entr" presetID="22" presetSubtype="4">
                                  <p:stCondLst>
                                    <p:cond delay="0"/>
                                  </p:stCondLst>
                                  <p:childTnLst>
                                    <p:set>
                                      <p:cBhvr>
                                        <p:cTn dur="1" fill="hold" id="31">
                                          <p:stCondLst>
                                            <p:cond delay="0"/>
                                          </p:stCondLst>
                                        </p:cTn>
                                        <p:tgtEl>
                                          <p:spTgt spid="5"/>
                                        </p:tgtEl>
                                        <p:attrNameLst>
                                          <p:attrName>style.visibility</p:attrName>
                                        </p:attrNameLst>
                                      </p:cBhvr>
                                      <p:to>
                                        <p:strVal val="visible"/>
                                      </p:to>
                                    </p:set>
                                    <p:animEffect filter="wipe(down)" transition="in">
                                      <p:cBhvr>
                                        <p:cTn dur="750" id="32"/>
                                        <p:tgtEl>
                                          <p:spTgt spid="5"/>
                                        </p:tgtEl>
                                      </p:cBhvr>
                                    </p:animEffect>
                                  </p:childTnLst>
                                </p:cTn>
                              </p:par>
                            </p:childTnLst>
                          </p:cTn>
                        </p:par>
                        <p:par>
                          <p:cTn fill="hold" id="33" nodeType="afterGroup">
                            <p:stCondLst>
                              <p:cond delay="5500"/>
                            </p:stCondLst>
                            <p:childTnLst>
                              <p:par>
                                <p:cTn fill="hold" id="34" nodeType="afterEffect" presetClass="entr" presetID="53" presetSubtype="0">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childTnLst>
                          </p:cTn>
                        </p:par>
                        <p:par>
                          <p:cTn fill="hold" id="39" nodeType="afterGroup">
                            <p:stCondLst>
                              <p:cond delay="6000"/>
                            </p:stCondLst>
                            <p:childTnLst>
                              <p:par>
                                <p:cTn fill="hold" grpId="0" id="40" nodeType="afterEffect" presetClass="entr" presetID="22" presetSubtype="4">
                                  <p:stCondLst>
                                    <p:cond delay="0"/>
                                  </p:stCondLst>
                                  <p:childTnLst>
                                    <p:set>
                                      <p:cBhvr>
                                        <p:cTn dur="1" fill="hold" id="41">
                                          <p:stCondLst>
                                            <p:cond delay="0"/>
                                          </p:stCondLst>
                                        </p:cTn>
                                        <p:tgtEl>
                                          <p:spTgt spid="4"/>
                                        </p:tgtEl>
                                        <p:attrNameLst>
                                          <p:attrName>style.visibility</p:attrName>
                                        </p:attrNameLst>
                                      </p:cBhvr>
                                      <p:to>
                                        <p:strVal val="visible"/>
                                      </p:to>
                                    </p:set>
                                    <p:animEffect filter="wipe(down)" transition="in">
                                      <p:cBhvr>
                                        <p:cTn dur="750" id="42"/>
                                        <p:tgtEl>
                                          <p:spTgt spid="4"/>
                                        </p:tgtEl>
                                      </p:cBhvr>
                                    </p:animEffect>
                                  </p:childTnLst>
                                </p:cTn>
                              </p:par>
                            </p:childTnLst>
                          </p:cTn>
                        </p:par>
                        <p:par>
                          <p:cTn fill="hold" id="43" nodeType="afterGroup">
                            <p:stCondLst>
                              <p:cond delay="6750"/>
                            </p:stCondLst>
                            <p:childTnLst>
                              <p:par>
                                <p:cTn fill="hold" id="44" nodeType="afterEffect" presetClass="entr" presetID="53" presetSubtype="0">
                                  <p:stCondLst>
                                    <p:cond delay="0"/>
                                  </p:stCondLst>
                                  <p:childTnLst>
                                    <p:set>
                                      <p:cBhvr>
                                        <p:cTn dur="1" fill="hold" id="45">
                                          <p:stCondLst>
                                            <p:cond delay="0"/>
                                          </p:stCondLst>
                                        </p:cTn>
                                        <p:tgtEl>
                                          <p:spTgt spid="22"/>
                                        </p:tgtEl>
                                        <p:attrNameLst>
                                          <p:attrName>style.visibility</p:attrName>
                                        </p:attrNameLst>
                                      </p:cBhvr>
                                      <p:to>
                                        <p:strVal val="visible"/>
                                      </p:to>
                                    </p:set>
                                    <p:anim calcmode="lin" valueType="num">
                                      <p:cBhvr>
                                        <p:cTn dur="500" fill="hold" id="46"/>
                                        <p:tgtEl>
                                          <p:spTgt spid="22"/>
                                        </p:tgtEl>
                                        <p:attrNameLst>
                                          <p:attrName>ppt_w</p:attrName>
                                        </p:attrNameLst>
                                      </p:cBhvr>
                                      <p:tavLst>
                                        <p:tav tm="0">
                                          <p:val>
                                            <p:fltVal val="0"/>
                                          </p:val>
                                        </p:tav>
                                        <p:tav tm="100000">
                                          <p:val>
                                            <p:strVal val="#ppt_w"/>
                                          </p:val>
                                        </p:tav>
                                      </p:tavLst>
                                    </p:anim>
                                    <p:anim calcmode="lin" valueType="num">
                                      <p:cBhvr>
                                        <p:cTn dur="500" fill="hold" id="47"/>
                                        <p:tgtEl>
                                          <p:spTgt spid="22"/>
                                        </p:tgtEl>
                                        <p:attrNameLst>
                                          <p:attrName>ppt_h</p:attrName>
                                        </p:attrNameLst>
                                      </p:cBhvr>
                                      <p:tavLst>
                                        <p:tav tm="0">
                                          <p:val>
                                            <p:fltVal val="0"/>
                                          </p:val>
                                        </p:tav>
                                        <p:tav tm="100000">
                                          <p:val>
                                            <p:strVal val="#ppt_h"/>
                                          </p:val>
                                        </p:tav>
                                      </p:tavLst>
                                    </p:anim>
                                    <p:animEffect filter="fade" transition="in">
                                      <p:cBhvr>
                                        <p:cTn dur="500" id="48"/>
                                        <p:tgtEl>
                                          <p:spTgt spid="22"/>
                                        </p:tgtEl>
                                      </p:cBhvr>
                                    </p:animEffect>
                                  </p:childTnLst>
                                </p:cTn>
                              </p:par>
                            </p:childTnLst>
                          </p:cTn>
                        </p:par>
                        <p:par>
                          <p:cTn fill="hold" id="49" nodeType="afterGroup">
                            <p:stCondLst>
                              <p:cond delay="7250"/>
                            </p:stCondLst>
                            <p:childTnLst>
                              <p:par>
                                <p:cTn fill="hold" grpId="0" id="50" nodeType="afterEffect" presetClass="entr" presetID="22" presetSubtype="4">
                                  <p:stCondLst>
                                    <p:cond delay="0"/>
                                  </p:stCondLst>
                                  <p:childTnLst>
                                    <p:set>
                                      <p:cBhvr>
                                        <p:cTn dur="1" fill="hold" id="51">
                                          <p:stCondLst>
                                            <p:cond delay="0"/>
                                          </p:stCondLst>
                                        </p:cTn>
                                        <p:tgtEl>
                                          <p:spTgt spid="3"/>
                                        </p:tgtEl>
                                        <p:attrNameLst>
                                          <p:attrName>style.visibility</p:attrName>
                                        </p:attrNameLst>
                                      </p:cBhvr>
                                      <p:to>
                                        <p:strVal val="visible"/>
                                      </p:to>
                                    </p:set>
                                    <p:animEffect filter="wipe(down)" transition="in">
                                      <p:cBhvr>
                                        <p:cTn dur="750" id="52"/>
                                        <p:tgtEl>
                                          <p:spTgt spid="3"/>
                                        </p:tgtEl>
                                      </p:cBhvr>
                                    </p:animEffect>
                                  </p:childTnLst>
                                </p:cTn>
                              </p:par>
                            </p:childTnLst>
                          </p:cTn>
                        </p:par>
                        <p:par>
                          <p:cTn fill="hold" id="53" nodeType="afterGroup">
                            <p:stCondLst>
                              <p:cond delay="8000"/>
                            </p:stCondLst>
                            <p:childTnLst>
                              <p:par>
                                <p:cTn fill="hold" id="54" nodeType="afterEffect" presetClass="entr" presetID="53" presetSubtype="0">
                                  <p:stCondLst>
                                    <p:cond delay="0"/>
                                  </p:stCondLst>
                                  <p:childTnLst>
                                    <p:set>
                                      <p:cBhvr>
                                        <p:cTn dur="1" fill="hold" id="55">
                                          <p:stCondLst>
                                            <p:cond delay="0"/>
                                          </p:stCondLst>
                                        </p:cTn>
                                        <p:tgtEl>
                                          <p:spTgt spid="16"/>
                                        </p:tgtEl>
                                        <p:attrNameLst>
                                          <p:attrName>style.visibility</p:attrName>
                                        </p:attrNameLst>
                                      </p:cBhvr>
                                      <p:to>
                                        <p:strVal val="visible"/>
                                      </p:to>
                                    </p:set>
                                    <p:anim calcmode="lin" valueType="num">
                                      <p:cBhvr>
                                        <p:cTn dur="500" fill="hold" id="56"/>
                                        <p:tgtEl>
                                          <p:spTgt spid="16"/>
                                        </p:tgtEl>
                                        <p:attrNameLst>
                                          <p:attrName>ppt_w</p:attrName>
                                        </p:attrNameLst>
                                      </p:cBhvr>
                                      <p:tavLst>
                                        <p:tav tm="0">
                                          <p:val>
                                            <p:fltVal val="0"/>
                                          </p:val>
                                        </p:tav>
                                        <p:tav tm="100000">
                                          <p:val>
                                            <p:strVal val="#ppt_w"/>
                                          </p:val>
                                        </p:tav>
                                      </p:tavLst>
                                    </p:anim>
                                    <p:anim calcmode="lin" valueType="num">
                                      <p:cBhvr>
                                        <p:cTn dur="500" fill="hold" id="57"/>
                                        <p:tgtEl>
                                          <p:spTgt spid="16"/>
                                        </p:tgtEl>
                                        <p:attrNameLst>
                                          <p:attrName>ppt_h</p:attrName>
                                        </p:attrNameLst>
                                      </p:cBhvr>
                                      <p:tavLst>
                                        <p:tav tm="0">
                                          <p:val>
                                            <p:fltVal val="0"/>
                                          </p:val>
                                        </p:tav>
                                        <p:tav tm="100000">
                                          <p:val>
                                            <p:strVal val="#ppt_h"/>
                                          </p:val>
                                        </p:tav>
                                      </p:tavLst>
                                    </p:anim>
                                    <p:animEffect filter="fade" transition="in">
                                      <p:cBhvr>
                                        <p:cTn dur="500" id="5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5"/>
          <p:cNvSpPr txBox="1"/>
          <p:nvPr/>
        </p:nvSpPr>
        <p:spPr>
          <a:xfrm>
            <a:off x="5516415" y="4571461"/>
            <a:ext cx="892493" cy="375666"/>
          </a:xfrm>
          <a:prstGeom prst="rect">
            <a:avLst/>
          </a:prstGeom>
          <a:noFill/>
        </p:spPr>
        <p:txBody>
          <a:bodyPr bIns="45720" lIns="91440" rIns="91440" rtlCol="0" tIns="45720" wrap="none">
            <a:spAutoFit/>
          </a:bodyPr>
          <a:lstStyle/>
          <a:p>
            <a:pPr algn="l"/>
            <a:r>
              <a:rPr altLang="en-US" b="1" lang="zh-CN" smtClean="0" sz="1865">
                <a:solidFill>
                  <a:srgbClr val="076655"/>
                </a:solidFill>
                <a:latin charset="-122" panose="020b0503020204020204" typeface="微软雅黑"/>
                <a:ea charset="-122" panose="020b0503020204020204" typeface="微软雅黑"/>
                <a:cs charset="-122" panose="020b0503020204020204" typeface="微软雅黑"/>
              </a:rPr>
              <a:t>部门：</a:t>
            </a:r>
          </a:p>
        </p:txBody>
      </p:sp>
      <p:sp>
        <p:nvSpPr>
          <p:cNvPr id="3" name="矩形 2"/>
          <p:cNvSpPr/>
          <p:nvPr/>
        </p:nvSpPr>
        <p:spPr>
          <a:xfrm>
            <a:off x="3372602" y="3931773"/>
            <a:ext cx="4563879" cy="517779"/>
          </a:xfrm>
          <a:prstGeom prst="rect">
            <a:avLst/>
          </a:prstGeom>
        </p:spPr>
        <p:txBody>
          <a:bodyPr bIns="45720" lIns="91440" rIns="91440" tIns="45720" wrap="square">
            <a:spAutoFit/>
          </a:bodyPr>
          <a:lstStyle/>
          <a:p>
            <a:pPr>
              <a:lnSpc>
                <a:spcPct val="150000"/>
              </a:lnSpc>
              <a:spcBef>
                <a:spcPct val="0"/>
              </a:spcBef>
            </a:pPr>
            <a:r>
              <a:rPr altLang="en-US" b="1" lang="zh-CN" smtClean="0" sz="1865">
                <a:solidFill>
                  <a:srgbClr val="076655"/>
                </a:solidFill>
                <a:latin typeface="+mj-ea"/>
                <a:ea typeface="+mj-ea"/>
              </a:rPr>
              <a:t>副标题：XXXXXXXXXXXXXXXXXXX</a:t>
            </a:r>
          </a:p>
        </p:txBody>
      </p:sp>
      <p:sp>
        <p:nvSpPr>
          <p:cNvPr id="4" name="矩形 3"/>
          <p:cNvSpPr/>
          <p:nvPr/>
        </p:nvSpPr>
        <p:spPr>
          <a:xfrm>
            <a:off x="3390708" y="4571461"/>
            <a:ext cx="2060892" cy="375666"/>
          </a:xfrm>
          <a:prstGeom prst="rect">
            <a:avLst/>
          </a:prstGeom>
        </p:spPr>
        <p:txBody>
          <a:bodyPr bIns="45720" lIns="91440" rIns="91440" tIns="45720" wrap="none">
            <a:spAutoFit/>
          </a:bodyPr>
          <a:lstStyle/>
          <a:p>
            <a:pPr algn="l"/>
            <a:r>
              <a:rPr altLang="en-US" b="1" kumimoji="1" lang="zh-CN" smtClean="0" sz="1865">
                <a:solidFill>
                  <a:srgbClr val="076655"/>
                </a:solidFill>
                <a:latin charset="-122" panose="020b0503020204020204" typeface="微软雅黑"/>
                <a:ea charset="-122" panose="020b0503020204020204" typeface="微软雅黑"/>
                <a:cs charset="-122" panose="020b0503020204020204" typeface="微软雅黑"/>
              </a:rPr>
              <a:t>汇报人：优页PPT</a:t>
            </a:r>
          </a:p>
        </p:txBody>
      </p:sp>
      <p:sp>
        <p:nvSpPr>
          <p:cNvPr id="5" name="矩形 4"/>
          <p:cNvSpPr/>
          <p:nvPr/>
        </p:nvSpPr>
        <p:spPr>
          <a:xfrm>
            <a:off x="3279254" y="2589103"/>
            <a:ext cx="7785980" cy="1107186"/>
          </a:xfrm>
          <a:prstGeom prst="rect">
            <a:avLst/>
          </a:prstGeom>
        </p:spPr>
        <p:txBody>
          <a:bodyPr bIns="45720" lIns="91440" rIns="91440" tIns="45720" wrap="square">
            <a:spAutoFit/>
          </a:bodyPr>
          <a:lstStyle/>
          <a:p>
            <a:r>
              <a:rPr altLang="en-US" b="1" lang="zh-CN" smtClean="0" sz="6665">
                <a:solidFill>
                  <a:srgbClr val="076655"/>
                </a:solidFill>
                <a:latin charset="-122" panose="02010609060101010101" typeface="黑体"/>
                <a:ea charset="-122" panose="02010609060101010101" typeface="黑体"/>
              </a:rPr>
              <a:t>演示完毕 请多指点</a:t>
            </a:r>
          </a:p>
        </p:txBody>
      </p:sp>
      <p:cxnSp>
        <p:nvCxnSpPr>
          <p:cNvPr id="6" name="直接连接符 5"/>
          <p:cNvCxnSpPr/>
          <p:nvPr/>
        </p:nvCxnSpPr>
        <p:spPr>
          <a:xfrm flipH="1">
            <a:off x="3390708" y="3866885"/>
            <a:ext cx="6709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descr="9feb2405c9abfd92b 7db1a6c0b6762c9" id="11" name="图片 10"/>
          <p:cNvPicPr>
            <a:picLocks noChangeAspect="1"/>
          </p:cNvPicPr>
          <p:nvPr/>
        </p:nvPicPr>
        <p:blipFill>
          <a:blip r:embed="rId2"/>
          <a:stretch>
            <a:fillRect/>
          </a:stretch>
        </p:blipFill>
        <p:spPr>
          <a:xfrm>
            <a:off x="-1738630" y="869315"/>
            <a:ext cx="5077460" cy="5118735"/>
          </a:xfrm>
          <a:prstGeom prst="rect">
            <a:avLst/>
          </a:prstGeom>
        </p:spPr>
      </p:pic>
      <p:pic>
        <p:nvPicPr>
          <p:cNvPr descr="9feb2405c9abfd92b7db1a6c0b6762c9" id="12" name="图片 11"/>
          <p:cNvPicPr>
            <a:picLocks noChangeAspect="1"/>
          </p:cNvPicPr>
          <p:nvPr/>
        </p:nvPicPr>
        <p:blipFill>
          <a:blip r:embed="rId3"/>
          <a:stretch>
            <a:fillRect/>
          </a:stretch>
        </p:blipFill>
        <p:spPr>
          <a:xfrm>
            <a:off x="3376930" y="883285"/>
            <a:ext cx="2404110" cy="240411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500" id="13"/>
                                        <p:tgtEl>
                                          <p:spTgt spid="6"/>
                                        </p:tgtEl>
                                      </p:cBhvr>
                                    </p:animEffect>
                                  </p:childTnLst>
                                </p:cTn>
                              </p:par>
                            </p:childTnLst>
                          </p:cTn>
                        </p:par>
                        <p:par>
                          <p:cTn fill="hold" id="14" nodeType="afterGroup">
                            <p:stCondLst>
                              <p:cond delay="1500"/>
                            </p:stCondLst>
                            <p:childTnLst>
                              <p:par>
                                <p:cTn fill="hold" grpId="0" id="15" nodeType="afterEffect" presetClass="entr" presetID="14" presetSubtype="10">
                                  <p:stCondLst>
                                    <p:cond delay="0"/>
                                  </p:stCondLst>
                                  <p:childTnLst>
                                    <p:set>
                                      <p:cBhvr>
                                        <p:cTn dur="1" fill="hold" id="16">
                                          <p:stCondLst>
                                            <p:cond delay="0"/>
                                          </p:stCondLst>
                                        </p:cTn>
                                        <p:tgtEl>
                                          <p:spTgt spid="3"/>
                                        </p:tgtEl>
                                        <p:attrNameLst>
                                          <p:attrName>style.visibility</p:attrName>
                                        </p:attrNameLst>
                                      </p:cBhvr>
                                      <p:to>
                                        <p:strVal val="visible"/>
                                      </p:to>
                                    </p:set>
                                    <p:animEffect filter="randombar(horizontal)" transition="in">
                                      <p:cBhvr>
                                        <p:cTn dur="500" id="17"/>
                                        <p:tgtEl>
                                          <p:spTgt spid="3"/>
                                        </p:tgtEl>
                                      </p:cBhvr>
                                    </p:animEffect>
                                  </p:childTnLst>
                                </p:cTn>
                              </p:par>
                            </p:childTnLst>
                          </p:cTn>
                        </p:par>
                        <p:par>
                          <p:cTn fill="hold" id="18" nodeType="afterGroup">
                            <p:stCondLst>
                              <p:cond delay="2000"/>
                            </p:stCondLst>
                            <p:childTnLst>
                              <p:par>
                                <p:cTn fill="hold" grpId="0" id="19" nodeType="afterEffect" presetClass="entr" presetID="2" presetSubtype="2">
                                  <p:stCondLst>
                                    <p:cond delay="0"/>
                                  </p:stCondLst>
                                  <p:childTnLst>
                                    <p:set>
                                      <p:cBhvr>
                                        <p:cTn dur="1" fill="hold" id="20">
                                          <p:stCondLst>
                                            <p:cond delay="0"/>
                                          </p:stCondLst>
                                        </p:cTn>
                                        <p:tgtEl>
                                          <p:spTgt spid="4"/>
                                        </p:tgtEl>
                                        <p:attrNameLst>
                                          <p:attrName>style.visibility</p:attrName>
                                        </p:attrNameLst>
                                      </p:cBhvr>
                                      <p:to>
                                        <p:strVal val="visible"/>
                                      </p:to>
                                    </p:set>
                                    <p:anim calcmode="lin" valueType="num">
                                      <p:cBhvr additive="base">
                                        <p:cTn dur="500" fill="hold" id="21"/>
                                        <p:tgtEl>
                                          <p:spTgt spid="4"/>
                                        </p:tgtEl>
                                        <p:attrNameLst>
                                          <p:attrName>ppt_x</p:attrName>
                                        </p:attrNameLst>
                                      </p:cBhvr>
                                      <p:tavLst>
                                        <p:tav tm="0">
                                          <p:val>
                                            <p:strVal val="1+#ppt_w/2"/>
                                          </p:val>
                                        </p:tav>
                                        <p:tav tm="100000">
                                          <p:val>
                                            <p:strVal val="#ppt_x"/>
                                          </p:val>
                                        </p:tav>
                                      </p:tavLst>
                                    </p:anim>
                                    <p:anim calcmode="lin" valueType="num">
                                      <p:cBhvr additive="base">
                                        <p:cTn dur="500" fill="hold" id="22"/>
                                        <p:tgtEl>
                                          <p:spTgt spid="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2" presetSubtype="2">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1+#ppt_w/2"/>
                                          </p:val>
                                        </p:tav>
                                        <p:tav tm="100000">
                                          <p:val>
                                            <p:strVal val="#ppt_x"/>
                                          </p:val>
                                        </p:tav>
                                      </p:tavLst>
                                    </p:anim>
                                    <p:anim calcmode="lin" valueType="num">
                                      <p:cBhvr additive="base">
                                        <p:cTn dur="500" fill="hold" id="27"/>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梯形 34"/>
          <p:cNvSpPr/>
          <p:nvPr/>
        </p:nvSpPr>
        <p:spPr>
          <a:xfrm rot="16200000">
            <a:off x="7446798" y="-451317"/>
            <a:ext cx="2291737" cy="7199871"/>
          </a:xfrm>
          <a:prstGeom prst="trapezoid">
            <a:avLst>
              <a:gd fmla="val 16935" name="adj"/>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37" name="梯形 36"/>
          <p:cNvSpPr/>
          <p:nvPr/>
        </p:nvSpPr>
        <p:spPr>
          <a:xfrm rot="5400000">
            <a:off x="1332240" y="636803"/>
            <a:ext cx="2344067" cy="5007345"/>
          </a:xfrm>
          <a:prstGeom prst="trapezoid">
            <a:avLst>
              <a:gd fmla="val 17865" name="adj"/>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26" name="文本框 1"/>
          <p:cNvSpPr txBox="1"/>
          <p:nvPr/>
        </p:nvSpPr>
        <p:spPr>
          <a:xfrm>
            <a:off x="3729679" y="1779864"/>
            <a:ext cx="1249680" cy="518160"/>
          </a:xfrm>
          <a:prstGeom prst="rect">
            <a:avLst/>
          </a:prstGeom>
          <a:noFill/>
        </p:spPr>
        <p:txBody>
          <a:bodyPr bIns="45720" lIns="91440" rIns="91440" rtlCol="0" tIns="45720" wrap="none">
            <a:spAutoFit/>
          </a:bodyPr>
          <a:lstStyle/>
          <a:p>
            <a:r>
              <a:rPr altLang="en-US" lang="zh-CN" sz="2800">
                <a:solidFill>
                  <a:srgbClr val="076655"/>
                </a:solidFill>
                <a:latin charset="-122" panose="02010609060101010101" typeface="黑体"/>
                <a:ea charset="-122" panose="02010609060101010101" typeface="黑体"/>
              </a:rPr>
              <a:t>过渡页</a:t>
            </a:r>
          </a:p>
        </p:txBody>
      </p:sp>
      <p:sp>
        <p:nvSpPr>
          <p:cNvPr id="27" name="文本框 2"/>
          <p:cNvSpPr txBox="1"/>
          <p:nvPr/>
        </p:nvSpPr>
        <p:spPr>
          <a:xfrm>
            <a:off x="3729679" y="2556164"/>
            <a:ext cx="778192" cy="375666"/>
          </a:xfrm>
          <a:prstGeom prst="rect">
            <a:avLst/>
          </a:prstGeom>
          <a:noFill/>
        </p:spPr>
        <p:txBody>
          <a:bodyPr bIns="45720" lIns="91440" rIns="91440" rtlCol="0" tIns="45720" wrap="none">
            <a:spAutoFit/>
          </a:bodyPr>
          <a:lstStyle/>
          <a:p>
            <a:r>
              <a:rPr altLang="zh-CN" b="1" lang="en-US" smtClean="0" sz="1865">
                <a:solidFill>
                  <a:schemeClr val="bg1"/>
                </a:solidFill>
                <a:latin charset="-122" panose="02010609060101010101" typeface="黑体"/>
                <a:ea charset="-122" panose="02010609060101010101" typeface="黑体"/>
              </a:rPr>
              <a:t>Part1</a:t>
            </a:r>
          </a:p>
        </p:txBody>
      </p:sp>
      <p:sp>
        <p:nvSpPr>
          <p:cNvPr id="29" name="矩形 28"/>
          <p:cNvSpPr/>
          <p:nvPr/>
        </p:nvSpPr>
        <p:spPr>
          <a:xfrm>
            <a:off x="5639398" y="2692404"/>
            <a:ext cx="1402080" cy="822960"/>
          </a:xfrm>
          <a:prstGeom prst="rect">
            <a:avLst/>
          </a:prstGeom>
        </p:spPr>
        <p:txBody>
          <a:bodyPr bIns="45720" lIns="91440" rIns="91440" tIns="45720" wrap="none">
            <a:spAutoFit/>
          </a:bodyPr>
          <a:lstStyle/>
          <a:p>
            <a:pPr algn="l"/>
            <a:r>
              <a:rPr altLang="en-US" b="1" lang="zh-CN" smtClean="0" sz="4800">
                <a:solidFill>
                  <a:schemeClr val="bg1"/>
                </a:solidFill>
                <a:latin charset="-122" panose="02010609060101010101" typeface="黑体"/>
                <a:ea charset="-122" panose="02010609060101010101" typeface="黑体"/>
              </a:rPr>
              <a:t>标题</a:t>
            </a:r>
          </a:p>
        </p:txBody>
      </p:sp>
      <p:grpSp>
        <p:nvGrpSpPr>
          <p:cNvPr id="2" name="组合 1"/>
          <p:cNvGrpSpPr/>
          <p:nvPr/>
        </p:nvGrpSpPr>
        <p:grpSpPr>
          <a:xfrm>
            <a:off x="7785607" y="2366028"/>
            <a:ext cx="1626433" cy="1533293"/>
            <a:chOff x="5838755" y="1774521"/>
            <a:chExt cx="1219825" cy="1149970"/>
          </a:xfrm>
        </p:grpSpPr>
        <p:grpSp>
          <p:nvGrpSpPr>
            <p:cNvPr id="31" name="组合 30"/>
            <p:cNvGrpSpPr/>
            <p:nvPr/>
          </p:nvGrpSpPr>
          <p:grpSpPr>
            <a:xfrm>
              <a:off x="5838755" y="1774521"/>
              <a:ext cx="1205865" cy="861437"/>
              <a:chOff x="9140243" y="2649839"/>
              <a:chExt cx="1607820" cy="1148582"/>
            </a:xfrm>
          </p:grpSpPr>
          <p:sp>
            <p:nvSpPr>
              <p:cNvPr id="32" name="矩形 31"/>
              <p:cNvSpPr/>
              <p:nvPr/>
            </p:nvSpPr>
            <p:spPr>
              <a:xfrm>
                <a:off x="9140242" y="2649839"/>
                <a:ext cx="1605280" cy="375666"/>
              </a:xfrm>
              <a:prstGeom prst="rect">
                <a:avLst/>
              </a:prstGeom>
            </p:spPr>
            <p:txBody>
              <a:bodyPr wrap="none">
                <a:spAutoFit/>
              </a:bodyPr>
              <a:lstStyle/>
              <a:p>
                <a:pPr algn="l">
                  <a:spcBef>
                    <a:spcPct val="0"/>
                  </a:spcBef>
                </a:pPr>
                <a:r>
                  <a:rPr altLang="zh-CN" kumimoji="1" lang="en-US" smtClean="0" sz="1865">
                    <a:solidFill>
                      <a:schemeClr val="bg1"/>
                    </a:solidFill>
                    <a:latin charset="-122" panose="02010609060101010101" typeface="黑体"/>
                    <a:ea charset="-122" panose="02010609060101010101" typeface="黑体"/>
                  </a:rPr>
                  <a:t>1-1 添加标题</a:t>
                </a:r>
              </a:p>
            </p:txBody>
          </p:sp>
          <p:sp>
            <p:nvSpPr>
              <p:cNvPr id="33" name="矩形 32"/>
              <p:cNvSpPr/>
              <p:nvPr/>
            </p:nvSpPr>
            <p:spPr>
              <a:xfrm>
                <a:off x="9140242" y="3037021"/>
                <a:ext cx="1605280" cy="375666"/>
              </a:xfrm>
              <a:prstGeom prst="rect">
                <a:avLst/>
              </a:prstGeom>
            </p:spPr>
            <p:txBody>
              <a:bodyPr wrap="none">
                <a:spAutoFit/>
              </a:bodyPr>
              <a:lstStyle/>
              <a:p>
                <a:pPr algn="l"/>
                <a:r>
                  <a:rPr altLang="zh-CN" lang="en-US" smtClean="0" sz="1865">
                    <a:solidFill>
                      <a:schemeClr val="bg1"/>
                    </a:solidFill>
                    <a:latin charset="-122" panose="02010609060101010101" typeface="黑体"/>
                    <a:ea charset="-122" panose="02010609060101010101" typeface="黑体"/>
                  </a:rPr>
                  <a:t>1-2 添加标题</a:t>
                </a:r>
              </a:p>
            </p:txBody>
          </p:sp>
          <p:sp>
            <p:nvSpPr>
              <p:cNvPr id="34" name="矩形 33"/>
              <p:cNvSpPr/>
              <p:nvPr/>
            </p:nvSpPr>
            <p:spPr>
              <a:xfrm>
                <a:off x="9140242" y="3429000"/>
                <a:ext cx="1605280" cy="375666"/>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1-3 添加标题</a:t>
                </a:r>
              </a:p>
            </p:txBody>
          </p:sp>
        </p:grpSp>
        <p:sp>
          <p:nvSpPr>
            <p:cNvPr id="38" name="矩形 37"/>
            <p:cNvSpPr/>
            <p:nvPr/>
          </p:nvSpPr>
          <p:spPr>
            <a:xfrm>
              <a:off x="5852715" y="2642551"/>
              <a:ext cx="1203960" cy="281750"/>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1-4 添加标题</a:t>
              </a:r>
            </a:p>
          </p:txBody>
        </p:sp>
      </p:grpSp>
      <p:pic>
        <p:nvPicPr>
          <p:cNvPr descr="9feb2405c9abfd92b 7db1a6c0b6762c9" id="3" name="图片 2"/>
          <p:cNvPicPr>
            <a:picLocks noChangeAspect="1"/>
          </p:cNvPicPr>
          <p:nvPr/>
        </p:nvPicPr>
        <p:blipFill>
          <a:blip r:embed="rId2"/>
          <a:stretch>
            <a:fillRect/>
          </a:stretch>
        </p:blipFill>
        <p:spPr>
          <a:xfrm>
            <a:off x="1429385" y="1355090"/>
            <a:ext cx="2150745" cy="216852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5"/>
                                        </p:tgtEl>
                                        <p:attrNameLst>
                                          <p:attrName>style.visibility</p:attrName>
                                        </p:attrNameLst>
                                      </p:cBhvr>
                                      <p:to>
                                        <p:strVal val="visible"/>
                                      </p:to>
                                    </p:set>
                                    <p:animEffect filter="wipe(left)" transition="in">
                                      <p:cBhvr>
                                        <p:cTn dur="500" id="11"/>
                                        <p:tgtEl>
                                          <p:spTgt spid="3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27"/>
                                        </p:tgtEl>
                                        <p:attrNameLst>
                                          <p:attrName>style.visibility</p:attrName>
                                        </p:attrNameLst>
                                      </p:cBhvr>
                                      <p:to>
                                        <p:strVal val="visible"/>
                                      </p:to>
                                    </p:set>
                                    <p:animEffect filter="randombar(horizontal)"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9"/>
                                        </p:tgtEl>
                                        <p:attrNameLst>
                                          <p:attrName>style.visibility</p:attrName>
                                        </p:attrNameLst>
                                      </p:cBhvr>
                                      <p:to>
                                        <p:strVal val="visible"/>
                                      </p:to>
                                    </p:set>
                                    <p:animEffect filter="wipe(left)" transition="in">
                                      <p:cBhvr>
                                        <p:cTn dur="500" id="23"/>
                                        <p:tgtEl>
                                          <p:spTgt spid="29"/>
                                        </p:tgtEl>
                                      </p:cBhvr>
                                    </p:animEffect>
                                  </p:childTnLst>
                                </p:cTn>
                              </p:par>
                            </p:childTnLst>
                          </p:cTn>
                        </p:par>
                        <p:par>
                          <p:cTn fill="hold" id="24" nodeType="afterGroup">
                            <p:stCondLst>
                              <p:cond delay="2500"/>
                            </p:stCondLst>
                            <p:childTnLst>
                              <p:par>
                                <p:cTn fill="hold" id="25" nodeType="afterEffect" presetClass="entr" presetID="2" presetSubtype="2">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1+#ppt_w/2"/>
                                          </p:val>
                                        </p:tav>
                                        <p:tav tm="100000">
                                          <p:val>
                                            <p:strVal val="#ppt_x"/>
                                          </p:val>
                                        </p:tav>
                                      </p:tavLst>
                                    </p:anim>
                                    <p:anim calcmode="lin" valueType="num">
                                      <p:cBhvr additive="base">
                                        <p:cTn dur="500" fill="hold" id="2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26"/>
      <p:bldP grpId="0" spid="27"/>
      <p:bldP grpId="0" spid="2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1243084" y="1962151"/>
            <a:ext cx="1803400" cy="1805516"/>
            <a:chOff x="1003844" y="1472285"/>
            <a:chExt cx="1352926" cy="1352926"/>
          </a:xfrm>
        </p:grpSpPr>
        <p:sp>
          <p:nvSpPr>
            <p:cNvPr id="34" name="泪滴形 24"/>
            <p:cNvSpPr/>
            <p:nvPr/>
          </p:nvSpPr>
          <p:spPr bwMode="auto">
            <a:xfrm flipH="1" rot="10800000">
              <a:off x="1003844" y="1472285"/>
              <a:ext cx="1352926" cy="1352926"/>
            </a:xfrm>
            <a:custGeom>
              <a:gdLst>
                <a:gd fmla="*/ 679134 w 1680168" name="T0"/>
                <a:gd fmla="*/ 1503514 h 1680168" name="T1"/>
                <a:gd fmla="*/ 176653 w 1680168" name="T2"/>
                <a:gd fmla="*/ 1001034 h 1680168" name="T3"/>
                <a:gd fmla="*/ 679134 w 1680168" name="T4"/>
                <a:gd fmla="*/ 498554 h 1680168" name="T5"/>
                <a:gd fmla="*/ 1181615 w 1680168" name="T6"/>
                <a:gd fmla="*/ 1001034 h 1680168" name="T7"/>
                <a:gd fmla="*/ 679134 w 1680168" name="T8"/>
                <a:gd fmla="*/ 1503514 h 1680168" name="T9"/>
                <a:gd fmla="*/ 840084 w 1680168" name="T10"/>
                <a:gd fmla="*/ 1680168 h 1680168" name="T11"/>
                <a:gd fmla="*/ 1680168 w 1680168" name="T12"/>
                <a:gd fmla="*/ 840084 h 1680168" name="T13"/>
                <a:gd fmla="*/ 1680168 w 1680168" name="T14"/>
                <a:gd fmla="*/ 0 h 1680168" name="T15"/>
                <a:gd fmla="*/ 840084 w 1680168" name="T16"/>
                <a:gd fmla="*/ 0 h 1680168" name="T17"/>
                <a:gd fmla="*/ 0 w 1680168" name="T18"/>
                <a:gd fmla="*/ 840084 h 1680168" name="T19"/>
                <a:gd fmla="*/ 840084 w 1680168" name="T20"/>
                <a:gd fmla="*/ 1680168 h 16801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80168" w="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076655"/>
            </a:solidFill>
            <a:ln>
              <a:noFill/>
            </a:ln>
          </p:spPr>
          <p:txBody>
            <a:bodyPr anchor="ctr"/>
            <a:lstStyle/>
            <a:p>
              <a:pPr fontAlgn="auto">
                <a:spcBef>
                  <a:spcPct val="0"/>
                </a:spcBef>
                <a:spcAft>
                  <a:spcPct val="0"/>
                </a:spcAft>
                <a:defRPr/>
              </a:pPr>
              <a:endParaRPr altLang="en-US" kern="0" lang="zh-CN" sz="100">
                <a:solidFill>
                  <a:sysClr lastClr="000000" val="windowText"/>
                </a:solidFill>
                <a:latin charset="-122" panose="02010609060101010101" typeface="黑体"/>
                <a:ea charset="-122" panose="02010609060101010101" typeface="黑体"/>
              </a:endParaRPr>
            </a:p>
          </p:txBody>
        </p:sp>
        <p:sp>
          <p:nvSpPr>
            <p:cNvPr id="35" name="TextBox 34"/>
            <p:cNvSpPr txBox="1"/>
            <p:nvPr/>
          </p:nvSpPr>
          <p:spPr>
            <a:xfrm>
              <a:off x="1202336" y="1811706"/>
              <a:ext cx="594525" cy="433952"/>
            </a:xfrm>
            <a:prstGeom prst="rect">
              <a:avLst/>
            </a:prstGeom>
            <a:noFill/>
          </p:spPr>
          <p:txBody>
            <a:bodyPr wrap="none">
              <a:spAutoFit/>
            </a:bodyPr>
            <a:lstStyle/>
            <a:p>
              <a:pPr fontAlgn="auto">
                <a:spcBef>
                  <a:spcPct val="0"/>
                </a:spcBef>
                <a:spcAft>
                  <a:spcPct val="0"/>
                </a:spcAft>
                <a:defRPr/>
              </a:pPr>
              <a:r>
                <a:rPr altLang="zh-CN" b="1" kern="0" lang="en-US" sz="3200">
                  <a:solidFill>
                    <a:sysClr lastClr="000000" val="windowText"/>
                  </a:solidFill>
                  <a:latin charset="-122" panose="02010609060101010101" typeface="黑体"/>
                  <a:ea charset="-122" panose="02010609060101010101" typeface="黑体"/>
                </a:rPr>
                <a:t>35%</a:t>
              </a:r>
            </a:p>
          </p:txBody>
        </p:sp>
      </p:grpSp>
      <p:grpSp>
        <p:nvGrpSpPr>
          <p:cNvPr id="36" name="组合 35"/>
          <p:cNvGrpSpPr/>
          <p:nvPr/>
        </p:nvGrpSpPr>
        <p:grpSpPr>
          <a:xfrm>
            <a:off x="1029089" y="3814233"/>
            <a:ext cx="2017184" cy="2019300"/>
            <a:chOff x="827584" y="2860726"/>
            <a:chExt cx="1512620" cy="1513898"/>
          </a:xfrm>
        </p:grpSpPr>
        <p:sp>
          <p:nvSpPr>
            <p:cNvPr id="37" name="泪滴形 38"/>
            <p:cNvSpPr/>
            <p:nvPr/>
          </p:nvSpPr>
          <p:spPr bwMode="auto">
            <a:xfrm>
              <a:off x="827584" y="2860726"/>
              <a:ext cx="1512620" cy="1513898"/>
            </a:xfrm>
            <a:custGeom>
              <a:gdLst>
                <a:gd fmla="*/ 811275 w 1879944" name="T0"/>
                <a:gd fmla="*/ 455670 h 1880638" name="T1"/>
                <a:gd fmla="*/ 198108 w 1879944" name="T2"/>
                <a:gd fmla="*/ 1069063 h 1880638" name="T3"/>
                <a:gd fmla="*/ 811275 w 1879944" name="T4"/>
                <a:gd fmla="*/ 1682456 h 1880638" name="T5"/>
                <a:gd fmla="*/ 1424442 w 1879944" name="T6"/>
                <a:gd fmla="*/ 1069063 h 1880638" name="T7"/>
                <a:gd fmla="*/ 811275 w 1879944" name="T8"/>
                <a:gd fmla="*/ 455670 h 1880638" name="T9"/>
                <a:gd fmla="*/ 939973 w 1879944" name="T10"/>
                <a:gd fmla="*/ 0 h 1880638" name="T11"/>
                <a:gd fmla="*/ 1879944 w 1879944" name="T12"/>
                <a:gd fmla="*/ 0 h 1880638" name="T13"/>
                <a:gd fmla="*/ 1879944 w 1879944" name="T14"/>
                <a:gd fmla="*/ 940319 h 1880638" name="T15"/>
                <a:gd fmla="*/ 939972 w 1879944" name="T16"/>
                <a:gd fmla="*/ 1880638 h 1880638" name="T17"/>
                <a:gd fmla="*/ 0 w 1879944" name="T18"/>
                <a:gd fmla="*/ 940319 h 1880638" name="T19"/>
                <a:gd fmla="*/ 1 w 1879944" name="T20"/>
                <a:gd fmla="*/ 940319 h 1880638" name="T21"/>
                <a:gd fmla="*/ 939973 w 1879944" name="T22"/>
                <a:gd fmla="*/ 0 h 188063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80638" w="1879942">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bg1">
                <a:lumMod val="65000"/>
              </a:schemeClr>
            </a:solidFill>
            <a:ln>
              <a:noFill/>
            </a:ln>
          </p:spPr>
          <p:txBody>
            <a:bodyPr anchor="ctr"/>
            <a:lstStyle/>
            <a:p>
              <a:pPr fontAlgn="auto">
                <a:spcBef>
                  <a:spcPct val="0"/>
                </a:spcBef>
                <a:spcAft>
                  <a:spcPct val="0"/>
                </a:spcAft>
                <a:defRPr/>
              </a:pPr>
              <a:endParaRPr altLang="en-US" kern="0" lang="zh-CN" sz="100">
                <a:solidFill>
                  <a:sysClr lastClr="000000" val="windowText"/>
                </a:solidFill>
                <a:latin charset="-122" panose="02010609060101010101" typeface="黑体"/>
                <a:ea charset="-122" panose="02010609060101010101" typeface="黑体"/>
              </a:endParaRPr>
            </a:p>
          </p:txBody>
        </p:sp>
        <p:sp>
          <p:nvSpPr>
            <p:cNvPr id="38" name="TextBox 37"/>
            <p:cNvSpPr txBox="1"/>
            <p:nvPr/>
          </p:nvSpPr>
          <p:spPr>
            <a:xfrm>
              <a:off x="1114871" y="3493898"/>
              <a:ext cx="594255" cy="434175"/>
            </a:xfrm>
            <a:prstGeom prst="rect">
              <a:avLst/>
            </a:prstGeom>
            <a:noFill/>
          </p:spPr>
          <p:txBody>
            <a:bodyPr wrap="none">
              <a:spAutoFit/>
            </a:bodyPr>
            <a:lstStyle/>
            <a:p>
              <a:pPr fontAlgn="auto">
                <a:spcBef>
                  <a:spcPct val="0"/>
                </a:spcBef>
                <a:spcAft>
                  <a:spcPct val="0"/>
                </a:spcAft>
                <a:defRPr/>
              </a:pPr>
              <a:r>
                <a:rPr altLang="zh-CN" b="1" kern="0" lang="en-US" sz="3200">
                  <a:solidFill>
                    <a:sysClr lastClr="000000" val="windowText"/>
                  </a:solidFill>
                  <a:latin charset="-122" panose="02010609060101010101" typeface="黑体"/>
                  <a:ea charset="-122" panose="02010609060101010101" typeface="黑体"/>
                </a:rPr>
                <a:t>50%</a:t>
              </a:r>
            </a:p>
          </p:txBody>
        </p:sp>
      </p:grpSp>
      <p:grpSp>
        <p:nvGrpSpPr>
          <p:cNvPr id="39" name="组合 38"/>
          <p:cNvGrpSpPr/>
          <p:nvPr/>
        </p:nvGrpSpPr>
        <p:grpSpPr>
          <a:xfrm>
            <a:off x="3071884" y="1678517"/>
            <a:ext cx="2089149" cy="2089149"/>
            <a:chOff x="2375123" y="1258934"/>
            <a:chExt cx="1567555" cy="1566277"/>
          </a:xfrm>
        </p:grpSpPr>
        <p:sp>
          <p:nvSpPr>
            <p:cNvPr id="40" name="泪滴形 34"/>
            <p:cNvSpPr/>
            <p:nvPr/>
          </p:nvSpPr>
          <p:spPr bwMode="auto">
            <a:xfrm flipH="1" rot="16200000">
              <a:off x="2375762" y="1258295"/>
              <a:ext cx="1566277" cy="1567555"/>
            </a:xfrm>
            <a:custGeom>
              <a:gdLst>
                <a:gd fmla="*/ 205247 w 1947680" name="T0"/>
                <a:gd fmla="*/ 1146936 h 1946960" name="T1"/>
                <a:gd fmla="*/ 800320 w 1947680" name="T2"/>
                <a:gd fmla="*/ 552082 h 1946960" name="T3"/>
                <a:gd fmla="*/ 1395393 w 1947680" name="T4"/>
                <a:gd fmla="*/ 1146936 h 1946960" name="T5"/>
                <a:gd fmla="*/ 800320 w 1947680" name="T6"/>
                <a:gd fmla="*/ 1741790 h 1946960" name="T7"/>
                <a:gd fmla="*/ 205247 w 1947680" name="T8"/>
                <a:gd fmla="*/ 1146936 h 1946960" name="T9"/>
                <a:gd fmla="*/ 0 w 1947680" name="T10"/>
                <a:gd fmla="*/ 973480 h 1946960" name="T11"/>
                <a:gd fmla="*/ 973840 w 1947680" name="T12"/>
                <a:gd fmla="*/ 1946960 h 1946960" name="T13"/>
                <a:gd fmla="*/ 1947680 w 1947680" name="T14"/>
                <a:gd fmla="*/ 973480 h 1946960" name="T15"/>
                <a:gd fmla="*/ 1947680 w 1947680" name="T16"/>
                <a:gd fmla="*/ 0 h 1946960" name="T17"/>
                <a:gd fmla="*/ 973841 w 1947680" name="T18"/>
                <a:gd fmla="*/ 0 h 1946960" name="T19"/>
                <a:gd fmla="*/ 1 w 1947680" name="T20"/>
                <a:gd fmla="*/ 973480 h 1946960" name="T21"/>
                <a:gd fmla="*/ 0 w 1947680" name="T22"/>
                <a:gd fmla="*/ 973480 h 194696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46960" w="1947678">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chemeClr val="bg1">
                <a:lumMod val="50000"/>
              </a:schemeClr>
            </a:solidFill>
            <a:ln>
              <a:noFill/>
            </a:ln>
          </p:spPr>
          <p:txBody>
            <a:bodyPr anchor="ctr"/>
            <a:lstStyle/>
            <a:p>
              <a:pPr fontAlgn="auto">
                <a:spcBef>
                  <a:spcPct val="0"/>
                </a:spcBef>
                <a:spcAft>
                  <a:spcPct val="0"/>
                </a:spcAft>
                <a:defRPr/>
              </a:pPr>
              <a:endParaRPr altLang="en-US" kern="0" lang="zh-CN" sz="100">
                <a:solidFill>
                  <a:sysClr lastClr="000000" val="windowText"/>
                </a:solidFill>
                <a:latin charset="-122" panose="02010609060101010101" typeface="黑体"/>
                <a:ea charset="-122" panose="02010609060101010101" typeface="黑体"/>
              </a:endParaRPr>
            </a:p>
          </p:txBody>
        </p:sp>
        <p:sp>
          <p:nvSpPr>
            <p:cNvPr id="41" name="TextBox 40"/>
            <p:cNvSpPr txBox="1"/>
            <p:nvPr/>
          </p:nvSpPr>
          <p:spPr>
            <a:xfrm>
              <a:off x="2915112" y="1698507"/>
              <a:ext cx="594623" cy="434178"/>
            </a:xfrm>
            <a:prstGeom prst="rect">
              <a:avLst/>
            </a:prstGeom>
            <a:noFill/>
          </p:spPr>
          <p:txBody>
            <a:bodyPr wrap="none">
              <a:spAutoFit/>
            </a:bodyPr>
            <a:lstStyle/>
            <a:p>
              <a:pPr fontAlgn="auto">
                <a:spcBef>
                  <a:spcPct val="0"/>
                </a:spcBef>
                <a:spcAft>
                  <a:spcPct val="0"/>
                </a:spcAft>
                <a:defRPr/>
              </a:pPr>
              <a:r>
                <a:rPr altLang="zh-CN" b="1" kern="0" lang="en-US" sz="3200">
                  <a:solidFill>
                    <a:sysClr lastClr="000000" val="windowText"/>
                  </a:solidFill>
                  <a:latin charset="-122" panose="02010609060101010101" typeface="黑体"/>
                  <a:ea charset="-122" panose="02010609060101010101" typeface="黑体"/>
                </a:rPr>
                <a:t>50%</a:t>
              </a:r>
            </a:p>
          </p:txBody>
        </p:sp>
      </p:grpSp>
      <p:grpSp>
        <p:nvGrpSpPr>
          <p:cNvPr id="42" name="组合 41"/>
          <p:cNvGrpSpPr/>
          <p:nvPr/>
        </p:nvGrpSpPr>
        <p:grpSpPr>
          <a:xfrm>
            <a:off x="3071884" y="3814233"/>
            <a:ext cx="2302933" cy="2302933"/>
            <a:chOff x="2376067" y="2860726"/>
            <a:chExt cx="1727248" cy="1727248"/>
          </a:xfrm>
        </p:grpSpPr>
        <p:sp>
          <p:nvSpPr>
            <p:cNvPr id="43" name="泪滴形 36"/>
            <p:cNvSpPr/>
            <p:nvPr/>
          </p:nvSpPr>
          <p:spPr bwMode="auto">
            <a:xfrm flipH="1">
              <a:off x="2376067" y="2860726"/>
              <a:ext cx="1727248" cy="1727248"/>
            </a:xfrm>
            <a:custGeom>
              <a:gdLst>
                <a:gd fmla="*/ 875297 w 2146050" name="T0"/>
                <a:gd fmla="*/ 621837 h 2146844" name="T1"/>
                <a:gd fmla="*/ 1524443 w 2146050" name="T2"/>
                <a:gd fmla="*/ 1271223 h 2146844" name="T3"/>
                <a:gd fmla="*/ 875297 w 2146050" name="T4"/>
                <a:gd fmla="*/ 1920609 h 2146844" name="T5"/>
                <a:gd fmla="*/ 226151 w 2146050" name="T6"/>
                <a:gd fmla="*/ 1271223 h 2146844" name="T7"/>
                <a:gd fmla="*/ 875297 w 2146050" name="T8"/>
                <a:gd fmla="*/ 621837 h 2146844" name="T9"/>
                <a:gd fmla="*/ 2146050 w 2146050" name="T10"/>
                <a:gd fmla="*/ 0 h 2146844" name="T11"/>
                <a:gd fmla="*/ 1073025 w 2146050" name="T12"/>
                <a:gd fmla="*/ 0 h 2146844" name="T13"/>
                <a:gd fmla="*/ 0 w 2146050" name="T14"/>
                <a:gd fmla="*/ 1073422 h 2146844" name="T15"/>
                <a:gd fmla="*/ 1073025 w 2146050" name="T16"/>
                <a:gd fmla="*/ 2146844 h 2146844" name="T17"/>
                <a:gd fmla="*/ 2146050 w 2146050" name="T18"/>
                <a:gd fmla="*/ 1073422 h 2146844" name="T19"/>
                <a:gd fmla="*/ 2146050 w 2146050" name="T20"/>
                <a:gd fmla="*/ 0 h 214684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46844" w="2146050">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rgbClr val="076655"/>
            </a:solidFill>
            <a:ln>
              <a:noFill/>
            </a:ln>
          </p:spPr>
          <p:txBody>
            <a:bodyPr anchor="ctr"/>
            <a:lstStyle/>
            <a:p>
              <a:pPr fontAlgn="auto">
                <a:spcBef>
                  <a:spcPct val="0"/>
                </a:spcBef>
                <a:spcAft>
                  <a:spcPct val="0"/>
                </a:spcAft>
                <a:defRPr/>
              </a:pPr>
              <a:endParaRPr altLang="en-US" kern="0" lang="zh-CN" sz="100">
                <a:solidFill>
                  <a:sysClr lastClr="000000" val="windowText"/>
                </a:solidFill>
                <a:latin charset="-122" panose="02010609060101010101" typeface="黑体"/>
                <a:ea charset="-122" panose="02010609060101010101" typeface="黑体"/>
              </a:endParaRPr>
            </a:p>
          </p:txBody>
        </p:sp>
        <p:sp>
          <p:nvSpPr>
            <p:cNvPr id="44" name="TextBox 43"/>
            <p:cNvSpPr txBox="1"/>
            <p:nvPr/>
          </p:nvSpPr>
          <p:spPr>
            <a:xfrm>
              <a:off x="2961870" y="3651323"/>
              <a:ext cx="594377" cy="434352"/>
            </a:xfrm>
            <a:prstGeom prst="rect">
              <a:avLst/>
            </a:prstGeom>
            <a:noFill/>
          </p:spPr>
          <p:txBody>
            <a:bodyPr wrap="none">
              <a:spAutoFit/>
            </a:bodyPr>
            <a:lstStyle/>
            <a:p>
              <a:pPr fontAlgn="auto">
                <a:spcBef>
                  <a:spcPct val="0"/>
                </a:spcBef>
                <a:spcAft>
                  <a:spcPct val="0"/>
                </a:spcAft>
                <a:defRPr/>
              </a:pPr>
              <a:r>
                <a:rPr altLang="zh-CN" b="1" kern="0" lang="en-US" sz="3200">
                  <a:solidFill>
                    <a:sysClr lastClr="000000" val="windowText"/>
                  </a:solidFill>
                  <a:latin charset="-122" panose="02010609060101010101" typeface="黑体"/>
                  <a:ea charset="-122" panose="02010609060101010101" typeface="黑体"/>
                </a:rPr>
                <a:t>80%</a:t>
              </a:r>
            </a:p>
          </p:txBody>
        </p:sp>
      </p:grpSp>
      <p:grpSp>
        <p:nvGrpSpPr>
          <p:cNvPr id="47" name="组合 46"/>
          <p:cNvGrpSpPr/>
          <p:nvPr/>
        </p:nvGrpSpPr>
        <p:grpSpPr>
          <a:xfrm>
            <a:off x="6126234" y="2044700"/>
            <a:ext cx="668867" cy="675217"/>
            <a:chOff x="4929188" y="1303338"/>
            <a:chExt cx="501650" cy="506412"/>
          </a:xfrm>
        </p:grpSpPr>
        <p:sp>
          <p:nvSpPr>
            <p:cNvPr id="48" name="Freeform 6"/>
            <p:cNvSpPr/>
            <p:nvPr/>
          </p:nvSpPr>
          <p:spPr bwMode="auto">
            <a:xfrm>
              <a:off x="4929188" y="1303338"/>
              <a:ext cx="501650" cy="506412"/>
            </a:xfrm>
            <a:custGeom>
              <a:gdLst>
                <a:gd fmla="*/ 134 w 134" name="T0"/>
                <a:gd fmla="*/ 36 h 135" name="T1"/>
                <a:gd fmla="*/ 134 w 134" name="T2"/>
                <a:gd fmla="*/ 98 h 135" name="T3"/>
                <a:gd fmla="*/ 98 w 134" name="T4"/>
                <a:gd fmla="*/ 135 h 135" name="T5"/>
                <a:gd fmla="*/ 36 w 134" name="T6"/>
                <a:gd fmla="*/ 135 h 135" name="T7"/>
                <a:gd fmla="*/ 0 w 134" name="T8"/>
                <a:gd fmla="*/ 98 h 135" name="T9"/>
                <a:gd fmla="*/ 0 w 134" name="T10"/>
                <a:gd fmla="*/ 36 h 135" name="T11"/>
                <a:gd fmla="*/ 36 w 134" name="T12"/>
                <a:gd fmla="*/ 0 h 135" name="T13"/>
                <a:gd fmla="*/ 134 w 134" name="T14"/>
                <a:gd fmla="*/ 0 h 135" name="T15"/>
                <a:gd fmla="*/ 134 w 134"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solidFill>
              <a:srgbClr val="076655"/>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49" name="Freeform 7"/>
            <p:cNvSpPr/>
            <p:nvPr/>
          </p:nvSpPr>
          <p:spPr bwMode="auto">
            <a:xfrm>
              <a:off x="4995863" y="1358901"/>
              <a:ext cx="371475" cy="206375"/>
            </a:xfrm>
            <a:custGeom>
              <a:gdLst>
                <a:gd fmla="*/ 97 w 99" name="T0"/>
                <a:gd fmla="*/ 44 h 55" name="T1"/>
                <a:gd fmla="*/ 50 w 99" name="T2"/>
                <a:gd fmla="*/ 0 h 55" name="T3"/>
                <a:gd fmla="*/ 3 w 99" name="T4"/>
                <a:gd fmla="*/ 44 h 55" name="T5"/>
                <a:gd fmla="*/ 3 w 99" name="T6"/>
                <a:gd fmla="*/ 53 h 55" name="T7"/>
                <a:gd fmla="*/ 8 w 99" name="T8"/>
                <a:gd fmla="*/ 55 h 55" name="T9"/>
                <a:gd fmla="*/ 12 w 99" name="T10"/>
                <a:gd fmla="*/ 53 h 55" name="T11"/>
                <a:gd fmla="*/ 50 w 99" name="T12"/>
                <a:gd fmla="*/ 18 h 55" name="T13"/>
                <a:gd fmla="*/ 87 w 99" name="T14"/>
                <a:gd fmla="*/ 53 h 55" name="T15"/>
                <a:gd fmla="*/ 92 w 99" name="T16"/>
                <a:gd fmla="*/ 55 h 55" name="T17"/>
                <a:gd fmla="*/ 97 w 99" name="T18"/>
                <a:gd fmla="*/ 53 h 55" name="T19"/>
                <a:gd fmla="*/ 97 w 99" name="T20"/>
                <a:gd fmla="*/ 44 h 5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5" w="99">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50" name="Freeform 8"/>
            <p:cNvSpPr/>
            <p:nvPr/>
          </p:nvSpPr>
          <p:spPr bwMode="auto">
            <a:xfrm>
              <a:off x="5056188" y="1446213"/>
              <a:ext cx="255588" cy="265112"/>
            </a:xfrm>
            <a:custGeom>
              <a:gdLst>
                <a:gd fmla="*/ 0 w 68" name="T0"/>
                <a:gd fmla="*/ 32 h 71" name="T1"/>
                <a:gd fmla="*/ 0 w 68" name="T2"/>
                <a:gd fmla="*/ 68 h 71" name="T3"/>
                <a:gd fmla="*/ 5 w 68" name="T4"/>
                <a:gd fmla="*/ 71 h 71" name="T5"/>
                <a:gd fmla="*/ 22 w 68" name="T6"/>
                <a:gd fmla="*/ 71 h 71" name="T7"/>
                <a:gd fmla="*/ 22 w 68" name="T8"/>
                <a:gd fmla="*/ 44 h 71" name="T9"/>
                <a:gd fmla="*/ 46 w 68" name="T10"/>
                <a:gd fmla="*/ 44 h 71" name="T11"/>
                <a:gd fmla="*/ 46 w 68" name="T12"/>
                <a:gd fmla="*/ 71 h 71" name="T13"/>
                <a:gd fmla="*/ 63 w 68" name="T14"/>
                <a:gd fmla="*/ 71 h 71" name="T15"/>
                <a:gd fmla="*/ 68 w 68" name="T16"/>
                <a:gd fmla="*/ 68 h 71" name="T17"/>
                <a:gd fmla="*/ 68 w 68" name="T18"/>
                <a:gd fmla="*/ 32 h 71" name="T19"/>
                <a:gd fmla="*/ 34 w 68" name="T20"/>
                <a:gd fmla="*/ 0 h 71" name="T21"/>
                <a:gd fmla="*/ 0 w 68" name="T22"/>
                <a:gd fmla="*/ 32 h 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 w="68">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grpSp>
      <p:grpSp>
        <p:nvGrpSpPr>
          <p:cNvPr id="51" name="组合 50"/>
          <p:cNvGrpSpPr/>
          <p:nvPr/>
        </p:nvGrpSpPr>
        <p:grpSpPr>
          <a:xfrm>
            <a:off x="6119884" y="3048000"/>
            <a:ext cx="675216" cy="675217"/>
            <a:chOff x="1339850" y="2163763"/>
            <a:chExt cx="506413" cy="506412"/>
          </a:xfrm>
        </p:grpSpPr>
        <p:sp>
          <p:nvSpPr>
            <p:cNvPr id="52" name="Freeform 13"/>
            <p:cNvSpPr/>
            <p:nvPr/>
          </p:nvSpPr>
          <p:spPr bwMode="auto">
            <a:xfrm>
              <a:off x="1339850" y="2163763"/>
              <a:ext cx="506413" cy="506412"/>
            </a:xfrm>
            <a:custGeom>
              <a:gdLst>
                <a:gd fmla="*/ 135 w 135" name="T0"/>
                <a:gd fmla="*/ 36 h 135" name="T1"/>
                <a:gd fmla="*/ 135 w 135" name="T2"/>
                <a:gd fmla="*/ 98 h 135" name="T3"/>
                <a:gd fmla="*/ 98 w 135" name="T4"/>
                <a:gd fmla="*/ 135 h 135" name="T5"/>
                <a:gd fmla="*/ 37 w 135" name="T6"/>
                <a:gd fmla="*/ 135 h 135" name="T7"/>
                <a:gd fmla="*/ 0 w 135" name="T8"/>
                <a:gd fmla="*/ 98 h 135" name="T9"/>
                <a:gd fmla="*/ 0 w 135" name="T10"/>
                <a:gd fmla="*/ 36 h 135" name="T11"/>
                <a:gd fmla="*/ 37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solidFill>
              <a:schemeClr val="bg1">
                <a:lumMod val="50000"/>
              </a:schemeClr>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53" name="Freeform 14"/>
            <p:cNvSpPr/>
            <p:nvPr/>
          </p:nvSpPr>
          <p:spPr bwMode="auto">
            <a:xfrm>
              <a:off x="1500187" y="2276476"/>
              <a:ext cx="176213" cy="104775"/>
            </a:xfrm>
            <a:custGeom>
              <a:gdLst>
                <a:gd fmla="*/ 111 w 111" name="T0"/>
                <a:gd fmla="*/ 0 h 66" name="T1"/>
                <a:gd fmla="*/ 55 w 111" name="T2"/>
                <a:gd fmla="*/ 0 h 66" name="T3"/>
                <a:gd fmla="*/ 55 w 111" name="T4"/>
                <a:gd fmla="*/ 54 h 66" name="T5"/>
                <a:gd fmla="*/ 14 w 111" name="T6"/>
                <a:gd fmla="*/ 54 h 66" name="T7"/>
                <a:gd fmla="*/ 14 w 111" name="T8"/>
                <a:gd fmla="*/ 0 h 66" name="T9"/>
                <a:gd fmla="*/ 0 w 111" name="T10"/>
                <a:gd fmla="*/ 0 h 66" name="T11"/>
                <a:gd fmla="*/ 0 w 111" name="T12"/>
                <a:gd fmla="*/ 66 h 66" name="T13"/>
                <a:gd fmla="*/ 111 w 111" name="T14"/>
                <a:gd fmla="*/ 66 h 66" name="T15"/>
                <a:gd fmla="*/ 111 w 111" name="T16"/>
                <a:gd fmla="*/ 0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110">
                  <a:moveTo>
                    <a:pt x="111" y="0"/>
                  </a:moveTo>
                  <a:lnTo>
                    <a:pt x="55" y="0"/>
                  </a:lnTo>
                  <a:lnTo>
                    <a:pt x="55" y="54"/>
                  </a:lnTo>
                  <a:lnTo>
                    <a:pt x="14" y="54"/>
                  </a:lnTo>
                  <a:lnTo>
                    <a:pt x="14" y="0"/>
                  </a:lnTo>
                  <a:lnTo>
                    <a:pt x="0" y="0"/>
                  </a:lnTo>
                  <a:lnTo>
                    <a:pt x="0" y="66"/>
                  </a:lnTo>
                  <a:lnTo>
                    <a:pt x="111" y="66"/>
                  </a:lnTo>
                  <a:lnTo>
                    <a:pt x="111" y="0"/>
                  </a:lnTo>
                  <a:close/>
                </a:path>
              </a:pathLst>
            </a:cu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54" name="Freeform 15"/>
            <p:cNvSpPr>
              <a:spLocks noEditPoints="1"/>
            </p:cNvSpPr>
            <p:nvPr/>
          </p:nvSpPr>
          <p:spPr bwMode="auto">
            <a:xfrm>
              <a:off x="1447800" y="2276476"/>
              <a:ext cx="288926" cy="277811"/>
            </a:xfrm>
            <a:custGeom>
              <a:gdLst>
                <a:gd fmla="*/ 72 w 77" name="T0"/>
                <a:gd fmla="*/ 0 h 74" name="T1"/>
                <a:gd fmla="*/ 64 w 77" name="T2"/>
                <a:gd fmla="*/ 0 h 74" name="T3"/>
                <a:gd fmla="*/ 64 w 77" name="T4"/>
                <a:gd fmla="*/ 31 h 74" name="T5"/>
                <a:gd fmla="*/ 10 w 77" name="T6"/>
                <a:gd fmla="*/ 31 h 74" name="T7"/>
                <a:gd fmla="*/ 10 w 77" name="T8"/>
                <a:gd fmla="*/ 0 h 74" name="T9"/>
                <a:gd fmla="*/ 5 w 77" name="T10"/>
                <a:gd fmla="*/ 0 h 74" name="T11"/>
                <a:gd fmla="*/ 0 w 77" name="T12"/>
                <a:gd fmla="*/ 6 h 74" name="T13"/>
                <a:gd fmla="*/ 0 w 77" name="T14"/>
                <a:gd fmla="*/ 68 h 74" name="T15"/>
                <a:gd fmla="*/ 5 w 77" name="T16"/>
                <a:gd fmla="*/ 74 h 74" name="T17"/>
                <a:gd fmla="*/ 72 w 77" name="T18"/>
                <a:gd fmla="*/ 74 h 74" name="T19"/>
                <a:gd fmla="*/ 77 w 77" name="T20"/>
                <a:gd fmla="*/ 68 h 74" name="T21"/>
                <a:gd fmla="*/ 77 w 77" name="T22"/>
                <a:gd fmla="*/ 6 h 74" name="T23"/>
                <a:gd fmla="*/ 72 w 77" name="T24"/>
                <a:gd fmla="*/ 0 h 74" name="T25"/>
                <a:gd fmla="*/ 38 w 77" name="T26"/>
                <a:gd fmla="*/ 65 h 74" name="T27"/>
                <a:gd fmla="*/ 22 w 77" name="T28"/>
                <a:gd fmla="*/ 49 h 74" name="T29"/>
                <a:gd fmla="*/ 38 w 77" name="T30"/>
                <a:gd fmla="*/ 33 h 74" name="T31"/>
                <a:gd fmla="*/ 54 w 77" name="T32"/>
                <a:gd fmla="*/ 49 h 74" name="T33"/>
                <a:gd fmla="*/ 38 w 77" name="T34"/>
                <a:gd fmla="*/ 65 h 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4" w="77">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55" name="Oval 16"/>
            <p:cNvSpPr>
              <a:spLocks noChangeArrowheads="1"/>
            </p:cNvSpPr>
            <p:nvPr/>
          </p:nvSpPr>
          <p:spPr bwMode="auto">
            <a:xfrm>
              <a:off x="1549400" y="2419350"/>
              <a:ext cx="82550" cy="82550"/>
            </a:xfrm>
            <a:prstGeom prst="ellipse">
              <a:avLst/>
            </a:pr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grpSp>
      <p:grpSp>
        <p:nvGrpSpPr>
          <p:cNvPr id="56" name="组合 55"/>
          <p:cNvGrpSpPr/>
          <p:nvPr/>
        </p:nvGrpSpPr>
        <p:grpSpPr>
          <a:xfrm>
            <a:off x="6126234" y="4051300"/>
            <a:ext cx="668867" cy="675217"/>
            <a:chOff x="5093055" y="2766720"/>
            <a:chExt cx="501650" cy="506413"/>
          </a:xfrm>
        </p:grpSpPr>
        <p:sp>
          <p:nvSpPr>
            <p:cNvPr id="57" name="Freeform 21"/>
            <p:cNvSpPr/>
            <p:nvPr/>
          </p:nvSpPr>
          <p:spPr bwMode="auto">
            <a:xfrm>
              <a:off x="5093055" y="2766720"/>
              <a:ext cx="501650" cy="506413"/>
            </a:xfrm>
            <a:custGeom>
              <a:gdLst>
                <a:gd fmla="*/ 134 w 134" name="T0"/>
                <a:gd fmla="*/ 37 h 135" name="T1"/>
                <a:gd fmla="*/ 134 w 134" name="T2"/>
                <a:gd fmla="*/ 98 h 135" name="T3"/>
                <a:gd fmla="*/ 98 w 134" name="T4"/>
                <a:gd fmla="*/ 135 h 135" name="T5"/>
                <a:gd fmla="*/ 36 w 134" name="T6"/>
                <a:gd fmla="*/ 135 h 135" name="T7"/>
                <a:gd fmla="*/ 0 w 134" name="T8"/>
                <a:gd fmla="*/ 98 h 135" name="T9"/>
                <a:gd fmla="*/ 0 w 134" name="T10"/>
                <a:gd fmla="*/ 37 h 135" name="T11"/>
                <a:gd fmla="*/ 36 w 134" name="T12"/>
                <a:gd fmla="*/ 0 h 135" name="T13"/>
                <a:gd fmla="*/ 134 w 134" name="T14"/>
                <a:gd fmla="*/ 0 h 135" name="T15"/>
                <a:gd fmla="*/ 134 w 134" name="T16"/>
                <a:gd fmla="*/ 37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4">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solidFill>
              <a:srgbClr val="076655"/>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58" name="Oval 22"/>
            <p:cNvSpPr>
              <a:spLocks noChangeArrowheads="1"/>
            </p:cNvSpPr>
            <p:nvPr/>
          </p:nvSpPr>
          <p:spPr bwMode="auto">
            <a:xfrm>
              <a:off x="5201005" y="3069933"/>
              <a:ext cx="98425" cy="98425"/>
            </a:xfrm>
            <a:prstGeom prst="ellipse">
              <a:avLst/>
            </a:pr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59" name="Freeform 23"/>
            <p:cNvSpPr/>
            <p:nvPr/>
          </p:nvSpPr>
          <p:spPr bwMode="auto">
            <a:xfrm>
              <a:off x="5212118" y="2969920"/>
              <a:ext cx="180975" cy="179388"/>
            </a:xfrm>
            <a:custGeom>
              <a:gdLst>
                <a:gd fmla="*/ 6 w 48" name="T0"/>
                <a:gd fmla="*/ 0 h 48" name="T1"/>
                <a:gd fmla="*/ 0 w 48" name="T2"/>
                <a:gd fmla="*/ 7 h 48" name="T3"/>
                <a:gd fmla="*/ 6 w 48" name="T4"/>
                <a:gd fmla="*/ 13 h 48" name="T5"/>
                <a:gd fmla="*/ 35 w 48" name="T6"/>
                <a:gd fmla="*/ 42 h 48" name="T7"/>
                <a:gd fmla="*/ 42 w 48" name="T8"/>
                <a:gd fmla="*/ 48 h 48" name="T9"/>
                <a:gd fmla="*/ 48 w 48" name="T10"/>
                <a:gd fmla="*/ 42 h 48" name="T11"/>
                <a:gd fmla="*/ 6 w 48" name="T12"/>
                <a:gd fmla="*/ 0 h 48" name="T13"/>
              </a:gdLst>
              <a:cxnLst>
                <a:cxn ang="0">
                  <a:pos x="T0" y="T1"/>
                </a:cxn>
                <a:cxn ang="0">
                  <a:pos x="T2" y="T3"/>
                </a:cxn>
                <a:cxn ang="0">
                  <a:pos x="T4" y="T5"/>
                </a:cxn>
                <a:cxn ang="0">
                  <a:pos x="T6" y="T7"/>
                </a:cxn>
                <a:cxn ang="0">
                  <a:pos x="T8" y="T9"/>
                </a:cxn>
                <a:cxn ang="0">
                  <a:pos x="T10" y="T11"/>
                </a:cxn>
                <a:cxn ang="0">
                  <a:pos x="T12" y="T13"/>
                </a:cxn>
              </a:cxnLst>
              <a:rect b="b" l="0" r="r" t="0"/>
              <a:pathLst>
                <a:path h="48" w="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60" name="Freeform 24"/>
            <p:cNvSpPr/>
            <p:nvPr/>
          </p:nvSpPr>
          <p:spPr bwMode="auto">
            <a:xfrm>
              <a:off x="5212118" y="2871495"/>
              <a:ext cx="277812" cy="277813"/>
            </a:xfrm>
            <a:custGeom>
              <a:gdLst>
                <a:gd fmla="*/ 6 w 74" name="T0"/>
                <a:gd fmla="*/ 0 h 74" name="T1"/>
                <a:gd fmla="*/ 0 w 74" name="T2"/>
                <a:gd fmla="*/ 7 h 74" name="T3"/>
                <a:gd fmla="*/ 6 w 74" name="T4"/>
                <a:gd fmla="*/ 13 h 74" name="T5"/>
                <a:gd fmla="*/ 61 w 74" name="T6"/>
                <a:gd fmla="*/ 68 h 74" name="T7"/>
                <a:gd fmla="*/ 68 w 74" name="T8"/>
                <a:gd fmla="*/ 74 h 74" name="T9"/>
                <a:gd fmla="*/ 74 w 74" name="T10"/>
                <a:gd fmla="*/ 68 h 74" name="T11"/>
                <a:gd fmla="*/ 6 w 74"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grpSp>
      <p:grpSp>
        <p:nvGrpSpPr>
          <p:cNvPr id="61" name="组合 60"/>
          <p:cNvGrpSpPr/>
          <p:nvPr/>
        </p:nvGrpSpPr>
        <p:grpSpPr>
          <a:xfrm>
            <a:off x="6119884" y="5054600"/>
            <a:ext cx="675216" cy="675217"/>
            <a:chOff x="6137274" y="1900165"/>
            <a:chExt cx="506413" cy="506412"/>
          </a:xfrm>
        </p:grpSpPr>
        <p:sp>
          <p:nvSpPr>
            <p:cNvPr id="62" name="Freeform 29"/>
            <p:cNvSpPr/>
            <p:nvPr/>
          </p:nvSpPr>
          <p:spPr bwMode="auto">
            <a:xfrm>
              <a:off x="6137274" y="1900165"/>
              <a:ext cx="506413" cy="506412"/>
            </a:xfrm>
            <a:custGeom>
              <a:gdLst>
                <a:gd fmla="*/ 135 w 135" name="T0"/>
                <a:gd fmla="*/ 36 h 135" name="T1"/>
                <a:gd fmla="*/ 135 w 135" name="T2"/>
                <a:gd fmla="*/ 98 h 135" name="T3"/>
                <a:gd fmla="*/ 98 w 135" name="T4"/>
                <a:gd fmla="*/ 135 h 135" name="T5"/>
                <a:gd fmla="*/ 36 w 135" name="T6"/>
                <a:gd fmla="*/ 135 h 135" name="T7"/>
                <a:gd fmla="*/ 0 w 135" name="T8"/>
                <a:gd fmla="*/ 98 h 135" name="T9"/>
                <a:gd fmla="*/ 0 w 135" name="T10"/>
                <a:gd fmla="*/ 36 h 135" name="T11"/>
                <a:gd fmla="*/ 36 w 135" name="T12"/>
                <a:gd fmla="*/ 0 h 135" name="T13"/>
                <a:gd fmla="*/ 135 w 135" name="T14"/>
                <a:gd fmla="*/ 0 h 135" name="T15"/>
                <a:gd fmla="*/ 135 w 135" name="T16"/>
                <a:gd fmla="*/ 36 h 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5" w="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solidFill>
              <a:schemeClr val="bg1">
                <a:lumMod val="75000"/>
              </a:schemeClr>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sp>
          <p:nvSpPr>
            <p:cNvPr id="63" name="Freeform 30"/>
            <p:cNvSpPr>
              <a:spLocks noEditPoints="1"/>
            </p:cNvSpPr>
            <p:nvPr/>
          </p:nvSpPr>
          <p:spPr bwMode="auto">
            <a:xfrm>
              <a:off x="6208711" y="1979540"/>
              <a:ext cx="327026" cy="325437"/>
            </a:xfrm>
            <a:custGeom>
              <a:gdLst>
                <a:gd fmla="*/ 64 w 87" name="T0"/>
                <a:gd fmla="*/ 14 h 87" name="T1"/>
                <a:gd fmla="*/ 14 w 87" name="T2"/>
                <a:gd fmla="*/ 14 h 87" name="T3"/>
                <a:gd fmla="*/ 14 w 87" name="T4"/>
                <a:gd fmla="*/ 64 h 87" name="T5"/>
                <a:gd fmla="*/ 59 w 87" name="T6"/>
                <a:gd fmla="*/ 69 h 87" name="T7"/>
                <a:gd fmla="*/ 74 w 87" name="T8"/>
                <a:gd fmla="*/ 84 h 87" name="T9"/>
                <a:gd fmla="*/ 83 w 87" name="T10"/>
                <a:gd fmla="*/ 84 h 87" name="T11"/>
                <a:gd fmla="*/ 84 w 87" name="T12"/>
                <a:gd fmla="*/ 83 h 87" name="T13"/>
                <a:gd fmla="*/ 84 w 87" name="T14"/>
                <a:gd fmla="*/ 74 h 87" name="T15"/>
                <a:gd fmla="*/ 69 w 87" name="T16"/>
                <a:gd fmla="*/ 59 h 87" name="T17"/>
                <a:gd fmla="*/ 64 w 87" name="T18"/>
                <a:gd fmla="*/ 14 h 87" name="T19"/>
                <a:gd fmla="*/ 58 w 87" name="T20"/>
                <a:gd fmla="*/ 58 h 87" name="T21"/>
                <a:gd fmla="*/ 20 w 87" name="T22"/>
                <a:gd fmla="*/ 58 h 87" name="T23"/>
                <a:gd fmla="*/ 20 w 87" name="T24"/>
                <a:gd fmla="*/ 21 h 87" name="T25"/>
                <a:gd fmla="*/ 58 w 87" name="T26"/>
                <a:gd fmla="*/ 21 h 87" name="T27"/>
                <a:gd fmla="*/ 58 w 87" name="T28"/>
                <a:gd fmla="*/ 58 h 8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7" w="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rgbClr val="ECECEB"/>
            </a:solidFill>
            <a:ln>
              <a:noFill/>
            </a:ln>
          </p:spPr>
          <p:txBody>
            <a:bodyPr/>
            <a:lstStyle/>
            <a:p>
              <a:pPr fontAlgn="auto">
                <a:spcBef>
                  <a:spcPct val="0"/>
                </a:spcBef>
                <a:spcAft>
                  <a:spcPct val="0"/>
                </a:spcAft>
                <a:defRPr/>
              </a:pPr>
              <a:endParaRPr altLang="en-US" kern="0" lang="zh-CN" sz="100">
                <a:solidFill>
                  <a:sysClr lastClr="000000" val="windowText"/>
                </a:solidFill>
                <a:latin typeface="+mn-lt"/>
                <a:ea typeface="+mn-ea"/>
              </a:endParaRPr>
            </a:p>
          </p:txBody>
        </p:sp>
      </p:grpSp>
      <p:sp>
        <p:nvSpPr>
          <p:cNvPr id="64" name="Text Box 11"/>
          <p:cNvSpPr txBox="1">
            <a:spLocks noChangeArrowheads="1"/>
          </p:cNvSpPr>
          <p:nvPr/>
        </p:nvSpPr>
        <p:spPr bwMode="auto">
          <a:xfrm>
            <a:off x="6987717" y="1945217"/>
            <a:ext cx="4197349" cy="294894"/>
          </a:xfrm>
          <a:prstGeom prst="rect">
            <a:avLst/>
          </a:prstGeom>
          <a:noFill/>
          <a:ln w="9525">
            <a:noFill/>
            <a:miter lim="800000"/>
          </a:ln>
        </p:spPr>
        <p:txBody>
          <a:bodyPr>
            <a:spAutoFit/>
          </a:bodyPr>
          <a:lstStyle/>
          <a:p>
            <a:r>
              <a:rPr altLang="en-US" lang="zh-CN" sz="1335">
                <a:latin charset="-122" panose="020b0503020204020204" typeface="微软雅黑"/>
                <a:ea charset="-122" panose="020b0503020204020204" typeface="微软雅黑"/>
              </a:rPr>
              <a:t>您的内容打在这里，或者通过复制您的文本后，在此</a:t>
            </a:r>
          </a:p>
        </p:txBody>
      </p:sp>
      <p:sp>
        <p:nvSpPr>
          <p:cNvPr id="65" name="Text Box 11"/>
          <p:cNvSpPr txBox="1">
            <a:spLocks noChangeArrowheads="1"/>
          </p:cNvSpPr>
          <p:nvPr/>
        </p:nvSpPr>
        <p:spPr bwMode="auto">
          <a:xfrm>
            <a:off x="6987717" y="2992967"/>
            <a:ext cx="4197349" cy="701802"/>
          </a:xfrm>
          <a:prstGeom prst="rect">
            <a:avLst/>
          </a:prstGeom>
          <a:noFill/>
          <a:ln w="9525">
            <a:noFill/>
            <a:miter lim="800000"/>
          </a:ln>
        </p:spPr>
        <p:txBody>
          <a:bodyPr>
            <a:spAutoFit/>
          </a:bodyPr>
          <a:lstStyle/>
          <a:p>
            <a:r>
              <a:rPr altLang="en-US" lang="zh-CN" sz="1335">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66" name="Text Box 11"/>
          <p:cNvSpPr txBox="1">
            <a:spLocks noChangeArrowheads="1"/>
          </p:cNvSpPr>
          <p:nvPr/>
        </p:nvSpPr>
        <p:spPr bwMode="auto">
          <a:xfrm>
            <a:off x="6987717" y="4038600"/>
            <a:ext cx="4197349" cy="701802"/>
          </a:xfrm>
          <a:prstGeom prst="rect">
            <a:avLst/>
          </a:prstGeom>
          <a:noFill/>
          <a:ln w="9525">
            <a:noFill/>
            <a:miter lim="800000"/>
          </a:ln>
        </p:spPr>
        <p:txBody>
          <a:bodyPr>
            <a:spAutoFit/>
          </a:bodyPr>
          <a:lstStyle/>
          <a:p>
            <a:r>
              <a:rPr altLang="en-US" lang="zh-CN" sz="1335">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67" name="Text Box 11"/>
          <p:cNvSpPr txBox="1">
            <a:spLocks noChangeArrowheads="1"/>
          </p:cNvSpPr>
          <p:nvPr/>
        </p:nvSpPr>
        <p:spPr bwMode="auto">
          <a:xfrm>
            <a:off x="6987717" y="5086352"/>
            <a:ext cx="4197349" cy="701802"/>
          </a:xfrm>
          <a:prstGeom prst="rect">
            <a:avLst/>
          </a:prstGeom>
          <a:noFill/>
          <a:ln w="9525">
            <a:noFill/>
            <a:miter lim="800000"/>
          </a:ln>
        </p:spPr>
        <p:txBody>
          <a:bodyPr>
            <a:spAutoFit/>
          </a:bodyPr>
          <a:lstStyle/>
          <a:p>
            <a:r>
              <a:rPr altLang="en-US" lang="zh-CN" sz="1335">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24" name="矩形 23"/>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3" name="文本框 2"/>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4" name="矩形 3"/>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 name="矩形 4"/>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27" name="图片 26"/>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66600" fill="hold" id="5" nodeType="afterEffect" presetClass="entr" presetID="2" presetSubtype="9">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300" fill="hold" id="7"/>
                                        <p:tgtEl>
                                          <p:spTgt spid="33"/>
                                        </p:tgtEl>
                                        <p:attrNameLst>
                                          <p:attrName>ppt_x</p:attrName>
                                        </p:attrNameLst>
                                      </p:cBhvr>
                                      <p:tavLst>
                                        <p:tav tm="0">
                                          <p:val>
                                            <p:strVal val="0-#ppt_w/2"/>
                                          </p:val>
                                        </p:tav>
                                        <p:tav tm="100000">
                                          <p:val>
                                            <p:strVal val="#ppt_x"/>
                                          </p:val>
                                        </p:tav>
                                      </p:tavLst>
                                    </p:anim>
                                    <p:anim calcmode="lin" valueType="num">
                                      <p:cBhvr additive="base">
                                        <p:cTn dur="300" fill="hold" id="8"/>
                                        <p:tgtEl>
                                          <p:spTgt spid="3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300"/>
                            </p:stCondLst>
                            <p:childTnLst>
                              <p:par>
                                <p:cTn decel="66600" fill="hold" id="10" nodeType="afterEffect" presetClass="entr" presetID="2" presetSubtype="12">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additive="base">
                                        <p:cTn dur="300" fill="hold" id="12"/>
                                        <p:tgtEl>
                                          <p:spTgt spid="36"/>
                                        </p:tgtEl>
                                        <p:attrNameLst>
                                          <p:attrName>ppt_x</p:attrName>
                                        </p:attrNameLst>
                                      </p:cBhvr>
                                      <p:tavLst>
                                        <p:tav tm="0">
                                          <p:val>
                                            <p:strVal val="0-#ppt_w/2"/>
                                          </p:val>
                                        </p:tav>
                                        <p:tav tm="100000">
                                          <p:val>
                                            <p:strVal val="#ppt_x"/>
                                          </p:val>
                                        </p:tav>
                                      </p:tavLst>
                                    </p:anim>
                                    <p:anim calcmode="lin" valueType="num">
                                      <p:cBhvr additive="base">
                                        <p:cTn dur="300" fill="hold" id="13"/>
                                        <p:tgtEl>
                                          <p:spTgt spid="3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600"/>
                            </p:stCondLst>
                            <p:childTnLst>
                              <p:par>
                                <p:cTn decel="66600" fill="hold" id="15" nodeType="afterEffect" presetClass="entr" presetID="2" presetSubtype="3">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additive="base">
                                        <p:cTn dur="300" fill="hold" id="17"/>
                                        <p:tgtEl>
                                          <p:spTgt spid="39"/>
                                        </p:tgtEl>
                                        <p:attrNameLst>
                                          <p:attrName>ppt_x</p:attrName>
                                        </p:attrNameLst>
                                      </p:cBhvr>
                                      <p:tavLst>
                                        <p:tav tm="0">
                                          <p:val>
                                            <p:strVal val="1+#ppt_w/2"/>
                                          </p:val>
                                        </p:tav>
                                        <p:tav tm="100000">
                                          <p:val>
                                            <p:strVal val="#ppt_x"/>
                                          </p:val>
                                        </p:tav>
                                      </p:tavLst>
                                    </p:anim>
                                    <p:anim calcmode="lin" valueType="num">
                                      <p:cBhvr additive="base">
                                        <p:cTn dur="300" fill="hold" id="18"/>
                                        <p:tgtEl>
                                          <p:spTgt spid="39"/>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900"/>
                            </p:stCondLst>
                            <p:childTnLst>
                              <p:par>
                                <p:cTn decel="66600" fill="hold" id="20" nodeType="afterEffect" presetClass="entr" presetID="2" presetSubtype="6">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additive="base">
                                        <p:cTn dur="300" fill="hold" id="22"/>
                                        <p:tgtEl>
                                          <p:spTgt spid="42"/>
                                        </p:tgtEl>
                                        <p:attrNameLst>
                                          <p:attrName>ppt_x</p:attrName>
                                        </p:attrNameLst>
                                      </p:cBhvr>
                                      <p:tavLst>
                                        <p:tav tm="0">
                                          <p:val>
                                            <p:strVal val="1+#ppt_w/2"/>
                                          </p:val>
                                        </p:tav>
                                        <p:tav tm="100000">
                                          <p:val>
                                            <p:strVal val="#ppt_x"/>
                                          </p:val>
                                        </p:tav>
                                      </p:tavLst>
                                    </p:anim>
                                    <p:anim calcmode="lin" valueType="num">
                                      <p:cBhvr additive="base">
                                        <p:cTn dur="300" fill="hold" id="23"/>
                                        <p:tgtEl>
                                          <p:spTgt spid="4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200"/>
                            </p:stCondLst>
                            <p:childTnLst>
                              <p:par>
                                <p:cTn fill="hold" id="25" nodeType="afterEffect" presetClass="entr" presetID="53" presetSubtype="0">
                                  <p:stCondLst>
                                    <p:cond delay="0"/>
                                  </p:stCondLst>
                                  <p:childTnLst>
                                    <p:set>
                                      <p:cBhvr>
                                        <p:cTn dur="1" fill="hold" id="26">
                                          <p:stCondLst>
                                            <p:cond delay="0"/>
                                          </p:stCondLst>
                                        </p:cTn>
                                        <p:tgtEl>
                                          <p:spTgt spid="47"/>
                                        </p:tgtEl>
                                        <p:attrNameLst>
                                          <p:attrName>style.visibility</p:attrName>
                                        </p:attrNameLst>
                                      </p:cBhvr>
                                      <p:to>
                                        <p:strVal val="visible"/>
                                      </p:to>
                                    </p:set>
                                    <p:anim calcmode="lin" valueType="num">
                                      <p:cBhvr>
                                        <p:cTn dur="500" fill="hold" id="27"/>
                                        <p:tgtEl>
                                          <p:spTgt spid="47"/>
                                        </p:tgtEl>
                                        <p:attrNameLst>
                                          <p:attrName>ppt_w</p:attrName>
                                        </p:attrNameLst>
                                      </p:cBhvr>
                                      <p:tavLst>
                                        <p:tav tm="0">
                                          <p:val>
                                            <p:fltVal val="0"/>
                                          </p:val>
                                        </p:tav>
                                        <p:tav tm="100000">
                                          <p:val>
                                            <p:strVal val="#ppt_w"/>
                                          </p:val>
                                        </p:tav>
                                      </p:tavLst>
                                    </p:anim>
                                    <p:anim calcmode="lin" valueType="num">
                                      <p:cBhvr>
                                        <p:cTn dur="500" fill="hold" id="28"/>
                                        <p:tgtEl>
                                          <p:spTgt spid="47"/>
                                        </p:tgtEl>
                                        <p:attrNameLst>
                                          <p:attrName>ppt_h</p:attrName>
                                        </p:attrNameLst>
                                      </p:cBhvr>
                                      <p:tavLst>
                                        <p:tav tm="0">
                                          <p:val>
                                            <p:fltVal val="0"/>
                                          </p:val>
                                        </p:tav>
                                        <p:tav tm="100000">
                                          <p:val>
                                            <p:strVal val="#ppt_h"/>
                                          </p:val>
                                        </p:tav>
                                      </p:tavLst>
                                    </p:anim>
                                    <p:animEffect filter="fade" transition="in">
                                      <p:cBhvr>
                                        <p:cTn dur="500" id="29"/>
                                        <p:tgtEl>
                                          <p:spTgt spid="47"/>
                                        </p:tgtEl>
                                      </p:cBhvr>
                                    </p:animEffect>
                                  </p:childTnLst>
                                </p:cTn>
                              </p:par>
                              <p:par>
                                <p:cTn fill="hold" id="30" nodeType="withEffect" presetClass="entr" presetID="53" presetSubtype="0">
                                  <p:stCondLst>
                                    <p:cond delay="0"/>
                                  </p:stCondLst>
                                  <p:childTnLst>
                                    <p:set>
                                      <p:cBhvr>
                                        <p:cTn dur="1" fill="hold" id="31">
                                          <p:stCondLst>
                                            <p:cond delay="0"/>
                                          </p:stCondLst>
                                        </p:cTn>
                                        <p:tgtEl>
                                          <p:spTgt spid="51"/>
                                        </p:tgtEl>
                                        <p:attrNameLst>
                                          <p:attrName>style.visibility</p:attrName>
                                        </p:attrNameLst>
                                      </p:cBhvr>
                                      <p:to>
                                        <p:strVal val="visible"/>
                                      </p:to>
                                    </p:set>
                                    <p:anim calcmode="lin" valueType="num">
                                      <p:cBhvr>
                                        <p:cTn dur="500" fill="hold" id="32"/>
                                        <p:tgtEl>
                                          <p:spTgt spid="51"/>
                                        </p:tgtEl>
                                        <p:attrNameLst>
                                          <p:attrName>ppt_w</p:attrName>
                                        </p:attrNameLst>
                                      </p:cBhvr>
                                      <p:tavLst>
                                        <p:tav tm="0">
                                          <p:val>
                                            <p:fltVal val="0"/>
                                          </p:val>
                                        </p:tav>
                                        <p:tav tm="100000">
                                          <p:val>
                                            <p:strVal val="#ppt_w"/>
                                          </p:val>
                                        </p:tav>
                                      </p:tavLst>
                                    </p:anim>
                                    <p:anim calcmode="lin" valueType="num">
                                      <p:cBhvr>
                                        <p:cTn dur="500" fill="hold" id="33"/>
                                        <p:tgtEl>
                                          <p:spTgt spid="51"/>
                                        </p:tgtEl>
                                        <p:attrNameLst>
                                          <p:attrName>ppt_h</p:attrName>
                                        </p:attrNameLst>
                                      </p:cBhvr>
                                      <p:tavLst>
                                        <p:tav tm="0">
                                          <p:val>
                                            <p:fltVal val="0"/>
                                          </p:val>
                                        </p:tav>
                                        <p:tav tm="100000">
                                          <p:val>
                                            <p:strVal val="#ppt_h"/>
                                          </p:val>
                                        </p:tav>
                                      </p:tavLst>
                                    </p:anim>
                                    <p:animEffect filter="fade" transition="in">
                                      <p:cBhvr>
                                        <p:cTn dur="500" id="34"/>
                                        <p:tgtEl>
                                          <p:spTgt spid="51"/>
                                        </p:tgtEl>
                                      </p:cBhvr>
                                    </p:animEffect>
                                  </p:childTnLst>
                                </p:cTn>
                              </p:par>
                              <p:par>
                                <p:cTn fill="hold" id="35" nodeType="withEffect" presetClass="entr" presetID="53" presetSubtype="0">
                                  <p:stCondLst>
                                    <p:cond delay="0"/>
                                  </p:stCondLst>
                                  <p:childTnLst>
                                    <p:set>
                                      <p:cBhvr>
                                        <p:cTn dur="1" fill="hold" id="36">
                                          <p:stCondLst>
                                            <p:cond delay="0"/>
                                          </p:stCondLst>
                                        </p:cTn>
                                        <p:tgtEl>
                                          <p:spTgt spid="56"/>
                                        </p:tgtEl>
                                        <p:attrNameLst>
                                          <p:attrName>style.visibility</p:attrName>
                                        </p:attrNameLst>
                                      </p:cBhvr>
                                      <p:to>
                                        <p:strVal val="visible"/>
                                      </p:to>
                                    </p:set>
                                    <p:anim calcmode="lin" valueType="num">
                                      <p:cBhvr>
                                        <p:cTn dur="500" fill="hold" id="37"/>
                                        <p:tgtEl>
                                          <p:spTgt spid="56"/>
                                        </p:tgtEl>
                                        <p:attrNameLst>
                                          <p:attrName>ppt_w</p:attrName>
                                        </p:attrNameLst>
                                      </p:cBhvr>
                                      <p:tavLst>
                                        <p:tav tm="0">
                                          <p:val>
                                            <p:fltVal val="0"/>
                                          </p:val>
                                        </p:tav>
                                        <p:tav tm="100000">
                                          <p:val>
                                            <p:strVal val="#ppt_w"/>
                                          </p:val>
                                        </p:tav>
                                      </p:tavLst>
                                    </p:anim>
                                    <p:anim calcmode="lin" valueType="num">
                                      <p:cBhvr>
                                        <p:cTn dur="500" fill="hold" id="38"/>
                                        <p:tgtEl>
                                          <p:spTgt spid="56"/>
                                        </p:tgtEl>
                                        <p:attrNameLst>
                                          <p:attrName>ppt_h</p:attrName>
                                        </p:attrNameLst>
                                      </p:cBhvr>
                                      <p:tavLst>
                                        <p:tav tm="0">
                                          <p:val>
                                            <p:fltVal val="0"/>
                                          </p:val>
                                        </p:tav>
                                        <p:tav tm="100000">
                                          <p:val>
                                            <p:strVal val="#ppt_h"/>
                                          </p:val>
                                        </p:tav>
                                      </p:tavLst>
                                    </p:anim>
                                    <p:animEffect filter="fade" transition="in">
                                      <p:cBhvr>
                                        <p:cTn dur="500" id="39"/>
                                        <p:tgtEl>
                                          <p:spTgt spid="56"/>
                                        </p:tgtEl>
                                      </p:cBhvr>
                                    </p:animEffect>
                                  </p:childTnLst>
                                </p:cTn>
                              </p:par>
                              <p:par>
                                <p:cTn fill="hold" id="40" nodeType="withEffect" presetClass="entr" presetID="53" presetSubtype="0">
                                  <p:stCondLst>
                                    <p:cond delay="0"/>
                                  </p:stCondLst>
                                  <p:childTnLst>
                                    <p:set>
                                      <p:cBhvr>
                                        <p:cTn dur="1" fill="hold" id="41">
                                          <p:stCondLst>
                                            <p:cond delay="0"/>
                                          </p:stCondLst>
                                        </p:cTn>
                                        <p:tgtEl>
                                          <p:spTgt spid="61"/>
                                        </p:tgtEl>
                                        <p:attrNameLst>
                                          <p:attrName>style.visibility</p:attrName>
                                        </p:attrNameLst>
                                      </p:cBhvr>
                                      <p:to>
                                        <p:strVal val="visible"/>
                                      </p:to>
                                    </p:set>
                                    <p:anim calcmode="lin" valueType="num">
                                      <p:cBhvr>
                                        <p:cTn dur="500" fill="hold" id="42"/>
                                        <p:tgtEl>
                                          <p:spTgt spid="61"/>
                                        </p:tgtEl>
                                        <p:attrNameLst>
                                          <p:attrName>ppt_w</p:attrName>
                                        </p:attrNameLst>
                                      </p:cBhvr>
                                      <p:tavLst>
                                        <p:tav tm="0">
                                          <p:val>
                                            <p:fltVal val="0"/>
                                          </p:val>
                                        </p:tav>
                                        <p:tav tm="100000">
                                          <p:val>
                                            <p:strVal val="#ppt_w"/>
                                          </p:val>
                                        </p:tav>
                                      </p:tavLst>
                                    </p:anim>
                                    <p:anim calcmode="lin" valueType="num">
                                      <p:cBhvr>
                                        <p:cTn dur="500" fill="hold" id="43"/>
                                        <p:tgtEl>
                                          <p:spTgt spid="61"/>
                                        </p:tgtEl>
                                        <p:attrNameLst>
                                          <p:attrName>ppt_h</p:attrName>
                                        </p:attrNameLst>
                                      </p:cBhvr>
                                      <p:tavLst>
                                        <p:tav tm="0">
                                          <p:val>
                                            <p:fltVal val="0"/>
                                          </p:val>
                                        </p:tav>
                                        <p:tav tm="100000">
                                          <p:val>
                                            <p:strVal val="#ppt_h"/>
                                          </p:val>
                                        </p:tav>
                                      </p:tavLst>
                                    </p:anim>
                                    <p:animEffect filter="fade" transition="in">
                                      <p:cBhvr>
                                        <p:cTn dur="500" id="44"/>
                                        <p:tgtEl>
                                          <p:spTgt spid="61"/>
                                        </p:tgtEl>
                                      </p:cBhvr>
                                    </p:animEffect>
                                  </p:childTnLst>
                                </p:cTn>
                              </p:par>
                            </p:childTnLst>
                          </p:cTn>
                        </p:par>
                        <p:par>
                          <p:cTn fill="hold" id="45" nodeType="afterGroup">
                            <p:stCondLst>
                              <p:cond delay="1700"/>
                            </p:stCondLst>
                            <p:childTnLst>
                              <p:par>
                                <p:cTn fill="hold" grpId="0" id="46" nodeType="afterEffect" presetClass="entr" presetID="2" presetSubtype="2">
                                  <p:stCondLst>
                                    <p:cond delay="0"/>
                                  </p:stCondLst>
                                  <p:childTnLst>
                                    <p:set>
                                      <p:cBhvr>
                                        <p:cTn dur="1" fill="hold" id="47">
                                          <p:stCondLst>
                                            <p:cond delay="0"/>
                                          </p:stCondLst>
                                        </p:cTn>
                                        <p:tgtEl>
                                          <p:spTgt spid="64"/>
                                        </p:tgtEl>
                                        <p:attrNameLst>
                                          <p:attrName>style.visibility</p:attrName>
                                        </p:attrNameLst>
                                      </p:cBhvr>
                                      <p:to>
                                        <p:strVal val="visible"/>
                                      </p:to>
                                    </p:set>
                                    <p:anim calcmode="lin" valueType="num">
                                      <p:cBhvr additive="base">
                                        <p:cTn dur="300" fill="hold" id="48"/>
                                        <p:tgtEl>
                                          <p:spTgt spid="64"/>
                                        </p:tgtEl>
                                        <p:attrNameLst>
                                          <p:attrName>ppt_x</p:attrName>
                                        </p:attrNameLst>
                                      </p:cBhvr>
                                      <p:tavLst>
                                        <p:tav tm="0">
                                          <p:val>
                                            <p:strVal val="1+#ppt_w/2"/>
                                          </p:val>
                                        </p:tav>
                                        <p:tav tm="100000">
                                          <p:val>
                                            <p:strVal val="#ppt_x"/>
                                          </p:val>
                                        </p:tav>
                                      </p:tavLst>
                                    </p:anim>
                                    <p:anim calcmode="lin" valueType="num">
                                      <p:cBhvr additive="base">
                                        <p:cTn dur="300" fill="hold" id="49"/>
                                        <p:tgtEl>
                                          <p:spTgt spid="64"/>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2000"/>
                            </p:stCondLst>
                            <p:childTnLst>
                              <p:par>
                                <p:cTn fill="hold" grpId="0" id="51" nodeType="afterEffect" presetClass="entr" presetID="2" presetSubtype="2">
                                  <p:stCondLst>
                                    <p:cond delay="0"/>
                                  </p:stCondLst>
                                  <p:childTnLst>
                                    <p:set>
                                      <p:cBhvr>
                                        <p:cTn dur="1" fill="hold" id="52">
                                          <p:stCondLst>
                                            <p:cond delay="0"/>
                                          </p:stCondLst>
                                        </p:cTn>
                                        <p:tgtEl>
                                          <p:spTgt spid="65"/>
                                        </p:tgtEl>
                                        <p:attrNameLst>
                                          <p:attrName>style.visibility</p:attrName>
                                        </p:attrNameLst>
                                      </p:cBhvr>
                                      <p:to>
                                        <p:strVal val="visible"/>
                                      </p:to>
                                    </p:set>
                                    <p:anim calcmode="lin" valueType="num">
                                      <p:cBhvr additive="base">
                                        <p:cTn dur="300" fill="hold" id="53"/>
                                        <p:tgtEl>
                                          <p:spTgt spid="65"/>
                                        </p:tgtEl>
                                        <p:attrNameLst>
                                          <p:attrName>ppt_x</p:attrName>
                                        </p:attrNameLst>
                                      </p:cBhvr>
                                      <p:tavLst>
                                        <p:tav tm="0">
                                          <p:val>
                                            <p:strVal val="1+#ppt_w/2"/>
                                          </p:val>
                                        </p:tav>
                                        <p:tav tm="100000">
                                          <p:val>
                                            <p:strVal val="#ppt_x"/>
                                          </p:val>
                                        </p:tav>
                                      </p:tavLst>
                                    </p:anim>
                                    <p:anim calcmode="lin" valueType="num">
                                      <p:cBhvr additive="base">
                                        <p:cTn dur="300" fill="hold" id="54"/>
                                        <p:tgtEl>
                                          <p:spTgt spid="65"/>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2300"/>
                            </p:stCondLst>
                            <p:childTnLst>
                              <p:par>
                                <p:cTn fill="hold" grpId="0" id="56" nodeType="afterEffect" presetClass="entr" presetID="2" presetSubtype="2">
                                  <p:stCondLst>
                                    <p:cond delay="0"/>
                                  </p:stCondLst>
                                  <p:childTnLst>
                                    <p:set>
                                      <p:cBhvr>
                                        <p:cTn dur="1" fill="hold" id="57">
                                          <p:stCondLst>
                                            <p:cond delay="0"/>
                                          </p:stCondLst>
                                        </p:cTn>
                                        <p:tgtEl>
                                          <p:spTgt spid="66"/>
                                        </p:tgtEl>
                                        <p:attrNameLst>
                                          <p:attrName>style.visibility</p:attrName>
                                        </p:attrNameLst>
                                      </p:cBhvr>
                                      <p:to>
                                        <p:strVal val="visible"/>
                                      </p:to>
                                    </p:set>
                                    <p:anim calcmode="lin" valueType="num">
                                      <p:cBhvr additive="base">
                                        <p:cTn dur="300" fill="hold" id="58"/>
                                        <p:tgtEl>
                                          <p:spTgt spid="66"/>
                                        </p:tgtEl>
                                        <p:attrNameLst>
                                          <p:attrName>ppt_x</p:attrName>
                                        </p:attrNameLst>
                                      </p:cBhvr>
                                      <p:tavLst>
                                        <p:tav tm="0">
                                          <p:val>
                                            <p:strVal val="1+#ppt_w/2"/>
                                          </p:val>
                                        </p:tav>
                                        <p:tav tm="100000">
                                          <p:val>
                                            <p:strVal val="#ppt_x"/>
                                          </p:val>
                                        </p:tav>
                                      </p:tavLst>
                                    </p:anim>
                                    <p:anim calcmode="lin" valueType="num">
                                      <p:cBhvr additive="base">
                                        <p:cTn dur="300" fill="hold" id="59"/>
                                        <p:tgtEl>
                                          <p:spTgt spid="66"/>
                                        </p:tgtEl>
                                        <p:attrNameLst>
                                          <p:attrName>ppt_y</p:attrName>
                                        </p:attrNameLst>
                                      </p:cBhvr>
                                      <p:tavLst>
                                        <p:tav tm="0">
                                          <p:val>
                                            <p:strVal val="#ppt_y"/>
                                          </p:val>
                                        </p:tav>
                                        <p:tav tm="100000">
                                          <p:val>
                                            <p:strVal val="#ppt_y"/>
                                          </p:val>
                                        </p:tav>
                                      </p:tavLst>
                                    </p:anim>
                                  </p:childTnLst>
                                </p:cTn>
                              </p:par>
                            </p:childTnLst>
                          </p:cTn>
                        </p:par>
                        <p:par>
                          <p:cTn fill="hold" id="60" nodeType="afterGroup">
                            <p:stCondLst>
                              <p:cond delay="2600"/>
                            </p:stCondLst>
                            <p:childTnLst>
                              <p:par>
                                <p:cTn fill="hold" grpId="0" id="61" nodeType="afterEffect" presetClass="entr" presetID="2" presetSubtype="2">
                                  <p:stCondLst>
                                    <p:cond delay="0"/>
                                  </p:stCondLst>
                                  <p:childTnLst>
                                    <p:set>
                                      <p:cBhvr>
                                        <p:cTn dur="1" fill="hold" id="62">
                                          <p:stCondLst>
                                            <p:cond delay="0"/>
                                          </p:stCondLst>
                                        </p:cTn>
                                        <p:tgtEl>
                                          <p:spTgt spid="67"/>
                                        </p:tgtEl>
                                        <p:attrNameLst>
                                          <p:attrName>style.visibility</p:attrName>
                                        </p:attrNameLst>
                                      </p:cBhvr>
                                      <p:to>
                                        <p:strVal val="visible"/>
                                      </p:to>
                                    </p:set>
                                    <p:anim calcmode="lin" valueType="num">
                                      <p:cBhvr additive="base">
                                        <p:cTn dur="300" fill="hold" id="63"/>
                                        <p:tgtEl>
                                          <p:spTgt spid="67"/>
                                        </p:tgtEl>
                                        <p:attrNameLst>
                                          <p:attrName>ppt_x</p:attrName>
                                        </p:attrNameLst>
                                      </p:cBhvr>
                                      <p:tavLst>
                                        <p:tav tm="0">
                                          <p:val>
                                            <p:strVal val="1+#ppt_w/2"/>
                                          </p:val>
                                        </p:tav>
                                        <p:tav tm="100000">
                                          <p:val>
                                            <p:strVal val="#ppt_x"/>
                                          </p:val>
                                        </p:tav>
                                      </p:tavLst>
                                    </p:anim>
                                    <p:anim calcmode="lin" valueType="num">
                                      <p:cBhvr additive="base">
                                        <p:cTn dur="300" fill="hold" id="64"/>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4"/>
      <p:bldP grpId="0" spid="65"/>
      <p:bldP grpId="0" spid="66"/>
      <p:bldP grpId="0" spid="6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同侧圆角矩形 53"/>
          <p:cNvSpPr/>
          <p:nvPr/>
        </p:nvSpPr>
        <p:spPr>
          <a:xfrm>
            <a:off x="1166884" y="1930400"/>
            <a:ext cx="884767" cy="3520017"/>
          </a:xfrm>
          <a:prstGeom prst="round2SameRect">
            <a:avLst/>
          </a:prstGeom>
          <a:pattFill prst="ltDnDiag">
            <a:fgClr>
              <a:schemeClr val="tx2">
                <a:lumMod val="50000"/>
              </a:schemeClr>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55" name="同侧圆角矩形 54"/>
          <p:cNvSpPr/>
          <p:nvPr/>
        </p:nvSpPr>
        <p:spPr>
          <a:xfrm>
            <a:off x="2276018" y="1930400"/>
            <a:ext cx="884767" cy="3520017"/>
          </a:xfrm>
          <a:prstGeom prst="round2SameRect">
            <a:avLst/>
          </a:prstGeom>
          <a:pattFill prst="ltDnDiag">
            <a:fgClr>
              <a:schemeClr val="tx2"/>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56" name="同侧圆角矩形 55"/>
          <p:cNvSpPr/>
          <p:nvPr/>
        </p:nvSpPr>
        <p:spPr>
          <a:xfrm>
            <a:off x="3387267" y="1930400"/>
            <a:ext cx="884767" cy="3520017"/>
          </a:xfrm>
          <a:prstGeom prst="round2SameRect">
            <a:avLst/>
          </a:prstGeom>
          <a:pattFill prst="ltDnDiag">
            <a:fgClr>
              <a:schemeClr val="bg2"/>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88" name="同侧圆角矩形 87"/>
          <p:cNvSpPr/>
          <p:nvPr/>
        </p:nvSpPr>
        <p:spPr>
          <a:xfrm>
            <a:off x="4498518" y="1930400"/>
            <a:ext cx="884767" cy="3520017"/>
          </a:xfrm>
          <a:prstGeom prst="round2SameRect">
            <a:avLst/>
          </a:prstGeom>
          <a:pattFill prst="ltDnDiag">
            <a:fgClr>
              <a:srgbClr val="4C6062"/>
            </a:fgClr>
            <a:bgClr>
              <a:sysClr lastClr="FFFFFF" val="window"/>
            </a:bgClr>
          </a:pattFill>
          <a:ln algn="ctr" cap="flat" cmpd="sng" w="25400">
            <a:noFill/>
            <a:prstDash val="solid"/>
          </a:ln>
          <a:effectLst/>
        </p:spPr>
        <p:txBody>
          <a:bodyPr anchor="ctr"/>
          <a:lstStyle/>
          <a:p>
            <a:pPr algn="ctr">
              <a:defRPr/>
            </a:pPr>
            <a:endParaRPr altLang="en-US" kern="0" lang="zh-CN" sz="100">
              <a:solidFill>
                <a:prstClr val="white"/>
              </a:solidFill>
              <a:latin typeface="Calibri"/>
              <a:ea charset="-122" panose="02010600030101010101" pitchFamily="2" typeface="宋体"/>
            </a:endParaRPr>
          </a:p>
        </p:txBody>
      </p:sp>
      <p:sp>
        <p:nvSpPr>
          <p:cNvPr id="89" name="Rectangle 48"/>
          <p:cNvSpPr>
            <a:spLocks noChangeArrowheads="1"/>
          </p:cNvSpPr>
          <p:nvPr/>
        </p:nvSpPr>
        <p:spPr bwMode="auto">
          <a:xfrm>
            <a:off x="1166884" y="2774951"/>
            <a:ext cx="882649" cy="2675467"/>
          </a:xfrm>
          <a:prstGeom prst="rect">
            <a:avLst/>
          </a:prstGeom>
          <a:solidFill>
            <a:schemeClr val="bg1">
              <a:lumMod val="65000"/>
            </a:schemeClr>
          </a:solidFill>
          <a:ln>
            <a:noFill/>
          </a:ln>
        </p:spPr>
        <p:txBody>
          <a:bodyPr/>
          <a:lstStyle/>
          <a:p>
            <a:pPr>
              <a:defRPr/>
            </a:pPr>
            <a:endParaRPr altLang="en-US" kern="0" lang="zh-CN" sz="2135">
              <a:solidFill>
                <a:prstClr val="black"/>
              </a:solidFill>
              <a:latin typeface="+mn-lt"/>
              <a:ea typeface="+mn-ea"/>
            </a:endParaRPr>
          </a:p>
        </p:txBody>
      </p:sp>
      <p:sp>
        <p:nvSpPr>
          <p:cNvPr id="90" name="Rectangle 95"/>
          <p:cNvSpPr>
            <a:spLocks noChangeArrowheads="1"/>
          </p:cNvSpPr>
          <p:nvPr/>
        </p:nvSpPr>
        <p:spPr bwMode="auto">
          <a:xfrm>
            <a:off x="2276018" y="3221567"/>
            <a:ext cx="882649" cy="2228851"/>
          </a:xfrm>
          <a:prstGeom prst="rect">
            <a:avLst/>
          </a:prstGeom>
          <a:solidFill>
            <a:srgbClr val="076655"/>
          </a:solidFill>
          <a:ln>
            <a:noFill/>
          </a:ln>
        </p:spPr>
        <p:txBody>
          <a:bodyPr/>
          <a:lstStyle/>
          <a:p>
            <a:pPr>
              <a:defRPr/>
            </a:pPr>
            <a:endParaRPr altLang="en-US" kern="0" lang="zh-CN" sz="2135">
              <a:solidFill>
                <a:schemeClr val="tx2">
                  <a:lumMod val="50000"/>
                </a:schemeClr>
              </a:solidFill>
              <a:latin typeface="+mn-lt"/>
              <a:ea typeface="+mn-ea"/>
            </a:endParaRPr>
          </a:p>
        </p:txBody>
      </p:sp>
      <p:sp>
        <p:nvSpPr>
          <p:cNvPr id="91" name="Rectangle 142"/>
          <p:cNvSpPr>
            <a:spLocks noChangeArrowheads="1"/>
          </p:cNvSpPr>
          <p:nvPr/>
        </p:nvSpPr>
        <p:spPr bwMode="auto">
          <a:xfrm>
            <a:off x="3385151" y="3932767"/>
            <a:ext cx="884767" cy="1517651"/>
          </a:xfrm>
          <a:prstGeom prst="rect">
            <a:avLst/>
          </a:prstGeom>
          <a:solidFill>
            <a:schemeClr val="bg2"/>
          </a:solidFill>
          <a:ln>
            <a:noFill/>
          </a:ln>
        </p:spPr>
        <p:txBody>
          <a:bodyPr/>
          <a:lstStyle/>
          <a:p>
            <a:pPr>
              <a:defRPr/>
            </a:pPr>
            <a:endParaRPr altLang="en-US" kern="0" lang="zh-CN" sz="2135">
              <a:solidFill>
                <a:prstClr val="black"/>
              </a:solidFill>
              <a:latin typeface="+mn-lt"/>
              <a:ea typeface="+mn-ea"/>
            </a:endParaRPr>
          </a:p>
        </p:txBody>
      </p:sp>
      <p:sp>
        <p:nvSpPr>
          <p:cNvPr id="92" name="Rectangle 189"/>
          <p:cNvSpPr>
            <a:spLocks noChangeArrowheads="1"/>
          </p:cNvSpPr>
          <p:nvPr/>
        </p:nvSpPr>
        <p:spPr bwMode="auto">
          <a:xfrm>
            <a:off x="4498518" y="4927600"/>
            <a:ext cx="884767" cy="522817"/>
          </a:xfrm>
          <a:prstGeom prst="rect">
            <a:avLst/>
          </a:prstGeom>
          <a:solidFill>
            <a:schemeClr val="bg1">
              <a:lumMod val="65000"/>
            </a:schemeClr>
          </a:solidFill>
          <a:ln>
            <a:noFill/>
          </a:ln>
        </p:spPr>
        <p:txBody>
          <a:bodyPr/>
          <a:lstStyle/>
          <a:p>
            <a:pPr>
              <a:defRPr/>
            </a:pPr>
            <a:endParaRPr altLang="en-US" kern="0" lang="zh-CN" sz="2135">
              <a:solidFill>
                <a:prstClr val="black"/>
              </a:solidFill>
              <a:latin typeface="+mn-lt"/>
              <a:ea typeface="+mn-ea"/>
            </a:endParaRPr>
          </a:p>
        </p:txBody>
      </p:sp>
      <p:sp>
        <p:nvSpPr>
          <p:cNvPr id="93" name="TextBox 682"/>
          <p:cNvSpPr txBox="1"/>
          <p:nvPr/>
        </p:nvSpPr>
        <p:spPr>
          <a:xfrm>
            <a:off x="4434594" y="4834467"/>
            <a:ext cx="1021080" cy="57912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15%</a:t>
            </a:r>
          </a:p>
        </p:txBody>
      </p:sp>
      <p:sp>
        <p:nvSpPr>
          <p:cNvPr id="94" name="TextBox 682"/>
          <p:cNvSpPr txBox="1"/>
          <p:nvPr/>
        </p:nvSpPr>
        <p:spPr>
          <a:xfrm>
            <a:off x="3321227" y="3879852"/>
            <a:ext cx="1021080" cy="57912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38%</a:t>
            </a:r>
          </a:p>
        </p:txBody>
      </p:sp>
      <p:sp>
        <p:nvSpPr>
          <p:cNvPr id="95" name="TextBox 682"/>
          <p:cNvSpPr txBox="1"/>
          <p:nvPr/>
        </p:nvSpPr>
        <p:spPr>
          <a:xfrm>
            <a:off x="2208918" y="3162299"/>
            <a:ext cx="1021080" cy="57912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62%</a:t>
            </a:r>
          </a:p>
        </p:txBody>
      </p:sp>
      <p:sp>
        <p:nvSpPr>
          <p:cNvPr id="96" name="TextBox 682"/>
          <p:cNvSpPr txBox="1"/>
          <p:nvPr/>
        </p:nvSpPr>
        <p:spPr>
          <a:xfrm>
            <a:off x="1096611" y="2719917"/>
            <a:ext cx="1021080" cy="57912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defRPr/>
            </a:pPr>
            <a:r>
              <a:rPr altLang="zh-CN" kern="0" lang="en-US" smtClean="0" sz="3200">
                <a:solidFill>
                  <a:prstClr val="white"/>
                </a:solidFill>
                <a:latin charset="-122" panose="020b0503020204020204" typeface="微软雅黑"/>
                <a:ea charset="-122" panose="020b0503020204020204" typeface="微软雅黑"/>
              </a:rPr>
              <a:t>78%</a:t>
            </a:r>
          </a:p>
        </p:txBody>
      </p:sp>
      <p:sp>
        <p:nvSpPr>
          <p:cNvPr id="97" name="TextBox 96"/>
          <p:cNvSpPr txBox="1"/>
          <p:nvPr/>
        </p:nvSpPr>
        <p:spPr bwMode="auto">
          <a:xfrm>
            <a:off x="2319515"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mtClean="0" sz="2135">
                <a:solidFill>
                  <a:schemeClr val="tx1"/>
                </a:solidFill>
                <a:latin charset="-122" panose="02010609060101010101" typeface="黑体"/>
                <a:ea charset="-122" panose="02010609060101010101" typeface="黑体"/>
              </a:rPr>
              <a:t>标题</a:t>
            </a:r>
          </a:p>
        </p:txBody>
      </p:sp>
      <p:sp>
        <p:nvSpPr>
          <p:cNvPr id="98" name="TextBox 97"/>
          <p:cNvSpPr txBox="1"/>
          <p:nvPr/>
        </p:nvSpPr>
        <p:spPr bwMode="auto">
          <a:xfrm>
            <a:off x="1207207"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200">
                <a:solidFill>
                  <a:srgbClr val="F83003"/>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mtClean="0" sz="2135">
                <a:solidFill>
                  <a:schemeClr val="tx1"/>
                </a:solidFill>
                <a:latin charset="-122" panose="02010609060101010101" typeface="黑体"/>
                <a:ea charset="-122" panose="02010609060101010101" typeface="黑体"/>
              </a:rPr>
              <a:t>标题</a:t>
            </a:r>
          </a:p>
        </p:txBody>
      </p:sp>
      <p:sp>
        <p:nvSpPr>
          <p:cNvPr id="99" name="TextBox 98"/>
          <p:cNvSpPr txBox="1"/>
          <p:nvPr/>
        </p:nvSpPr>
        <p:spPr bwMode="auto">
          <a:xfrm>
            <a:off x="4543074"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z="2135">
                <a:solidFill>
                  <a:schemeClr val="tx1"/>
                </a:solidFill>
                <a:latin charset="-122" panose="02010609060101010101" typeface="黑体"/>
                <a:ea charset="-122" panose="02010609060101010101" typeface="黑体"/>
              </a:rPr>
              <a:t>标题</a:t>
            </a:r>
          </a:p>
        </p:txBody>
      </p:sp>
      <p:sp>
        <p:nvSpPr>
          <p:cNvPr id="100" name="TextBox 99"/>
          <p:cNvSpPr txBox="1"/>
          <p:nvPr/>
        </p:nvSpPr>
        <p:spPr bwMode="auto">
          <a:xfrm>
            <a:off x="3431824" y="5507567"/>
            <a:ext cx="802005" cy="416814"/>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anose="020b0503020204020204" typeface="微软雅黑"/>
                <a:ea charset="-122" panose="020b0503020204020204" typeface="微软雅黑"/>
                <a:cs charset="0" panose="020b0604020202020204" pitchFamily="34" typeface="Arial"/>
              </a:defRPr>
            </a:lvl1pPr>
          </a:lstStyle>
          <a:p>
            <a:pPr>
              <a:defRPr/>
            </a:pPr>
            <a:r>
              <a:rPr altLang="en-US" kern="0" lang="zh-CN" sz="2135">
                <a:solidFill>
                  <a:schemeClr val="tx1"/>
                </a:solidFill>
                <a:latin charset="-122" panose="02010609060101010101" typeface="黑体"/>
                <a:ea charset="-122" panose="02010609060101010101" typeface="黑体"/>
              </a:rPr>
              <a:t>标题</a:t>
            </a:r>
          </a:p>
        </p:txBody>
      </p:sp>
      <p:sp>
        <p:nvSpPr>
          <p:cNvPr id="101" name="矩形 1"/>
          <p:cNvSpPr>
            <a:spLocks noChangeArrowheads="1"/>
          </p:cNvSpPr>
          <p:nvPr/>
        </p:nvSpPr>
        <p:spPr bwMode="auto">
          <a:xfrm>
            <a:off x="5904230" y="2155825"/>
            <a:ext cx="5526405" cy="2936240"/>
          </a:xfrm>
          <a:prstGeom prst="rect">
            <a:avLst/>
          </a:prstGeom>
          <a:noFill/>
          <a:ln w="9525">
            <a:noFill/>
            <a:miter lim="800000"/>
          </a:ln>
        </p:spPr>
        <p:txBody>
          <a:bodyPr wrap="square">
            <a:spAutoFit/>
          </a:bodyPr>
          <a:lstStyle/>
          <a:p>
            <a:pPr algn="l">
              <a:lnSpc>
                <a:spcPts val="2800"/>
              </a:lnSpc>
            </a:pPr>
            <a:r>
              <a:rPr altLang="en-US" lang="zh-CN" sz="1865">
                <a:solidFill>
                  <a:srgbClr val="595959"/>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a:t>
            </a:r>
          </a:p>
          <a:p>
            <a:pPr algn="l">
              <a:lnSpc>
                <a:spcPts val="2800"/>
              </a:lnSpc>
            </a:pPr>
            <a:r>
              <a:rPr altLang="en-US" lang="zh-CN" sz="1865">
                <a:solidFill>
                  <a:srgbClr val="595959"/>
                </a:solidFill>
                <a:latin charset="-122" panose="020b0503020204020204" typeface="微软雅黑"/>
                <a:ea charset="-122" panose="020b0503020204020204" typeface="微软雅黑"/>
              </a:rPr>
              <a:t>您的内容打在这里，或者通过复制您的文本后，在此框中选择粘贴，并选择只保留文字。您的内容打在这里，或者通过复制您的文本后，在此框中</a:t>
            </a:r>
          </a:p>
        </p:txBody>
      </p:sp>
      <p:sp>
        <p:nvSpPr>
          <p:cNvPr id="5" name="矩形 4"/>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6" name="直接连接符 5"/>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9" name="文本框 8"/>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10" name="矩形 9"/>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11" name="矩形 10"/>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12" name="图片 11"/>
          <p:cNvPicPr>
            <a:picLocks noChangeAspect="1"/>
          </p:cNvPicPr>
          <p:nvPr/>
        </p:nvPicPr>
        <p:blipFill>
          <a:blip r:embed="rId2"/>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4"/>
                                        </p:tgtEl>
                                        <p:attrNameLst>
                                          <p:attrName>style.visibility</p:attrName>
                                        </p:attrNameLst>
                                      </p:cBhvr>
                                      <p:to>
                                        <p:strVal val="visible"/>
                                      </p:to>
                                    </p:set>
                                    <p:animEffect filter="fade" transition="in">
                                      <p:cBhvr>
                                        <p:cTn dur="500" id="7"/>
                                        <p:tgtEl>
                                          <p:spTgt spid="54"/>
                                        </p:tgtEl>
                                      </p:cBhvr>
                                    </p:animEffect>
                                  </p:childTnLst>
                                </p:cTn>
                              </p:par>
                              <p:par>
                                <p:cTn fill="hold" id="8" nodeType="withEffect" presetClass="entr" presetID="10" presetSubtype="0">
                                  <p:stCondLst>
                                    <p:cond delay="0"/>
                                  </p:stCondLst>
                                  <p:childTnLst>
                                    <p:set>
                                      <p:cBhvr>
                                        <p:cTn dur="1" fill="hold" id="9">
                                          <p:stCondLst>
                                            <p:cond delay="0"/>
                                          </p:stCondLst>
                                        </p:cTn>
                                        <p:tgtEl>
                                          <p:spTgt spid="55"/>
                                        </p:tgtEl>
                                        <p:attrNameLst>
                                          <p:attrName>style.visibility</p:attrName>
                                        </p:attrNameLst>
                                      </p:cBhvr>
                                      <p:to>
                                        <p:strVal val="visible"/>
                                      </p:to>
                                    </p:set>
                                    <p:animEffect filter="fade" transition="in">
                                      <p:cBhvr>
                                        <p:cTn dur="500" id="10"/>
                                        <p:tgtEl>
                                          <p:spTgt spid="55"/>
                                        </p:tgtEl>
                                      </p:cBhvr>
                                    </p:animEffect>
                                  </p:childTnLst>
                                </p:cTn>
                              </p:par>
                              <p:par>
                                <p:cTn fill="hold" id="11" nodeType="withEffect" presetClass="entr" presetID="10" presetSubtype="0">
                                  <p:stCondLst>
                                    <p:cond delay="0"/>
                                  </p:stCondLst>
                                  <p:childTnLst>
                                    <p:set>
                                      <p:cBhvr>
                                        <p:cTn dur="1" fill="hold" id="12">
                                          <p:stCondLst>
                                            <p:cond delay="0"/>
                                          </p:stCondLst>
                                        </p:cTn>
                                        <p:tgtEl>
                                          <p:spTgt spid="56"/>
                                        </p:tgtEl>
                                        <p:attrNameLst>
                                          <p:attrName>style.visibility</p:attrName>
                                        </p:attrNameLst>
                                      </p:cBhvr>
                                      <p:to>
                                        <p:strVal val="visible"/>
                                      </p:to>
                                    </p:set>
                                    <p:animEffect filter="fade" transition="in">
                                      <p:cBhvr>
                                        <p:cTn dur="500" id="13"/>
                                        <p:tgtEl>
                                          <p:spTgt spid="56"/>
                                        </p:tgtEl>
                                      </p:cBhvr>
                                    </p:animEffect>
                                  </p:childTnLst>
                                </p:cTn>
                              </p:par>
                              <p:par>
                                <p:cTn fill="hold" id="14" nodeType="withEffect" presetClass="entr" presetID="10" presetSubtype="0">
                                  <p:stCondLst>
                                    <p:cond delay="0"/>
                                  </p:stCondLst>
                                  <p:childTnLst>
                                    <p:set>
                                      <p:cBhvr>
                                        <p:cTn dur="1" fill="hold" id="15">
                                          <p:stCondLst>
                                            <p:cond delay="0"/>
                                          </p:stCondLst>
                                        </p:cTn>
                                        <p:tgtEl>
                                          <p:spTgt spid="88"/>
                                        </p:tgtEl>
                                        <p:attrNameLst>
                                          <p:attrName>style.visibility</p:attrName>
                                        </p:attrNameLst>
                                      </p:cBhvr>
                                      <p:to>
                                        <p:strVal val="visible"/>
                                      </p:to>
                                    </p:set>
                                    <p:animEffect filter="fade" transition="in">
                                      <p:cBhvr>
                                        <p:cTn dur="500" id="16"/>
                                        <p:tgtEl>
                                          <p:spTgt spid="88"/>
                                        </p:tgtEl>
                                      </p:cBhvr>
                                    </p:animEffect>
                                  </p:childTnLst>
                                </p:cTn>
                              </p:par>
                            </p:childTnLst>
                          </p:cTn>
                        </p:par>
                        <p:par>
                          <p:cTn fill="hold" id="17" nodeType="afterGroup">
                            <p:stCondLst>
                              <p:cond delay="500"/>
                            </p:stCondLst>
                            <p:childTnLst>
                              <p:par>
                                <p:cTn fill="hold" grpId="0" id="18" nodeType="afterEffect" presetClass="entr" presetID="22" presetSubtype="4">
                                  <p:stCondLst>
                                    <p:cond delay="0"/>
                                  </p:stCondLst>
                                  <p:childTnLst>
                                    <p:set>
                                      <p:cBhvr>
                                        <p:cTn dur="1" fill="hold" id="19">
                                          <p:stCondLst>
                                            <p:cond delay="0"/>
                                          </p:stCondLst>
                                        </p:cTn>
                                        <p:tgtEl>
                                          <p:spTgt spid="89"/>
                                        </p:tgtEl>
                                        <p:attrNameLst>
                                          <p:attrName>style.visibility</p:attrName>
                                        </p:attrNameLst>
                                      </p:cBhvr>
                                      <p:to>
                                        <p:strVal val="visible"/>
                                      </p:to>
                                    </p:set>
                                    <p:animEffect filter="wipe(down)" transition="in">
                                      <p:cBhvr>
                                        <p:cTn dur="500" id="20"/>
                                        <p:tgtEl>
                                          <p:spTgt spid="89"/>
                                        </p:tgtEl>
                                      </p:cBhvr>
                                    </p:animEffect>
                                  </p:childTnLst>
                                </p:cTn>
                              </p:par>
                              <p:par>
                                <p:cTn fill="hold" grpId="0" id="21" nodeType="withEffect" presetClass="entr" presetID="42" presetSubtype="0">
                                  <p:stCondLst>
                                    <p:cond delay="0"/>
                                  </p:stCondLst>
                                  <p:childTnLst>
                                    <p:set>
                                      <p:cBhvr>
                                        <p:cTn dur="1" fill="hold" id="22">
                                          <p:stCondLst>
                                            <p:cond delay="0"/>
                                          </p:stCondLst>
                                        </p:cTn>
                                        <p:tgtEl>
                                          <p:spTgt spid="98"/>
                                        </p:tgtEl>
                                        <p:attrNameLst>
                                          <p:attrName>style.visibility</p:attrName>
                                        </p:attrNameLst>
                                      </p:cBhvr>
                                      <p:to>
                                        <p:strVal val="visible"/>
                                      </p:to>
                                    </p:set>
                                    <p:animEffect filter="fade" transition="in">
                                      <p:cBhvr>
                                        <p:cTn dur="500" id="23"/>
                                        <p:tgtEl>
                                          <p:spTgt spid="98"/>
                                        </p:tgtEl>
                                      </p:cBhvr>
                                    </p:animEffect>
                                    <p:anim calcmode="lin" valueType="num">
                                      <p:cBhvr>
                                        <p:cTn dur="500" fill="hold" id="24"/>
                                        <p:tgtEl>
                                          <p:spTgt spid="98"/>
                                        </p:tgtEl>
                                        <p:attrNameLst>
                                          <p:attrName>ppt_x</p:attrName>
                                        </p:attrNameLst>
                                      </p:cBhvr>
                                      <p:tavLst>
                                        <p:tav tm="0">
                                          <p:val>
                                            <p:strVal val="#ppt_x"/>
                                          </p:val>
                                        </p:tav>
                                        <p:tav tm="100000">
                                          <p:val>
                                            <p:strVal val="#ppt_x"/>
                                          </p:val>
                                        </p:tav>
                                      </p:tavLst>
                                    </p:anim>
                                    <p:anim calcmode="lin" valueType="num">
                                      <p:cBhvr>
                                        <p:cTn dur="500" fill="hold" id="25"/>
                                        <p:tgtEl>
                                          <p:spTgt spid="9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96"/>
                                        </p:tgtEl>
                                        <p:attrNameLst>
                                          <p:attrName>style.visibility</p:attrName>
                                        </p:attrNameLst>
                                      </p:cBhvr>
                                      <p:to>
                                        <p:strVal val="visible"/>
                                      </p:to>
                                    </p:set>
                                    <p:anim calcmode="lin" valueType="num">
                                      <p:cBhvr>
                                        <p:cTn dur="200" fill="hold" id="29"/>
                                        <p:tgtEl>
                                          <p:spTgt spid="96"/>
                                        </p:tgtEl>
                                        <p:attrNameLst>
                                          <p:attrName>ppt_w</p:attrName>
                                        </p:attrNameLst>
                                      </p:cBhvr>
                                      <p:tavLst>
                                        <p:tav tm="0">
                                          <p:val>
                                            <p:fltVal val="0"/>
                                          </p:val>
                                        </p:tav>
                                        <p:tav tm="100000">
                                          <p:val>
                                            <p:strVal val="#ppt_w"/>
                                          </p:val>
                                        </p:tav>
                                      </p:tavLst>
                                    </p:anim>
                                    <p:anim calcmode="lin" valueType="num">
                                      <p:cBhvr>
                                        <p:cTn dur="200" fill="hold" id="30"/>
                                        <p:tgtEl>
                                          <p:spTgt spid="96"/>
                                        </p:tgtEl>
                                        <p:attrNameLst>
                                          <p:attrName>ppt_h</p:attrName>
                                        </p:attrNameLst>
                                      </p:cBhvr>
                                      <p:tavLst>
                                        <p:tav tm="0">
                                          <p:val>
                                            <p:fltVal val="0"/>
                                          </p:val>
                                        </p:tav>
                                        <p:tav tm="100000">
                                          <p:val>
                                            <p:strVal val="#ppt_h"/>
                                          </p:val>
                                        </p:tav>
                                      </p:tavLst>
                                    </p:anim>
                                    <p:animEffect filter="fade" transition="in">
                                      <p:cBhvr>
                                        <p:cTn dur="200" id="31"/>
                                        <p:tgtEl>
                                          <p:spTgt spid="96"/>
                                        </p:tgtEl>
                                      </p:cBhvr>
                                    </p:animEffect>
                                  </p:childTnLst>
                                </p:cTn>
                              </p:par>
                            </p:childTnLst>
                          </p:cTn>
                        </p:par>
                        <p:par>
                          <p:cTn fill="hold" id="32" nodeType="afterGroup">
                            <p:stCondLst>
                              <p:cond delay="1200"/>
                            </p:stCondLst>
                            <p:childTnLst>
                              <p:par>
                                <p:cTn fill="hold" grpId="0" id="33" nodeType="afterEffect" presetClass="entr" presetID="22" presetSubtype="4">
                                  <p:stCondLst>
                                    <p:cond delay="0"/>
                                  </p:stCondLst>
                                  <p:childTnLst>
                                    <p:set>
                                      <p:cBhvr>
                                        <p:cTn dur="1" fill="hold" id="34">
                                          <p:stCondLst>
                                            <p:cond delay="0"/>
                                          </p:stCondLst>
                                        </p:cTn>
                                        <p:tgtEl>
                                          <p:spTgt spid="90"/>
                                        </p:tgtEl>
                                        <p:attrNameLst>
                                          <p:attrName>style.visibility</p:attrName>
                                        </p:attrNameLst>
                                      </p:cBhvr>
                                      <p:to>
                                        <p:strVal val="visible"/>
                                      </p:to>
                                    </p:set>
                                    <p:animEffect filter="wipe(down)" transition="in">
                                      <p:cBhvr>
                                        <p:cTn dur="500" id="35"/>
                                        <p:tgtEl>
                                          <p:spTgt spid="90"/>
                                        </p:tgtEl>
                                      </p:cBhvr>
                                    </p:animEffect>
                                  </p:childTnLst>
                                </p:cTn>
                              </p:par>
                              <p:par>
                                <p:cTn fill="hold" grpId="0" id="36" nodeType="withEffect" presetClass="entr" presetID="42" presetSubtype="0">
                                  <p:stCondLst>
                                    <p:cond delay="0"/>
                                  </p:stCondLst>
                                  <p:childTnLst>
                                    <p:set>
                                      <p:cBhvr>
                                        <p:cTn dur="1" fill="hold" id="37">
                                          <p:stCondLst>
                                            <p:cond delay="0"/>
                                          </p:stCondLst>
                                        </p:cTn>
                                        <p:tgtEl>
                                          <p:spTgt spid="97"/>
                                        </p:tgtEl>
                                        <p:attrNameLst>
                                          <p:attrName>style.visibility</p:attrName>
                                        </p:attrNameLst>
                                      </p:cBhvr>
                                      <p:to>
                                        <p:strVal val="visible"/>
                                      </p:to>
                                    </p:set>
                                    <p:animEffect filter="fade" transition="in">
                                      <p:cBhvr>
                                        <p:cTn dur="500" id="38"/>
                                        <p:tgtEl>
                                          <p:spTgt spid="97"/>
                                        </p:tgtEl>
                                      </p:cBhvr>
                                    </p:animEffect>
                                    <p:anim calcmode="lin" valueType="num">
                                      <p:cBhvr>
                                        <p:cTn dur="500" fill="hold" id="39"/>
                                        <p:tgtEl>
                                          <p:spTgt spid="97"/>
                                        </p:tgtEl>
                                        <p:attrNameLst>
                                          <p:attrName>ppt_x</p:attrName>
                                        </p:attrNameLst>
                                      </p:cBhvr>
                                      <p:tavLst>
                                        <p:tav tm="0">
                                          <p:val>
                                            <p:strVal val="#ppt_x"/>
                                          </p:val>
                                        </p:tav>
                                        <p:tav tm="100000">
                                          <p:val>
                                            <p:strVal val="#ppt_x"/>
                                          </p:val>
                                        </p:tav>
                                      </p:tavLst>
                                    </p:anim>
                                    <p:anim calcmode="lin" valueType="num">
                                      <p:cBhvr>
                                        <p:cTn dur="500" fill="hold" id="40"/>
                                        <p:tgtEl>
                                          <p:spTgt spid="9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1700"/>
                            </p:stCondLst>
                            <p:childTnLst>
                              <p:par>
                                <p:cTn fill="hold" grpId="0" id="42" nodeType="afterEffect" presetClass="entr" presetID="53" presetSubtype="0">
                                  <p:stCondLst>
                                    <p:cond delay="0"/>
                                  </p:stCondLst>
                                  <p:childTnLst>
                                    <p:set>
                                      <p:cBhvr>
                                        <p:cTn dur="1" fill="hold" id="43">
                                          <p:stCondLst>
                                            <p:cond delay="0"/>
                                          </p:stCondLst>
                                        </p:cTn>
                                        <p:tgtEl>
                                          <p:spTgt spid="95"/>
                                        </p:tgtEl>
                                        <p:attrNameLst>
                                          <p:attrName>style.visibility</p:attrName>
                                        </p:attrNameLst>
                                      </p:cBhvr>
                                      <p:to>
                                        <p:strVal val="visible"/>
                                      </p:to>
                                    </p:set>
                                    <p:anim calcmode="lin" valueType="num">
                                      <p:cBhvr>
                                        <p:cTn dur="200" fill="hold" id="44"/>
                                        <p:tgtEl>
                                          <p:spTgt spid="95"/>
                                        </p:tgtEl>
                                        <p:attrNameLst>
                                          <p:attrName>ppt_w</p:attrName>
                                        </p:attrNameLst>
                                      </p:cBhvr>
                                      <p:tavLst>
                                        <p:tav tm="0">
                                          <p:val>
                                            <p:fltVal val="0"/>
                                          </p:val>
                                        </p:tav>
                                        <p:tav tm="100000">
                                          <p:val>
                                            <p:strVal val="#ppt_w"/>
                                          </p:val>
                                        </p:tav>
                                      </p:tavLst>
                                    </p:anim>
                                    <p:anim calcmode="lin" valueType="num">
                                      <p:cBhvr>
                                        <p:cTn dur="200" fill="hold" id="45"/>
                                        <p:tgtEl>
                                          <p:spTgt spid="95"/>
                                        </p:tgtEl>
                                        <p:attrNameLst>
                                          <p:attrName>ppt_h</p:attrName>
                                        </p:attrNameLst>
                                      </p:cBhvr>
                                      <p:tavLst>
                                        <p:tav tm="0">
                                          <p:val>
                                            <p:fltVal val="0"/>
                                          </p:val>
                                        </p:tav>
                                        <p:tav tm="100000">
                                          <p:val>
                                            <p:strVal val="#ppt_h"/>
                                          </p:val>
                                        </p:tav>
                                      </p:tavLst>
                                    </p:anim>
                                    <p:animEffect filter="fade" transition="in">
                                      <p:cBhvr>
                                        <p:cTn dur="200" id="46"/>
                                        <p:tgtEl>
                                          <p:spTgt spid="95"/>
                                        </p:tgtEl>
                                      </p:cBhvr>
                                    </p:animEffect>
                                  </p:childTnLst>
                                </p:cTn>
                              </p:par>
                            </p:childTnLst>
                          </p:cTn>
                        </p:par>
                        <p:par>
                          <p:cTn fill="hold" id="47" nodeType="afterGroup">
                            <p:stCondLst>
                              <p:cond delay="1900"/>
                            </p:stCondLst>
                            <p:childTnLst>
                              <p:par>
                                <p:cTn fill="hold" grpId="0" id="48" nodeType="afterEffect" presetClass="entr" presetID="22" presetSubtype="4">
                                  <p:stCondLst>
                                    <p:cond delay="0"/>
                                  </p:stCondLst>
                                  <p:childTnLst>
                                    <p:set>
                                      <p:cBhvr>
                                        <p:cTn dur="1" fill="hold" id="49">
                                          <p:stCondLst>
                                            <p:cond delay="0"/>
                                          </p:stCondLst>
                                        </p:cTn>
                                        <p:tgtEl>
                                          <p:spTgt spid="91"/>
                                        </p:tgtEl>
                                        <p:attrNameLst>
                                          <p:attrName>style.visibility</p:attrName>
                                        </p:attrNameLst>
                                      </p:cBhvr>
                                      <p:to>
                                        <p:strVal val="visible"/>
                                      </p:to>
                                    </p:set>
                                    <p:animEffect filter="wipe(down)" transition="in">
                                      <p:cBhvr>
                                        <p:cTn dur="500" id="50"/>
                                        <p:tgtEl>
                                          <p:spTgt spid="91"/>
                                        </p:tgtEl>
                                      </p:cBhvr>
                                    </p:animEffect>
                                  </p:childTnLst>
                                </p:cTn>
                              </p:par>
                              <p:par>
                                <p:cTn fill="hold" grpId="0" id="51" nodeType="withEffect" presetClass="entr" presetID="42" presetSubtype="0">
                                  <p:stCondLst>
                                    <p:cond delay="0"/>
                                  </p:stCondLst>
                                  <p:childTnLst>
                                    <p:set>
                                      <p:cBhvr>
                                        <p:cTn dur="1" fill="hold" id="52">
                                          <p:stCondLst>
                                            <p:cond delay="0"/>
                                          </p:stCondLst>
                                        </p:cTn>
                                        <p:tgtEl>
                                          <p:spTgt spid="100"/>
                                        </p:tgtEl>
                                        <p:attrNameLst>
                                          <p:attrName>style.visibility</p:attrName>
                                        </p:attrNameLst>
                                      </p:cBhvr>
                                      <p:to>
                                        <p:strVal val="visible"/>
                                      </p:to>
                                    </p:set>
                                    <p:animEffect filter="fade" transition="in">
                                      <p:cBhvr>
                                        <p:cTn dur="500" id="53"/>
                                        <p:tgtEl>
                                          <p:spTgt spid="100"/>
                                        </p:tgtEl>
                                      </p:cBhvr>
                                    </p:animEffect>
                                    <p:anim calcmode="lin" valueType="num">
                                      <p:cBhvr>
                                        <p:cTn dur="500" fill="hold" id="54"/>
                                        <p:tgtEl>
                                          <p:spTgt spid="100"/>
                                        </p:tgtEl>
                                        <p:attrNameLst>
                                          <p:attrName>ppt_x</p:attrName>
                                        </p:attrNameLst>
                                      </p:cBhvr>
                                      <p:tavLst>
                                        <p:tav tm="0">
                                          <p:val>
                                            <p:strVal val="#ppt_x"/>
                                          </p:val>
                                        </p:tav>
                                        <p:tav tm="100000">
                                          <p:val>
                                            <p:strVal val="#ppt_x"/>
                                          </p:val>
                                        </p:tav>
                                      </p:tavLst>
                                    </p:anim>
                                    <p:anim calcmode="lin" valueType="num">
                                      <p:cBhvr>
                                        <p:cTn dur="500" fill="hold" id="55"/>
                                        <p:tgtEl>
                                          <p:spTgt spid="100"/>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400"/>
                            </p:stCondLst>
                            <p:childTnLst>
                              <p:par>
                                <p:cTn fill="hold" grpId="0" id="57" nodeType="afterEffect" presetClass="entr" presetID="53" presetSubtype="0">
                                  <p:stCondLst>
                                    <p:cond delay="0"/>
                                  </p:stCondLst>
                                  <p:childTnLst>
                                    <p:set>
                                      <p:cBhvr>
                                        <p:cTn dur="1" fill="hold" id="58">
                                          <p:stCondLst>
                                            <p:cond delay="0"/>
                                          </p:stCondLst>
                                        </p:cTn>
                                        <p:tgtEl>
                                          <p:spTgt spid="94"/>
                                        </p:tgtEl>
                                        <p:attrNameLst>
                                          <p:attrName>style.visibility</p:attrName>
                                        </p:attrNameLst>
                                      </p:cBhvr>
                                      <p:to>
                                        <p:strVal val="visible"/>
                                      </p:to>
                                    </p:set>
                                    <p:anim calcmode="lin" valueType="num">
                                      <p:cBhvr>
                                        <p:cTn dur="200" fill="hold" id="59"/>
                                        <p:tgtEl>
                                          <p:spTgt spid="94"/>
                                        </p:tgtEl>
                                        <p:attrNameLst>
                                          <p:attrName>ppt_w</p:attrName>
                                        </p:attrNameLst>
                                      </p:cBhvr>
                                      <p:tavLst>
                                        <p:tav tm="0">
                                          <p:val>
                                            <p:fltVal val="0"/>
                                          </p:val>
                                        </p:tav>
                                        <p:tav tm="100000">
                                          <p:val>
                                            <p:strVal val="#ppt_w"/>
                                          </p:val>
                                        </p:tav>
                                      </p:tavLst>
                                    </p:anim>
                                    <p:anim calcmode="lin" valueType="num">
                                      <p:cBhvr>
                                        <p:cTn dur="200" fill="hold" id="60"/>
                                        <p:tgtEl>
                                          <p:spTgt spid="94"/>
                                        </p:tgtEl>
                                        <p:attrNameLst>
                                          <p:attrName>ppt_h</p:attrName>
                                        </p:attrNameLst>
                                      </p:cBhvr>
                                      <p:tavLst>
                                        <p:tav tm="0">
                                          <p:val>
                                            <p:fltVal val="0"/>
                                          </p:val>
                                        </p:tav>
                                        <p:tav tm="100000">
                                          <p:val>
                                            <p:strVal val="#ppt_h"/>
                                          </p:val>
                                        </p:tav>
                                      </p:tavLst>
                                    </p:anim>
                                    <p:animEffect filter="fade" transition="in">
                                      <p:cBhvr>
                                        <p:cTn dur="200" id="61"/>
                                        <p:tgtEl>
                                          <p:spTgt spid="94"/>
                                        </p:tgtEl>
                                      </p:cBhvr>
                                    </p:animEffect>
                                  </p:childTnLst>
                                </p:cTn>
                              </p:par>
                            </p:childTnLst>
                          </p:cTn>
                        </p:par>
                        <p:par>
                          <p:cTn fill="hold" id="62" nodeType="afterGroup">
                            <p:stCondLst>
                              <p:cond delay="2600"/>
                            </p:stCondLst>
                            <p:childTnLst>
                              <p:par>
                                <p:cTn fill="hold" grpId="0" id="63" nodeType="afterEffect" presetClass="entr" presetID="22" presetSubtype="4">
                                  <p:stCondLst>
                                    <p:cond delay="0"/>
                                  </p:stCondLst>
                                  <p:childTnLst>
                                    <p:set>
                                      <p:cBhvr>
                                        <p:cTn dur="1" fill="hold" id="64">
                                          <p:stCondLst>
                                            <p:cond delay="0"/>
                                          </p:stCondLst>
                                        </p:cTn>
                                        <p:tgtEl>
                                          <p:spTgt spid="92"/>
                                        </p:tgtEl>
                                        <p:attrNameLst>
                                          <p:attrName>style.visibility</p:attrName>
                                        </p:attrNameLst>
                                      </p:cBhvr>
                                      <p:to>
                                        <p:strVal val="visible"/>
                                      </p:to>
                                    </p:set>
                                    <p:animEffect filter="wipe(down)" transition="in">
                                      <p:cBhvr>
                                        <p:cTn dur="500" id="65"/>
                                        <p:tgtEl>
                                          <p:spTgt spid="92"/>
                                        </p:tgtEl>
                                      </p:cBhvr>
                                    </p:animEffect>
                                  </p:childTnLst>
                                </p:cTn>
                              </p:par>
                              <p:par>
                                <p:cTn fill="hold" grpId="0" id="66" nodeType="withEffect" presetClass="entr" presetID="42" presetSubtype="0">
                                  <p:stCondLst>
                                    <p:cond delay="0"/>
                                  </p:stCondLst>
                                  <p:childTnLst>
                                    <p:set>
                                      <p:cBhvr>
                                        <p:cTn dur="1" fill="hold" id="67">
                                          <p:stCondLst>
                                            <p:cond delay="0"/>
                                          </p:stCondLst>
                                        </p:cTn>
                                        <p:tgtEl>
                                          <p:spTgt spid="99"/>
                                        </p:tgtEl>
                                        <p:attrNameLst>
                                          <p:attrName>style.visibility</p:attrName>
                                        </p:attrNameLst>
                                      </p:cBhvr>
                                      <p:to>
                                        <p:strVal val="visible"/>
                                      </p:to>
                                    </p:set>
                                    <p:animEffect filter="fade" transition="in">
                                      <p:cBhvr>
                                        <p:cTn dur="500" id="68"/>
                                        <p:tgtEl>
                                          <p:spTgt spid="99"/>
                                        </p:tgtEl>
                                      </p:cBhvr>
                                    </p:animEffect>
                                    <p:anim calcmode="lin" valueType="num">
                                      <p:cBhvr>
                                        <p:cTn dur="500" fill="hold" id="69"/>
                                        <p:tgtEl>
                                          <p:spTgt spid="99"/>
                                        </p:tgtEl>
                                        <p:attrNameLst>
                                          <p:attrName>ppt_x</p:attrName>
                                        </p:attrNameLst>
                                      </p:cBhvr>
                                      <p:tavLst>
                                        <p:tav tm="0">
                                          <p:val>
                                            <p:strVal val="#ppt_x"/>
                                          </p:val>
                                        </p:tav>
                                        <p:tav tm="100000">
                                          <p:val>
                                            <p:strVal val="#ppt_x"/>
                                          </p:val>
                                        </p:tav>
                                      </p:tavLst>
                                    </p:anim>
                                    <p:anim calcmode="lin" valueType="num">
                                      <p:cBhvr>
                                        <p:cTn dur="500" fill="hold" id="70"/>
                                        <p:tgtEl>
                                          <p:spTgt spid="99"/>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3100"/>
                            </p:stCondLst>
                            <p:childTnLst>
                              <p:par>
                                <p:cTn fill="hold" grpId="0" id="72" nodeType="afterEffect" presetClass="entr" presetID="53" presetSubtype="0">
                                  <p:stCondLst>
                                    <p:cond delay="0"/>
                                  </p:stCondLst>
                                  <p:childTnLst>
                                    <p:set>
                                      <p:cBhvr>
                                        <p:cTn dur="1" fill="hold" id="73">
                                          <p:stCondLst>
                                            <p:cond delay="0"/>
                                          </p:stCondLst>
                                        </p:cTn>
                                        <p:tgtEl>
                                          <p:spTgt spid="93"/>
                                        </p:tgtEl>
                                        <p:attrNameLst>
                                          <p:attrName>style.visibility</p:attrName>
                                        </p:attrNameLst>
                                      </p:cBhvr>
                                      <p:to>
                                        <p:strVal val="visible"/>
                                      </p:to>
                                    </p:set>
                                    <p:anim calcmode="lin" valueType="num">
                                      <p:cBhvr>
                                        <p:cTn dur="200" fill="hold" id="74"/>
                                        <p:tgtEl>
                                          <p:spTgt spid="93"/>
                                        </p:tgtEl>
                                        <p:attrNameLst>
                                          <p:attrName>ppt_w</p:attrName>
                                        </p:attrNameLst>
                                      </p:cBhvr>
                                      <p:tavLst>
                                        <p:tav tm="0">
                                          <p:val>
                                            <p:fltVal val="0"/>
                                          </p:val>
                                        </p:tav>
                                        <p:tav tm="100000">
                                          <p:val>
                                            <p:strVal val="#ppt_w"/>
                                          </p:val>
                                        </p:tav>
                                      </p:tavLst>
                                    </p:anim>
                                    <p:anim calcmode="lin" valueType="num">
                                      <p:cBhvr>
                                        <p:cTn dur="200" fill="hold" id="75"/>
                                        <p:tgtEl>
                                          <p:spTgt spid="93"/>
                                        </p:tgtEl>
                                        <p:attrNameLst>
                                          <p:attrName>ppt_h</p:attrName>
                                        </p:attrNameLst>
                                      </p:cBhvr>
                                      <p:tavLst>
                                        <p:tav tm="0">
                                          <p:val>
                                            <p:fltVal val="0"/>
                                          </p:val>
                                        </p:tav>
                                        <p:tav tm="100000">
                                          <p:val>
                                            <p:strVal val="#ppt_h"/>
                                          </p:val>
                                        </p:tav>
                                      </p:tavLst>
                                    </p:anim>
                                    <p:animEffect filter="fade" transition="in">
                                      <p:cBhvr>
                                        <p:cTn dur="200" id="76"/>
                                        <p:tgtEl>
                                          <p:spTgt spid="93"/>
                                        </p:tgtEl>
                                      </p:cBhvr>
                                    </p:animEffect>
                                  </p:childTnLst>
                                </p:cTn>
                              </p:par>
                            </p:childTnLst>
                          </p:cTn>
                        </p:par>
                        <p:par>
                          <p:cTn fill="hold" id="77" nodeType="afterGroup">
                            <p:stCondLst>
                              <p:cond delay="3300"/>
                            </p:stCondLst>
                            <p:childTnLst>
                              <p:par>
                                <p:cTn fill="hold" grpId="0" id="78" nodeType="afterEffect" presetClass="entr" presetID="2" presetSubtype="2">
                                  <p:stCondLst>
                                    <p:cond delay="0"/>
                                  </p:stCondLst>
                                  <p:childTnLst>
                                    <p:set>
                                      <p:cBhvr>
                                        <p:cTn dur="1" fill="hold" id="79">
                                          <p:stCondLst>
                                            <p:cond delay="0"/>
                                          </p:stCondLst>
                                        </p:cTn>
                                        <p:tgtEl>
                                          <p:spTgt spid="101"/>
                                        </p:tgtEl>
                                        <p:attrNameLst>
                                          <p:attrName>style.visibility</p:attrName>
                                        </p:attrNameLst>
                                      </p:cBhvr>
                                      <p:to>
                                        <p:strVal val="visible"/>
                                      </p:to>
                                    </p:set>
                                    <p:anim calcmode="lin" valueType="num">
                                      <p:cBhvr additive="base">
                                        <p:cTn dur="500" fill="hold" id="80"/>
                                        <p:tgtEl>
                                          <p:spTgt spid="101"/>
                                        </p:tgtEl>
                                        <p:attrNameLst>
                                          <p:attrName>ppt_x</p:attrName>
                                        </p:attrNameLst>
                                      </p:cBhvr>
                                      <p:tavLst>
                                        <p:tav tm="0">
                                          <p:val>
                                            <p:strVal val="1+#ppt_w/2"/>
                                          </p:val>
                                        </p:tav>
                                        <p:tav tm="100000">
                                          <p:val>
                                            <p:strVal val="#ppt_x"/>
                                          </p:val>
                                        </p:tav>
                                      </p:tavLst>
                                    </p:anim>
                                    <p:anim calcmode="lin" valueType="num">
                                      <p:cBhvr additive="base">
                                        <p:cTn dur="500" fill="hold" id="81"/>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0"/>
      <p:bldP grpId="0" spid="91"/>
      <p:bldP grpId="0" spid="92"/>
      <p:bldP grpId="0" spid="93"/>
      <p:bldP grpId="0" spid="94"/>
      <p:bldP grpId="0" spid="95"/>
      <p:bldP grpId="0" spid="96"/>
      <p:bldP grpId="0" spid="97"/>
      <p:bldP grpId="0" spid="98"/>
      <p:bldP grpId="0" spid="99"/>
      <p:bldP grpId="0" spid="100"/>
      <p:bldP grpId="0" spid="10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组合 49"/>
          <p:cNvGrpSpPr/>
          <p:nvPr/>
        </p:nvGrpSpPr>
        <p:grpSpPr>
          <a:xfrm>
            <a:off x="2256967" y="1316567"/>
            <a:ext cx="3644900" cy="2220384"/>
            <a:chOff x="1483962" y="931899"/>
            <a:chExt cx="2734092" cy="1664709"/>
          </a:xfrm>
        </p:grpSpPr>
        <p:sp>
          <p:nvSpPr>
            <p:cNvPr id="51" name="圓角矩形 4"/>
            <p:cNvSpPr>
              <a:spLocks noChangeArrowheads="1"/>
            </p:cNvSpPr>
            <p:nvPr/>
          </p:nvSpPr>
          <p:spPr bwMode="auto">
            <a:xfrm>
              <a:off x="1717361" y="1208028"/>
              <a:ext cx="2500693" cy="1388580"/>
            </a:xfrm>
            <a:prstGeom prst="roundRect">
              <a:avLst>
                <a:gd fmla="val 16667" name="adj"/>
              </a:avLst>
            </a:prstGeom>
            <a:solidFill>
              <a:srgbClr val="076655"/>
            </a:solidFill>
            <a:ln>
              <a:noFill/>
            </a:ln>
          </p:spPr>
          <p:txBody>
            <a:bodyPr anchor="ctr"/>
            <a:lstStyle/>
            <a:p>
              <a:pPr algn="ctr" fontAlgn="auto">
                <a:lnSpc>
                  <a:spcPct val="100000"/>
                </a:lnSpc>
                <a:spcBef>
                  <a:spcPct val="0"/>
                </a:spcBef>
                <a:spcAft>
                  <a:spcPct val="0"/>
                </a:spcAft>
                <a:defRPr/>
              </a:pPr>
              <a:endParaRPr altLang="zh-CN" kern="0" lang="zh-CN" sz="100">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52" name="橢圓 8"/>
            <p:cNvSpPr>
              <a:spLocks noChangeArrowheads="1"/>
            </p:cNvSpPr>
            <p:nvPr/>
          </p:nvSpPr>
          <p:spPr bwMode="auto">
            <a:xfrm>
              <a:off x="1483962" y="931899"/>
              <a:ext cx="693844" cy="695083"/>
            </a:xfrm>
            <a:prstGeom prst="ellipse">
              <a:avLst/>
            </a:prstGeom>
            <a:solidFill>
              <a:srgbClr val="076655"/>
            </a:solidFill>
            <a:ln cap="flat" cmpd="sng" w="57150">
              <a:solidFill>
                <a:srgbClr val="FFFFFF"/>
              </a:solidFill>
              <a:bevel/>
            </a:ln>
          </p:spPr>
          <p:txBody>
            <a:bodyPr anchor="ctr"/>
            <a:lstStyle/>
            <a:p>
              <a:pPr algn="ctr" fontAlgn="auto">
                <a:lnSpc>
                  <a:spcPct val="100000"/>
                </a:lnSpc>
                <a:spcBef>
                  <a:spcPct val="0"/>
                </a:spcBef>
                <a:spcAft>
                  <a:spcPct val="0"/>
                </a:spcAft>
                <a:defRPr/>
              </a:pPr>
              <a:r>
                <a:rPr b="1" kern="0" lang="en-US" sz="2135">
                  <a:solidFill>
                    <a:srgbClr val="FFFFFF"/>
                  </a:solidFill>
                  <a:latin typeface="+mn-lt"/>
                  <a:ea typeface="+mn-ea"/>
                  <a:cs charset="0" panose="020b0604020202020204" pitchFamily="34" typeface="Arial"/>
                  <a:sym charset="0" panose="020b0604020202020204" pitchFamily="34" typeface="Arial"/>
                </a:rPr>
                <a:t>01</a:t>
              </a:r>
            </a:p>
          </p:txBody>
        </p:sp>
        <p:sp>
          <p:nvSpPr>
            <p:cNvPr id="24602" name="矩形 52"/>
            <p:cNvSpPr>
              <a:spLocks noChangeArrowheads="1"/>
            </p:cNvSpPr>
            <p:nvPr/>
          </p:nvSpPr>
          <p:spPr bwMode="auto">
            <a:xfrm>
              <a:off x="2093655" y="1404651"/>
              <a:ext cx="1747151" cy="982638"/>
            </a:xfrm>
            <a:prstGeom prst="rect">
              <a:avLst/>
            </a:prstGeom>
            <a:noFill/>
            <a:ln w="9525">
              <a:noFill/>
              <a:miter lim="800000"/>
            </a:ln>
          </p:spPr>
          <p:txBody>
            <a:bodyPr wrap="square">
              <a:spAutoFit/>
            </a:bodyPr>
            <a:lstStyle/>
            <a:p>
              <a:pPr algn="just">
                <a:lnSpc>
                  <a:spcPct val="100000"/>
                </a:lnSpc>
              </a:pPr>
              <a:r>
                <a:rPr altLang="en-US" lang="zh-CN" sz="1600">
                  <a:solidFill>
                    <a:schemeClr val="bg1"/>
                  </a:solidFill>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grpSp>
      <p:grpSp>
        <p:nvGrpSpPr>
          <p:cNvPr id="54" name="组合 53"/>
          <p:cNvGrpSpPr/>
          <p:nvPr/>
        </p:nvGrpSpPr>
        <p:grpSpPr>
          <a:xfrm>
            <a:off x="6196084" y="1384300"/>
            <a:ext cx="3712633" cy="2152651"/>
            <a:chOff x="4438545" y="982122"/>
            <a:chExt cx="2784316" cy="1614486"/>
          </a:xfrm>
        </p:grpSpPr>
        <p:sp>
          <p:nvSpPr>
            <p:cNvPr id="55" name="圓角矩形 5"/>
            <p:cNvSpPr>
              <a:spLocks noChangeArrowheads="1"/>
            </p:cNvSpPr>
            <p:nvPr/>
          </p:nvSpPr>
          <p:spPr bwMode="auto">
            <a:xfrm>
              <a:off x="4438545" y="1207547"/>
              <a:ext cx="2500169" cy="1389061"/>
            </a:xfrm>
            <a:prstGeom prst="roundRect">
              <a:avLst>
                <a:gd fmla="val 16667" name="adj"/>
              </a:avLst>
            </a:prstGeom>
            <a:solidFill>
              <a:schemeClr val="bg1">
                <a:lumMod val="50000"/>
              </a:schemeClr>
            </a:solidFill>
            <a:ln>
              <a:noFill/>
            </a:ln>
          </p:spPr>
          <p:txBody>
            <a:bodyPr anchor="ctr"/>
            <a:lstStyle/>
            <a:p>
              <a:pPr algn="ctr" fontAlgn="auto">
                <a:lnSpc>
                  <a:spcPct val="100000"/>
                </a:lnSpc>
                <a:spcBef>
                  <a:spcPct val="0"/>
                </a:spcBef>
                <a:spcAft>
                  <a:spcPct val="0"/>
                </a:spcAft>
                <a:defRPr/>
              </a:pPr>
              <a:endParaRPr altLang="zh-CN" kern="0" lang="zh-CN" sz="100">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56" name="橢圓 9"/>
            <p:cNvSpPr>
              <a:spLocks noChangeArrowheads="1"/>
            </p:cNvSpPr>
            <p:nvPr/>
          </p:nvSpPr>
          <p:spPr bwMode="auto">
            <a:xfrm>
              <a:off x="6527576" y="982122"/>
              <a:ext cx="695285" cy="695324"/>
            </a:xfrm>
            <a:prstGeom prst="ellipse">
              <a:avLst/>
            </a:prstGeom>
            <a:solidFill>
              <a:schemeClr val="bg1">
                <a:lumMod val="50000"/>
              </a:schemeClr>
            </a:solidFill>
            <a:ln cap="flat" cmpd="sng" w="57150">
              <a:solidFill>
                <a:srgbClr val="FFFFFF"/>
              </a:solidFill>
              <a:bevel/>
            </a:ln>
          </p:spPr>
          <p:txBody>
            <a:bodyPr anchor="ctr"/>
            <a:lstStyle/>
            <a:p>
              <a:pPr algn="ctr" fontAlgn="auto">
                <a:lnSpc>
                  <a:spcPct val="100000"/>
                </a:lnSpc>
                <a:spcBef>
                  <a:spcPct val="0"/>
                </a:spcBef>
                <a:spcAft>
                  <a:spcPct val="0"/>
                </a:spcAft>
                <a:defRPr/>
              </a:pPr>
              <a:r>
                <a:rPr b="1" kern="0" lang="en-US" sz="2135">
                  <a:solidFill>
                    <a:srgbClr val="FFFFFF"/>
                  </a:solidFill>
                  <a:latin typeface="+mn-lt"/>
                  <a:ea typeface="+mn-ea"/>
                  <a:cs charset="0" panose="020b0604020202020204" pitchFamily="34" typeface="Arial"/>
                  <a:sym charset="0" panose="020b0604020202020204" pitchFamily="34" typeface="Arial"/>
                </a:rPr>
                <a:t>02</a:t>
              </a:r>
            </a:p>
          </p:txBody>
        </p:sp>
        <p:sp>
          <p:nvSpPr>
            <p:cNvPr id="24599" name="矩形 56"/>
            <p:cNvSpPr>
              <a:spLocks noChangeArrowheads="1"/>
            </p:cNvSpPr>
            <p:nvPr/>
          </p:nvSpPr>
          <p:spPr bwMode="auto">
            <a:xfrm>
              <a:off x="4866193" y="1404079"/>
              <a:ext cx="1661065" cy="982979"/>
            </a:xfrm>
            <a:prstGeom prst="rect">
              <a:avLst/>
            </a:prstGeom>
            <a:noFill/>
            <a:ln w="9525">
              <a:noFill/>
              <a:miter lim="800000"/>
            </a:ln>
          </p:spPr>
          <p:txBody>
            <a:bodyPr wrap="square">
              <a:spAutoFit/>
            </a:bodyPr>
            <a:lstStyle/>
            <a:p>
              <a:pPr algn="just">
                <a:lnSpc>
                  <a:spcPct val="100000"/>
                </a:lnSpc>
              </a:pPr>
              <a:r>
                <a:rPr altLang="en-US" lang="zh-CN" sz="1600">
                  <a:solidFill>
                    <a:schemeClr val="bg1"/>
                  </a:solidFill>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grpSp>
      <p:grpSp>
        <p:nvGrpSpPr>
          <p:cNvPr id="58" name="组合 57"/>
          <p:cNvGrpSpPr/>
          <p:nvPr/>
        </p:nvGrpSpPr>
        <p:grpSpPr>
          <a:xfrm>
            <a:off x="2299300" y="4110567"/>
            <a:ext cx="3602567" cy="2173817"/>
            <a:chOff x="1517036" y="3026566"/>
            <a:chExt cx="2701018" cy="1631636"/>
          </a:xfrm>
        </p:grpSpPr>
        <p:sp>
          <p:nvSpPr>
            <p:cNvPr id="59" name="圓角矩形 6"/>
            <p:cNvSpPr>
              <a:spLocks noChangeArrowheads="1"/>
            </p:cNvSpPr>
            <p:nvPr/>
          </p:nvSpPr>
          <p:spPr bwMode="auto">
            <a:xfrm>
              <a:off x="1718581" y="3026566"/>
              <a:ext cx="2499473" cy="1388558"/>
            </a:xfrm>
            <a:prstGeom prst="roundRect">
              <a:avLst>
                <a:gd fmla="val 16667" name="adj"/>
              </a:avLst>
            </a:prstGeom>
            <a:solidFill>
              <a:schemeClr val="bg1">
                <a:lumMod val="65000"/>
              </a:schemeClr>
            </a:solidFill>
            <a:ln>
              <a:noFill/>
            </a:ln>
          </p:spPr>
          <p:txBody>
            <a:bodyPr anchor="ctr"/>
            <a:lstStyle/>
            <a:p>
              <a:pPr algn="ctr" fontAlgn="auto">
                <a:lnSpc>
                  <a:spcPct val="100000"/>
                </a:lnSpc>
                <a:spcBef>
                  <a:spcPct val="0"/>
                </a:spcBef>
                <a:spcAft>
                  <a:spcPct val="0"/>
                </a:spcAft>
                <a:defRPr/>
              </a:pPr>
              <a:endParaRPr altLang="zh-CN" kern="0" lang="zh-CN" sz="100">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60" name="橢圓 10"/>
            <p:cNvSpPr>
              <a:spLocks noChangeArrowheads="1"/>
            </p:cNvSpPr>
            <p:nvPr/>
          </p:nvSpPr>
          <p:spPr bwMode="auto">
            <a:xfrm>
              <a:off x="1517036" y="3963922"/>
              <a:ext cx="695092" cy="694280"/>
            </a:xfrm>
            <a:prstGeom prst="ellipse">
              <a:avLst/>
            </a:prstGeom>
            <a:solidFill>
              <a:schemeClr val="bg1">
                <a:lumMod val="65000"/>
              </a:schemeClr>
            </a:solidFill>
            <a:ln cap="flat" cmpd="sng" w="57150">
              <a:solidFill>
                <a:srgbClr val="FFFFFF"/>
              </a:solidFill>
              <a:bevel/>
            </a:ln>
          </p:spPr>
          <p:txBody>
            <a:bodyPr anchor="ctr"/>
            <a:lstStyle/>
            <a:p>
              <a:pPr algn="ctr" fontAlgn="auto">
                <a:lnSpc>
                  <a:spcPct val="100000"/>
                </a:lnSpc>
                <a:spcBef>
                  <a:spcPct val="0"/>
                </a:spcBef>
                <a:spcAft>
                  <a:spcPct val="0"/>
                </a:spcAft>
                <a:defRPr/>
              </a:pPr>
              <a:r>
                <a:rPr b="1" kern="0" lang="en-US" sz="2135">
                  <a:solidFill>
                    <a:srgbClr val="FFFFFF"/>
                  </a:solidFill>
                  <a:latin typeface="+mn-lt"/>
                  <a:ea typeface="+mn-ea"/>
                  <a:cs charset="0" panose="020b0604020202020204" pitchFamily="34" typeface="Arial"/>
                  <a:sym charset="0" panose="020b0604020202020204" pitchFamily="34" typeface="Arial"/>
                </a:rPr>
                <a:t>03</a:t>
              </a:r>
            </a:p>
          </p:txBody>
        </p:sp>
      </p:grpSp>
      <p:grpSp>
        <p:nvGrpSpPr>
          <p:cNvPr id="62" name="组合 61"/>
          <p:cNvGrpSpPr/>
          <p:nvPr/>
        </p:nvGrpSpPr>
        <p:grpSpPr>
          <a:xfrm>
            <a:off x="6196084" y="4110567"/>
            <a:ext cx="3790949" cy="2247900"/>
            <a:chOff x="4438545" y="3026566"/>
            <a:chExt cx="2844338" cy="1686758"/>
          </a:xfrm>
        </p:grpSpPr>
        <p:sp>
          <p:nvSpPr>
            <p:cNvPr id="63" name="圓角矩形 7"/>
            <p:cNvSpPr>
              <a:spLocks noChangeArrowheads="1"/>
            </p:cNvSpPr>
            <p:nvPr/>
          </p:nvSpPr>
          <p:spPr bwMode="auto">
            <a:xfrm>
              <a:off x="4438545" y="3026566"/>
              <a:ext cx="2499715" cy="1389749"/>
            </a:xfrm>
            <a:prstGeom prst="roundRect">
              <a:avLst>
                <a:gd fmla="val 16667" name="adj"/>
              </a:avLst>
            </a:prstGeom>
            <a:solidFill>
              <a:srgbClr val="076655"/>
            </a:solidFill>
            <a:ln>
              <a:noFill/>
            </a:ln>
          </p:spPr>
          <p:txBody>
            <a:bodyPr anchor="ctr"/>
            <a:lstStyle/>
            <a:p>
              <a:pPr algn="ctr" fontAlgn="auto">
                <a:lnSpc>
                  <a:spcPct val="100000"/>
                </a:lnSpc>
                <a:spcBef>
                  <a:spcPct val="0"/>
                </a:spcBef>
                <a:spcAft>
                  <a:spcPct val="0"/>
                </a:spcAft>
                <a:defRPr/>
              </a:pPr>
              <a:endParaRPr altLang="zh-CN" kern="0" lang="zh-CN" sz="100">
                <a:solidFill>
                  <a:srgbClr val="FFFFFF"/>
                </a:solidFill>
                <a:latin charset="-120" pitchFamily="34" typeface="Microsoft JhengHei"/>
                <a:ea charset="-120" panose="020b0604030504040204" pitchFamily="34" typeface="Microsoft JhengHei"/>
                <a:sym charset="-120" pitchFamily="34" typeface="Microsoft JhengHei"/>
              </a:endParaRPr>
            </a:p>
          </p:txBody>
        </p:sp>
        <p:sp>
          <p:nvSpPr>
            <p:cNvPr id="64" name="橢圓 22"/>
            <p:cNvSpPr>
              <a:spLocks noChangeArrowheads="1"/>
            </p:cNvSpPr>
            <p:nvPr/>
          </p:nvSpPr>
          <p:spPr bwMode="auto">
            <a:xfrm>
              <a:off x="6588871" y="4019244"/>
              <a:ext cx="694012" cy="694080"/>
            </a:xfrm>
            <a:prstGeom prst="ellipse">
              <a:avLst/>
            </a:prstGeom>
            <a:solidFill>
              <a:srgbClr val="076655"/>
            </a:solidFill>
            <a:ln cap="flat" cmpd="sng" w="57150">
              <a:solidFill>
                <a:srgbClr val="FFFFFF"/>
              </a:solidFill>
              <a:bevel/>
            </a:ln>
          </p:spPr>
          <p:txBody>
            <a:bodyPr anchor="ctr"/>
            <a:lstStyle/>
            <a:p>
              <a:pPr algn="ctr" fontAlgn="auto">
                <a:lnSpc>
                  <a:spcPct val="100000"/>
                </a:lnSpc>
                <a:spcBef>
                  <a:spcPct val="0"/>
                </a:spcBef>
                <a:spcAft>
                  <a:spcPct val="0"/>
                </a:spcAft>
                <a:defRPr/>
              </a:pPr>
              <a:r>
                <a:rPr b="1" kern="0" lang="en-US" sz="2135">
                  <a:solidFill>
                    <a:srgbClr val="FFFFFF"/>
                  </a:solidFill>
                  <a:latin typeface="+mn-lt"/>
                  <a:ea typeface="+mn-ea"/>
                  <a:cs charset="0" panose="020b0604020202020204" pitchFamily="34" typeface="Arial"/>
                  <a:sym charset="0" panose="020b0604020202020204" pitchFamily="34" typeface="Arial"/>
                </a:rPr>
                <a:t>04</a:t>
              </a:r>
            </a:p>
          </p:txBody>
        </p:sp>
        <p:sp>
          <p:nvSpPr>
            <p:cNvPr id="24593" name="矩形 64"/>
            <p:cNvSpPr>
              <a:spLocks noChangeArrowheads="1"/>
            </p:cNvSpPr>
            <p:nvPr/>
          </p:nvSpPr>
          <p:spPr bwMode="auto">
            <a:xfrm>
              <a:off x="4897832" y="3223354"/>
              <a:ext cx="1725661" cy="983466"/>
            </a:xfrm>
            <a:prstGeom prst="rect">
              <a:avLst/>
            </a:prstGeom>
            <a:noFill/>
            <a:ln w="9525">
              <a:noFill/>
              <a:miter lim="800000"/>
            </a:ln>
          </p:spPr>
          <p:txBody>
            <a:bodyPr wrap="square">
              <a:spAutoFit/>
            </a:bodyPr>
            <a:lstStyle/>
            <a:p>
              <a:pPr algn="just">
                <a:lnSpc>
                  <a:spcPct val="100000"/>
                </a:lnSpc>
              </a:pPr>
              <a:r>
                <a:rPr altLang="en-US" lang="zh-CN" sz="1600">
                  <a:solidFill>
                    <a:schemeClr val="bg1"/>
                  </a:solidFill>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grpSp>
      <p:sp>
        <p:nvSpPr>
          <p:cNvPr id="66" name="橢圓 19"/>
          <p:cNvSpPr>
            <a:spLocks noChangeArrowheads="1"/>
          </p:cNvSpPr>
          <p:nvPr/>
        </p:nvSpPr>
        <p:spPr bwMode="auto">
          <a:xfrm>
            <a:off x="5078484" y="2859617"/>
            <a:ext cx="1852083" cy="1852083"/>
          </a:xfrm>
          <a:prstGeom prst="ellipse">
            <a:avLst/>
          </a:prstGeom>
          <a:solidFill>
            <a:srgbClr val="FFFFFF"/>
          </a:solidFill>
          <a:ln cap="flat" cmpd="sng" w="57150">
            <a:solidFill>
              <a:srgbClr val="FFFFFF"/>
            </a:solidFill>
            <a:bevel/>
          </a:ln>
        </p:spPr>
        <p:txBody>
          <a:bodyPr anchor="ctr"/>
          <a:lstStyle/>
          <a:p>
            <a:pPr algn="ctr" fontAlgn="auto">
              <a:spcBef>
                <a:spcPct val="0"/>
              </a:spcBef>
              <a:spcAft>
                <a:spcPct val="0"/>
              </a:spcAft>
              <a:defRPr/>
            </a:pPr>
            <a:r>
              <a:rPr altLang="en-US" b="1" kern="0" lang="zh-CN" sz="3200">
                <a:solidFill>
                  <a:srgbClr val="3F3F3F"/>
                </a:solidFill>
                <a:latin charset="-122" panose="020b0503020204020204" typeface="微软雅黑"/>
                <a:ea charset="-122" panose="020b0503020204020204" typeface="微软雅黑"/>
                <a:sym charset="-122" panose="02010609060101010101" typeface="黑体"/>
              </a:rPr>
              <a:t>添加标题</a:t>
            </a:r>
          </a:p>
        </p:txBody>
      </p:sp>
      <p:sp>
        <p:nvSpPr>
          <p:cNvPr id="24" name="矩形 23"/>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3" name="文本框 2"/>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4" name="矩形 3"/>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 name="矩形 4"/>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27" name="图片 26"/>
          <p:cNvPicPr>
            <a:picLocks noChangeAspect="1"/>
          </p:cNvPicPr>
          <p:nvPr/>
        </p:nvPicPr>
        <p:blipFill>
          <a:blip r:embed="rId2"/>
          <a:stretch>
            <a:fillRect/>
          </a:stretch>
        </p:blipFill>
        <p:spPr>
          <a:xfrm>
            <a:off x="713740" y="307340"/>
            <a:ext cx="450850" cy="454660"/>
          </a:xfrm>
          <a:prstGeom prst="rect">
            <a:avLst/>
          </a:prstGeom>
        </p:spPr>
      </p:pic>
      <p:sp>
        <p:nvSpPr>
          <p:cNvPr id="6" name="矩形 56"/>
          <p:cNvSpPr>
            <a:spLocks noChangeArrowheads="1"/>
          </p:cNvSpPr>
          <p:nvPr/>
        </p:nvSpPr>
        <p:spPr bwMode="auto">
          <a:xfrm>
            <a:off x="3126494" y="4357370"/>
            <a:ext cx="2214880" cy="1310640"/>
          </a:xfrm>
          <a:prstGeom prst="rect">
            <a:avLst/>
          </a:prstGeom>
          <a:noFill/>
          <a:ln w="9525">
            <a:noFill/>
            <a:miter lim="800000"/>
          </a:ln>
        </p:spPr>
        <p:txBody>
          <a:bodyPr wrap="square">
            <a:spAutoFit/>
          </a:bodyPr>
          <a:lstStyle/>
          <a:p>
            <a:pPr algn="just">
              <a:lnSpc>
                <a:spcPct val="100000"/>
              </a:lnSpc>
            </a:pPr>
            <a:r>
              <a:rPr altLang="en-US" lang="zh-CN" sz="1600">
                <a:solidFill>
                  <a:schemeClr val="bg1"/>
                </a:solidFill>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6"/>
                                        </p:tgtEl>
                                        <p:attrNameLst>
                                          <p:attrName>style.visibility</p:attrName>
                                        </p:attrNameLst>
                                      </p:cBhvr>
                                      <p:to>
                                        <p:strVal val="visible"/>
                                      </p:to>
                                    </p:set>
                                    <p:anim calcmode="lin" valueType="num">
                                      <p:cBhvr>
                                        <p:cTn dur="500" fill="hold" id="7"/>
                                        <p:tgtEl>
                                          <p:spTgt spid="66"/>
                                        </p:tgtEl>
                                        <p:attrNameLst>
                                          <p:attrName>ppt_w</p:attrName>
                                        </p:attrNameLst>
                                      </p:cBhvr>
                                      <p:tavLst>
                                        <p:tav tm="0">
                                          <p:val>
                                            <p:fltVal val="0"/>
                                          </p:val>
                                        </p:tav>
                                        <p:tav tm="100000">
                                          <p:val>
                                            <p:strVal val="#ppt_w"/>
                                          </p:val>
                                        </p:tav>
                                      </p:tavLst>
                                    </p:anim>
                                    <p:anim calcmode="lin" valueType="num">
                                      <p:cBhvr>
                                        <p:cTn dur="500" fill="hold" id="8"/>
                                        <p:tgtEl>
                                          <p:spTgt spid="66"/>
                                        </p:tgtEl>
                                        <p:attrNameLst>
                                          <p:attrName>ppt_h</p:attrName>
                                        </p:attrNameLst>
                                      </p:cBhvr>
                                      <p:tavLst>
                                        <p:tav tm="0">
                                          <p:val>
                                            <p:fltVal val="0"/>
                                          </p:val>
                                        </p:tav>
                                        <p:tav tm="100000">
                                          <p:val>
                                            <p:strVal val="#ppt_h"/>
                                          </p:val>
                                        </p:tav>
                                      </p:tavLst>
                                    </p:anim>
                                    <p:animEffect filter="fade" transition="in">
                                      <p:cBhvr>
                                        <p:cTn dur="500" id="9"/>
                                        <p:tgtEl>
                                          <p:spTgt spid="66"/>
                                        </p:tgtEl>
                                      </p:cBhvr>
                                    </p:animEffect>
                                  </p:childTnLst>
                                </p:cTn>
                              </p:par>
                            </p:childTnLst>
                          </p:cTn>
                        </p:par>
                        <p:par>
                          <p:cTn fill="hold" id="10" nodeType="afterGroup">
                            <p:stCondLst>
                              <p:cond delay="500"/>
                            </p:stCondLst>
                            <p:childTnLst>
                              <p:par>
                                <p:cTn fill="hold" id="11" nodeType="afterEffect" presetClass="entr" presetID="2" presetSubtype="9">
                                  <p:stCondLst>
                                    <p:cond delay="0"/>
                                  </p:stCondLst>
                                  <p:childTnLst>
                                    <p:set>
                                      <p:cBhvr>
                                        <p:cTn dur="1" fill="hold" id="12">
                                          <p:stCondLst>
                                            <p:cond delay="0"/>
                                          </p:stCondLst>
                                        </p:cTn>
                                        <p:tgtEl>
                                          <p:spTgt spid="50"/>
                                        </p:tgtEl>
                                        <p:attrNameLst>
                                          <p:attrName>style.visibility</p:attrName>
                                        </p:attrNameLst>
                                      </p:cBhvr>
                                      <p:to>
                                        <p:strVal val="visible"/>
                                      </p:to>
                                    </p:set>
                                    <p:anim calcmode="lin" valueType="num">
                                      <p:cBhvr additive="base">
                                        <p:cTn dur="400" fill="hold" id="13"/>
                                        <p:tgtEl>
                                          <p:spTgt spid="50"/>
                                        </p:tgtEl>
                                        <p:attrNameLst>
                                          <p:attrName>ppt_x</p:attrName>
                                        </p:attrNameLst>
                                      </p:cBhvr>
                                      <p:tavLst>
                                        <p:tav tm="0">
                                          <p:val>
                                            <p:strVal val="0-#ppt_w/2"/>
                                          </p:val>
                                        </p:tav>
                                        <p:tav tm="100000">
                                          <p:val>
                                            <p:strVal val="#ppt_x"/>
                                          </p:val>
                                        </p:tav>
                                      </p:tavLst>
                                    </p:anim>
                                    <p:anim calcmode="lin" valueType="num">
                                      <p:cBhvr additive="base">
                                        <p:cTn dur="400" fill="hold" id="14"/>
                                        <p:tgtEl>
                                          <p:spTgt spid="50"/>
                                        </p:tgtEl>
                                        <p:attrNameLst>
                                          <p:attrName>ppt_y</p:attrName>
                                        </p:attrNameLst>
                                      </p:cBhvr>
                                      <p:tavLst>
                                        <p:tav tm="0">
                                          <p:val>
                                            <p:strVal val="0-#ppt_h/2"/>
                                          </p:val>
                                        </p:tav>
                                        <p:tav tm="100000">
                                          <p:val>
                                            <p:strVal val="#ppt_y"/>
                                          </p:val>
                                        </p:tav>
                                      </p:tavLst>
                                    </p:anim>
                                  </p:childTnLst>
                                </p:cTn>
                              </p:par>
                              <p:par>
                                <p:cTn fill="hold" id="15" nodeType="withEffect" presetClass="entr" presetID="2" presetSubtype="3">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additive="base">
                                        <p:cTn dur="400" fill="hold" id="17"/>
                                        <p:tgtEl>
                                          <p:spTgt spid="54"/>
                                        </p:tgtEl>
                                        <p:attrNameLst>
                                          <p:attrName>ppt_x</p:attrName>
                                        </p:attrNameLst>
                                      </p:cBhvr>
                                      <p:tavLst>
                                        <p:tav tm="0">
                                          <p:val>
                                            <p:strVal val="1+#ppt_w/2"/>
                                          </p:val>
                                        </p:tav>
                                        <p:tav tm="100000">
                                          <p:val>
                                            <p:strVal val="#ppt_x"/>
                                          </p:val>
                                        </p:tav>
                                      </p:tavLst>
                                    </p:anim>
                                    <p:anim calcmode="lin" valueType="num">
                                      <p:cBhvr additive="base">
                                        <p:cTn dur="400" fill="hold" id="18"/>
                                        <p:tgtEl>
                                          <p:spTgt spid="54"/>
                                        </p:tgtEl>
                                        <p:attrNameLst>
                                          <p:attrName>ppt_y</p:attrName>
                                        </p:attrNameLst>
                                      </p:cBhvr>
                                      <p:tavLst>
                                        <p:tav tm="0">
                                          <p:val>
                                            <p:strVal val="0-#ppt_h/2"/>
                                          </p:val>
                                        </p:tav>
                                        <p:tav tm="100000">
                                          <p:val>
                                            <p:strVal val="#ppt_y"/>
                                          </p:val>
                                        </p:tav>
                                      </p:tavLst>
                                    </p:anim>
                                  </p:childTnLst>
                                </p:cTn>
                              </p:par>
                              <p:par>
                                <p:cTn fill="hold" id="19" nodeType="withEffect" presetClass="entr" presetID="2" presetSubtype="12">
                                  <p:stCondLst>
                                    <p:cond delay="0"/>
                                  </p:stCondLst>
                                  <p:childTnLst>
                                    <p:set>
                                      <p:cBhvr>
                                        <p:cTn dur="1" fill="hold" id="20">
                                          <p:stCondLst>
                                            <p:cond delay="0"/>
                                          </p:stCondLst>
                                        </p:cTn>
                                        <p:tgtEl>
                                          <p:spTgt spid="58"/>
                                        </p:tgtEl>
                                        <p:attrNameLst>
                                          <p:attrName>style.visibility</p:attrName>
                                        </p:attrNameLst>
                                      </p:cBhvr>
                                      <p:to>
                                        <p:strVal val="visible"/>
                                      </p:to>
                                    </p:set>
                                    <p:anim calcmode="lin" valueType="num">
                                      <p:cBhvr additive="base">
                                        <p:cTn dur="400" fill="hold" id="21"/>
                                        <p:tgtEl>
                                          <p:spTgt spid="58"/>
                                        </p:tgtEl>
                                        <p:attrNameLst>
                                          <p:attrName>ppt_x</p:attrName>
                                        </p:attrNameLst>
                                      </p:cBhvr>
                                      <p:tavLst>
                                        <p:tav tm="0">
                                          <p:val>
                                            <p:strVal val="0-#ppt_w/2"/>
                                          </p:val>
                                        </p:tav>
                                        <p:tav tm="100000">
                                          <p:val>
                                            <p:strVal val="#ppt_x"/>
                                          </p:val>
                                        </p:tav>
                                      </p:tavLst>
                                    </p:anim>
                                    <p:anim calcmode="lin" valueType="num">
                                      <p:cBhvr additive="base">
                                        <p:cTn dur="400" fill="hold" id="22"/>
                                        <p:tgtEl>
                                          <p:spTgt spid="58"/>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6">
                                  <p:stCondLst>
                                    <p:cond delay="0"/>
                                  </p:stCondLst>
                                  <p:childTnLst>
                                    <p:set>
                                      <p:cBhvr>
                                        <p:cTn dur="1" fill="hold" id="24">
                                          <p:stCondLst>
                                            <p:cond delay="0"/>
                                          </p:stCondLst>
                                        </p:cTn>
                                        <p:tgtEl>
                                          <p:spTgt spid="62"/>
                                        </p:tgtEl>
                                        <p:attrNameLst>
                                          <p:attrName>style.visibility</p:attrName>
                                        </p:attrNameLst>
                                      </p:cBhvr>
                                      <p:to>
                                        <p:strVal val="visible"/>
                                      </p:to>
                                    </p:set>
                                    <p:anim calcmode="lin" valueType="num">
                                      <p:cBhvr additive="base">
                                        <p:cTn dur="400" fill="hold" id="25"/>
                                        <p:tgtEl>
                                          <p:spTgt spid="62"/>
                                        </p:tgtEl>
                                        <p:attrNameLst>
                                          <p:attrName>ppt_x</p:attrName>
                                        </p:attrNameLst>
                                      </p:cBhvr>
                                      <p:tavLst>
                                        <p:tav tm="0">
                                          <p:val>
                                            <p:strVal val="1+#ppt_w/2"/>
                                          </p:val>
                                        </p:tav>
                                        <p:tav tm="100000">
                                          <p:val>
                                            <p:strVal val="#ppt_x"/>
                                          </p:val>
                                        </p:tav>
                                      </p:tavLst>
                                    </p:anim>
                                    <p:anim calcmode="lin" valueType="num">
                                      <p:cBhvr additive="base">
                                        <p:cTn dur="400" fill="hold" id="26"/>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梯形 34"/>
          <p:cNvSpPr/>
          <p:nvPr/>
        </p:nvSpPr>
        <p:spPr>
          <a:xfrm rot="16200000">
            <a:off x="7446798" y="-451317"/>
            <a:ext cx="2291737" cy="7199871"/>
          </a:xfrm>
          <a:prstGeom prst="trapezoid">
            <a:avLst>
              <a:gd fmla="val 16935" name="adj"/>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37" name="梯形 36"/>
          <p:cNvSpPr/>
          <p:nvPr/>
        </p:nvSpPr>
        <p:spPr>
          <a:xfrm rot="5400000">
            <a:off x="1332240" y="636803"/>
            <a:ext cx="2344067" cy="5007345"/>
          </a:xfrm>
          <a:prstGeom prst="trapezoid">
            <a:avLst>
              <a:gd fmla="val 17865" name="adj"/>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lvl="0"/>
            <a:endParaRPr altLang="en-US" lang="zh-CN" sz="2400">
              <a:latin charset="-122" panose="02010609060101010101" typeface="黑体"/>
              <a:ea charset="-122" panose="02010609060101010101" typeface="黑体"/>
            </a:endParaRPr>
          </a:p>
        </p:txBody>
      </p:sp>
      <p:sp>
        <p:nvSpPr>
          <p:cNvPr id="26" name="文本框 1"/>
          <p:cNvSpPr txBox="1"/>
          <p:nvPr/>
        </p:nvSpPr>
        <p:spPr>
          <a:xfrm>
            <a:off x="3729679" y="1779864"/>
            <a:ext cx="1249680" cy="518160"/>
          </a:xfrm>
          <a:prstGeom prst="rect">
            <a:avLst/>
          </a:prstGeom>
          <a:noFill/>
        </p:spPr>
        <p:txBody>
          <a:bodyPr bIns="45720" lIns="91440" rIns="91440" rtlCol="0" tIns="45720" wrap="none">
            <a:spAutoFit/>
          </a:bodyPr>
          <a:lstStyle/>
          <a:p>
            <a:r>
              <a:rPr altLang="en-US" lang="zh-CN" sz="2800">
                <a:solidFill>
                  <a:srgbClr val="076655"/>
                </a:solidFill>
                <a:latin charset="-122" panose="02010609060101010101" typeface="黑体"/>
                <a:ea charset="-122" panose="02010609060101010101" typeface="黑体"/>
              </a:rPr>
              <a:t>过渡页</a:t>
            </a:r>
          </a:p>
        </p:txBody>
      </p:sp>
      <p:sp>
        <p:nvSpPr>
          <p:cNvPr id="27" name="文本框 2"/>
          <p:cNvSpPr txBox="1"/>
          <p:nvPr/>
        </p:nvSpPr>
        <p:spPr>
          <a:xfrm>
            <a:off x="3729679" y="2556164"/>
            <a:ext cx="778192" cy="375666"/>
          </a:xfrm>
          <a:prstGeom prst="rect">
            <a:avLst/>
          </a:prstGeom>
          <a:noFill/>
        </p:spPr>
        <p:txBody>
          <a:bodyPr bIns="45720" lIns="91440" rIns="91440" rtlCol="0" tIns="45720" wrap="none">
            <a:spAutoFit/>
          </a:bodyPr>
          <a:lstStyle/>
          <a:p>
            <a:r>
              <a:rPr altLang="zh-CN" b="1" lang="en-US" smtClean="0" sz="1865">
                <a:solidFill>
                  <a:schemeClr val="bg1"/>
                </a:solidFill>
                <a:latin charset="-122" panose="02010609060101010101" typeface="黑体"/>
                <a:ea charset="-122" panose="02010609060101010101" typeface="黑体"/>
              </a:rPr>
              <a:t>Part2</a:t>
            </a:r>
          </a:p>
        </p:txBody>
      </p:sp>
      <p:sp>
        <p:nvSpPr>
          <p:cNvPr id="29" name="矩形 28"/>
          <p:cNvSpPr/>
          <p:nvPr/>
        </p:nvSpPr>
        <p:spPr>
          <a:xfrm>
            <a:off x="5639398" y="2692404"/>
            <a:ext cx="1402080" cy="822960"/>
          </a:xfrm>
          <a:prstGeom prst="rect">
            <a:avLst/>
          </a:prstGeom>
        </p:spPr>
        <p:txBody>
          <a:bodyPr bIns="45720" lIns="91440" rIns="91440" tIns="45720" wrap="none">
            <a:spAutoFit/>
          </a:bodyPr>
          <a:lstStyle/>
          <a:p>
            <a:pPr algn="l"/>
            <a:r>
              <a:rPr altLang="en-US" b="1" lang="zh-CN" smtClean="0" sz="4800">
                <a:solidFill>
                  <a:schemeClr val="bg1"/>
                </a:solidFill>
                <a:latin charset="-122" panose="02010609060101010101" typeface="黑体"/>
                <a:ea charset="-122" panose="02010609060101010101" typeface="黑体"/>
              </a:rPr>
              <a:t>标题</a:t>
            </a:r>
          </a:p>
        </p:txBody>
      </p:sp>
      <p:grpSp>
        <p:nvGrpSpPr>
          <p:cNvPr id="2" name="组合 1"/>
          <p:cNvGrpSpPr/>
          <p:nvPr/>
        </p:nvGrpSpPr>
        <p:grpSpPr>
          <a:xfrm>
            <a:off x="7785607" y="2366028"/>
            <a:ext cx="1626433" cy="1533293"/>
            <a:chOff x="5838755" y="1774521"/>
            <a:chExt cx="1219825" cy="1149970"/>
          </a:xfrm>
        </p:grpSpPr>
        <p:grpSp>
          <p:nvGrpSpPr>
            <p:cNvPr id="31" name="组合 30"/>
            <p:cNvGrpSpPr/>
            <p:nvPr/>
          </p:nvGrpSpPr>
          <p:grpSpPr>
            <a:xfrm>
              <a:off x="5838755" y="1774521"/>
              <a:ext cx="1205865" cy="861437"/>
              <a:chOff x="9140243" y="2649839"/>
              <a:chExt cx="1607820" cy="1148582"/>
            </a:xfrm>
          </p:grpSpPr>
          <p:sp>
            <p:nvSpPr>
              <p:cNvPr id="32" name="矩形 31"/>
              <p:cNvSpPr/>
              <p:nvPr/>
            </p:nvSpPr>
            <p:spPr>
              <a:xfrm>
                <a:off x="9140242" y="2649839"/>
                <a:ext cx="1605280" cy="375666"/>
              </a:xfrm>
              <a:prstGeom prst="rect">
                <a:avLst/>
              </a:prstGeom>
            </p:spPr>
            <p:txBody>
              <a:bodyPr wrap="none">
                <a:spAutoFit/>
              </a:bodyPr>
              <a:lstStyle/>
              <a:p>
                <a:pPr algn="l">
                  <a:spcBef>
                    <a:spcPct val="0"/>
                  </a:spcBef>
                </a:pPr>
                <a:r>
                  <a:rPr altLang="zh-CN" kumimoji="1" lang="en-US" smtClean="0" sz="1865">
                    <a:solidFill>
                      <a:schemeClr val="bg1"/>
                    </a:solidFill>
                    <a:latin charset="-122" panose="02010609060101010101" typeface="黑体"/>
                    <a:ea charset="-122" panose="02010609060101010101" typeface="黑体"/>
                  </a:rPr>
                  <a:t>1-1 添加标题</a:t>
                </a:r>
              </a:p>
            </p:txBody>
          </p:sp>
          <p:sp>
            <p:nvSpPr>
              <p:cNvPr id="33" name="矩形 32"/>
              <p:cNvSpPr/>
              <p:nvPr/>
            </p:nvSpPr>
            <p:spPr>
              <a:xfrm>
                <a:off x="9140242" y="3037021"/>
                <a:ext cx="1605280" cy="375666"/>
              </a:xfrm>
              <a:prstGeom prst="rect">
                <a:avLst/>
              </a:prstGeom>
            </p:spPr>
            <p:txBody>
              <a:bodyPr wrap="none">
                <a:spAutoFit/>
              </a:bodyPr>
              <a:lstStyle/>
              <a:p>
                <a:pPr algn="l"/>
                <a:r>
                  <a:rPr altLang="zh-CN" lang="en-US" smtClean="0" sz="1865">
                    <a:solidFill>
                      <a:schemeClr val="bg1"/>
                    </a:solidFill>
                    <a:latin charset="-122" panose="02010609060101010101" typeface="黑体"/>
                    <a:ea charset="-122" panose="02010609060101010101" typeface="黑体"/>
                  </a:rPr>
                  <a:t>1-2 添加标题</a:t>
                </a:r>
              </a:p>
            </p:txBody>
          </p:sp>
          <p:sp>
            <p:nvSpPr>
              <p:cNvPr id="34" name="矩形 33"/>
              <p:cNvSpPr/>
              <p:nvPr/>
            </p:nvSpPr>
            <p:spPr>
              <a:xfrm>
                <a:off x="9140242" y="3429000"/>
                <a:ext cx="1605280" cy="375666"/>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1-3 添加标题</a:t>
                </a:r>
              </a:p>
            </p:txBody>
          </p:sp>
        </p:grpSp>
        <p:sp>
          <p:nvSpPr>
            <p:cNvPr id="38" name="矩形 37"/>
            <p:cNvSpPr/>
            <p:nvPr/>
          </p:nvSpPr>
          <p:spPr>
            <a:xfrm>
              <a:off x="5852715" y="2642551"/>
              <a:ext cx="1203960" cy="281750"/>
            </a:xfrm>
            <a:prstGeom prst="rect">
              <a:avLst/>
            </a:prstGeom>
          </p:spPr>
          <p:txBody>
            <a:bodyPr wrap="none">
              <a:spAutoFit/>
            </a:bodyPr>
            <a:lstStyle/>
            <a:p>
              <a:pPr algn="l"/>
              <a:r>
                <a:rPr altLang="zh-CN" kumimoji="1" lang="en-US" smtClean="0" sz="1865">
                  <a:solidFill>
                    <a:schemeClr val="bg1"/>
                  </a:solidFill>
                  <a:latin charset="-122" panose="02010609060101010101" typeface="黑体"/>
                  <a:ea charset="-122" panose="02010609060101010101" typeface="黑体"/>
                </a:rPr>
                <a:t>1-4 添加标题</a:t>
              </a:r>
            </a:p>
          </p:txBody>
        </p:sp>
      </p:grpSp>
      <p:pic>
        <p:nvPicPr>
          <p:cNvPr descr="9feb2405c9abfd92b 7db1a6c0b6762c9" id="3" name="图片 2"/>
          <p:cNvPicPr>
            <a:picLocks noChangeAspect="1"/>
          </p:cNvPicPr>
          <p:nvPr/>
        </p:nvPicPr>
        <p:blipFill>
          <a:blip r:embed="rId2"/>
          <a:stretch>
            <a:fillRect/>
          </a:stretch>
        </p:blipFill>
        <p:spPr>
          <a:xfrm>
            <a:off x="1429385" y="1355090"/>
            <a:ext cx="2150745" cy="2168525"/>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5"/>
                                        </p:tgtEl>
                                        <p:attrNameLst>
                                          <p:attrName>style.visibility</p:attrName>
                                        </p:attrNameLst>
                                      </p:cBhvr>
                                      <p:to>
                                        <p:strVal val="visible"/>
                                      </p:to>
                                    </p:set>
                                    <p:animEffect filter="wipe(left)" transition="in">
                                      <p:cBhvr>
                                        <p:cTn dur="500" id="11"/>
                                        <p:tgtEl>
                                          <p:spTgt spid="3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27"/>
                                        </p:tgtEl>
                                        <p:attrNameLst>
                                          <p:attrName>style.visibility</p:attrName>
                                        </p:attrNameLst>
                                      </p:cBhvr>
                                      <p:to>
                                        <p:strVal val="visible"/>
                                      </p:to>
                                    </p:set>
                                    <p:animEffect filter="randombar(horizontal)" transition="in">
                                      <p:cBhvr>
                                        <p:cTn dur="500" id="19"/>
                                        <p:tgtEl>
                                          <p:spTgt spid="27"/>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29"/>
                                        </p:tgtEl>
                                        <p:attrNameLst>
                                          <p:attrName>style.visibility</p:attrName>
                                        </p:attrNameLst>
                                      </p:cBhvr>
                                      <p:to>
                                        <p:strVal val="visible"/>
                                      </p:to>
                                    </p:set>
                                    <p:animEffect filter="wipe(left)" transition="in">
                                      <p:cBhvr>
                                        <p:cTn dur="500" id="23"/>
                                        <p:tgtEl>
                                          <p:spTgt spid="29"/>
                                        </p:tgtEl>
                                      </p:cBhvr>
                                    </p:animEffect>
                                  </p:childTnLst>
                                </p:cTn>
                              </p:par>
                            </p:childTnLst>
                          </p:cTn>
                        </p:par>
                        <p:par>
                          <p:cTn fill="hold" id="24" nodeType="afterGroup">
                            <p:stCondLst>
                              <p:cond delay="2500"/>
                            </p:stCondLst>
                            <p:childTnLst>
                              <p:par>
                                <p:cTn fill="hold" id="25" nodeType="afterEffect" presetClass="entr" presetID="2" presetSubtype="2">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500" fill="hold" id="27"/>
                                        <p:tgtEl>
                                          <p:spTgt spid="2"/>
                                        </p:tgtEl>
                                        <p:attrNameLst>
                                          <p:attrName>ppt_x</p:attrName>
                                        </p:attrNameLst>
                                      </p:cBhvr>
                                      <p:tavLst>
                                        <p:tav tm="0">
                                          <p:val>
                                            <p:strVal val="1+#ppt_w/2"/>
                                          </p:val>
                                        </p:tav>
                                        <p:tav tm="100000">
                                          <p:val>
                                            <p:strVal val="#ppt_x"/>
                                          </p:val>
                                        </p:tav>
                                      </p:tavLst>
                                    </p:anim>
                                    <p:anim calcmode="lin" valueType="num">
                                      <p:cBhvr additive="base">
                                        <p:cTn dur="500" fill="hold" id="28"/>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26"/>
      <p:bldP grpId="0" spid="27"/>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矩形 23"/>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2" name="直接连接符 1"/>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1175254" y="356659"/>
            <a:ext cx="792480" cy="457200"/>
          </a:xfrm>
          <a:prstGeom prst="rect">
            <a:avLst/>
          </a:prstGeom>
          <a:noFill/>
        </p:spPr>
        <p:txBody>
          <a:bodyPr rtlCol="0" wrap="none">
            <a:spAutoFit/>
          </a:bodyPr>
          <a:lstStyle/>
          <a:p>
            <a:r>
              <a:rPr altLang="zh-CN" lang="en-US" smtClean="0" sz="2400">
                <a:solidFill>
                  <a:srgbClr val="076655"/>
                </a:solidFill>
                <a:latin charset="-122" panose="02010609060101010101" typeface="黑体"/>
                <a:ea charset="-122" panose="02010609060101010101" typeface="黑体"/>
              </a:rPr>
              <a:t>LOGO</a:t>
            </a:r>
          </a:p>
        </p:txBody>
      </p:sp>
      <p:sp>
        <p:nvSpPr>
          <p:cNvPr id="5" name="文本框 4"/>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6" name="矩形 5"/>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10609060101010101" typeface="黑体"/>
              <a:ea charset="-122" panose="02010609060101010101" typeface="黑体"/>
            </a:endParaRPr>
          </a:p>
        </p:txBody>
      </p:sp>
      <p:sp>
        <p:nvSpPr>
          <p:cNvPr id="7" name="矩形 6"/>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黑体"/>
              <a:ea charset="-122" panose="02010609060101010101" typeface="黑体"/>
            </a:endParaRPr>
          </a:p>
        </p:txBody>
      </p:sp>
      <p:pic>
        <p:nvPicPr>
          <p:cNvPr descr="9feb2405c9abfd92b 7db1a6c0b6762c9" id="8" name="图片 7"/>
          <p:cNvPicPr>
            <a:picLocks noChangeAspect="1"/>
          </p:cNvPicPr>
          <p:nvPr/>
        </p:nvPicPr>
        <p:blipFill>
          <a:blip r:embed="rId2"/>
          <a:stretch>
            <a:fillRect/>
          </a:stretch>
        </p:blipFill>
        <p:spPr>
          <a:xfrm>
            <a:off x="713740" y="307340"/>
            <a:ext cx="450850" cy="454660"/>
          </a:xfrm>
          <a:prstGeom prst="rect">
            <a:avLst/>
          </a:prstGeom>
        </p:spPr>
      </p:pic>
      <p:sp>
        <p:nvSpPr>
          <p:cNvPr id="9" name="空心弧 10"/>
          <p:cNvSpPr>
            <a:spLocks noChangeArrowheads="1"/>
          </p:cNvSpPr>
          <p:nvPr/>
        </p:nvSpPr>
        <p:spPr bwMode="auto">
          <a:xfrm rot="16200000">
            <a:off x="1549998" y="2060849"/>
            <a:ext cx="2929467" cy="2933700"/>
          </a:xfrm>
          <a:custGeom>
            <a:gdLst>
              <a:gd fmla="+- 9014 0 0" name="G0"/>
              <a:gd fmla="+- 9868328 0 0" name="G1"/>
              <a:gd fmla="+- 0 0 9868328" name="G2"/>
              <a:gd fmla="*/ 0 256 1" name="T0"/>
              <a:gd fmla="*/ 180 256 1" name="T1"/>
              <a:gd fmla="+- 9868328 T0 T1" name="G3"/>
              <a:gd fmla="*/ 0 256 1" name="T2"/>
              <a:gd fmla="*/ 90 256 1" name="T3"/>
              <a:gd fmla="+- 9868328 T2 T3" name="G4"/>
              <a:gd fmla="*/ G4 2 1" name="G5"/>
              <a:gd fmla="*/ 90 256 1" name="T4"/>
              <a:gd fmla="*/ 0 256 1" name="T5"/>
              <a:gd fmla="+- 9868328 T4 T5" name="G6"/>
              <a:gd fmla="*/ G6 2 1" name="G7"/>
              <a:gd fmla="abs 9868328"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9014" name="G17"/>
              <a:gd fmla="*/ 9014 1 2" name="G18"/>
              <a:gd fmla="+- G18 5400 0" name="G19"/>
              <a:gd fmla="cos G19 9868328" name="G20"/>
              <a:gd fmla="sin G19 9868328" name="G21"/>
              <a:gd fmla="+- G20 10800 0" name="G22"/>
              <a:gd fmla="+- G21 10800 0" name="G23"/>
              <a:gd fmla="+- 10800 0 G20" name="G24"/>
              <a:gd fmla="+- 9014 10800 0" name="G25"/>
              <a:gd fmla="?: G9 G17 G25" name="G26"/>
              <a:gd fmla="?: G9 0 21600" name="G27"/>
              <a:gd fmla="cos 10800 9868328" name="G28"/>
              <a:gd fmla="sin 10800 9868328" name="G29"/>
              <a:gd fmla="sin 9014 9868328" name="G30"/>
              <a:gd fmla="+- G28 10800 0" name="G31"/>
              <a:gd fmla="+- G29 10800 0" name="G32"/>
              <a:gd fmla="+- G30 10800 0" name="G33"/>
              <a:gd fmla="?: G4 0 G31" name="G34"/>
              <a:gd fmla="?: 9868328 G34 0" name="G35"/>
              <a:gd fmla="?: G6 G35 G31" name="G36"/>
              <a:gd fmla="+- 21600 0 G36" name="G37"/>
              <a:gd fmla="?: G4 0 G33" name="G38"/>
              <a:gd fmla="?: 9868328 G38 G32" name="G39"/>
              <a:gd fmla="?: G6 G39 0" name="G40"/>
              <a:gd fmla="?: G4 G32 21600" name="G41"/>
              <a:gd fmla="?: G6 G41 G33" name="G42"/>
              <a:gd fmla="*/ 10800 w 21600" name="T12"/>
              <a:gd fmla="*/ 0 h 21600" name="T13"/>
              <a:gd fmla="*/ 2170 w 21600" name="T14"/>
              <a:gd fmla="*/ 15666 h 21600" name="T15"/>
              <a:gd fmla="*/ 10800 w 21600" name="T16"/>
              <a:gd fmla="*/ 1786 h 21600" name="T17"/>
              <a:gd fmla="*/ 19430 w 21600" name="T18"/>
              <a:gd fmla="*/ 15666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2948" y="15227"/>
                </a:moveTo>
                <a:cubicBezTo>
                  <a:pt x="2186" y="13876"/>
                  <a:pt x="1786" y="12351"/>
                  <a:pt x="1786" y="10800"/>
                </a:cubicBezTo>
                <a:cubicBezTo>
                  <a:pt x="1786" y="5821"/>
                  <a:pt x="5821" y="1786"/>
                  <a:pt x="10800" y="1786"/>
                </a:cubicBezTo>
                <a:cubicBezTo>
                  <a:pt x="15778" y="1786"/>
                  <a:pt x="19814" y="5821"/>
                  <a:pt x="19814" y="10800"/>
                </a:cubicBezTo>
                <a:cubicBezTo>
                  <a:pt x="19813" y="12351"/>
                  <a:pt x="19413" y="13876"/>
                  <a:pt x="18651" y="15227"/>
                </a:cubicBezTo>
                <a:lnTo>
                  <a:pt x="20207" y="16105"/>
                </a:lnTo>
                <a:cubicBezTo>
                  <a:pt x="21120" y="14486"/>
                  <a:pt x="21600" y="12658"/>
                  <a:pt x="21600" y="10800"/>
                </a:cubicBezTo>
                <a:cubicBezTo>
                  <a:pt x="21600" y="4835"/>
                  <a:pt x="16764" y="0"/>
                  <a:pt x="10800" y="0"/>
                </a:cubicBezTo>
                <a:cubicBezTo>
                  <a:pt x="4835" y="0"/>
                  <a:pt x="0" y="4835"/>
                  <a:pt x="0" y="10800"/>
                </a:cubicBezTo>
                <a:cubicBezTo>
                  <a:pt x="0" y="12658"/>
                  <a:pt x="479" y="14486"/>
                  <a:pt x="1392" y="16105"/>
                </a:cubicBezTo>
                <a:close/>
              </a:path>
            </a:pathLst>
          </a:custGeom>
          <a:solidFill>
            <a:schemeClr val="bg1">
              <a:lumMod val="75000"/>
            </a:schemeClr>
          </a:solidFill>
          <a:ln>
            <a:noFill/>
          </a:ln>
        </p:spPr>
        <p:txBody>
          <a:bodyPr anchor="ctr"/>
          <a:lstStyle/>
          <a:p>
            <a:pPr algn="ctr"/>
            <a:endParaRPr altLang="zh-CN" lang="zh-CN" sz="2400">
              <a:latin charset="-122" panose="02010609060101010101" typeface="黑体"/>
              <a:ea charset="-122" panose="02010609060101010101" typeface="黑体"/>
              <a:sym charset="-122" panose="02010600030101010101" pitchFamily="2" typeface="宋体"/>
            </a:endParaRPr>
          </a:p>
        </p:txBody>
      </p:sp>
      <p:sp>
        <p:nvSpPr>
          <p:cNvPr id="10" name="空心弧 11"/>
          <p:cNvSpPr>
            <a:spLocks noChangeArrowheads="1"/>
          </p:cNvSpPr>
          <p:nvPr/>
        </p:nvSpPr>
        <p:spPr bwMode="auto">
          <a:xfrm rot="16426183">
            <a:off x="1784950" y="2297917"/>
            <a:ext cx="2429933" cy="2434167"/>
          </a:xfrm>
          <a:custGeom>
            <a:gdLst>
              <a:gd fmla="+- 8722 0 0" name="G0"/>
              <a:gd fmla="+- 13154032 0 0" name="G1"/>
              <a:gd fmla="+- 0 0 13154032" name="G2"/>
              <a:gd fmla="*/ 0 256 1" name="T0"/>
              <a:gd fmla="*/ 180 256 1" name="T1"/>
              <a:gd fmla="+- 13154032 T0 T1" name="G3"/>
              <a:gd fmla="*/ 0 256 1" name="T2"/>
              <a:gd fmla="*/ 90 256 1" name="T3"/>
              <a:gd fmla="+- 13154032 T2 T3" name="G4"/>
              <a:gd fmla="*/ G4 2 1" name="G5"/>
              <a:gd fmla="*/ 90 256 1" name="T4"/>
              <a:gd fmla="*/ 0 256 1" name="T5"/>
              <a:gd fmla="+- 13154032 T4 T5" name="G6"/>
              <a:gd fmla="*/ G6 2 1" name="G7"/>
              <a:gd fmla="abs 13154032"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8722" name="G17"/>
              <a:gd fmla="*/ 8722 1 2" name="G18"/>
              <a:gd fmla="+- G18 5400 0" name="G19"/>
              <a:gd fmla="cos G19 13154032" name="G20"/>
              <a:gd fmla="sin G19 13154032" name="G21"/>
              <a:gd fmla="+- G20 10800 0" name="G22"/>
              <a:gd fmla="+- G21 10800 0" name="G23"/>
              <a:gd fmla="+- 10800 0 G20" name="G24"/>
              <a:gd fmla="+- 8722 10800 0" name="G25"/>
              <a:gd fmla="?: G9 G17 G25" name="G26"/>
              <a:gd fmla="?: G9 0 21600" name="G27"/>
              <a:gd fmla="cos 10800 13154032" name="G28"/>
              <a:gd fmla="sin 10800 13154032" name="G29"/>
              <a:gd fmla="sin 8722 13154032" name="G30"/>
              <a:gd fmla="+- G28 10800 0" name="G31"/>
              <a:gd fmla="+- G29 10800 0" name="G32"/>
              <a:gd fmla="+- G30 10800 0" name="G33"/>
              <a:gd fmla="?: G4 0 G31" name="G34"/>
              <a:gd fmla="?: 13154032 G34 0" name="G35"/>
              <a:gd fmla="?: G6 G35 G31" name="G36"/>
              <a:gd fmla="+- 21600 0 G36" name="G37"/>
              <a:gd fmla="?: G4 0 G33" name="G38"/>
              <a:gd fmla="?: 13154032 G38 G32" name="G39"/>
              <a:gd fmla="?: G6 G39 0" name="G40"/>
              <a:gd fmla="?: G4 G32 21600" name="G41"/>
              <a:gd fmla="?: G6 G41 G33" name="G42"/>
              <a:gd fmla="*/ 10800 w 21600" name="T12"/>
              <a:gd fmla="*/ 0 h 21600" name="T13"/>
              <a:gd fmla="*/ 1670 w 21600" name="T14"/>
              <a:gd fmla="*/ 7347 h 21600" name="T15"/>
              <a:gd fmla="*/ 10800 w 21600" name="T16"/>
              <a:gd fmla="*/ 2078 h 21600" name="T17"/>
              <a:gd fmla="*/ 19930 w 21600" name="T18"/>
              <a:gd fmla="*/ 7347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2641" y="7714"/>
                </a:moveTo>
                <a:cubicBezTo>
                  <a:pt x="3924" y="4322"/>
                  <a:pt x="7173" y="2078"/>
                  <a:pt x="10799" y="2078"/>
                </a:cubicBezTo>
                <a:cubicBezTo>
                  <a:pt x="14426" y="2078"/>
                  <a:pt x="17675" y="4322"/>
                  <a:pt x="18958" y="7714"/>
                </a:cubicBezTo>
                <a:lnTo>
                  <a:pt x="20901" y="6979"/>
                </a:lnTo>
                <a:cubicBezTo>
                  <a:pt x="19313" y="2779"/>
                  <a:pt x="15290" y="0"/>
                  <a:pt x="10800" y="0"/>
                </a:cubicBezTo>
                <a:cubicBezTo>
                  <a:pt x="6309" y="0"/>
                  <a:pt x="2286" y="2779"/>
                  <a:pt x="698" y="6979"/>
                </a:cubicBezTo>
                <a:close/>
              </a:path>
            </a:pathLst>
          </a:custGeom>
          <a:solidFill>
            <a:schemeClr val="bg1">
              <a:lumMod val="50000"/>
            </a:schemeClr>
          </a:solidFill>
          <a:ln>
            <a:noFill/>
          </a:ln>
        </p:spPr>
        <p:txBody>
          <a:bodyPr anchor="ctr"/>
          <a:lstStyle/>
          <a:p>
            <a:pPr algn="ctr"/>
            <a:endParaRPr altLang="zh-CN" lang="zh-CN" sz="2400">
              <a:latin charset="-122" panose="02010609060101010101" typeface="黑体"/>
              <a:ea charset="-122" panose="02010609060101010101" typeface="黑体"/>
              <a:sym charset="-122" panose="02010600030101010101" pitchFamily="2" typeface="宋体"/>
            </a:endParaRPr>
          </a:p>
        </p:txBody>
      </p:sp>
      <p:sp>
        <p:nvSpPr>
          <p:cNvPr id="11" name="空心弧 12"/>
          <p:cNvSpPr>
            <a:spLocks noChangeArrowheads="1"/>
          </p:cNvSpPr>
          <p:nvPr/>
        </p:nvSpPr>
        <p:spPr bwMode="auto">
          <a:xfrm rot="16200000">
            <a:off x="1281180" y="1821665"/>
            <a:ext cx="3414184" cy="3414184"/>
          </a:xfrm>
          <a:custGeom>
            <a:gdLst>
              <a:gd fmla="+- 9049 0 0" name="G0"/>
              <a:gd fmla="+- 7945690 0 0" name="G1"/>
              <a:gd fmla="+- 0 0 7945690" name="G2"/>
              <a:gd fmla="*/ 0 256 1" name="T0"/>
              <a:gd fmla="*/ 180 256 1" name="T1"/>
              <a:gd fmla="+- 7945690 T0 T1" name="G3"/>
              <a:gd fmla="*/ 0 256 1" name="T2"/>
              <a:gd fmla="*/ 90 256 1" name="T3"/>
              <a:gd fmla="+- 7945690 T2 T3" name="G4"/>
              <a:gd fmla="*/ G4 2 1" name="G5"/>
              <a:gd fmla="*/ 90 256 1" name="T4"/>
              <a:gd fmla="*/ 0 256 1" name="T5"/>
              <a:gd fmla="+- 7945690 T4 T5" name="G6"/>
              <a:gd fmla="*/ G6 2 1" name="G7"/>
              <a:gd fmla="abs 7945690" name="G8"/>
              <a:gd fmla="*/ 0 256 1" name="T6"/>
              <a:gd fmla="*/ 90 256 1" name="T7"/>
              <a:gd fmla="+- G8 T6 T7" name="G9"/>
              <a:gd fmla="?: G9 G7 G5" name="G10"/>
              <a:gd fmla="*/ 0 256 1" name="T8"/>
              <a:gd fmla="*/ 360 256 1" name="T9"/>
              <a:gd fmla="+- G10 T8 T9" name="G11"/>
              <a:gd fmla="?: G10 G11 G10" name="G12"/>
              <a:gd fmla="*/ 0 256 1" name="T10"/>
              <a:gd fmla="*/ 360 256 1" name="T11"/>
              <a:gd fmla="+- G12 T10 T11" name="G13"/>
              <a:gd fmla="?: G12 G13 G12" name="G14"/>
              <a:gd fmla="+- 0 0 G14" name="G15"/>
              <a:gd fmla="+- 10800 0 0" name="G16"/>
              <a:gd fmla="+- 10800 0 9049" name="G17"/>
              <a:gd fmla="*/ 9049 1 2" name="G18"/>
              <a:gd fmla="+- G18 5400 0" name="G19"/>
              <a:gd fmla="cos G19 7945690" name="G20"/>
              <a:gd fmla="sin G19 7945690" name="G21"/>
              <a:gd fmla="+- G20 10800 0" name="G22"/>
              <a:gd fmla="+- G21 10800 0" name="G23"/>
              <a:gd fmla="+- 10800 0 G20" name="G24"/>
              <a:gd fmla="+- 9049 10800 0" name="G25"/>
              <a:gd fmla="?: G9 G17 G25" name="G26"/>
              <a:gd fmla="?: G9 0 21600" name="G27"/>
              <a:gd fmla="cos 10800 7945690" name="G28"/>
              <a:gd fmla="sin 10800 7945690" name="G29"/>
              <a:gd fmla="sin 9049 7945690" name="G30"/>
              <a:gd fmla="+- G28 10800 0" name="G31"/>
              <a:gd fmla="+- G29 10800 0" name="G32"/>
              <a:gd fmla="+- G30 10800 0" name="G33"/>
              <a:gd fmla="?: G4 0 G31" name="G34"/>
              <a:gd fmla="?: 7945690 G34 0" name="G35"/>
              <a:gd fmla="?: G6 G35 G31" name="G36"/>
              <a:gd fmla="+- 21600 0 G36" name="G37"/>
              <a:gd fmla="?: G4 0 G33" name="G38"/>
              <a:gd fmla="?: 7945690 G38 G32" name="G39"/>
              <a:gd fmla="?: G6 G39 0" name="G40"/>
              <a:gd fmla="?: G4 G32 21600" name="G41"/>
              <a:gd fmla="?: G6 G41 G33" name="G42"/>
              <a:gd fmla="*/ 10800 w 21600" name="T12"/>
              <a:gd fmla="*/ 0 h 21600" name="T13"/>
              <a:gd fmla="*/ 5652 w 21600" name="T14"/>
              <a:gd fmla="*/ 19285 h 21600" name="T15"/>
              <a:gd fmla="*/ 10800 w 21600" name="T16"/>
              <a:gd fmla="*/ 1751 h 21600" name="T17"/>
              <a:gd fmla="*/ 15948 w 21600" name="T18"/>
              <a:gd fmla="*/ 19285 h 21600" name="T19"/>
              <a:gd fmla="*/ G36 w 21600" name="T20"/>
              <a:gd fmla="*/ G40 h 21600" name="T21"/>
              <a:gd fmla="*/ G37 w 21600" name="T22"/>
              <a:gd fmla="*/ G42 h 21600" name="T23"/>
            </a:gdLst>
            <a:cxnLst>
              <a:cxn ang="0">
                <a:pos x="T12" y="T13"/>
              </a:cxn>
              <a:cxn ang="0">
                <a:pos x="T14" y="T15"/>
              </a:cxn>
              <a:cxn ang="0">
                <a:pos x="T16" y="T17"/>
              </a:cxn>
              <a:cxn ang="0">
                <a:pos x="T18" y="T19"/>
              </a:cxn>
            </a:cxnLst>
            <a:rect b="T23" l="T20" r="T22" t="T21"/>
            <a:pathLst>
              <a:path h="21600" w="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8"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0" y="14574"/>
                  <a:pt x="1971" y="18075"/>
                  <a:pt x="5198" y="20033"/>
                </a:cubicBezTo>
                <a:close/>
              </a:path>
            </a:pathLst>
          </a:custGeom>
          <a:solidFill>
            <a:srgbClr val="076655"/>
          </a:solidFill>
          <a:ln>
            <a:noFill/>
          </a:ln>
        </p:spPr>
        <p:txBody>
          <a:bodyPr anchor="ctr"/>
          <a:lstStyle/>
          <a:p>
            <a:pPr algn="ctr"/>
            <a:endParaRPr altLang="zh-CN" lang="zh-CN" sz="2400">
              <a:latin charset="-122" panose="02010609060101010101" typeface="黑体"/>
              <a:ea charset="-122" panose="02010609060101010101" typeface="黑体"/>
              <a:sym charset="-122" panose="02010600030101010101" pitchFamily="2" typeface="宋体"/>
            </a:endParaRPr>
          </a:p>
        </p:txBody>
      </p:sp>
      <p:sp>
        <p:nvSpPr>
          <p:cNvPr id="12" name="矩形 13"/>
          <p:cNvSpPr>
            <a:spLocks noChangeArrowheads="1"/>
          </p:cNvSpPr>
          <p:nvPr/>
        </p:nvSpPr>
        <p:spPr bwMode="auto">
          <a:xfrm>
            <a:off x="2104567" y="3282167"/>
            <a:ext cx="2694516"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3200">
                <a:solidFill>
                  <a:schemeClr val="tx1"/>
                </a:solidFill>
                <a:latin charset="-122" panose="02010609060101010101" typeface="黑体"/>
                <a:ea charset="-122" panose="02010609060101010101" typeface="黑体"/>
                <a:sym charset="-122" panose="020b0503020204020204" typeface="微软雅黑"/>
              </a:rPr>
              <a:t>添加标题</a:t>
            </a:r>
          </a:p>
        </p:txBody>
      </p:sp>
      <p:grpSp>
        <p:nvGrpSpPr>
          <p:cNvPr id="13" name="组合 14"/>
          <p:cNvGrpSpPr/>
          <p:nvPr/>
        </p:nvGrpSpPr>
        <p:grpSpPr>
          <a:xfrm>
            <a:off x="5653134" y="1872013"/>
            <a:ext cx="5082117" cy="976650"/>
            <a:chExt cx="3811400" cy="731295"/>
          </a:xfrm>
        </p:grpSpPr>
        <p:sp>
          <p:nvSpPr>
            <p:cNvPr id="14" name="矩形 15"/>
            <p:cNvSpPr>
              <a:spLocks noChangeArrowheads="1"/>
            </p:cNvSpPr>
            <p:nvPr/>
          </p:nvSpPr>
          <p:spPr bwMode="auto">
            <a:xfrm>
              <a:off x="95245" y="72172"/>
              <a:ext cx="358757" cy="229911"/>
            </a:xfrm>
            <a:prstGeom prst="rect">
              <a:avLst/>
            </a:prstGeom>
            <a:solidFill>
              <a:schemeClr val="bg1">
                <a:lumMod val="50000"/>
              </a:schemeClr>
            </a:solidFill>
            <a:ln>
              <a:noFill/>
            </a:ln>
            <a:extLst>
              <a:ext uri="{91240B29-F687-4F45-9708-019B960494DF}">
                <a14:hiddenLine w="25400">
                  <a:solidFill>
                    <a:srgbClr val="395E8A"/>
                  </a:solidFill>
                  <a:bevel/>
                </a14:hiddenLine>
              </a:ext>
            </a:extLst>
          </p:spPr>
          <p:txBody>
            <a:bodyPr anchor="ctr"/>
            <a:lstStyle/>
            <a:p>
              <a:pPr algn="ctr"/>
              <a:endParaRPr altLang="zh-CN" lang="zh-CN" sz="1865">
                <a:solidFill>
                  <a:schemeClr val="tx1"/>
                </a:solidFill>
                <a:latin charset="-122" panose="02010609060101010101" typeface="黑体"/>
                <a:ea charset="-122" panose="02010609060101010101" typeface="黑体"/>
                <a:sym charset="-122" panose="02010600030101010101" pitchFamily="2" typeface="宋体"/>
              </a:endParaRPr>
            </a:p>
          </p:txBody>
        </p:sp>
        <p:sp>
          <p:nvSpPr>
            <p:cNvPr id="15" name="TextBox 16"/>
            <p:cNvSpPr>
              <a:spLocks noChangeArrowheads="1"/>
            </p:cNvSpPr>
            <p:nvPr/>
          </p:nvSpPr>
          <p:spPr bwMode="auto">
            <a:xfrm>
              <a:off x="0" y="343308"/>
              <a:ext cx="3811400" cy="387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tx1"/>
                  </a:solidFill>
                  <a:latin charset="-122" panose="02010609060101010101" typeface="黑体"/>
                  <a:ea charset="-122" panose="02010609060101010101" typeface="黑体"/>
                  <a:sym charset="-122" panose="02010600030101010101" pitchFamily="2" typeface="宋体"/>
                </a:rPr>
                <a:t>这里输入简单的文字概述这里输入简单文字概述简单的文字概述这里输入简单的文字概述这里输入简单</a:t>
              </a:r>
            </a:p>
          </p:txBody>
        </p:sp>
        <p:sp>
          <p:nvSpPr>
            <p:cNvPr id="16" name="矩形 17"/>
            <p:cNvSpPr>
              <a:spLocks noChangeArrowheads="1"/>
            </p:cNvSpPr>
            <p:nvPr/>
          </p:nvSpPr>
          <p:spPr bwMode="auto">
            <a:xfrm>
              <a:off x="558774" y="0"/>
              <a:ext cx="2020788" cy="281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865">
                  <a:solidFill>
                    <a:schemeClr val="tx1"/>
                  </a:solidFill>
                  <a:latin charset="-122" panose="02010609060101010101" typeface="黑体"/>
                  <a:ea charset="-122" panose="02010609060101010101" typeface="黑体"/>
                  <a:sym charset="-122" panose="020b0503020204020204" typeface="微软雅黑"/>
                </a:rPr>
                <a:t>输入相关标题</a:t>
              </a:r>
            </a:p>
          </p:txBody>
        </p:sp>
      </p:grpSp>
      <p:grpSp>
        <p:nvGrpSpPr>
          <p:cNvPr id="17" name="组合 18"/>
          <p:cNvGrpSpPr/>
          <p:nvPr/>
        </p:nvGrpSpPr>
        <p:grpSpPr>
          <a:xfrm>
            <a:off x="5639352" y="3043111"/>
            <a:ext cx="5082117" cy="793841"/>
            <a:chExt cx="3811399" cy="595369"/>
          </a:xfrm>
        </p:grpSpPr>
        <p:sp>
          <p:nvSpPr>
            <p:cNvPr id="18" name="矩形 19"/>
            <p:cNvSpPr>
              <a:spLocks noChangeArrowheads="1"/>
            </p:cNvSpPr>
            <p:nvPr/>
          </p:nvSpPr>
          <p:spPr bwMode="auto">
            <a:xfrm>
              <a:off x="95245" y="92989"/>
              <a:ext cx="358757" cy="230264"/>
            </a:xfrm>
            <a:prstGeom prst="rect">
              <a:avLst/>
            </a:prstGeom>
            <a:solidFill>
              <a:schemeClr val="bg1">
                <a:lumMod val="75000"/>
              </a:schemeClr>
            </a:solidFill>
            <a:ln>
              <a:noFill/>
            </a:ln>
            <a:extLst>
              <a:ext uri="{91240B29-F687-4F45-9708-019B960494DF}">
                <a14:hiddenLine w="25400">
                  <a:solidFill>
                    <a:srgbClr val="395E8A"/>
                  </a:solidFill>
                  <a:bevel/>
                </a14:hiddenLine>
              </a:ext>
            </a:extLst>
          </p:spPr>
          <p:txBody>
            <a:bodyPr anchor="ctr"/>
            <a:lstStyle/>
            <a:p>
              <a:pPr algn="ctr"/>
              <a:endParaRPr altLang="zh-CN" lang="zh-CN" sz="1865">
                <a:solidFill>
                  <a:schemeClr val="tx1"/>
                </a:solidFill>
                <a:latin charset="-122" panose="02010609060101010101" typeface="黑体"/>
                <a:ea charset="-122" panose="02010609060101010101" typeface="黑体"/>
                <a:sym charset="-122" panose="02010600030101010101" pitchFamily="2" typeface="宋体"/>
              </a:endParaRPr>
            </a:p>
          </p:txBody>
        </p:sp>
        <p:sp>
          <p:nvSpPr>
            <p:cNvPr id="19" name="TextBox 20"/>
            <p:cNvSpPr>
              <a:spLocks noChangeArrowheads="1"/>
            </p:cNvSpPr>
            <p:nvPr/>
          </p:nvSpPr>
          <p:spPr bwMode="auto">
            <a:xfrm>
              <a:off x="0" y="364541"/>
              <a:ext cx="3811399" cy="228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endParaRPr altLang="en-US" lang="zh-CN" sz="1400">
                <a:solidFill>
                  <a:schemeClr val="tx1"/>
                </a:solidFill>
                <a:latin charset="-122" panose="02010609060101010101" typeface="黑体"/>
                <a:ea charset="-122" panose="02010609060101010101" typeface="黑体"/>
                <a:sym charset="-122" panose="02010600030101010101" pitchFamily="2" typeface="宋体"/>
              </a:endParaRPr>
            </a:p>
          </p:txBody>
        </p:sp>
        <p:sp>
          <p:nvSpPr>
            <p:cNvPr id="20" name="矩形 21"/>
            <p:cNvSpPr>
              <a:spLocks noChangeArrowheads="1"/>
            </p:cNvSpPr>
            <p:nvPr/>
          </p:nvSpPr>
          <p:spPr bwMode="auto">
            <a:xfrm>
              <a:off x="558772" y="0"/>
              <a:ext cx="2020787" cy="281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865">
                  <a:solidFill>
                    <a:schemeClr val="tx1"/>
                  </a:solidFill>
                  <a:latin charset="-122" panose="02010609060101010101" typeface="黑体"/>
                  <a:ea charset="-122" panose="02010609060101010101" typeface="黑体"/>
                  <a:sym charset="-122" panose="020b0503020204020204" typeface="微软雅黑"/>
                </a:rPr>
                <a:t>输入相关标题</a:t>
              </a:r>
            </a:p>
          </p:txBody>
        </p:sp>
      </p:grpSp>
      <p:grpSp>
        <p:nvGrpSpPr>
          <p:cNvPr id="21" name="组合 22"/>
          <p:cNvGrpSpPr/>
          <p:nvPr/>
        </p:nvGrpSpPr>
        <p:grpSpPr>
          <a:xfrm>
            <a:off x="5616547" y="4292408"/>
            <a:ext cx="5082117" cy="959413"/>
            <a:chExt cx="3811398" cy="719226"/>
          </a:xfrm>
        </p:grpSpPr>
        <p:sp>
          <p:nvSpPr>
            <p:cNvPr id="22" name="矩形 23"/>
            <p:cNvSpPr>
              <a:spLocks noChangeArrowheads="1"/>
            </p:cNvSpPr>
            <p:nvPr/>
          </p:nvSpPr>
          <p:spPr bwMode="auto">
            <a:xfrm>
              <a:off x="95245" y="59234"/>
              <a:ext cx="358757" cy="230264"/>
            </a:xfrm>
            <a:prstGeom prst="rect">
              <a:avLst/>
            </a:prstGeom>
            <a:solidFill>
              <a:srgbClr val="076655"/>
            </a:solidFill>
            <a:ln>
              <a:noFill/>
            </a:ln>
            <a:extLst>
              <a:ext uri="{91240B29-F687-4F45-9708-019B960494DF}">
                <a14:hiddenLine w="25400">
                  <a:solidFill>
                    <a:srgbClr val="395E8A"/>
                  </a:solidFill>
                  <a:bevel/>
                </a14:hiddenLine>
              </a:ext>
            </a:extLst>
          </p:spPr>
          <p:txBody>
            <a:bodyPr anchor="ctr"/>
            <a:lstStyle/>
            <a:p>
              <a:pPr algn="ctr"/>
              <a:endParaRPr altLang="zh-CN" lang="zh-CN" sz="1865">
                <a:solidFill>
                  <a:schemeClr val="tx1"/>
                </a:solidFill>
                <a:latin charset="-122" panose="02010609060101010101" typeface="黑体"/>
                <a:ea charset="-122" panose="02010609060101010101" typeface="黑体"/>
                <a:sym charset="-122" panose="02010600030101010101" pitchFamily="2" typeface="宋体"/>
              </a:endParaRPr>
            </a:p>
          </p:txBody>
        </p:sp>
        <p:sp>
          <p:nvSpPr>
            <p:cNvPr id="23" name="TextBox 24"/>
            <p:cNvSpPr>
              <a:spLocks noChangeArrowheads="1"/>
            </p:cNvSpPr>
            <p:nvPr/>
          </p:nvSpPr>
          <p:spPr bwMode="auto">
            <a:xfrm>
              <a:off x="0" y="330786"/>
              <a:ext cx="3811398" cy="388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chemeClr val="tx1"/>
                  </a:solidFill>
                  <a:latin charset="-122" panose="02010609060101010101" typeface="黑体"/>
                  <a:ea charset="-122" panose="02010609060101010101" typeface="黑体"/>
                  <a:sym charset="-122" panose="02010600030101010101" pitchFamily="2" typeface="宋体"/>
                </a:rPr>
                <a:t>这里输入简单的文字概述这里输入简单文字概述简单的文字概述这里输入简单的文字概述这里输入简单</a:t>
              </a:r>
            </a:p>
          </p:txBody>
        </p:sp>
        <p:sp>
          <p:nvSpPr>
            <p:cNvPr id="25" name="矩形 25"/>
            <p:cNvSpPr>
              <a:spLocks noChangeArrowheads="1"/>
            </p:cNvSpPr>
            <p:nvPr/>
          </p:nvSpPr>
          <p:spPr bwMode="auto">
            <a:xfrm>
              <a:off x="558772" y="0"/>
              <a:ext cx="2020787" cy="2816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865">
                  <a:solidFill>
                    <a:schemeClr val="tx1"/>
                  </a:solidFill>
                  <a:latin charset="-122" panose="02010609060101010101" typeface="黑体"/>
                  <a:ea charset="-122" panose="02010609060101010101" typeface="黑体"/>
                  <a:sym charset="-122" panose="020b0503020204020204" typeface="微软雅黑"/>
                </a:rPr>
                <a:t>输入相关标题</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300" fill="hold" id="7"/>
                                        <p:tgtEl>
                                          <p:spTgt spid="10"/>
                                        </p:tgtEl>
                                        <p:attrNameLst>
                                          <p:attrName>ppt_w</p:attrName>
                                        </p:attrNameLst>
                                      </p:cBhvr>
                                      <p:tavLst>
                                        <p:tav tm="0">
                                          <p:val>
                                            <p:fltVal val="0"/>
                                          </p:val>
                                        </p:tav>
                                        <p:tav tm="100000">
                                          <p:val>
                                            <p:strVal val="#ppt_w"/>
                                          </p:val>
                                        </p:tav>
                                      </p:tavLst>
                                    </p:anim>
                                    <p:anim calcmode="lin" valueType="num">
                                      <p:cBhvr>
                                        <p:cTn dur="300" fill="hold" id="8"/>
                                        <p:tgtEl>
                                          <p:spTgt spid="10"/>
                                        </p:tgtEl>
                                        <p:attrNameLst>
                                          <p:attrName>ppt_h</p:attrName>
                                        </p:attrNameLst>
                                      </p:cBhvr>
                                      <p:tavLst>
                                        <p:tav tm="0">
                                          <p:val>
                                            <p:fltVal val="0"/>
                                          </p:val>
                                        </p:tav>
                                        <p:tav tm="100000">
                                          <p:val>
                                            <p:strVal val="#ppt_h"/>
                                          </p:val>
                                        </p:tav>
                                      </p:tavLst>
                                    </p:anim>
                                    <p:animEffect filter="fade" transition="in">
                                      <p:cBhvr>
                                        <p:cTn dur="300" id="9"/>
                                        <p:tgtEl>
                                          <p:spTgt spid="10"/>
                                        </p:tgtEl>
                                      </p:cBhvr>
                                    </p:animEffect>
                                  </p:childTnLst>
                                </p:cTn>
                              </p:par>
                            </p:childTnLst>
                          </p:cTn>
                        </p:par>
                        <p:par>
                          <p:cTn fill="hold" id="10" nodeType="afterGroup">
                            <p:stCondLst>
                              <p:cond delay="300"/>
                            </p:stCondLst>
                            <p:childTnLst>
                              <p:par>
                                <p:cTn fill="hold" grpId="0" id="11" nodeType="afterEffect" presetClass="entr" presetID="53" presetSubtype="0">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p:cTn dur="300" fill="hold" id="13"/>
                                        <p:tgtEl>
                                          <p:spTgt spid="9"/>
                                        </p:tgtEl>
                                        <p:attrNameLst>
                                          <p:attrName>ppt_w</p:attrName>
                                        </p:attrNameLst>
                                      </p:cBhvr>
                                      <p:tavLst>
                                        <p:tav tm="0">
                                          <p:val>
                                            <p:fltVal val="0"/>
                                          </p:val>
                                        </p:tav>
                                        <p:tav tm="100000">
                                          <p:val>
                                            <p:strVal val="#ppt_w"/>
                                          </p:val>
                                        </p:tav>
                                      </p:tavLst>
                                    </p:anim>
                                    <p:anim calcmode="lin" valueType="num">
                                      <p:cBhvr>
                                        <p:cTn dur="300" fill="hold" id="14"/>
                                        <p:tgtEl>
                                          <p:spTgt spid="9"/>
                                        </p:tgtEl>
                                        <p:attrNameLst>
                                          <p:attrName>ppt_h</p:attrName>
                                        </p:attrNameLst>
                                      </p:cBhvr>
                                      <p:tavLst>
                                        <p:tav tm="0">
                                          <p:val>
                                            <p:fltVal val="0"/>
                                          </p:val>
                                        </p:tav>
                                        <p:tav tm="100000">
                                          <p:val>
                                            <p:strVal val="#ppt_h"/>
                                          </p:val>
                                        </p:tav>
                                      </p:tavLst>
                                    </p:anim>
                                    <p:animEffect filter="fade" transition="in">
                                      <p:cBhvr>
                                        <p:cTn dur="300" id="15"/>
                                        <p:tgtEl>
                                          <p:spTgt spid="9"/>
                                        </p:tgtEl>
                                      </p:cBhvr>
                                    </p:animEffect>
                                  </p:childTnLst>
                                </p:cTn>
                              </p:par>
                            </p:childTnLst>
                          </p:cTn>
                        </p:par>
                        <p:par>
                          <p:cTn fill="hold" id="16" nodeType="afterGroup">
                            <p:stCondLst>
                              <p:cond delay="600"/>
                            </p:stCondLst>
                            <p:childTnLst>
                              <p:par>
                                <p:cTn fill="hold" grpId="0" id="17" nodeType="afterEffect" presetClass="entr" presetID="53" presetSubtype="0">
                                  <p:stCondLst>
                                    <p:cond delay="0"/>
                                  </p:stCondLst>
                                  <p:childTnLst>
                                    <p:set>
                                      <p:cBhvr>
                                        <p:cTn dur="1" fill="hold" id="18">
                                          <p:stCondLst>
                                            <p:cond delay="0"/>
                                          </p:stCondLst>
                                        </p:cTn>
                                        <p:tgtEl>
                                          <p:spTgt spid="11"/>
                                        </p:tgtEl>
                                        <p:attrNameLst>
                                          <p:attrName>style.visibility</p:attrName>
                                        </p:attrNameLst>
                                      </p:cBhvr>
                                      <p:to>
                                        <p:strVal val="visible"/>
                                      </p:to>
                                    </p:set>
                                    <p:anim calcmode="lin" valueType="num">
                                      <p:cBhvr>
                                        <p:cTn dur="300" fill="hold" id="19"/>
                                        <p:tgtEl>
                                          <p:spTgt spid="11"/>
                                        </p:tgtEl>
                                        <p:attrNameLst>
                                          <p:attrName>ppt_w</p:attrName>
                                        </p:attrNameLst>
                                      </p:cBhvr>
                                      <p:tavLst>
                                        <p:tav tm="0">
                                          <p:val>
                                            <p:fltVal val="0"/>
                                          </p:val>
                                        </p:tav>
                                        <p:tav tm="100000">
                                          <p:val>
                                            <p:strVal val="#ppt_w"/>
                                          </p:val>
                                        </p:tav>
                                      </p:tavLst>
                                    </p:anim>
                                    <p:anim calcmode="lin" valueType="num">
                                      <p:cBhvr>
                                        <p:cTn dur="300" fill="hold" id="20"/>
                                        <p:tgtEl>
                                          <p:spTgt spid="11"/>
                                        </p:tgtEl>
                                        <p:attrNameLst>
                                          <p:attrName>ppt_h</p:attrName>
                                        </p:attrNameLst>
                                      </p:cBhvr>
                                      <p:tavLst>
                                        <p:tav tm="0">
                                          <p:val>
                                            <p:fltVal val="0"/>
                                          </p:val>
                                        </p:tav>
                                        <p:tav tm="100000">
                                          <p:val>
                                            <p:strVal val="#ppt_h"/>
                                          </p:val>
                                        </p:tav>
                                      </p:tavLst>
                                    </p:anim>
                                    <p:animEffect filter="fade" transition="in">
                                      <p:cBhvr>
                                        <p:cTn dur="300" id="21"/>
                                        <p:tgtEl>
                                          <p:spTgt spid="11"/>
                                        </p:tgtEl>
                                      </p:cBhvr>
                                    </p:animEffect>
                                  </p:childTnLst>
                                </p:cTn>
                              </p:par>
                            </p:childTnLst>
                          </p:cTn>
                        </p:par>
                        <p:par>
                          <p:cTn fill="hold" id="22" nodeType="afterGroup">
                            <p:stCondLst>
                              <p:cond delay="900"/>
                            </p:stCondLst>
                            <p:childTnLst>
                              <p:par>
                                <p:cTn fill="hold" grpId="0" id="23" nodeType="afterEffect" presetClass="entr" presetID="9"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
                                      <p:cBhvr>
                                        <p:cTn dur="500" id="25"/>
                                        <p:tgtEl>
                                          <p:spTgt spid="12"/>
                                        </p:tgtEl>
                                      </p:cBhvr>
                                    </p:animEffect>
                                  </p:childTnLst>
                                </p:cTn>
                              </p:par>
                            </p:childTnLst>
                          </p:cTn>
                        </p:par>
                        <p:par>
                          <p:cTn fill="hold" id="26" nodeType="afterGroup">
                            <p:stCondLst>
                              <p:cond delay="1400"/>
                            </p:stCondLst>
                            <p:childTnLst>
                              <p:par>
                                <p:cTn fill="hold" id="27" nodeType="after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
                                      <p:cBhvr>
                                        <p:cTn dur="750" id="29"/>
                                        <p:tgtEl>
                                          <p:spTgt spid="13"/>
                                        </p:tgtEl>
                                      </p:cBhvr>
                                    </p:animEffect>
                                    <p:anim calcmode="lin" valueType="num">
                                      <p:cBhvr>
                                        <p:cTn dur="750" fill="hold" id="30"/>
                                        <p:tgtEl>
                                          <p:spTgt spid="13"/>
                                        </p:tgtEl>
                                        <p:attrNameLst>
                                          <p:attrName>ppt_x</p:attrName>
                                        </p:attrNameLst>
                                      </p:cBhvr>
                                      <p:tavLst>
                                        <p:tav tm="0">
                                          <p:val>
                                            <p:strVal val="#ppt_x"/>
                                          </p:val>
                                        </p:tav>
                                        <p:tav tm="100000">
                                          <p:val>
                                            <p:strVal val="#ppt_x"/>
                                          </p:val>
                                        </p:tav>
                                      </p:tavLst>
                                    </p:anim>
                                    <p:anim calcmode="lin" valueType="num">
                                      <p:cBhvr>
                                        <p:cTn dur="75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150"/>
                            </p:stCondLst>
                            <p:childTnLst>
                              <p:par>
                                <p:cTn fill="hold" id="33" nodeType="afterEffect" presetClass="entr" presetID="42" presetSubtype="0">
                                  <p:stCondLst>
                                    <p:cond delay="0"/>
                                  </p:stCondLst>
                                  <p:childTnLst>
                                    <p:set>
                                      <p:cBhvr>
                                        <p:cTn dur="1" fill="hold" id="34">
                                          <p:stCondLst>
                                            <p:cond delay="0"/>
                                          </p:stCondLst>
                                        </p:cTn>
                                        <p:tgtEl>
                                          <p:spTgt spid="17"/>
                                        </p:tgtEl>
                                        <p:attrNameLst>
                                          <p:attrName>style.visibility</p:attrName>
                                        </p:attrNameLst>
                                      </p:cBhvr>
                                      <p:to>
                                        <p:strVal val="visible"/>
                                      </p:to>
                                    </p:set>
                                    <p:animEffect filter="">
                                      <p:cBhvr>
                                        <p:cTn dur="750" id="35"/>
                                        <p:tgtEl>
                                          <p:spTgt spid="17"/>
                                        </p:tgtEl>
                                      </p:cBhvr>
                                    </p:animEffect>
                                    <p:anim calcmode="lin" valueType="num">
                                      <p:cBhvr>
                                        <p:cTn dur="750" fill="hold" id="36"/>
                                        <p:tgtEl>
                                          <p:spTgt spid="17"/>
                                        </p:tgtEl>
                                        <p:attrNameLst>
                                          <p:attrName>ppt_x</p:attrName>
                                        </p:attrNameLst>
                                      </p:cBhvr>
                                      <p:tavLst>
                                        <p:tav tm="0">
                                          <p:val>
                                            <p:strVal val="#ppt_x"/>
                                          </p:val>
                                        </p:tav>
                                        <p:tav tm="100000">
                                          <p:val>
                                            <p:strVal val="#ppt_x"/>
                                          </p:val>
                                        </p:tav>
                                      </p:tavLst>
                                    </p:anim>
                                    <p:anim calcmode="lin" valueType="num">
                                      <p:cBhvr>
                                        <p:cTn dur="750" fill="hold" id="37"/>
                                        <p:tgtEl>
                                          <p:spTgt spid="1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900"/>
                            </p:stCondLst>
                            <p:childTnLst>
                              <p:par>
                                <p:cTn fill="hold" id="39" nodeType="afterEffect" presetClass="entr" presetID="42" presetSubtype="0">
                                  <p:stCondLst>
                                    <p:cond delay="0"/>
                                  </p:stCondLst>
                                  <p:childTnLst>
                                    <p:set>
                                      <p:cBhvr>
                                        <p:cTn dur="1" fill="hold" id="40">
                                          <p:stCondLst>
                                            <p:cond delay="0"/>
                                          </p:stCondLst>
                                        </p:cTn>
                                        <p:tgtEl>
                                          <p:spTgt spid="21"/>
                                        </p:tgtEl>
                                        <p:attrNameLst>
                                          <p:attrName>style.visibility</p:attrName>
                                        </p:attrNameLst>
                                      </p:cBhvr>
                                      <p:to>
                                        <p:strVal val="visible"/>
                                      </p:to>
                                    </p:set>
                                    <p:animEffect filter="">
                                      <p:cBhvr>
                                        <p:cTn dur="750" id="41"/>
                                        <p:tgtEl>
                                          <p:spTgt spid="21"/>
                                        </p:tgtEl>
                                      </p:cBhvr>
                                    </p:animEffect>
                                    <p:anim calcmode="lin" valueType="num">
                                      <p:cBhvr>
                                        <p:cTn dur="750" fill="hold" id="42"/>
                                        <p:tgtEl>
                                          <p:spTgt spid="21"/>
                                        </p:tgtEl>
                                        <p:attrNameLst>
                                          <p:attrName>ppt_x</p:attrName>
                                        </p:attrNameLst>
                                      </p:cBhvr>
                                      <p:tavLst>
                                        <p:tav tm="0">
                                          <p:val>
                                            <p:strVal val="#ppt_x"/>
                                          </p:val>
                                        </p:tav>
                                        <p:tav tm="100000">
                                          <p:val>
                                            <p:strVal val="#ppt_x"/>
                                          </p:val>
                                        </p:tav>
                                      </p:tavLst>
                                    </p:anim>
                                    <p:anim calcmode="lin" valueType="num">
                                      <p:cBhvr>
                                        <p:cTn dur="750" fill="hold" id="43"/>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3" name="组合 102"/>
          <p:cNvGrpSpPr/>
          <p:nvPr/>
        </p:nvGrpSpPr>
        <p:grpSpPr>
          <a:xfrm>
            <a:off x="4834" y="2660651"/>
            <a:ext cx="7535333" cy="2305049"/>
            <a:chOff x="0" y="1707654"/>
            <a:chExt cx="5652120" cy="1728192"/>
          </a:xfrm>
        </p:grpSpPr>
        <p:sp>
          <p:nvSpPr>
            <p:cNvPr id="104" name="矩形 103"/>
            <p:cNvSpPr/>
            <p:nvPr/>
          </p:nvSpPr>
          <p:spPr>
            <a:xfrm>
              <a:off x="0" y="1707654"/>
              <a:ext cx="5652120" cy="1728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00"/>
            </a:p>
          </p:txBody>
        </p:sp>
        <p:sp>
          <p:nvSpPr>
            <p:cNvPr id="105" name="矩形 104"/>
            <p:cNvSpPr/>
            <p:nvPr/>
          </p:nvSpPr>
          <p:spPr>
            <a:xfrm>
              <a:off x="76208" y="1948871"/>
              <a:ext cx="2535516" cy="548988"/>
            </a:xfrm>
            <a:prstGeom prst="rect">
              <a:avLst/>
            </a:prstGeom>
          </p:spPr>
          <p:txBody>
            <a:bodyPr bIns="60937" lIns="121878" rIns="121878" tIns="60937">
              <a:spAutoFit/>
            </a:bodyPr>
            <a:lstStyle/>
            <a:p>
              <a:pPr algn="l" defTabSz="913765" fontAlgn="auto">
                <a:lnSpc>
                  <a:spcPct val="150000"/>
                </a:lnSpc>
                <a:spcBef>
                  <a:spcPct val="0"/>
                </a:spcBef>
                <a:spcAft>
                  <a:spcPct val="0"/>
                </a:spcAft>
                <a:defRPr/>
              </a:pPr>
              <a:r>
                <a:rPr altLang="en-US" lang="zh-CN" sz="1335">
                  <a:solidFill>
                    <a:schemeClr val="tx2">
                      <a:lumMod val="50000"/>
                    </a:schemeClr>
                  </a:solidFill>
                  <a:latin charset="-122" panose="020b0503020204020204" typeface="微软雅黑"/>
                  <a:ea charset="-122" panose="020b0503020204020204" typeface="微软雅黑"/>
                </a:rPr>
                <a:t>请在此粘贴或者输入您的文字内容请在此粘贴或者输入您的文字内容请在此粘贴或</a:t>
              </a:r>
            </a:p>
          </p:txBody>
        </p:sp>
      </p:grpSp>
      <p:grpSp>
        <p:nvGrpSpPr>
          <p:cNvPr id="106" name="组合 105"/>
          <p:cNvGrpSpPr/>
          <p:nvPr/>
        </p:nvGrpSpPr>
        <p:grpSpPr>
          <a:xfrm>
            <a:off x="3605284" y="1797051"/>
            <a:ext cx="3816349" cy="4224867"/>
            <a:chOff x="2699792" y="1059582"/>
            <a:chExt cx="2862064" cy="3168352"/>
          </a:xfrm>
        </p:grpSpPr>
        <p:sp>
          <p:nvSpPr>
            <p:cNvPr id="107" name="矩形 106"/>
            <p:cNvSpPr/>
            <p:nvPr/>
          </p:nvSpPr>
          <p:spPr>
            <a:xfrm>
              <a:off x="2699792" y="1059582"/>
              <a:ext cx="2862064" cy="3168352"/>
            </a:xfrm>
            <a:prstGeom prst="rect">
              <a:avLst/>
            </a:prstGeom>
            <a:blipFill>
              <a:blip r:embed="rId2"/>
              <a:stretch>
                <a:fillRect/>
              </a:stretch>
            </a:blipFill>
            <a:ln w="127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00"/>
            </a:p>
          </p:txBody>
        </p:sp>
        <p:grpSp>
          <p:nvGrpSpPr>
            <p:cNvPr id="31770" name="组合 107"/>
            <p:cNvGrpSpPr/>
            <p:nvPr/>
          </p:nvGrpSpPr>
          <p:grpSpPr>
            <a:xfrm>
              <a:off x="2699792" y="3363838"/>
              <a:ext cx="2862064" cy="864096"/>
              <a:chOff x="3006080" y="3003798"/>
              <a:chExt cx="2862064" cy="864096"/>
            </a:xfrm>
          </p:grpSpPr>
          <p:sp>
            <p:nvSpPr>
              <p:cNvPr id="110" name="矩形 109"/>
              <p:cNvSpPr/>
              <p:nvPr/>
            </p:nvSpPr>
            <p:spPr>
              <a:xfrm>
                <a:off x="3006080" y="3004375"/>
                <a:ext cx="2862064" cy="86351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00"/>
              </a:p>
            </p:txBody>
          </p:sp>
          <p:cxnSp>
            <p:nvCxnSpPr>
              <p:cNvPr id="111" name="直接连接符 110"/>
              <p:cNvCxnSpPr/>
              <p:nvPr/>
            </p:nvCxnSpPr>
            <p:spPr>
              <a:xfrm>
                <a:off x="3006080" y="3004375"/>
                <a:ext cx="28620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1771" name="矩形 108"/>
            <p:cNvSpPr>
              <a:spLocks noChangeArrowheads="1"/>
            </p:cNvSpPr>
            <p:nvPr/>
          </p:nvSpPr>
          <p:spPr bwMode="auto">
            <a:xfrm>
              <a:off x="3003569" y="3468424"/>
              <a:ext cx="2254509" cy="497158"/>
            </a:xfrm>
            <a:prstGeom prst="rect">
              <a:avLst/>
            </a:prstGeom>
            <a:noFill/>
            <a:ln w="9525">
              <a:noFill/>
              <a:miter lim="800000"/>
            </a:ln>
          </p:spPr>
          <p:txBody>
            <a:bodyPr>
              <a:spAutoFit/>
            </a:bodyPr>
            <a:lstStyle/>
            <a:p>
              <a:pPr algn="just">
                <a:lnSpc>
                  <a:spcPts val="1500"/>
                </a:lnSpc>
              </a:pPr>
              <a:r>
                <a:rPr altLang="en-US" lang="zh-CN" sz="1465">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grpSp>
      <p:sp>
        <p:nvSpPr>
          <p:cNvPr id="112" name="TextBox 111"/>
          <p:cNvSpPr txBox="1">
            <a:spLocks noChangeArrowheads="1"/>
          </p:cNvSpPr>
          <p:nvPr/>
        </p:nvSpPr>
        <p:spPr bwMode="auto">
          <a:xfrm>
            <a:off x="199567" y="1862667"/>
            <a:ext cx="3359151" cy="660654"/>
          </a:xfrm>
          <a:prstGeom prst="rect">
            <a:avLst/>
          </a:prstGeom>
          <a:noFill/>
          <a:ln w="9525">
            <a:noFill/>
            <a:miter lim="800000"/>
          </a:ln>
        </p:spPr>
        <p:txBody>
          <a:bodyPr>
            <a:spAutoFit/>
          </a:bodyPr>
          <a:lstStyle/>
          <a:p>
            <a:r>
              <a:rPr altLang="en-US" b="1" lang="zh-CN" sz="3735">
                <a:latin charset="-122" panose="020b0503020204020204" typeface="微软雅黑"/>
                <a:ea charset="-122" panose="020b0503020204020204" typeface="微软雅黑"/>
              </a:rPr>
              <a:t>这里填写标题</a:t>
            </a:r>
          </a:p>
        </p:txBody>
      </p:sp>
      <p:grpSp>
        <p:nvGrpSpPr>
          <p:cNvPr id="113" name="组合 112"/>
          <p:cNvGrpSpPr/>
          <p:nvPr/>
        </p:nvGrpSpPr>
        <p:grpSpPr>
          <a:xfrm>
            <a:off x="7743367" y="1985433"/>
            <a:ext cx="778933" cy="778933"/>
            <a:chOff x="395536" y="3651870"/>
            <a:chExt cx="764591" cy="764591"/>
          </a:xfrm>
        </p:grpSpPr>
        <p:sp>
          <p:nvSpPr>
            <p:cNvPr id="114" name="椭圆 113"/>
            <p:cNvSpPr/>
            <p:nvPr/>
          </p:nvSpPr>
          <p:spPr>
            <a:xfrm>
              <a:off x="395536" y="3651870"/>
              <a:ext cx="764591" cy="764591"/>
            </a:xfrm>
            <a:prstGeom prst="ellipse">
              <a:avLst/>
            </a:prstGeom>
            <a:solidFill>
              <a:srgbClr val="0766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4800"/>
            </a:p>
          </p:txBody>
        </p:sp>
        <p:pic>
          <p:nvPicPr>
            <p:cNvPr id="31768" name="Picture 75"/>
            <p:cNvPicPr>
              <a:picLocks noChangeAspect="1"/>
            </p:cNvPicPr>
            <p:nvPr/>
          </p:nvPicPr>
          <p:blipFill>
            <a:blip r:embed="rId3"/>
            <a:stretch>
              <a:fillRect/>
            </a:stretch>
          </p:blipFill>
          <p:spPr bwMode="auto">
            <a:xfrm>
              <a:off x="587331" y="3805013"/>
              <a:ext cx="381000" cy="411710"/>
            </a:xfrm>
            <a:prstGeom prst="rect">
              <a:avLst/>
            </a:prstGeom>
            <a:noFill/>
            <a:ln w="9525">
              <a:noFill/>
              <a:miter lim="800000"/>
            </a:ln>
          </p:spPr>
        </p:pic>
      </p:grpSp>
      <p:grpSp>
        <p:nvGrpSpPr>
          <p:cNvPr id="116" name="组合 115"/>
          <p:cNvGrpSpPr/>
          <p:nvPr/>
        </p:nvGrpSpPr>
        <p:grpSpPr>
          <a:xfrm>
            <a:off x="7743367" y="3448051"/>
            <a:ext cx="778933" cy="781049"/>
            <a:chOff x="3221085" y="3651870"/>
            <a:chExt cx="764591" cy="764591"/>
          </a:xfrm>
        </p:grpSpPr>
        <p:sp>
          <p:nvSpPr>
            <p:cNvPr id="117" name="椭圆 116"/>
            <p:cNvSpPr/>
            <p:nvPr/>
          </p:nvSpPr>
          <p:spPr>
            <a:xfrm>
              <a:off x="3221085" y="3651870"/>
              <a:ext cx="764591" cy="764591"/>
            </a:xfrm>
            <a:prstGeom prst="ellipse">
              <a:avLst/>
            </a:prstGeom>
            <a:solidFill>
              <a:srgbClr val="0766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4800"/>
            </a:p>
          </p:txBody>
        </p:sp>
        <p:pic>
          <p:nvPicPr>
            <p:cNvPr id="31766" name="Picture 102"/>
            <p:cNvPicPr>
              <a:picLocks noChangeAspect="1"/>
            </p:cNvPicPr>
            <p:nvPr/>
          </p:nvPicPr>
          <p:blipFill>
            <a:blip r:embed="rId4"/>
            <a:stretch>
              <a:fillRect/>
            </a:stretch>
          </p:blipFill>
          <p:spPr bwMode="auto">
            <a:xfrm>
              <a:off x="3372011" y="3778161"/>
              <a:ext cx="462738" cy="431630"/>
            </a:xfrm>
            <a:prstGeom prst="rect">
              <a:avLst/>
            </a:prstGeom>
            <a:noFill/>
            <a:ln w="9525">
              <a:noFill/>
              <a:miter lim="800000"/>
            </a:ln>
          </p:spPr>
        </p:pic>
      </p:grpSp>
      <p:grpSp>
        <p:nvGrpSpPr>
          <p:cNvPr id="119" name="组合 118"/>
          <p:cNvGrpSpPr/>
          <p:nvPr/>
        </p:nvGrpSpPr>
        <p:grpSpPr>
          <a:xfrm>
            <a:off x="7743367" y="4912784"/>
            <a:ext cx="778933" cy="778933"/>
            <a:chOff x="6046633" y="3651870"/>
            <a:chExt cx="764591" cy="764591"/>
          </a:xfrm>
        </p:grpSpPr>
        <p:sp>
          <p:nvSpPr>
            <p:cNvPr id="120" name="椭圆 119"/>
            <p:cNvSpPr/>
            <p:nvPr/>
          </p:nvSpPr>
          <p:spPr>
            <a:xfrm>
              <a:off x="6046633" y="3651870"/>
              <a:ext cx="764591" cy="764591"/>
            </a:xfrm>
            <a:prstGeom prst="ellipse">
              <a:avLst/>
            </a:prstGeom>
            <a:solidFill>
              <a:srgbClr val="0766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4800"/>
            </a:p>
          </p:txBody>
        </p:sp>
        <p:pic>
          <p:nvPicPr>
            <p:cNvPr id="31764" name="Picture 97"/>
            <p:cNvPicPr>
              <a:picLocks noChangeAspect="1"/>
            </p:cNvPicPr>
            <p:nvPr/>
          </p:nvPicPr>
          <p:blipFill>
            <a:blip r:embed="rId5"/>
            <a:stretch>
              <a:fillRect/>
            </a:stretch>
          </p:blipFill>
          <p:spPr bwMode="auto">
            <a:xfrm>
              <a:off x="6224066" y="3805013"/>
              <a:ext cx="409724" cy="431630"/>
            </a:xfrm>
            <a:prstGeom prst="rect">
              <a:avLst/>
            </a:prstGeom>
            <a:noFill/>
            <a:ln w="9525">
              <a:noFill/>
              <a:miter lim="800000"/>
            </a:ln>
          </p:spPr>
        </p:pic>
      </p:grpSp>
      <p:sp>
        <p:nvSpPr>
          <p:cNvPr id="122" name="矩形 121"/>
          <p:cNvSpPr>
            <a:spLocks noChangeArrowheads="1"/>
          </p:cNvSpPr>
          <p:nvPr/>
        </p:nvSpPr>
        <p:spPr bwMode="auto">
          <a:xfrm>
            <a:off x="8615434" y="1985646"/>
            <a:ext cx="2688167" cy="905256"/>
          </a:xfrm>
          <a:prstGeom prst="rect">
            <a:avLst/>
          </a:prstGeom>
          <a:noFill/>
          <a:ln w="9525">
            <a:noFill/>
            <a:miter lim="800000"/>
          </a:ln>
        </p:spPr>
        <p:txBody>
          <a:bodyPr>
            <a:spAutoFit/>
          </a:bodyPr>
          <a:lstStyle/>
          <a:p>
            <a:pPr algn="just">
              <a:lnSpc>
                <a:spcPct val="100000"/>
              </a:lnSpc>
            </a:pPr>
            <a:r>
              <a:rPr altLang="en-US" lang="zh-CN" sz="1335">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sp>
        <p:nvSpPr>
          <p:cNvPr id="123" name="矩形 122"/>
          <p:cNvSpPr>
            <a:spLocks noChangeArrowheads="1"/>
          </p:cNvSpPr>
          <p:nvPr/>
        </p:nvSpPr>
        <p:spPr bwMode="auto">
          <a:xfrm>
            <a:off x="8615434" y="3469216"/>
            <a:ext cx="2688167" cy="905256"/>
          </a:xfrm>
          <a:prstGeom prst="rect">
            <a:avLst/>
          </a:prstGeom>
          <a:noFill/>
          <a:ln w="9525">
            <a:noFill/>
            <a:miter lim="800000"/>
          </a:ln>
        </p:spPr>
        <p:txBody>
          <a:bodyPr>
            <a:spAutoFit/>
          </a:bodyPr>
          <a:lstStyle/>
          <a:p>
            <a:pPr algn="just">
              <a:lnSpc>
                <a:spcPct val="100000"/>
              </a:lnSpc>
            </a:pPr>
            <a:r>
              <a:rPr altLang="en-US" lang="zh-CN" sz="1335">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sp>
        <p:nvSpPr>
          <p:cNvPr id="124" name="矩形 123"/>
          <p:cNvSpPr>
            <a:spLocks noChangeArrowheads="1"/>
          </p:cNvSpPr>
          <p:nvPr/>
        </p:nvSpPr>
        <p:spPr bwMode="auto">
          <a:xfrm>
            <a:off x="8615434" y="4936066"/>
            <a:ext cx="2688167" cy="905256"/>
          </a:xfrm>
          <a:prstGeom prst="rect">
            <a:avLst/>
          </a:prstGeom>
          <a:noFill/>
          <a:ln w="9525">
            <a:noFill/>
            <a:miter lim="800000"/>
          </a:ln>
        </p:spPr>
        <p:txBody>
          <a:bodyPr>
            <a:spAutoFit/>
          </a:bodyPr>
          <a:lstStyle/>
          <a:p>
            <a:pPr algn="just">
              <a:lnSpc>
                <a:spcPct val="100000"/>
              </a:lnSpc>
            </a:pPr>
            <a:r>
              <a:rPr altLang="en-US" lang="zh-CN" sz="1335">
                <a:latin charset="-122" panose="020b0503020204020204" typeface="微软雅黑"/>
                <a:ea charset="-122" panose="020b0503020204020204" typeface="微软雅黑"/>
              </a:rPr>
              <a:t>请在此粘贴或者输入您的文字内容请在此粘贴或者输入您的文字内容请在此粘贴或者输入您的文字内容</a:t>
            </a:r>
          </a:p>
        </p:txBody>
      </p:sp>
      <p:sp>
        <p:nvSpPr>
          <p:cNvPr id="24" name="矩形 23"/>
          <p:cNvSpPr/>
          <p:nvPr/>
        </p:nvSpPr>
        <p:spPr>
          <a:xfrm>
            <a:off x="1119297" y="356659"/>
            <a:ext cx="2621280" cy="457200"/>
          </a:xfrm>
          <a:prstGeom prst="rect">
            <a:avLst/>
          </a:prstGeom>
        </p:spPr>
        <p:txBody>
          <a:bodyPr wrap="none">
            <a:spAutoFit/>
          </a:bodyPr>
          <a:lstStyle/>
          <a:p>
            <a:pPr algn="l"/>
            <a:r>
              <a:rPr altLang="zh-CN" lang="en-US" smtClean="0" sz="2400">
                <a:solidFill>
                  <a:schemeClr val="tx1">
                    <a:lumMod val="50000"/>
                    <a:lumOff val="50000"/>
                  </a:schemeClr>
                </a:solidFill>
                <a:latin charset="-122" panose="02010609060101010101" typeface="黑体"/>
                <a:ea charset="-122" panose="02010609060101010101" typeface="黑体"/>
              </a:rPr>
              <a:t>单击此处添加标题</a:t>
            </a:r>
          </a:p>
        </p:txBody>
      </p:sp>
      <p:cxnSp>
        <p:nvCxnSpPr>
          <p:cNvPr id="31" name="直接连接符 30"/>
          <p:cNvCxnSpPr/>
          <p:nvPr/>
        </p:nvCxnSpPr>
        <p:spPr>
          <a:xfrm>
            <a:off x="713974" y="808064"/>
            <a:ext cx="3265141" cy="0"/>
          </a:xfrm>
          <a:prstGeom prst="line">
            <a:avLst/>
          </a:prstGeom>
          <a:ln>
            <a:solidFill>
              <a:srgbClr val="076655"/>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3814" y="879184"/>
            <a:ext cx="3265141" cy="0"/>
          </a:xfrm>
          <a:prstGeom prst="line">
            <a:avLst/>
          </a:prstGeom>
          <a:ln w="38100">
            <a:solidFill>
              <a:srgbClr val="076655"/>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1175254" y="356659"/>
            <a:ext cx="795804" cy="457200"/>
          </a:xfrm>
          <a:prstGeom prst="rect">
            <a:avLst/>
          </a:prstGeom>
          <a:noFill/>
        </p:spPr>
        <p:txBody>
          <a:bodyPr rtlCol="0" wrap="none">
            <a:spAutoFit/>
          </a:bodyPr>
          <a:lstStyle/>
          <a:p>
            <a:r>
              <a:rPr altLang="zh-CN" lang="en-US" smtClean="0" sz="2400">
                <a:solidFill>
                  <a:srgbClr val="076655"/>
                </a:solidFill>
                <a:latin charset="0" panose="020b0806030902050204" pitchFamily="34" typeface="Impact"/>
              </a:rPr>
              <a:t>LOGO</a:t>
            </a:r>
          </a:p>
        </p:txBody>
      </p:sp>
      <p:sp>
        <p:nvSpPr>
          <p:cNvPr id="3" name="文本框 2"/>
          <p:cNvSpPr txBox="1"/>
          <p:nvPr/>
        </p:nvSpPr>
        <p:spPr>
          <a:xfrm>
            <a:off x="11146709" y="678720"/>
            <a:ext cx="894080" cy="304800"/>
          </a:xfrm>
          <a:prstGeom prst="rect">
            <a:avLst/>
          </a:prstGeom>
          <a:noFill/>
        </p:spPr>
        <p:txBody>
          <a:bodyPr rtlCol="0" wrap="none">
            <a:spAutoFit/>
          </a:bodyPr>
          <a:lstStyle/>
          <a:p>
            <a:r>
              <a:rPr altLang="en-US" lang="zh-CN" smtClean="0" sz="1400">
                <a:solidFill>
                  <a:schemeClr val="tx1">
                    <a:lumMod val="75000"/>
                    <a:lumOff val="25000"/>
                  </a:schemeClr>
                </a:solidFill>
                <a:latin charset="-122" panose="02010609060101010101" typeface="黑体"/>
                <a:ea charset="-122" panose="02010609060101010101" typeface="黑体"/>
              </a:rPr>
              <a:t>公司名称</a:t>
            </a:r>
          </a:p>
        </p:txBody>
      </p:sp>
      <p:sp>
        <p:nvSpPr>
          <p:cNvPr id="4" name="矩形 3"/>
          <p:cNvSpPr/>
          <p:nvPr/>
        </p:nvSpPr>
        <p:spPr>
          <a:xfrm>
            <a:off x="12040715" y="393614"/>
            <a:ext cx="148711" cy="485489"/>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5" name="矩形 4"/>
          <p:cNvSpPr/>
          <p:nvPr/>
        </p:nvSpPr>
        <p:spPr>
          <a:xfrm>
            <a:off x="2540" y="6661150"/>
            <a:ext cx="12180570" cy="187960"/>
          </a:xfrm>
          <a:prstGeom prst="rect">
            <a:avLst/>
          </a:prstGeom>
          <a:solidFill>
            <a:srgbClr val="07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9feb2405c9abfd92b 7db1a6c0b6762c9" id="27" name="图片 26"/>
          <p:cNvPicPr>
            <a:picLocks noChangeAspect="1"/>
          </p:cNvPicPr>
          <p:nvPr/>
        </p:nvPicPr>
        <p:blipFill>
          <a:blip r:embed="rId6"/>
          <a:stretch>
            <a:fillRect/>
          </a:stretch>
        </p:blipFill>
        <p:spPr>
          <a:xfrm>
            <a:off x="713740" y="307340"/>
            <a:ext cx="450850" cy="45466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73300" fill="hold" grpId="0" id="5" nodeType="afterEffect" presetClass="entr" presetID="2" presetSubtype="1">
                                  <p:stCondLst>
                                    <p:cond delay="0"/>
                                  </p:stCondLst>
                                  <p:childTnLst>
                                    <p:set>
                                      <p:cBhvr>
                                        <p:cTn dur="1" fill="hold" id="6">
                                          <p:stCondLst>
                                            <p:cond delay="0"/>
                                          </p:stCondLst>
                                        </p:cTn>
                                        <p:tgtEl>
                                          <p:spTgt spid="112"/>
                                        </p:tgtEl>
                                        <p:attrNameLst>
                                          <p:attrName>style.visibility</p:attrName>
                                        </p:attrNameLst>
                                      </p:cBhvr>
                                      <p:to>
                                        <p:strVal val="visible"/>
                                      </p:to>
                                    </p:set>
                                    <p:anim calcmode="lin" valueType="num">
                                      <p:cBhvr additive="base">
                                        <p:cTn dur="300" fill="hold" id="7"/>
                                        <p:tgtEl>
                                          <p:spTgt spid="112"/>
                                        </p:tgtEl>
                                        <p:attrNameLst>
                                          <p:attrName>ppt_x</p:attrName>
                                        </p:attrNameLst>
                                      </p:cBhvr>
                                      <p:tavLst>
                                        <p:tav tm="0">
                                          <p:val>
                                            <p:strVal val="#ppt_x"/>
                                          </p:val>
                                        </p:tav>
                                        <p:tav tm="100000">
                                          <p:val>
                                            <p:strVal val="#ppt_x"/>
                                          </p:val>
                                        </p:tav>
                                      </p:tavLst>
                                    </p:anim>
                                    <p:anim calcmode="lin" valueType="num">
                                      <p:cBhvr additive="base">
                                        <p:cTn dur="300" fill="hold" id="8"/>
                                        <p:tgtEl>
                                          <p:spTgt spid="112"/>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300"/>
                            </p:stCondLst>
                            <p:childTnLst>
                              <p:par>
                                <p:cTn fill="hold" id="10" nodeType="afterEffect" presetClass="entr" presetID="2" presetSubtype="8">
                                  <p:stCondLst>
                                    <p:cond delay="0"/>
                                  </p:stCondLst>
                                  <p:childTnLst>
                                    <p:set>
                                      <p:cBhvr>
                                        <p:cTn dur="1" fill="hold" id="11">
                                          <p:stCondLst>
                                            <p:cond delay="0"/>
                                          </p:stCondLst>
                                        </p:cTn>
                                        <p:tgtEl>
                                          <p:spTgt spid="103"/>
                                        </p:tgtEl>
                                        <p:attrNameLst>
                                          <p:attrName>style.visibility</p:attrName>
                                        </p:attrNameLst>
                                      </p:cBhvr>
                                      <p:to>
                                        <p:strVal val="visible"/>
                                      </p:to>
                                    </p:set>
                                    <p:anim calcmode="lin" valueType="num">
                                      <p:cBhvr additive="base">
                                        <p:cTn dur="400" fill="hold" id="12"/>
                                        <p:tgtEl>
                                          <p:spTgt spid="103"/>
                                        </p:tgtEl>
                                        <p:attrNameLst>
                                          <p:attrName>ppt_x</p:attrName>
                                        </p:attrNameLst>
                                      </p:cBhvr>
                                      <p:tavLst>
                                        <p:tav tm="0">
                                          <p:val>
                                            <p:strVal val="0-#ppt_w/2"/>
                                          </p:val>
                                        </p:tav>
                                        <p:tav tm="100000">
                                          <p:val>
                                            <p:strVal val="#ppt_x"/>
                                          </p:val>
                                        </p:tav>
                                      </p:tavLst>
                                    </p:anim>
                                    <p:anim calcmode="lin" valueType="num">
                                      <p:cBhvr additive="base">
                                        <p:cTn dur="400" fill="hold" id="13"/>
                                        <p:tgtEl>
                                          <p:spTgt spid="103"/>
                                        </p:tgtEl>
                                        <p:attrNameLst>
                                          <p:attrName>ppt_y</p:attrName>
                                        </p:attrNameLst>
                                      </p:cBhvr>
                                      <p:tavLst>
                                        <p:tav tm="0">
                                          <p:val>
                                            <p:strVal val="#ppt_y"/>
                                          </p:val>
                                        </p:tav>
                                        <p:tav tm="100000">
                                          <p:val>
                                            <p:strVal val="#ppt_y"/>
                                          </p:val>
                                        </p:tav>
                                      </p:tavLst>
                                    </p:anim>
                                  </p:childTnLst>
                                </p:cTn>
                              </p:par>
                              <p:par>
                                <p:cTn fill="hold" id="14" nodeType="withEffect" presetClass="entr" presetID="2" presetSubtype="1">
                                  <p:stCondLst>
                                    <p:cond delay="0"/>
                                  </p:stCondLst>
                                  <p:childTnLst>
                                    <p:set>
                                      <p:cBhvr>
                                        <p:cTn dur="1" fill="hold" id="15">
                                          <p:stCondLst>
                                            <p:cond delay="0"/>
                                          </p:stCondLst>
                                        </p:cTn>
                                        <p:tgtEl>
                                          <p:spTgt spid="106"/>
                                        </p:tgtEl>
                                        <p:attrNameLst>
                                          <p:attrName>style.visibility</p:attrName>
                                        </p:attrNameLst>
                                      </p:cBhvr>
                                      <p:to>
                                        <p:strVal val="visible"/>
                                      </p:to>
                                    </p:set>
                                    <p:anim calcmode="lin" valueType="num">
                                      <p:cBhvr additive="base">
                                        <p:cTn dur="400" fill="hold" id="16"/>
                                        <p:tgtEl>
                                          <p:spTgt spid="106"/>
                                        </p:tgtEl>
                                        <p:attrNameLst>
                                          <p:attrName>ppt_x</p:attrName>
                                        </p:attrNameLst>
                                      </p:cBhvr>
                                      <p:tavLst>
                                        <p:tav tm="0">
                                          <p:val>
                                            <p:strVal val="#ppt_x"/>
                                          </p:val>
                                        </p:tav>
                                        <p:tav tm="100000">
                                          <p:val>
                                            <p:strVal val="#ppt_x"/>
                                          </p:val>
                                        </p:tav>
                                      </p:tavLst>
                                    </p:anim>
                                    <p:anim calcmode="lin" valueType="num">
                                      <p:cBhvr additive="base">
                                        <p:cTn dur="400" fill="hold" id="17"/>
                                        <p:tgtEl>
                                          <p:spTgt spid="106"/>
                                        </p:tgtEl>
                                        <p:attrNameLst>
                                          <p:attrName>ppt_y</p:attrName>
                                        </p:attrNameLst>
                                      </p:cBhvr>
                                      <p:tavLst>
                                        <p:tav tm="0">
                                          <p:val>
                                            <p:strVal val="0-#ppt_h/2"/>
                                          </p:val>
                                        </p:tav>
                                        <p:tav tm="100000">
                                          <p:val>
                                            <p:strVal val="#ppt_y"/>
                                          </p:val>
                                        </p:tav>
                                      </p:tavLst>
                                    </p:anim>
                                  </p:childTnLst>
                                </p:cTn>
                              </p:par>
                            </p:childTnLst>
                          </p:cTn>
                        </p:par>
                        <p:par>
                          <p:cTn fill="hold" id="18" nodeType="afterGroup">
                            <p:stCondLst>
                              <p:cond delay="700"/>
                            </p:stCondLst>
                            <p:childTnLst>
                              <p:par>
                                <p:cTn fill="hold" id="19" nodeType="afterEffect" presetClass="entr" presetID="53" presetSubtype="0">
                                  <p:stCondLst>
                                    <p:cond delay="0"/>
                                  </p:stCondLst>
                                  <p:childTnLst>
                                    <p:set>
                                      <p:cBhvr>
                                        <p:cTn dur="1" fill="hold" id="20">
                                          <p:stCondLst>
                                            <p:cond delay="0"/>
                                          </p:stCondLst>
                                        </p:cTn>
                                        <p:tgtEl>
                                          <p:spTgt spid="119"/>
                                        </p:tgtEl>
                                        <p:attrNameLst>
                                          <p:attrName>style.visibility</p:attrName>
                                        </p:attrNameLst>
                                      </p:cBhvr>
                                      <p:to>
                                        <p:strVal val="visible"/>
                                      </p:to>
                                    </p:set>
                                    <p:anim calcmode="lin" valueType="num">
                                      <p:cBhvr>
                                        <p:cTn dur="500" fill="hold" id="21"/>
                                        <p:tgtEl>
                                          <p:spTgt spid="119"/>
                                        </p:tgtEl>
                                        <p:attrNameLst>
                                          <p:attrName>ppt_w</p:attrName>
                                        </p:attrNameLst>
                                      </p:cBhvr>
                                      <p:tavLst>
                                        <p:tav tm="0">
                                          <p:val>
                                            <p:fltVal val="0"/>
                                          </p:val>
                                        </p:tav>
                                        <p:tav tm="100000">
                                          <p:val>
                                            <p:strVal val="#ppt_w"/>
                                          </p:val>
                                        </p:tav>
                                      </p:tavLst>
                                    </p:anim>
                                    <p:anim calcmode="lin" valueType="num">
                                      <p:cBhvr>
                                        <p:cTn dur="500" fill="hold" id="22"/>
                                        <p:tgtEl>
                                          <p:spTgt spid="119"/>
                                        </p:tgtEl>
                                        <p:attrNameLst>
                                          <p:attrName>ppt_h</p:attrName>
                                        </p:attrNameLst>
                                      </p:cBhvr>
                                      <p:tavLst>
                                        <p:tav tm="0">
                                          <p:val>
                                            <p:fltVal val="0"/>
                                          </p:val>
                                        </p:tav>
                                        <p:tav tm="100000">
                                          <p:val>
                                            <p:strVal val="#ppt_h"/>
                                          </p:val>
                                        </p:tav>
                                      </p:tavLst>
                                    </p:anim>
                                    <p:animEffect filter="fade" transition="in">
                                      <p:cBhvr>
                                        <p:cTn dur="500" id="23"/>
                                        <p:tgtEl>
                                          <p:spTgt spid="119"/>
                                        </p:tgtEl>
                                      </p:cBhvr>
                                    </p:animEffect>
                                  </p:childTnLst>
                                </p:cTn>
                              </p:par>
                              <p:par>
                                <p:cTn fill="hold" id="24" nodeType="withEffect" presetClass="entr" presetID="53" presetSubtype="0">
                                  <p:stCondLst>
                                    <p:cond delay="0"/>
                                  </p:stCondLst>
                                  <p:childTnLst>
                                    <p:set>
                                      <p:cBhvr>
                                        <p:cTn dur="1" fill="hold" id="25">
                                          <p:stCondLst>
                                            <p:cond delay="0"/>
                                          </p:stCondLst>
                                        </p:cTn>
                                        <p:tgtEl>
                                          <p:spTgt spid="116"/>
                                        </p:tgtEl>
                                        <p:attrNameLst>
                                          <p:attrName>style.visibility</p:attrName>
                                        </p:attrNameLst>
                                      </p:cBhvr>
                                      <p:to>
                                        <p:strVal val="visible"/>
                                      </p:to>
                                    </p:set>
                                    <p:anim calcmode="lin" valueType="num">
                                      <p:cBhvr>
                                        <p:cTn dur="500" fill="hold" id="26"/>
                                        <p:tgtEl>
                                          <p:spTgt spid="116"/>
                                        </p:tgtEl>
                                        <p:attrNameLst>
                                          <p:attrName>ppt_w</p:attrName>
                                        </p:attrNameLst>
                                      </p:cBhvr>
                                      <p:tavLst>
                                        <p:tav tm="0">
                                          <p:val>
                                            <p:fltVal val="0"/>
                                          </p:val>
                                        </p:tav>
                                        <p:tav tm="100000">
                                          <p:val>
                                            <p:strVal val="#ppt_w"/>
                                          </p:val>
                                        </p:tav>
                                      </p:tavLst>
                                    </p:anim>
                                    <p:anim calcmode="lin" valueType="num">
                                      <p:cBhvr>
                                        <p:cTn dur="500" fill="hold" id="27"/>
                                        <p:tgtEl>
                                          <p:spTgt spid="116"/>
                                        </p:tgtEl>
                                        <p:attrNameLst>
                                          <p:attrName>ppt_h</p:attrName>
                                        </p:attrNameLst>
                                      </p:cBhvr>
                                      <p:tavLst>
                                        <p:tav tm="0">
                                          <p:val>
                                            <p:fltVal val="0"/>
                                          </p:val>
                                        </p:tav>
                                        <p:tav tm="100000">
                                          <p:val>
                                            <p:strVal val="#ppt_h"/>
                                          </p:val>
                                        </p:tav>
                                      </p:tavLst>
                                    </p:anim>
                                    <p:animEffect filter="fade" transition="in">
                                      <p:cBhvr>
                                        <p:cTn dur="500" id="28"/>
                                        <p:tgtEl>
                                          <p:spTgt spid="116"/>
                                        </p:tgtEl>
                                      </p:cBhvr>
                                    </p:animEffect>
                                  </p:childTnLst>
                                </p:cTn>
                              </p:par>
                              <p:par>
                                <p:cTn fill="hold" id="29" nodeType="withEffect" presetClass="entr" presetID="53" presetSubtype="0">
                                  <p:stCondLst>
                                    <p:cond delay="0"/>
                                  </p:stCondLst>
                                  <p:childTnLst>
                                    <p:set>
                                      <p:cBhvr>
                                        <p:cTn dur="1" fill="hold" id="30">
                                          <p:stCondLst>
                                            <p:cond delay="0"/>
                                          </p:stCondLst>
                                        </p:cTn>
                                        <p:tgtEl>
                                          <p:spTgt spid="113"/>
                                        </p:tgtEl>
                                        <p:attrNameLst>
                                          <p:attrName>style.visibility</p:attrName>
                                        </p:attrNameLst>
                                      </p:cBhvr>
                                      <p:to>
                                        <p:strVal val="visible"/>
                                      </p:to>
                                    </p:set>
                                    <p:anim calcmode="lin" valueType="num">
                                      <p:cBhvr>
                                        <p:cTn dur="500" fill="hold" id="31"/>
                                        <p:tgtEl>
                                          <p:spTgt spid="113"/>
                                        </p:tgtEl>
                                        <p:attrNameLst>
                                          <p:attrName>ppt_w</p:attrName>
                                        </p:attrNameLst>
                                      </p:cBhvr>
                                      <p:tavLst>
                                        <p:tav tm="0">
                                          <p:val>
                                            <p:fltVal val="0"/>
                                          </p:val>
                                        </p:tav>
                                        <p:tav tm="100000">
                                          <p:val>
                                            <p:strVal val="#ppt_w"/>
                                          </p:val>
                                        </p:tav>
                                      </p:tavLst>
                                    </p:anim>
                                    <p:anim calcmode="lin" valueType="num">
                                      <p:cBhvr>
                                        <p:cTn dur="500" fill="hold" id="32"/>
                                        <p:tgtEl>
                                          <p:spTgt spid="113"/>
                                        </p:tgtEl>
                                        <p:attrNameLst>
                                          <p:attrName>ppt_h</p:attrName>
                                        </p:attrNameLst>
                                      </p:cBhvr>
                                      <p:tavLst>
                                        <p:tav tm="0">
                                          <p:val>
                                            <p:fltVal val="0"/>
                                          </p:val>
                                        </p:tav>
                                        <p:tav tm="100000">
                                          <p:val>
                                            <p:strVal val="#ppt_h"/>
                                          </p:val>
                                        </p:tav>
                                      </p:tavLst>
                                    </p:anim>
                                    <p:animEffect filter="fade" transition="in">
                                      <p:cBhvr>
                                        <p:cTn dur="500" id="33"/>
                                        <p:tgtEl>
                                          <p:spTgt spid="113"/>
                                        </p:tgtEl>
                                      </p:cBhvr>
                                    </p:animEffect>
                                  </p:childTnLst>
                                </p:cTn>
                              </p:par>
                            </p:childTnLst>
                          </p:cTn>
                        </p:par>
                        <p:par>
                          <p:cTn fill="hold" id="34" nodeType="afterGroup">
                            <p:stCondLst>
                              <p:cond delay="1200"/>
                            </p:stCondLst>
                            <p:childTnLst>
                              <p:par>
                                <p:cTn fill="hold" grpId="0" id="35" nodeType="afterEffect" presetClass="entr" presetID="2" presetSubtype="2">
                                  <p:stCondLst>
                                    <p:cond delay="0"/>
                                  </p:stCondLst>
                                  <p:childTnLst>
                                    <p:set>
                                      <p:cBhvr>
                                        <p:cTn dur="1" fill="hold" id="36">
                                          <p:stCondLst>
                                            <p:cond delay="0"/>
                                          </p:stCondLst>
                                        </p:cTn>
                                        <p:tgtEl>
                                          <p:spTgt spid="122"/>
                                        </p:tgtEl>
                                        <p:attrNameLst>
                                          <p:attrName>style.visibility</p:attrName>
                                        </p:attrNameLst>
                                      </p:cBhvr>
                                      <p:to>
                                        <p:strVal val="visible"/>
                                      </p:to>
                                    </p:set>
                                    <p:anim calcmode="lin" valueType="num">
                                      <p:cBhvr additive="base">
                                        <p:cTn dur="300" fill="hold" id="37"/>
                                        <p:tgtEl>
                                          <p:spTgt spid="122"/>
                                        </p:tgtEl>
                                        <p:attrNameLst>
                                          <p:attrName>ppt_x</p:attrName>
                                        </p:attrNameLst>
                                      </p:cBhvr>
                                      <p:tavLst>
                                        <p:tav tm="0">
                                          <p:val>
                                            <p:strVal val="1+#ppt_w/2"/>
                                          </p:val>
                                        </p:tav>
                                        <p:tav tm="100000">
                                          <p:val>
                                            <p:strVal val="#ppt_x"/>
                                          </p:val>
                                        </p:tav>
                                      </p:tavLst>
                                    </p:anim>
                                    <p:anim calcmode="lin" valueType="num">
                                      <p:cBhvr additive="base">
                                        <p:cTn dur="300" fill="hold" id="38"/>
                                        <p:tgtEl>
                                          <p:spTgt spid="12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500"/>
                            </p:stCondLst>
                            <p:childTnLst>
                              <p:par>
                                <p:cTn fill="hold" grpId="0" id="40" nodeType="afterEffect" presetClass="entr" presetID="2" presetSubtype="2">
                                  <p:stCondLst>
                                    <p:cond delay="0"/>
                                  </p:stCondLst>
                                  <p:childTnLst>
                                    <p:set>
                                      <p:cBhvr>
                                        <p:cTn dur="1" fill="hold" id="41">
                                          <p:stCondLst>
                                            <p:cond delay="0"/>
                                          </p:stCondLst>
                                        </p:cTn>
                                        <p:tgtEl>
                                          <p:spTgt spid="123"/>
                                        </p:tgtEl>
                                        <p:attrNameLst>
                                          <p:attrName>style.visibility</p:attrName>
                                        </p:attrNameLst>
                                      </p:cBhvr>
                                      <p:to>
                                        <p:strVal val="visible"/>
                                      </p:to>
                                    </p:set>
                                    <p:anim calcmode="lin" valueType="num">
                                      <p:cBhvr additive="base">
                                        <p:cTn dur="300" fill="hold" id="42"/>
                                        <p:tgtEl>
                                          <p:spTgt spid="123"/>
                                        </p:tgtEl>
                                        <p:attrNameLst>
                                          <p:attrName>ppt_x</p:attrName>
                                        </p:attrNameLst>
                                      </p:cBhvr>
                                      <p:tavLst>
                                        <p:tav tm="0">
                                          <p:val>
                                            <p:strVal val="1+#ppt_w/2"/>
                                          </p:val>
                                        </p:tav>
                                        <p:tav tm="100000">
                                          <p:val>
                                            <p:strVal val="#ppt_x"/>
                                          </p:val>
                                        </p:tav>
                                      </p:tavLst>
                                    </p:anim>
                                    <p:anim calcmode="lin" valueType="num">
                                      <p:cBhvr additive="base">
                                        <p:cTn dur="300" fill="hold" id="43"/>
                                        <p:tgtEl>
                                          <p:spTgt spid="12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1800"/>
                            </p:stCondLst>
                            <p:childTnLst>
                              <p:par>
                                <p:cTn fill="hold" grpId="0" id="45" nodeType="afterEffect" presetClass="entr" presetID="2" presetSubtype="2">
                                  <p:stCondLst>
                                    <p:cond delay="0"/>
                                  </p:stCondLst>
                                  <p:childTnLst>
                                    <p:set>
                                      <p:cBhvr>
                                        <p:cTn dur="1" fill="hold" id="46">
                                          <p:stCondLst>
                                            <p:cond delay="0"/>
                                          </p:stCondLst>
                                        </p:cTn>
                                        <p:tgtEl>
                                          <p:spTgt spid="124"/>
                                        </p:tgtEl>
                                        <p:attrNameLst>
                                          <p:attrName>style.visibility</p:attrName>
                                        </p:attrNameLst>
                                      </p:cBhvr>
                                      <p:to>
                                        <p:strVal val="visible"/>
                                      </p:to>
                                    </p:set>
                                    <p:anim calcmode="lin" valueType="num">
                                      <p:cBhvr additive="base">
                                        <p:cTn dur="300" fill="hold" id="47"/>
                                        <p:tgtEl>
                                          <p:spTgt spid="124"/>
                                        </p:tgtEl>
                                        <p:attrNameLst>
                                          <p:attrName>ppt_x</p:attrName>
                                        </p:attrNameLst>
                                      </p:cBhvr>
                                      <p:tavLst>
                                        <p:tav tm="0">
                                          <p:val>
                                            <p:strVal val="1+#ppt_w/2"/>
                                          </p:val>
                                        </p:tav>
                                        <p:tav tm="100000">
                                          <p:val>
                                            <p:strVal val="#ppt_x"/>
                                          </p:val>
                                        </p:tav>
                                      </p:tavLst>
                                    </p:anim>
                                    <p:anim calcmode="lin" valueType="num">
                                      <p:cBhvr additive="base">
                                        <p:cTn dur="300" fill="hold" id="48"/>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
      <p:bldP grpId="0" spid="122"/>
      <p:bldP grpId="0" spid="123"/>
      <p:bldP grpId="0" spid="12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301</Paragraphs>
  <Slides>26</Slides>
  <Notes>0</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26</vt:i4>
      </vt:variant>
    </vt:vector>
  </HeadingPairs>
  <TitlesOfParts>
    <vt:vector baseType="lpstr" size="43">
      <vt:lpstr>Arial</vt:lpstr>
      <vt:lpstr>Calibri Light</vt:lpstr>
      <vt:lpstr>Calibri</vt:lpstr>
      <vt:lpstr>微软雅黑</vt:lpstr>
      <vt:lpstr>黑体</vt:lpstr>
      <vt:lpstr>Impact</vt:lpstr>
      <vt:lpstr>宋体</vt:lpstr>
      <vt:lpstr>方正中等线简体</vt:lpstr>
      <vt:lpstr>Microsoft JhengHei</vt:lpstr>
      <vt:lpstr>Leelawadee</vt:lpstr>
      <vt:lpstr>Lato Light</vt:lpstr>
      <vt:lpstr>MS PGothic</vt:lpstr>
      <vt:lpstr>Raleway Black</vt:lpstr>
      <vt:lpstr>Gill Sans</vt:lpstr>
      <vt:lpstr>Raleway Light</vt:lpstr>
      <vt:lpstr>UKIJ Qolyazma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2021-08-22T11:49:38Z</dcterms:created>
  <cp:lastPrinted>2021-08-22T11:49:38Z</cp:lastPrinted>
  <dcterms:modified xsi:type="dcterms:W3CDTF">2021-08-22T05:36:24Z</dcterms:modified>
  <cp:revision>1</cp:revision>
</cp:coreProperties>
</file>