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7" r:id="rId2"/>
    <p:sldMasterId id="2147483679" r:id="rId3"/>
  </p:sldMasterIdLst>
  <p:notesMasterIdLst>
    <p:notesMasterId r:id="rId4"/>
  </p:notesMasterIdLst>
  <p:sldIdLst>
    <p:sldId id="283" r:id="rId5"/>
    <p:sldId id="257" r:id="rId6"/>
    <p:sldId id="262" r:id="rId7"/>
    <p:sldId id="258" r:id="rId8"/>
    <p:sldId id="261" r:id="rId9"/>
    <p:sldId id="263" r:id="rId10"/>
    <p:sldId id="264" r:id="rId11"/>
    <p:sldId id="267" r:id="rId12"/>
    <p:sldId id="282" r:id="rId13"/>
    <p:sldId id="278" r:id="rId14"/>
    <p:sldId id="259" r:id="rId15"/>
    <p:sldId id="260" r:id="rId16"/>
    <p:sldId id="271" r:id="rId17"/>
    <p:sldId id="272" r:id="rId18"/>
    <p:sldId id="281" r:id="rId19"/>
    <p:sldId id="268" r:id="rId20"/>
    <p:sldId id="269" r:id="rId21"/>
    <p:sldId id="270" r:id="rId22"/>
    <p:sldId id="274" r:id="rId23"/>
    <p:sldId id="280" r:id="rId24"/>
    <p:sldId id="266" r:id="rId25"/>
    <p:sldId id="276" r:id="rId26"/>
    <p:sldId id="275" r:id="rId27"/>
    <p:sldId id="277" r:id="rId28"/>
    <p:sldId id="279" r:id="rId29"/>
    <p:sldId id="284"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37F56-226A-4194-B9BF-F2752C469F52}" type="datetimeFigureOut">
              <a:rPr lang="zh-CN" altLang="en-US" smtClean="0"/>
              <a:t>2021/5/6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1DE6-581E-44B8-B87B-E2D16C3440AB}" type="slidenum">
              <a:rPr lang="zh-CN" altLang="en-US" smtClean="0"/>
              <a:t>‹#›</a:t>
            </a:fld>
            <a:endParaRPr lang="zh-CN" altLang="en-US"/>
          </a:p>
        </p:txBody>
      </p:sp>
    </p:spTree>
    <p:extLst>
      <p:ext uri="{BB962C8B-B14F-4D97-AF65-F5344CB8AC3E}">
        <p14:creationId val="416283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969598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755520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209241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91907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19848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49415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86138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222196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148647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231634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945477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83311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028068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47864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864588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324035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724199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497027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77866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723623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627986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30713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151197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59543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6344474"/>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rcRect l="20022" t="23740" r="10446" b="29470"/>
          <a:stretch>
            <a:fillRect/>
          </a:stretch>
        </p:blipFill>
        <p:spPr>
          <a:xfrm>
            <a:off x="0" y="0"/>
            <a:ext cx="12192000" cy="6858000"/>
          </a:xfrm>
          <a:prstGeom prst="rect">
            <a:avLst/>
          </a:prstGeom>
        </p:spPr>
      </p:pic>
    </p:spTree>
    <p:extLst>
      <p:ext uri="{BB962C8B-B14F-4D97-AF65-F5344CB8AC3E}">
        <p14:creationId val="294379304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0195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48823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86742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196308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40216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07100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88959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26337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68560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8623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272390" y="1902965"/>
            <a:ext cx="1922669" cy="2002511"/>
          </a:xfrm>
          <a:custGeom>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8" h="2002511">
                <a:moveTo>
                  <a:pt x="919943" y="132"/>
                </a:moveTo>
                <a:cubicBezTo>
                  <a:pt x="1102880" y="-3417"/>
                  <a:pt x="1338451"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6"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09" y="639"/>
                  <a:pt x="919943" y="132"/>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50456" y="1902965"/>
            <a:ext cx="1922669" cy="2002511"/>
          </a:xfrm>
          <a:custGeom>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8" h="2002511">
                <a:moveTo>
                  <a:pt x="919943" y="132"/>
                </a:moveTo>
                <a:cubicBezTo>
                  <a:pt x="1102880" y="-3417"/>
                  <a:pt x="1338452"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7"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10" y="639"/>
                  <a:pt x="919943" y="132"/>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28522" y="1902965"/>
            <a:ext cx="1922669" cy="2002511"/>
          </a:xfrm>
          <a:custGeom>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8" h="2002511">
                <a:moveTo>
                  <a:pt x="919943" y="132"/>
                </a:moveTo>
                <a:cubicBezTo>
                  <a:pt x="1102880" y="-3417"/>
                  <a:pt x="1338452"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7"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10" y="639"/>
                  <a:pt x="919943" y="132"/>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06588" y="1902965"/>
            <a:ext cx="1922669" cy="2002511"/>
          </a:xfrm>
          <a:custGeom>
            <a:gdLst>
              <a:gd name="connsiteX0" fmla="*/ 919944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4 w 1922669"/>
              <a:gd name="connsiteY11" fmla="*/ 132 h 2002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8" h="2002511">
                <a:moveTo>
                  <a:pt x="919944" y="132"/>
                </a:moveTo>
                <a:cubicBezTo>
                  <a:pt x="1102880" y="-3417"/>
                  <a:pt x="1338451" y="65361"/>
                  <a:pt x="1479795" y="156225"/>
                </a:cubicBezTo>
                <a:cubicBezTo>
                  <a:pt x="1641330" y="260070"/>
                  <a:pt x="1743251" y="450450"/>
                  <a:pt x="1814404" y="629293"/>
                </a:cubicBezTo>
                <a:cubicBezTo>
                  <a:pt x="1885556"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6" y="1544658"/>
                  <a:pt x="58670" y="1236972"/>
                  <a:pt x="25978" y="1056207"/>
                </a:cubicBezTo>
                <a:cubicBezTo>
                  <a:pt x="-6714" y="875442"/>
                  <a:pt x="-14405" y="738905"/>
                  <a:pt x="37517" y="617754"/>
                </a:cubicBezTo>
                <a:cubicBezTo>
                  <a:pt x="89438" y="496603"/>
                  <a:pt x="214436" y="431220"/>
                  <a:pt x="349048" y="329298"/>
                </a:cubicBezTo>
                <a:cubicBezTo>
                  <a:pt x="483661" y="227377"/>
                  <a:pt x="656735" y="35074"/>
                  <a:pt x="845193" y="6228"/>
                </a:cubicBezTo>
                <a:cubicBezTo>
                  <a:pt x="868750" y="2622"/>
                  <a:pt x="893810" y="639"/>
                  <a:pt x="919944" y="132"/>
                </a:cubicBezTo>
                <a:close/>
              </a:path>
            </a:pathLst>
          </a:custGeom>
        </p:spPr>
        <p:txBody>
          <a:bodyPr wrap="square">
            <a:noAutofit/>
          </a:bodyPr>
          <a:lstStyle/>
          <a:p>
            <a:endParaRPr lang="zh-CN" altLang="en-US"/>
          </a:p>
        </p:txBody>
      </p:sp>
    </p:spTree>
    <p:extLst>
      <p:ext uri="{BB962C8B-B14F-4D97-AF65-F5344CB8AC3E}">
        <p14:creationId val="30165172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178176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33998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652120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714286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523459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487576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467623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22693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300973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05299286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6" name="图片占位符 25"/>
          <p:cNvSpPr>
            <a:spLocks noGrp="1"/>
          </p:cNvSpPr>
          <p:nvPr>
            <p:ph type="pic" sz="quarter" idx="10"/>
          </p:nvPr>
        </p:nvSpPr>
        <p:spPr>
          <a:xfrm>
            <a:off x="1061029" y="2096432"/>
            <a:ext cx="3137939" cy="1912007"/>
          </a:xfrm>
          <a:custGeom>
            <a:gdLst>
              <a:gd name="connsiteX0" fmla="*/ 307941 w 3137939"/>
              <a:gd name="connsiteY0" fmla="*/ 425 h 1912007"/>
              <a:gd name="connsiteX1" fmla="*/ 1996626 w 3137939"/>
              <a:gd name="connsiteY1" fmla="*/ 26857 h 1912007"/>
              <a:gd name="connsiteX2" fmla="*/ 3003763 w 3137939"/>
              <a:gd name="connsiteY2" fmla="*/ 264438 h 1912007"/>
              <a:gd name="connsiteX3" fmla="*/ 3101727 w 3137939"/>
              <a:gd name="connsiteY3" fmla="*/ 1347323 h 1912007"/>
              <a:gd name="connsiteX4" fmla="*/ 2209740 w 3137939"/>
              <a:gd name="connsiteY4" fmla="*/ 1459227 h 1912007"/>
              <a:gd name="connsiteX5" fmla="*/ 2433166 w 3137939"/>
              <a:gd name="connsiteY5" fmla="*/ 1912007 h 1912007"/>
              <a:gd name="connsiteX6" fmla="*/ 1544617 w 3137939"/>
              <a:gd name="connsiteY6" fmla="*/ 1502267 h 1912007"/>
              <a:gd name="connsiteX7" fmla="*/ 460141 w 3137939"/>
              <a:gd name="connsiteY7" fmla="*/ 1474721 h 1912007"/>
              <a:gd name="connsiteX8" fmla="*/ 4695 w 3137939"/>
              <a:gd name="connsiteY8" fmla="*/ 925531 h 1912007"/>
              <a:gd name="connsiteX9" fmla="*/ 80316 w 3137939"/>
              <a:gd name="connsiteY9" fmla="*/ 47516 h 1912007"/>
              <a:gd name="connsiteX10" fmla="*/ 100940 w 3137939"/>
              <a:gd name="connsiteY10" fmla="*/ 4476 h 1912007"/>
              <a:gd name="connsiteX11" fmla="*/ 307941 w 3137939"/>
              <a:gd name="connsiteY11" fmla="*/ 425 h 191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939" h="1912007">
                <a:moveTo>
                  <a:pt x="307941" y="425"/>
                </a:moveTo>
                <a:cubicBezTo>
                  <a:pt x="816119" y="-3836"/>
                  <a:pt x="1485323" y="25351"/>
                  <a:pt x="1996626" y="26857"/>
                </a:cubicBezTo>
                <a:cubicBezTo>
                  <a:pt x="2391919" y="33744"/>
                  <a:pt x="2845646" y="-105706"/>
                  <a:pt x="3003763" y="264438"/>
                </a:cubicBezTo>
                <a:cubicBezTo>
                  <a:pt x="3070791" y="409052"/>
                  <a:pt x="3201409" y="1218203"/>
                  <a:pt x="3101727" y="1347323"/>
                </a:cubicBezTo>
                <a:cubicBezTo>
                  <a:pt x="2983139" y="1538420"/>
                  <a:pt x="2397075" y="1454062"/>
                  <a:pt x="2209740" y="1459227"/>
                </a:cubicBezTo>
                <a:cubicBezTo>
                  <a:pt x="2276768" y="1603841"/>
                  <a:pt x="2364420" y="1746734"/>
                  <a:pt x="2433166" y="1912007"/>
                </a:cubicBezTo>
                <a:cubicBezTo>
                  <a:pt x="2075684" y="1819041"/>
                  <a:pt x="1900381" y="1553915"/>
                  <a:pt x="1544617" y="1502267"/>
                </a:cubicBezTo>
                <a:cubicBezTo>
                  <a:pt x="1209478" y="1471278"/>
                  <a:pt x="814185" y="1483329"/>
                  <a:pt x="460141" y="1474721"/>
                </a:cubicBezTo>
                <a:cubicBezTo>
                  <a:pt x="63129" y="1466113"/>
                  <a:pt x="-22804" y="1364539"/>
                  <a:pt x="4695" y="925531"/>
                </a:cubicBezTo>
                <a:cubicBezTo>
                  <a:pt x="35631" y="632860"/>
                  <a:pt x="39068" y="350518"/>
                  <a:pt x="80316" y="47516"/>
                </a:cubicBezTo>
                <a:lnTo>
                  <a:pt x="100940" y="4476"/>
                </a:lnTo>
                <a:cubicBezTo>
                  <a:pt x="166034" y="2324"/>
                  <a:pt x="235345" y="1033"/>
                  <a:pt x="307941" y="425"/>
                </a:cubicBezTo>
                <a:close/>
              </a:path>
            </a:pathLst>
          </a:custGeom>
        </p:spPr>
        <p:txBody>
          <a:bodyPr wrap="square">
            <a:noAutofit/>
          </a:bodyPr>
          <a:lstStyle/>
          <a:p>
            <a:endParaRPr lang="zh-CN" altLang="en-US"/>
          </a:p>
        </p:txBody>
      </p:sp>
      <p:sp>
        <p:nvSpPr>
          <p:cNvPr id="25" name="图片占位符 24"/>
          <p:cNvSpPr>
            <a:spLocks noGrp="1"/>
          </p:cNvSpPr>
          <p:nvPr>
            <p:ph type="pic" sz="quarter" idx="11"/>
          </p:nvPr>
        </p:nvSpPr>
        <p:spPr>
          <a:xfrm>
            <a:off x="4529706" y="2096432"/>
            <a:ext cx="3136393" cy="1912007"/>
          </a:xfrm>
          <a:custGeom>
            <a:gdLst>
              <a:gd name="connsiteX0" fmla="*/ 307790 w 3136393"/>
              <a:gd name="connsiteY0" fmla="*/ 425 h 1912007"/>
              <a:gd name="connsiteX1" fmla="*/ 1995642 w 3136393"/>
              <a:gd name="connsiteY1" fmla="*/ 26857 h 1912007"/>
              <a:gd name="connsiteX2" fmla="*/ 3002283 w 3136393"/>
              <a:gd name="connsiteY2" fmla="*/ 264438 h 1912007"/>
              <a:gd name="connsiteX3" fmla="*/ 3100199 w 3136393"/>
              <a:gd name="connsiteY3" fmla="*/ 1347323 h 1912007"/>
              <a:gd name="connsiteX4" fmla="*/ 2208652 w 3136393"/>
              <a:gd name="connsiteY4" fmla="*/ 1459227 h 1912007"/>
              <a:gd name="connsiteX5" fmla="*/ 2431968 w 3136393"/>
              <a:gd name="connsiteY5" fmla="*/ 1912007 h 1912007"/>
              <a:gd name="connsiteX6" fmla="*/ 1543856 w 3136393"/>
              <a:gd name="connsiteY6" fmla="*/ 1502267 h 1912007"/>
              <a:gd name="connsiteX7" fmla="*/ 459914 w 3136393"/>
              <a:gd name="connsiteY7" fmla="*/ 1474721 h 1912007"/>
              <a:gd name="connsiteX8" fmla="*/ 4692 w 3136393"/>
              <a:gd name="connsiteY8" fmla="*/ 925531 h 1912007"/>
              <a:gd name="connsiteX9" fmla="*/ 80276 w 3136393"/>
              <a:gd name="connsiteY9" fmla="*/ 47516 h 1912007"/>
              <a:gd name="connsiteX10" fmla="*/ 100890 w 3136393"/>
              <a:gd name="connsiteY10" fmla="*/ 4476 h 1912007"/>
              <a:gd name="connsiteX11" fmla="*/ 307790 w 3136393"/>
              <a:gd name="connsiteY11" fmla="*/ 425 h 191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6393" h="1912007">
                <a:moveTo>
                  <a:pt x="307790" y="425"/>
                </a:moveTo>
                <a:cubicBezTo>
                  <a:pt x="815717" y="-3836"/>
                  <a:pt x="1484592" y="25351"/>
                  <a:pt x="1995642" y="26857"/>
                </a:cubicBezTo>
                <a:cubicBezTo>
                  <a:pt x="2390740" y="33744"/>
                  <a:pt x="2844244" y="-105706"/>
                  <a:pt x="3002283" y="264438"/>
                </a:cubicBezTo>
                <a:cubicBezTo>
                  <a:pt x="3069278" y="409052"/>
                  <a:pt x="3199832" y="1218203"/>
                  <a:pt x="3100199" y="1347323"/>
                </a:cubicBezTo>
                <a:cubicBezTo>
                  <a:pt x="2981669" y="1538420"/>
                  <a:pt x="2395894" y="1454062"/>
                  <a:pt x="2208652" y="1459227"/>
                </a:cubicBezTo>
                <a:cubicBezTo>
                  <a:pt x="2275646" y="1603841"/>
                  <a:pt x="2363255" y="1746734"/>
                  <a:pt x="2431968" y="1912007"/>
                </a:cubicBezTo>
                <a:cubicBezTo>
                  <a:pt x="2074662" y="1819041"/>
                  <a:pt x="1899445" y="1553915"/>
                  <a:pt x="1543856" y="1502267"/>
                </a:cubicBezTo>
                <a:cubicBezTo>
                  <a:pt x="1208882" y="1471278"/>
                  <a:pt x="813784" y="1483329"/>
                  <a:pt x="459914" y="1474721"/>
                </a:cubicBezTo>
                <a:cubicBezTo>
                  <a:pt x="63098" y="1466113"/>
                  <a:pt x="-22793" y="1364539"/>
                  <a:pt x="4692" y="925531"/>
                </a:cubicBezTo>
                <a:cubicBezTo>
                  <a:pt x="35613" y="632860"/>
                  <a:pt x="39049" y="350518"/>
                  <a:pt x="80276" y="47516"/>
                </a:cubicBezTo>
                <a:lnTo>
                  <a:pt x="100890" y="4476"/>
                </a:lnTo>
                <a:cubicBezTo>
                  <a:pt x="165953" y="2324"/>
                  <a:pt x="235229" y="1033"/>
                  <a:pt x="307790" y="425"/>
                </a:cubicBezTo>
                <a:close/>
              </a:path>
            </a:pathLst>
          </a:custGeom>
        </p:spPr>
        <p:txBody>
          <a:bodyPr wrap="square">
            <a:noAutofit/>
          </a:bodyPr>
          <a:lstStyle/>
          <a:p>
            <a:endParaRPr lang="zh-CN" altLang="en-US"/>
          </a:p>
        </p:txBody>
      </p:sp>
      <p:sp>
        <p:nvSpPr>
          <p:cNvPr id="24" name="图片占位符 23"/>
          <p:cNvSpPr>
            <a:spLocks noGrp="1"/>
          </p:cNvSpPr>
          <p:nvPr>
            <p:ph type="pic" sz="quarter" idx="12"/>
          </p:nvPr>
        </p:nvSpPr>
        <p:spPr>
          <a:xfrm>
            <a:off x="7996817" y="2096432"/>
            <a:ext cx="3137938" cy="1912007"/>
          </a:xfrm>
          <a:custGeom>
            <a:gdLst>
              <a:gd name="connsiteX0" fmla="*/ 307942 w 3137938"/>
              <a:gd name="connsiteY0" fmla="*/ 425 h 1912007"/>
              <a:gd name="connsiteX1" fmla="*/ 1996625 w 3137938"/>
              <a:gd name="connsiteY1" fmla="*/ 26857 h 1912007"/>
              <a:gd name="connsiteX2" fmla="*/ 3003762 w 3137938"/>
              <a:gd name="connsiteY2" fmla="*/ 264438 h 1912007"/>
              <a:gd name="connsiteX3" fmla="*/ 3101725 w 3137938"/>
              <a:gd name="connsiteY3" fmla="*/ 1347323 h 1912007"/>
              <a:gd name="connsiteX4" fmla="*/ 2209739 w 3137938"/>
              <a:gd name="connsiteY4" fmla="*/ 1459227 h 1912007"/>
              <a:gd name="connsiteX5" fmla="*/ 2433165 w 3137938"/>
              <a:gd name="connsiteY5" fmla="*/ 1912007 h 1912007"/>
              <a:gd name="connsiteX6" fmla="*/ 1544617 w 3137938"/>
              <a:gd name="connsiteY6" fmla="*/ 1502267 h 1912007"/>
              <a:gd name="connsiteX7" fmla="*/ 460140 w 3137938"/>
              <a:gd name="connsiteY7" fmla="*/ 1474721 h 1912007"/>
              <a:gd name="connsiteX8" fmla="*/ 4695 w 3137938"/>
              <a:gd name="connsiteY8" fmla="*/ 925531 h 1912007"/>
              <a:gd name="connsiteX9" fmla="*/ 80316 w 3137938"/>
              <a:gd name="connsiteY9" fmla="*/ 47516 h 1912007"/>
              <a:gd name="connsiteX10" fmla="*/ 100940 w 3137938"/>
              <a:gd name="connsiteY10" fmla="*/ 4476 h 1912007"/>
              <a:gd name="connsiteX11" fmla="*/ 307942 w 3137938"/>
              <a:gd name="connsiteY11" fmla="*/ 425 h 191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938" h="1912007">
                <a:moveTo>
                  <a:pt x="307942" y="425"/>
                </a:moveTo>
                <a:cubicBezTo>
                  <a:pt x="816119" y="-3836"/>
                  <a:pt x="1485323" y="25351"/>
                  <a:pt x="1996625" y="26857"/>
                </a:cubicBezTo>
                <a:cubicBezTo>
                  <a:pt x="2391918" y="33744"/>
                  <a:pt x="2845645" y="-105706"/>
                  <a:pt x="3003762" y="264438"/>
                </a:cubicBezTo>
                <a:cubicBezTo>
                  <a:pt x="3070789" y="409052"/>
                  <a:pt x="3201408" y="1218203"/>
                  <a:pt x="3101725" y="1347323"/>
                </a:cubicBezTo>
                <a:cubicBezTo>
                  <a:pt x="2983138" y="1538420"/>
                  <a:pt x="2397074" y="1454062"/>
                  <a:pt x="2209739" y="1459227"/>
                </a:cubicBezTo>
                <a:cubicBezTo>
                  <a:pt x="2276767" y="1603841"/>
                  <a:pt x="2364419" y="1746734"/>
                  <a:pt x="2433165" y="1912007"/>
                </a:cubicBezTo>
                <a:cubicBezTo>
                  <a:pt x="2075684" y="1819041"/>
                  <a:pt x="1900380" y="1553915"/>
                  <a:pt x="1544617" y="1502267"/>
                </a:cubicBezTo>
                <a:cubicBezTo>
                  <a:pt x="1209477" y="1471278"/>
                  <a:pt x="814185" y="1483329"/>
                  <a:pt x="460140" y="1474721"/>
                </a:cubicBezTo>
                <a:cubicBezTo>
                  <a:pt x="63129" y="1466113"/>
                  <a:pt x="-22804" y="1364539"/>
                  <a:pt x="4695" y="925531"/>
                </a:cubicBezTo>
                <a:cubicBezTo>
                  <a:pt x="35631" y="632860"/>
                  <a:pt x="39068" y="350518"/>
                  <a:pt x="80316" y="47516"/>
                </a:cubicBezTo>
                <a:lnTo>
                  <a:pt x="100940" y="4476"/>
                </a:lnTo>
                <a:cubicBezTo>
                  <a:pt x="166034" y="2324"/>
                  <a:pt x="235345" y="1033"/>
                  <a:pt x="307942" y="425"/>
                </a:cubicBezTo>
                <a:close/>
              </a:path>
            </a:pathLst>
          </a:custGeom>
        </p:spPr>
        <p:txBody>
          <a:bodyPr wrap="square">
            <a:noAutofit/>
          </a:bodyPr>
          <a:lstStyle/>
          <a:p>
            <a:endParaRPr lang="zh-CN" altLang="en-US"/>
          </a:p>
        </p:txBody>
      </p:sp>
    </p:spTree>
    <p:extLst>
      <p:ext uri="{BB962C8B-B14F-4D97-AF65-F5344CB8AC3E}">
        <p14:creationId val="21043022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047215" y="2155392"/>
            <a:ext cx="2378157" cy="3267943"/>
          </a:xfrm>
          <a:custGeom>
            <a:gdLst>
              <a:gd name="connsiteX0" fmla="*/ 256579 w 2378157"/>
              <a:gd name="connsiteY0" fmla="*/ 59 h 3267943"/>
              <a:gd name="connsiteX1" fmla="*/ 744904 w 2378157"/>
              <a:gd name="connsiteY1" fmla="*/ 37090 h 3267943"/>
              <a:gd name="connsiteX2" fmla="*/ 1561120 w 2378157"/>
              <a:gd name="connsiteY2" fmla="*/ 105108 h 3267943"/>
              <a:gd name="connsiteX3" fmla="*/ 2207291 w 2378157"/>
              <a:gd name="connsiteY3" fmla="*/ 37090 h 3267943"/>
              <a:gd name="connsiteX4" fmla="*/ 2377335 w 2378157"/>
              <a:gd name="connsiteY4" fmla="*/ 218471 h 3267943"/>
              <a:gd name="connsiteX5" fmla="*/ 2275308 w 2378157"/>
              <a:gd name="connsiteY5" fmla="*/ 989341 h 3267943"/>
              <a:gd name="connsiteX6" fmla="*/ 2354662 w 2378157"/>
              <a:gd name="connsiteY6" fmla="*/ 1862238 h 3267943"/>
              <a:gd name="connsiteX7" fmla="*/ 2297981 w 2378157"/>
              <a:gd name="connsiteY7" fmla="*/ 2667118 h 3267943"/>
              <a:gd name="connsiteX8" fmla="*/ 2320653 w 2378157"/>
              <a:gd name="connsiteY8" fmla="*/ 3154580 h 3267943"/>
              <a:gd name="connsiteX9" fmla="*/ 2116600 w 2378157"/>
              <a:gd name="connsiteY9" fmla="*/ 3233934 h 3267943"/>
              <a:gd name="connsiteX10" fmla="*/ 1617802 w 2378157"/>
              <a:gd name="connsiteY10" fmla="*/ 3211261 h 3267943"/>
              <a:gd name="connsiteX11" fmla="*/ 1119003 w 2378157"/>
              <a:gd name="connsiteY11" fmla="*/ 3267943 h 3267943"/>
              <a:gd name="connsiteX12" fmla="*/ 359469 w 2378157"/>
              <a:gd name="connsiteY12" fmla="*/ 3211261 h 3267943"/>
              <a:gd name="connsiteX13" fmla="*/ 110070 w 2378157"/>
              <a:gd name="connsiteY13" fmla="*/ 3177252 h 3267943"/>
              <a:gd name="connsiteX14" fmla="*/ 98733 w 2378157"/>
              <a:gd name="connsiteY14" fmla="*/ 2655781 h 3267943"/>
              <a:gd name="connsiteX15" fmla="*/ 42052 w 2378157"/>
              <a:gd name="connsiteY15" fmla="*/ 2009611 h 3267943"/>
              <a:gd name="connsiteX16" fmla="*/ 121406 w 2378157"/>
              <a:gd name="connsiteY16" fmla="*/ 1204732 h 3267943"/>
              <a:gd name="connsiteX17" fmla="*/ 53388 w 2378157"/>
              <a:gd name="connsiteY17" fmla="*/ 501879 h 3267943"/>
              <a:gd name="connsiteX18" fmla="*/ 53389 w 2378157"/>
              <a:gd name="connsiteY18" fmla="*/ 37090 h 3267943"/>
              <a:gd name="connsiteX19" fmla="*/ 256579 w 2378157"/>
              <a:gd name="connsiteY19" fmla="*/ 59 h 32679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8157" h="3267942">
                <a:moveTo>
                  <a:pt x="256579" y="59"/>
                </a:moveTo>
                <a:cubicBezTo>
                  <a:pt x="402010" y="1516"/>
                  <a:pt x="587849" y="30005"/>
                  <a:pt x="744904" y="37090"/>
                </a:cubicBezTo>
                <a:cubicBezTo>
                  <a:pt x="996193" y="48426"/>
                  <a:pt x="1317389" y="105108"/>
                  <a:pt x="1561120" y="105108"/>
                </a:cubicBezTo>
                <a:cubicBezTo>
                  <a:pt x="1804851" y="105108"/>
                  <a:pt x="2071255" y="18196"/>
                  <a:pt x="2207291" y="37090"/>
                </a:cubicBezTo>
                <a:cubicBezTo>
                  <a:pt x="2343326" y="55983"/>
                  <a:pt x="2365999" y="59763"/>
                  <a:pt x="2377335" y="218471"/>
                </a:cubicBezTo>
                <a:cubicBezTo>
                  <a:pt x="2388672" y="377180"/>
                  <a:pt x="2279087" y="715380"/>
                  <a:pt x="2275308" y="989341"/>
                </a:cubicBezTo>
                <a:cubicBezTo>
                  <a:pt x="2271529" y="1263303"/>
                  <a:pt x="2350884" y="1582609"/>
                  <a:pt x="2354662" y="1862238"/>
                </a:cubicBezTo>
                <a:cubicBezTo>
                  <a:pt x="2358441" y="2141868"/>
                  <a:pt x="2303649" y="2451728"/>
                  <a:pt x="2297981" y="2667118"/>
                </a:cubicBezTo>
                <a:cubicBezTo>
                  <a:pt x="2292313" y="2882508"/>
                  <a:pt x="2350884" y="3060111"/>
                  <a:pt x="2320653" y="3154580"/>
                </a:cubicBezTo>
                <a:cubicBezTo>
                  <a:pt x="2290423" y="3249049"/>
                  <a:pt x="2233742" y="3224487"/>
                  <a:pt x="2116600" y="3233934"/>
                </a:cubicBezTo>
                <a:cubicBezTo>
                  <a:pt x="1999458" y="3243381"/>
                  <a:pt x="1784068" y="3205593"/>
                  <a:pt x="1617802" y="3211261"/>
                </a:cubicBezTo>
                <a:cubicBezTo>
                  <a:pt x="1451536" y="3216929"/>
                  <a:pt x="1328725" y="3267943"/>
                  <a:pt x="1119003" y="3267943"/>
                </a:cubicBezTo>
                <a:cubicBezTo>
                  <a:pt x="909281" y="3267943"/>
                  <a:pt x="527624" y="3226376"/>
                  <a:pt x="359469" y="3211261"/>
                </a:cubicBezTo>
                <a:cubicBezTo>
                  <a:pt x="191314" y="3196146"/>
                  <a:pt x="153526" y="3269832"/>
                  <a:pt x="110070" y="3177252"/>
                </a:cubicBezTo>
                <a:cubicBezTo>
                  <a:pt x="66614" y="3084672"/>
                  <a:pt x="110069" y="2850388"/>
                  <a:pt x="98733" y="2655781"/>
                </a:cubicBezTo>
                <a:cubicBezTo>
                  <a:pt x="87397" y="2461174"/>
                  <a:pt x="38273" y="2251452"/>
                  <a:pt x="42052" y="2009611"/>
                </a:cubicBezTo>
                <a:cubicBezTo>
                  <a:pt x="45831" y="1767769"/>
                  <a:pt x="119517" y="1456020"/>
                  <a:pt x="121406" y="1204732"/>
                </a:cubicBezTo>
                <a:cubicBezTo>
                  <a:pt x="123295" y="953444"/>
                  <a:pt x="62835" y="683261"/>
                  <a:pt x="53388" y="501879"/>
                </a:cubicBezTo>
                <a:cubicBezTo>
                  <a:pt x="43941" y="320498"/>
                  <a:pt x="-61864" y="114555"/>
                  <a:pt x="53389" y="37090"/>
                </a:cubicBezTo>
                <a:cubicBezTo>
                  <a:pt x="96609" y="8041"/>
                  <a:pt x="169320" y="-816"/>
                  <a:pt x="256579" y="59"/>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268139" y="2155392"/>
            <a:ext cx="2378157" cy="3267943"/>
          </a:xfrm>
          <a:custGeom>
            <a:gdLst>
              <a:gd name="connsiteX0" fmla="*/ 256579 w 2378157"/>
              <a:gd name="connsiteY0" fmla="*/ 59 h 3267943"/>
              <a:gd name="connsiteX1" fmla="*/ 744904 w 2378157"/>
              <a:gd name="connsiteY1" fmla="*/ 37090 h 3267943"/>
              <a:gd name="connsiteX2" fmla="*/ 1561120 w 2378157"/>
              <a:gd name="connsiteY2" fmla="*/ 105108 h 3267943"/>
              <a:gd name="connsiteX3" fmla="*/ 2207291 w 2378157"/>
              <a:gd name="connsiteY3" fmla="*/ 37090 h 3267943"/>
              <a:gd name="connsiteX4" fmla="*/ 2377335 w 2378157"/>
              <a:gd name="connsiteY4" fmla="*/ 218471 h 3267943"/>
              <a:gd name="connsiteX5" fmla="*/ 2275308 w 2378157"/>
              <a:gd name="connsiteY5" fmla="*/ 989341 h 3267943"/>
              <a:gd name="connsiteX6" fmla="*/ 2354662 w 2378157"/>
              <a:gd name="connsiteY6" fmla="*/ 1862238 h 3267943"/>
              <a:gd name="connsiteX7" fmla="*/ 2297981 w 2378157"/>
              <a:gd name="connsiteY7" fmla="*/ 2667118 h 3267943"/>
              <a:gd name="connsiteX8" fmla="*/ 2320653 w 2378157"/>
              <a:gd name="connsiteY8" fmla="*/ 3154580 h 3267943"/>
              <a:gd name="connsiteX9" fmla="*/ 2116600 w 2378157"/>
              <a:gd name="connsiteY9" fmla="*/ 3233934 h 3267943"/>
              <a:gd name="connsiteX10" fmla="*/ 1617802 w 2378157"/>
              <a:gd name="connsiteY10" fmla="*/ 3211261 h 3267943"/>
              <a:gd name="connsiteX11" fmla="*/ 1119003 w 2378157"/>
              <a:gd name="connsiteY11" fmla="*/ 3267943 h 3267943"/>
              <a:gd name="connsiteX12" fmla="*/ 359469 w 2378157"/>
              <a:gd name="connsiteY12" fmla="*/ 3211261 h 3267943"/>
              <a:gd name="connsiteX13" fmla="*/ 110070 w 2378157"/>
              <a:gd name="connsiteY13" fmla="*/ 3177252 h 3267943"/>
              <a:gd name="connsiteX14" fmla="*/ 98733 w 2378157"/>
              <a:gd name="connsiteY14" fmla="*/ 2655781 h 3267943"/>
              <a:gd name="connsiteX15" fmla="*/ 42052 w 2378157"/>
              <a:gd name="connsiteY15" fmla="*/ 2009611 h 3267943"/>
              <a:gd name="connsiteX16" fmla="*/ 121406 w 2378157"/>
              <a:gd name="connsiteY16" fmla="*/ 1204732 h 3267943"/>
              <a:gd name="connsiteX17" fmla="*/ 53388 w 2378157"/>
              <a:gd name="connsiteY17" fmla="*/ 501879 h 3267943"/>
              <a:gd name="connsiteX18" fmla="*/ 53389 w 2378157"/>
              <a:gd name="connsiteY18" fmla="*/ 37090 h 3267943"/>
              <a:gd name="connsiteX19" fmla="*/ 256579 w 2378157"/>
              <a:gd name="connsiteY19" fmla="*/ 59 h 32679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8157" h="3267942">
                <a:moveTo>
                  <a:pt x="256579" y="59"/>
                </a:moveTo>
                <a:cubicBezTo>
                  <a:pt x="402011" y="1516"/>
                  <a:pt x="587849" y="30005"/>
                  <a:pt x="744904" y="37090"/>
                </a:cubicBezTo>
                <a:cubicBezTo>
                  <a:pt x="996193" y="48426"/>
                  <a:pt x="1317389" y="105108"/>
                  <a:pt x="1561120" y="105108"/>
                </a:cubicBezTo>
                <a:cubicBezTo>
                  <a:pt x="1804851" y="105108"/>
                  <a:pt x="2071255" y="18196"/>
                  <a:pt x="2207291" y="37090"/>
                </a:cubicBezTo>
                <a:cubicBezTo>
                  <a:pt x="2343326" y="55983"/>
                  <a:pt x="2365999" y="59763"/>
                  <a:pt x="2377335" y="218471"/>
                </a:cubicBezTo>
                <a:cubicBezTo>
                  <a:pt x="2388672" y="377180"/>
                  <a:pt x="2279087" y="715380"/>
                  <a:pt x="2275308" y="989341"/>
                </a:cubicBezTo>
                <a:cubicBezTo>
                  <a:pt x="2271529" y="1263303"/>
                  <a:pt x="2350884" y="1582609"/>
                  <a:pt x="2354662" y="1862238"/>
                </a:cubicBezTo>
                <a:cubicBezTo>
                  <a:pt x="2358441" y="2141868"/>
                  <a:pt x="2303649" y="2451728"/>
                  <a:pt x="2297981" y="2667118"/>
                </a:cubicBezTo>
                <a:cubicBezTo>
                  <a:pt x="2292313" y="2882508"/>
                  <a:pt x="2350884" y="3060111"/>
                  <a:pt x="2320653" y="3154580"/>
                </a:cubicBezTo>
                <a:cubicBezTo>
                  <a:pt x="2290423" y="3249049"/>
                  <a:pt x="2233742" y="3224487"/>
                  <a:pt x="2116600" y="3233934"/>
                </a:cubicBezTo>
                <a:cubicBezTo>
                  <a:pt x="1999458" y="3243381"/>
                  <a:pt x="1784068" y="3205593"/>
                  <a:pt x="1617802" y="3211261"/>
                </a:cubicBezTo>
                <a:cubicBezTo>
                  <a:pt x="1451536" y="3216929"/>
                  <a:pt x="1328725" y="3267943"/>
                  <a:pt x="1119003" y="3267943"/>
                </a:cubicBezTo>
                <a:cubicBezTo>
                  <a:pt x="909281" y="3267943"/>
                  <a:pt x="527624" y="3226376"/>
                  <a:pt x="359469" y="3211261"/>
                </a:cubicBezTo>
                <a:cubicBezTo>
                  <a:pt x="191314" y="3196146"/>
                  <a:pt x="153526" y="3269832"/>
                  <a:pt x="110070" y="3177252"/>
                </a:cubicBezTo>
                <a:cubicBezTo>
                  <a:pt x="66614" y="3084672"/>
                  <a:pt x="110069" y="2850388"/>
                  <a:pt x="98733" y="2655781"/>
                </a:cubicBezTo>
                <a:cubicBezTo>
                  <a:pt x="87397" y="2461174"/>
                  <a:pt x="38273" y="2251452"/>
                  <a:pt x="42052" y="2009611"/>
                </a:cubicBezTo>
                <a:cubicBezTo>
                  <a:pt x="45831" y="1767769"/>
                  <a:pt x="119517" y="1456020"/>
                  <a:pt x="121406" y="1204732"/>
                </a:cubicBezTo>
                <a:cubicBezTo>
                  <a:pt x="123296" y="953444"/>
                  <a:pt x="62835" y="683261"/>
                  <a:pt x="53388" y="501879"/>
                </a:cubicBezTo>
                <a:cubicBezTo>
                  <a:pt x="43941" y="320498"/>
                  <a:pt x="-61864" y="114555"/>
                  <a:pt x="53389" y="37090"/>
                </a:cubicBezTo>
                <a:cubicBezTo>
                  <a:pt x="96609" y="8041"/>
                  <a:pt x="169321" y="-816"/>
                  <a:pt x="256579" y="59"/>
                </a:cubicBezTo>
                <a:close/>
              </a:path>
            </a:pathLst>
          </a:custGeom>
        </p:spPr>
        <p:txBody>
          <a:bodyPr wrap="square">
            <a:noAutofit/>
          </a:bodyPr>
          <a:lstStyle/>
          <a:p>
            <a:endParaRPr lang="zh-CN" altLang="en-US"/>
          </a:p>
        </p:txBody>
      </p:sp>
    </p:spTree>
    <p:extLst>
      <p:ext uri="{BB962C8B-B14F-4D97-AF65-F5344CB8AC3E}">
        <p14:creationId val="39617955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6781100" y="1754269"/>
            <a:ext cx="4249759" cy="2015064"/>
          </a:xfrm>
          <a:custGeom>
            <a:gdLst>
              <a:gd name="connsiteX0" fmla="*/ 4028210 w 4249759"/>
              <a:gd name="connsiteY0" fmla="*/ 212 h 2015064"/>
              <a:gd name="connsiteX1" fmla="*/ 4201528 w 4249759"/>
              <a:gd name="connsiteY1" fmla="*/ 45238 h 2015064"/>
              <a:gd name="connsiteX2" fmla="*/ 4201528 w 4249759"/>
              <a:gd name="connsiteY2" fmla="*/ 631174 h 2015064"/>
              <a:gd name="connsiteX3" fmla="*/ 4113076 w 4249759"/>
              <a:gd name="connsiteY3" fmla="*/ 1322771 h 2015064"/>
              <a:gd name="connsiteX4" fmla="*/ 4201528 w 4249759"/>
              <a:gd name="connsiteY4" fmla="*/ 1870286 h 2015064"/>
              <a:gd name="connsiteX5" fmla="*/ 3965657 w 4249759"/>
              <a:gd name="connsiteY5" fmla="*/ 2014368 h 2015064"/>
              <a:gd name="connsiteX6" fmla="*/ 2963210 w 4249759"/>
              <a:gd name="connsiteY6" fmla="*/ 1927919 h 2015064"/>
              <a:gd name="connsiteX7" fmla="*/ 1828085 w 4249759"/>
              <a:gd name="connsiteY7" fmla="*/ 1995157 h 2015064"/>
              <a:gd name="connsiteX8" fmla="*/ 781411 w 4249759"/>
              <a:gd name="connsiteY8" fmla="*/ 1947130 h 2015064"/>
              <a:gd name="connsiteX9" fmla="*/ 147510 w 4249759"/>
              <a:gd name="connsiteY9" fmla="*/ 1966341 h 2015064"/>
              <a:gd name="connsiteX10" fmla="*/ 44317 w 4249759"/>
              <a:gd name="connsiteY10" fmla="*/ 1793441 h 2015064"/>
              <a:gd name="connsiteX11" fmla="*/ 73801 w 4249759"/>
              <a:gd name="connsiteY11" fmla="*/ 1370799 h 2015064"/>
              <a:gd name="connsiteX12" fmla="*/ 91 w 4249759"/>
              <a:gd name="connsiteY12" fmla="*/ 948156 h 2015064"/>
              <a:gd name="connsiteX13" fmla="*/ 59286 w 4249759"/>
              <a:gd name="connsiteY13" fmla="*/ 341482 h 2015064"/>
              <a:gd name="connsiteX14" fmla="*/ 88998 w 4249759"/>
              <a:gd name="connsiteY14" fmla="*/ 19476 h 2015064"/>
              <a:gd name="connsiteX15" fmla="*/ 796153 w 4249759"/>
              <a:gd name="connsiteY15" fmla="*/ 83659 h 2015064"/>
              <a:gd name="connsiteX16" fmla="*/ 1636440 w 4249759"/>
              <a:gd name="connsiteY16" fmla="*/ 35632 h 2015064"/>
              <a:gd name="connsiteX17" fmla="*/ 2683113 w 4249759"/>
              <a:gd name="connsiteY17" fmla="*/ 102871 h 2015064"/>
              <a:gd name="connsiteX18" fmla="*/ 3597110 w 4249759"/>
              <a:gd name="connsiteY18" fmla="*/ 45237 h 2015064"/>
              <a:gd name="connsiteX19" fmla="*/ 4028210 w 4249759"/>
              <a:gd name="connsiteY19" fmla="*/ 212 h 2015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9759" h="2015064">
                <a:moveTo>
                  <a:pt x="4028210" y="212"/>
                </a:moveTo>
                <a:cubicBezTo>
                  <a:pt x="4102481" y="-1664"/>
                  <a:pt x="4163752" y="8617"/>
                  <a:pt x="4201528" y="45238"/>
                </a:cubicBezTo>
                <a:cubicBezTo>
                  <a:pt x="4302264" y="142894"/>
                  <a:pt x="4216269" y="418252"/>
                  <a:pt x="4201528" y="631174"/>
                </a:cubicBezTo>
                <a:cubicBezTo>
                  <a:pt x="4186786" y="844096"/>
                  <a:pt x="4113076" y="1116253"/>
                  <a:pt x="4113076" y="1322771"/>
                </a:cubicBezTo>
                <a:cubicBezTo>
                  <a:pt x="4113076" y="1529290"/>
                  <a:pt x="4226097" y="1755020"/>
                  <a:pt x="4201528" y="1870286"/>
                </a:cubicBezTo>
                <a:cubicBezTo>
                  <a:pt x="4176959" y="1985552"/>
                  <a:pt x="4172044" y="2004763"/>
                  <a:pt x="3965657" y="2014368"/>
                </a:cubicBezTo>
                <a:cubicBezTo>
                  <a:pt x="3759271" y="2023974"/>
                  <a:pt x="3319472" y="1931120"/>
                  <a:pt x="2963210" y="1927919"/>
                </a:cubicBezTo>
                <a:cubicBezTo>
                  <a:pt x="2606947" y="1924717"/>
                  <a:pt x="2191718" y="1991955"/>
                  <a:pt x="1828085" y="1995157"/>
                </a:cubicBezTo>
                <a:cubicBezTo>
                  <a:pt x="1464452" y="1998359"/>
                  <a:pt x="1061506" y="1951933"/>
                  <a:pt x="781411" y="1947130"/>
                </a:cubicBezTo>
                <a:cubicBezTo>
                  <a:pt x="501315" y="1942327"/>
                  <a:pt x="270359" y="1991955"/>
                  <a:pt x="147510" y="1966341"/>
                </a:cubicBezTo>
                <a:cubicBezTo>
                  <a:pt x="24661" y="1940726"/>
                  <a:pt x="56601" y="1892698"/>
                  <a:pt x="44317" y="1793441"/>
                </a:cubicBezTo>
                <a:cubicBezTo>
                  <a:pt x="32032" y="1694184"/>
                  <a:pt x="81172" y="1511680"/>
                  <a:pt x="73801" y="1370799"/>
                </a:cubicBezTo>
                <a:cubicBezTo>
                  <a:pt x="66430" y="1229918"/>
                  <a:pt x="2510" y="1119709"/>
                  <a:pt x="91" y="948156"/>
                </a:cubicBezTo>
                <a:cubicBezTo>
                  <a:pt x="-2328" y="776603"/>
                  <a:pt x="44468" y="496262"/>
                  <a:pt x="59286" y="341482"/>
                </a:cubicBezTo>
                <a:cubicBezTo>
                  <a:pt x="74104" y="186702"/>
                  <a:pt x="-33813" y="62447"/>
                  <a:pt x="88998" y="19476"/>
                </a:cubicBezTo>
                <a:cubicBezTo>
                  <a:pt x="211809" y="-23494"/>
                  <a:pt x="538246" y="80967"/>
                  <a:pt x="796153" y="83659"/>
                </a:cubicBezTo>
                <a:cubicBezTo>
                  <a:pt x="1054060" y="86352"/>
                  <a:pt x="1321947" y="32430"/>
                  <a:pt x="1636440" y="35632"/>
                </a:cubicBezTo>
                <a:cubicBezTo>
                  <a:pt x="1950933" y="38834"/>
                  <a:pt x="2356335" y="101270"/>
                  <a:pt x="2683113" y="102871"/>
                </a:cubicBezTo>
                <a:cubicBezTo>
                  <a:pt x="3009891" y="104472"/>
                  <a:pt x="3361240" y="53242"/>
                  <a:pt x="3597110" y="45237"/>
                </a:cubicBezTo>
                <a:cubicBezTo>
                  <a:pt x="3744529" y="40235"/>
                  <a:pt x="3904425" y="3339"/>
                  <a:pt x="4028210" y="212"/>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781100" y="4119685"/>
            <a:ext cx="4249759" cy="2015064"/>
          </a:xfrm>
          <a:custGeom>
            <a:gdLst>
              <a:gd name="connsiteX0" fmla="*/ 4028210 w 4249759"/>
              <a:gd name="connsiteY0" fmla="*/ 212 h 2015064"/>
              <a:gd name="connsiteX1" fmla="*/ 4201528 w 4249759"/>
              <a:gd name="connsiteY1" fmla="*/ 45238 h 2015064"/>
              <a:gd name="connsiteX2" fmla="*/ 4201528 w 4249759"/>
              <a:gd name="connsiteY2" fmla="*/ 631174 h 2015064"/>
              <a:gd name="connsiteX3" fmla="*/ 4113076 w 4249759"/>
              <a:gd name="connsiteY3" fmla="*/ 1322771 h 2015064"/>
              <a:gd name="connsiteX4" fmla="*/ 4201528 w 4249759"/>
              <a:gd name="connsiteY4" fmla="*/ 1870286 h 2015064"/>
              <a:gd name="connsiteX5" fmla="*/ 3965657 w 4249759"/>
              <a:gd name="connsiteY5" fmla="*/ 2014368 h 2015064"/>
              <a:gd name="connsiteX6" fmla="*/ 2963210 w 4249759"/>
              <a:gd name="connsiteY6" fmla="*/ 1927919 h 2015064"/>
              <a:gd name="connsiteX7" fmla="*/ 1828085 w 4249759"/>
              <a:gd name="connsiteY7" fmla="*/ 1995157 h 2015064"/>
              <a:gd name="connsiteX8" fmla="*/ 781411 w 4249759"/>
              <a:gd name="connsiteY8" fmla="*/ 1947130 h 2015064"/>
              <a:gd name="connsiteX9" fmla="*/ 147510 w 4249759"/>
              <a:gd name="connsiteY9" fmla="*/ 1966341 h 2015064"/>
              <a:gd name="connsiteX10" fmla="*/ 44317 w 4249759"/>
              <a:gd name="connsiteY10" fmla="*/ 1793441 h 2015064"/>
              <a:gd name="connsiteX11" fmla="*/ 73801 w 4249759"/>
              <a:gd name="connsiteY11" fmla="*/ 1370799 h 2015064"/>
              <a:gd name="connsiteX12" fmla="*/ 91 w 4249759"/>
              <a:gd name="connsiteY12" fmla="*/ 948156 h 2015064"/>
              <a:gd name="connsiteX13" fmla="*/ 59286 w 4249759"/>
              <a:gd name="connsiteY13" fmla="*/ 341482 h 2015064"/>
              <a:gd name="connsiteX14" fmla="*/ 88998 w 4249759"/>
              <a:gd name="connsiteY14" fmla="*/ 19476 h 2015064"/>
              <a:gd name="connsiteX15" fmla="*/ 796153 w 4249759"/>
              <a:gd name="connsiteY15" fmla="*/ 83660 h 2015064"/>
              <a:gd name="connsiteX16" fmla="*/ 1636440 w 4249759"/>
              <a:gd name="connsiteY16" fmla="*/ 35632 h 2015064"/>
              <a:gd name="connsiteX17" fmla="*/ 2683113 w 4249759"/>
              <a:gd name="connsiteY17" fmla="*/ 102871 h 2015064"/>
              <a:gd name="connsiteX18" fmla="*/ 3597110 w 4249759"/>
              <a:gd name="connsiteY18" fmla="*/ 45237 h 2015064"/>
              <a:gd name="connsiteX19" fmla="*/ 4028210 w 4249759"/>
              <a:gd name="connsiteY19" fmla="*/ 212 h 2015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9759" h="2015064">
                <a:moveTo>
                  <a:pt x="4028210" y="212"/>
                </a:moveTo>
                <a:cubicBezTo>
                  <a:pt x="4102481" y="-1664"/>
                  <a:pt x="4163752" y="8617"/>
                  <a:pt x="4201528" y="45238"/>
                </a:cubicBezTo>
                <a:cubicBezTo>
                  <a:pt x="4302264" y="142894"/>
                  <a:pt x="4216269" y="418252"/>
                  <a:pt x="4201528" y="631174"/>
                </a:cubicBezTo>
                <a:cubicBezTo>
                  <a:pt x="4186786" y="844096"/>
                  <a:pt x="4113076" y="1116253"/>
                  <a:pt x="4113076" y="1322771"/>
                </a:cubicBezTo>
                <a:cubicBezTo>
                  <a:pt x="4113076" y="1529290"/>
                  <a:pt x="4226097" y="1755020"/>
                  <a:pt x="4201528" y="1870286"/>
                </a:cubicBezTo>
                <a:cubicBezTo>
                  <a:pt x="4176959" y="1985552"/>
                  <a:pt x="4172044" y="2004763"/>
                  <a:pt x="3965657" y="2014368"/>
                </a:cubicBezTo>
                <a:cubicBezTo>
                  <a:pt x="3759271" y="2023974"/>
                  <a:pt x="3319472" y="1931120"/>
                  <a:pt x="2963210" y="1927919"/>
                </a:cubicBezTo>
                <a:cubicBezTo>
                  <a:pt x="2606947" y="1924717"/>
                  <a:pt x="2191718" y="1991955"/>
                  <a:pt x="1828085" y="1995157"/>
                </a:cubicBezTo>
                <a:cubicBezTo>
                  <a:pt x="1464452" y="1998359"/>
                  <a:pt x="1061506" y="1951933"/>
                  <a:pt x="781411" y="1947130"/>
                </a:cubicBezTo>
                <a:cubicBezTo>
                  <a:pt x="501315" y="1942327"/>
                  <a:pt x="270359" y="1991955"/>
                  <a:pt x="147510" y="1966341"/>
                </a:cubicBezTo>
                <a:cubicBezTo>
                  <a:pt x="24661" y="1940726"/>
                  <a:pt x="56601" y="1892698"/>
                  <a:pt x="44317" y="1793441"/>
                </a:cubicBezTo>
                <a:cubicBezTo>
                  <a:pt x="32032" y="1694184"/>
                  <a:pt x="81172" y="1511680"/>
                  <a:pt x="73801" y="1370799"/>
                </a:cubicBezTo>
                <a:cubicBezTo>
                  <a:pt x="66430" y="1229918"/>
                  <a:pt x="2510" y="1119709"/>
                  <a:pt x="91" y="948156"/>
                </a:cubicBezTo>
                <a:cubicBezTo>
                  <a:pt x="-2328" y="776603"/>
                  <a:pt x="44468" y="496262"/>
                  <a:pt x="59286" y="341482"/>
                </a:cubicBezTo>
                <a:cubicBezTo>
                  <a:pt x="74104" y="186702"/>
                  <a:pt x="-33813" y="62447"/>
                  <a:pt x="88998" y="19476"/>
                </a:cubicBezTo>
                <a:cubicBezTo>
                  <a:pt x="211809" y="-23494"/>
                  <a:pt x="538246" y="80967"/>
                  <a:pt x="796153" y="83660"/>
                </a:cubicBezTo>
                <a:cubicBezTo>
                  <a:pt x="1054060" y="86352"/>
                  <a:pt x="1321947" y="32430"/>
                  <a:pt x="1636440" y="35632"/>
                </a:cubicBezTo>
                <a:cubicBezTo>
                  <a:pt x="1950933" y="38834"/>
                  <a:pt x="2356335" y="101270"/>
                  <a:pt x="2683113" y="102871"/>
                </a:cubicBezTo>
                <a:cubicBezTo>
                  <a:pt x="3009891" y="104472"/>
                  <a:pt x="3361240" y="53242"/>
                  <a:pt x="3597110" y="45237"/>
                </a:cubicBezTo>
                <a:cubicBezTo>
                  <a:pt x="3744529" y="40235"/>
                  <a:pt x="3904425" y="3339"/>
                  <a:pt x="4028210" y="212"/>
                </a:cubicBezTo>
                <a:close/>
              </a:path>
            </a:pathLst>
          </a:custGeom>
        </p:spPr>
        <p:txBody>
          <a:bodyPr wrap="square">
            <a:noAutofit/>
          </a:bodyPr>
          <a:lstStyle/>
          <a:p>
            <a:endParaRPr lang="zh-CN" altLang="en-US"/>
          </a:p>
        </p:txBody>
      </p:sp>
    </p:spTree>
    <p:extLst>
      <p:ext uri="{BB962C8B-B14F-4D97-AF65-F5344CB8AC3E}">
        <p14:creationId val="8132411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320678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173488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553794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media/image2.png" Type="http://schemas.openxmlformats.org/officeDocument/2006/relationships/image"/><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3.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7">
            <a:extLst>
              <a:ext uri="{28A0092B-C50C-407E-A947-70E740481C1C}">
                <a14:useLocalDpi val="0"/>
              </a:ext>
            </a:extLst>
          </a:blip>
          <a:srcRect l="19933" t="23588" r="11055" b="29665"/>
          <a:stretch>
            <a:fillRect/>
          </a:stretch>
        </p:blipFill>
        <p:spPr>
          <a:xfrm>
            <a:off x="0" y="0"/>
            <a:ext cx="12192000" cy="6858000"/>
          </a:xfrm>
          <a:prstGeom prst="rect">
            <a:avLst/>
          </a:prstGeom>
        </p:spPr>
      </p:pic>
      <p:sp>
        <p:nvSpPr>
          <p:cNvPr id="3" name="矩形 2"/>
          <p:cNvSpPr/>
          <p:nvPr userDrawn="1"/>
        </p:nvSpPr>
        <p:spPr>
          <a:xfrm>
            <a:off x="1"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8388194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6" r:id="rId4"/>
    <p:sldLayoutId id="2147483665" r:id="rId5"/>
    <p:sldLayoutId id="214748366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8999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86792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10.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1.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12.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13.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14.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4.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15.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16.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17.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18.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3.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4.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19.emf"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23.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1.jpeg" Type="http://schemas.openxmlformats.org/officeDocument/2006/relationships/image"/><Relationship Id="rId6" Target="../media/image2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4.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5.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6.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7.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8.em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9.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4.emf"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rot="5400000">
            <a:off x="5897150" y="3543323"/>
            <a:ext cx="397695" cy="1608023"/>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D4195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3" name="文本框 2"/>
          <p:cNvSpPr txBox="1"/>
          <p:nvPr/>
        </p:nvSpPr>
        <p:spPr>
          <a:xfrm>
            <a:off x="3870960" y="2572160"/>
            <a:ext cx="4450080"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8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手绘风教学课件</a:t>
            </a:r>
          </a:p>
        </p:txBody>
      </p:sp>
      <p:sp>
        <p:nvSpPr>
          <p:cNvPr id="4" name="文本框 3"/>
          <p:cNvSpPr txBox="1"/>
          <p:nvPr/>
        </p:nvSpPr>
        <p:spPr>
          <a:xfrm>
            <a:off x="3541483" y="3439559"/>
            <a:ext cx="5109030" cy="577901"/>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presentation film to be used in a wider field</a:t>
            </a:r>
          </a:p>
        </p:txBody>
      </p:sp>
      <p:sp>
        <p:nvSpPr>
          <p:cNvPr id="6" name="文本框 5"/>
          <p:cNvSpPr txBox="1"/>
          <p:nvPr/>
        </p:nvSpPr>
        <p:spPr>
          <a:xfrm>
            <a:off x="5410041" y="4208836"/>
            <a:ext cx="1371917" cy="2743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微软雅黑"/>
                <a:ea typeface="微软雅黑"/>
                <a:cs charset="-122" panose="02010609000101010101" pitchFamily="49" typeface="经典综艺体简"/>
              </a:rPr>
              <a:t>汇报人：优页PPT</a:t>
            </a:r>
          </a:p>
        </p:txBody>
      </p:sp>
    </p:spTree>
    <p:extLst>
      <p:ext uri="{BB962C8B-B14F-4D97-AF65-F5344CB8AC3E}">
        <p14:creationId val="137103239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3549104" y="341542"/>
            <a:ext cx="5109030" cy="791996"/>
            <a:chOff x="3549104" y="327028"/>
            <a:chExt cx="5109030" cy="791996"/>
          </a:xfrm>
        </p:grpSpPr>
        <p:sp>
          <p:nvSpPr>
            <p:cNvPr id="14" name="文本框 13"/>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5" name="文本框 14"/>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29" name="组合 28"/>
          <p:cNvGrpSpPr/>
          <p:nvPr/>
        </p:nvGrpSpPr>
        <p:grpSpPr>
          <a:xfrm>
            <a:off x="5708104" y="1906806"/>
            <a:ext cx="5076010" cy="4237575"/>
            <a:chOff x="5708104" y="1906806"/>
            <a:chExt cx="5076010" cy="4237575"/>
          </a:xfrm>
        </p:grpSpPr>
        <p:grpSp>
          <p:nvGrpSpPr>
            <p:cNvPr id="7" name="组合 6"/>
            <p:cNvGrpSpPr/>
            <p:nvPr/>
          </p:nvGrpSpPr>
          <p:grpSpPr>
            <a:xfrm>
              <a:off x="6488983" y="2114493"/>
              <a:ext cx="3917764" cy="3436823"/>
              <a:chOff x="5777779" y="1828800"/>
              <a:chExt cx="3281730" cy="3436823"/>
            </a:xfrm>
            <a:solidFill>
              <a:schemeClr val="bg1"/>
            </a:solidFill>
          </p:grpSpPr>
          <p:sp>
            <p:nvSpPr>
              <p:cNvPr id="3" name="任意多边形 2"/>
              <p:cNvSpPr/>
              <p:nvPr/>
            </p:nvSpPr>
            <p:spPr>
              <a:xfrm>
                <a:off x="5777779" y="2371157"/>
                <a:ext cx="636441" cy="2894466"/>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6659542" y="3077029"/>
                <a:ext cx="636441" cy="2188594"/>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7541305" y="1828800"/>
                <a:ext cx="636441" cy="3436823"/>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8423068" y="3657599"/>
                <a:ext cx="636441" cy="1608023"/>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任意多边形 7"/>
            <p:cNvSpPr/>
            <p:nvPr/>
          </p:nvSpPr>
          <p:spPr>
            <a:xfrm>
              <a:off x="5708104" y="5624623"/>
              <a:ext cx="5076010" cy="94005"/>
            </a:xfrm>
            <a:custGeom>
              <a:gdLst>
                <a:gd fmla="*/ 0 w 4107543" name="connsiteX0"/>
                <a:gd fmla="*/ 116697 h 160269" name="connsiteY0"/>
                <a:gd fmla="*/ 754743 w 4107543" name="connsiteX1"/>
                <a:gd fmla="*/ 583 h 160269" name="connsiteY1"/>
                <a:gd fmla="*/ 1770743 w 4107543" name="connsiteX2"/>
                <a:gd fmla="*/ 160240 h 160269" name="connsiteY2"/>
                <a:gd fmla="*/ 2612572 w 4107543" name="connsiteX3"/>
                <a:gd fmla="*/ 15097 h 160269" name="connsiteY3"/>
                <a:gd fmla="*/ 3323772 w 4107543" name="connsiteX4"/>
                <a:gd fmla="*/ 145726 h 160269" name="connsiteY4"/>
                <a:gd fmla="*/ 4107543 w 4107543" name="connsiteX5"/>
                <a:gd fmla="*/ 583 h 1602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269" w="4107543">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rot="5400000">
              <a:off x="3967662" y="3875803"/>
              <a:ext cx="4032000" cy="94005"/>
            </a:xfrm>
            <a:custGeom>
              <a:gdLst>
                <a:gd fmla="*/ 0 w 4107543" name="connsiteX0"/>
                <a:gd fmla="*/ 116697 h 160269" name="connsiteY0"/>
                <a:gd fmla="*/ 754743 w 4107543" name="connsiteX1"/>
                <a:gd fmla="*/ 583 h 160269" name="connsiteY1"/>
                <a:gd fmla="*/ 1770743 w 4107543" name="connsiteX2"/>
                <a:gd fmla="*/ 160240 h 160269" name="connsiteY2"/>
                <a:gd fmla="*/ 2612572 w 4107543" name="connsiteX3"/>
                <a:gd fmla="*/ 15097 h 160269" name="connsiteY3"/>
                <a:gd fmla="*/ 3323772 w 4107543" name="connsiteX4"/>
                <a:gd fmla="*/ 145726 h 160269" name="connsiteY4"/>
                <a:gd fmla="*/ 4107543 w 4107543" name="connsiteX5"/>
                <a:gd fmla="*/ 583 h 1602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269" w="4107543">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171169" y="5777420"/>
              <a:ext cx="1430265"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latin charset="-122" panose="00020600040101010101" pitchFamily="18" typeface="汉仪夏日体W"/>
                  <a:ea charset="-122" panose="00020600040101010101" pitchFamily="18" typeface="汉仪夏日体W"/>
                </a:rPr>
                <a:t>文字添加</a:t>
              </a:r>
            </a:p>
          </p:txBody>
        </p:sp>
        <p:sp>
          <p:nvSpPr>
            <p:cNvPr id="17" name="矩形 16"/>
            <p:cNvSpPr/>
            <p:nvPr/>
          </p:nvSpPr>
          <p:spPr>
            <a:xfrm>
              <a:off x="7206402" y="5777420"/>
              <a:ext cx="1430265"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latin charset="-122" panose="00020600040101010101" pitchFamily="18" typeface="汉仪夏日体W"/>
                  <a:ea charset="-122" panose="00020600040101010101" pitchFamily="18" typeface="汉仪夏日体W"/>
                </a:rPr>
                <a:t>文字添加</a:t>
              </a:r>
            </a:p>
          </p:txBody>
        </p:sp>
        <p:sp>
          <p:nvSpPr>
            <p:cNvPr id="18" name="矩形 17"/>
            <p:cNvSpPr/>
            <p:nvPr/>
          </p:nvSpPr>
          <p:spPr>
            <a:xfrm>
              <a:off x="8241636" y="5777420"/>
              <a:ext cx="1430265"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latin charset="-122" panose="00020600040101010101" pitchFamily="18" typeface="汉仪夏日体W"/>
                  <a:ea charset="-122" panose="00020600040101010101" pitchFamily="18" typeface="汉仪夏日体W"/>
                </a:rPr>
                <a:t>文字添加</a:t>
              </a:r>
            </a:p>
          </p:txBody>
        </p:sp>
        <p:sp>
          <p:nvSpPr>
            <p:cNvPr id="19" name="矩形 18"/>
            <p:cNvSpPr/>
            <p:nvPr/>
          </p:nvSpPr>
          <p:spPr>
            <a:xfrm>
              <a:off x="9276871" y="5777420"/>
              <a:ext cx="1430265"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latin charset="-122" panose="00020600040101010101" pitchFamily="18" typeface="汉仪夏日体W"/>
                  <a:ea charset="-122" panose="00020600040101010101" pitchFamily="18" typeface="汉仪夏日体W"/>
                </a:rPr>
                <a:t>文字添加</a:t>
              </a:r>
            </a:p>
          </p:txBody>
        </p:sp>
      </p:grpSp>
      <p:grpSp>
        <p:nvGrpSpPr>
          <p:cNvPr id="23" name="组合 22"/>
          <p:cNvGrpSpPr/>
          <p:nvPr/>
        </p:nvGrpSpPr>
        <p:grpSpPr>
          <a:xfrm>
            <a:off x="1379230" y="2327380"/>
            <a:ext cx="4111487" cy="1035342"/>
            <a:chOff x="1379230" y="1969872"/>
            <a:chExt cx="4111487" cy="1035342"/>
          </a:xfrm>
        </p:grpSpPr>
        <p:pic>
          <p:nvPicPr>
            <p:cNvPr id="2" name="图片 1"/>
            <p:cNvPicPr>
              <a:picLocks noChangeAspect="1"/>
            </p:cNvPicPr>
            <p:nvPr/>
          </p:nvPicPr>
          <p:blipFill>
            <a:blip r:embed="rId3"/>
            <a:stretch>
              <a:fillRect/>
            </a:stretch>
          </p:blipFill>
          <p:spPr>
            <a:xfrm rot="16911592">
              <a:off x="1222189" y="2126913"/>
              <a:ext cx="1035342" cy="721259"/>
            </a:xfrm>
            <a:prstGeom prst="rect">
              <a:avLst/>
            </a:prstGeom>
          </p:spPr>
        </p:pic>
        <p:grpSp>
          <p:nvGrpSpPr>
            <p:cNvPr id="20" name="组合 19"/>
            <p:cNvGrpSpPr/>
            <p:nvPr/>
          </p:nvGrpSpPr>
          <p:grpSpPr>
            <a:xfrm>
              <a:off x="2311296" y="1993324"/>
              <a:ext cx="3179421" cy="988437"/>
              <a:chOff x="5354323" y="1967781"/>
              <a:chExt cx="3179421" cy="988437"/>
            </a:xfrm>
          </p:grpSpPr>
          <p:sp>
            <p:nvSpPr>
              <p:cNvPr id="21" name="矩形 20"/>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2" name="矩形 21"/>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grpSp>
        <p:nvGrpSpPr>
          <p:cNvPr id="24" name="组合 23"/>
          <p:cNvGrpSpPr/>
          <p:nvPr/>
        </p:nvGrpSpPr>
        <p:grpSpPr>
          <a:xfrm>
            <a:off x="1379230" y="4358318"/>
            <a:ext cx="4111487" cy="1035342"/>
            <a:chOff x="1379230" y="1969872"/>
            <a:chExt cx="4111487" cy="1035342"/>
          </a:xfrm>
        </p:grpSpPr>
        <p:pic>
          <p:nvPicPr>
            <p:cNvPr id="25" name="图片 24"/>
            <p:cNvPicPr>
              <a:picLocks noChangeAspect="1"/>
            </p:cNvPicPr>
            <p:nvPr/>
          </p:nvPicPr>
          <p:blipFill>
            <a:blip r:embed="rId3"/>
            <a:stretch>
              <a:fillRect/>
            </a:stretch>
          </p:blipFill>
          <p:spPr>
            <a:xfrm rot="16911592">
              <a:off x="1222189" y="2126913"/>
              <a:ext cx="1035342" cy="721259"/>
            </a:xfrm>
            <a:prstGeom prst="rect">
              <a:avLst/>
            </a:prstGeom>
          </p:spPr>
        </p:pic>
        <p:grpSp>
          <p:nvGrpSpPr>
            <p:cNvPr id="26" name="组合 25"/>
            <p:cNvGrpSpPr/>
            <p:nvPr/>
          </p:nvGrpSpPr>
          <p:grpSpPr>
            <a:xfrm>
              <a:off x="2311296" y="1993324"/>
              <a:ext cx="3179421" cy="988437"/>
              <a:chOff x="5354323" y="1967781"/>
              <a:chExt cx="3179421" cy="988437"/>
            </a:xfrm>
          </p:grpSpPr>
          <p:sp>
            <p:nvSpPr>
              <p:cNvPr id="27" name="矩形 26"/>
              <p:cNvSpPr/>
              <p:nvPr/>
            </p:nvSpPr>
            <p:spPr>
              <a:xfrm>
                <a:off x="5354323" y="2346821"/>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8" name="矩形 27"/>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spTree>
    <p:extLst>
      <p:ext uri="{BB962C8B-B14F-4D97-AF65-F5344CB8AC3E}">
        <p14:creationId val="22177493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9"/>
                                        </p:tgtEl>
                                        <p:attrNameLst>
                                          <p:attrName>style.visibility</p:attrName>
                                        </p:attrNameLst>
                                      </p:cBhvr>
                                      <p:to>
                                        <p:strVal val="visible"/>
                                      </p:to>
                                    </p:set>
                                    <p:animEffect filter="wipe(down)" transition="in">
                                      <p:cBhvr>
                                        <p:cTn dur="500" id="7"/>
                                        <p:tgtEl>
                                          <p:spTgt spid="29"/>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8">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0-#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615010" y="2308452"/>
            <a:ext cx="2991007" cy="2961821"/>
            <a:chOff x="4396415" y="1914979"/>
            <a:chExt cx="2991007" cy="2961821"/>
          </a:xfrm>
        </p:grpSpPr>
        <p:grpSp>
          <p:nvGrpSpPr>
            <p:cNvPr id="7" name="组合 6"/>
            <p:cNvGrpSpPr/>
            <p:nvPr/>
          </p:nvGrpSpPr>
          <p:grpSpPr>
            <a:xfrm>
              <a:off x="4396415" y="1914979"/>
              <a:ext cx="1437978" cy="2961821"/>
              <a:chOff x="4396415" y="1914979"/>
              <a:chExt cx="1437978" cy="2961821"/>
            </a:xfrm>
          </p:grpSpPr>
          <p:pic>
            <p:nvPicPr>
              <p:cNvPr id="2" name="图片 1"/>
              <p:cNvPicPr>
                <a:picLocks noChangeAspect="1"/>
              </p:cNvPicPr>
              <p:nvPr/>
            </p:nvPicPr>
            <p:blipFill>
              <a:blip r:embed="rId3"/>
              <a:stretch>
                <a:fillRect/>
              </a:stretch>
            </p:blipFill>
            <p:spPr>
              <a:xfrm>
                <a:off x="4412693" y="3429000"/>
                <a:ext cx="1421700" cy="1447800"/>
              </a:xfrm>
              <a:prstGeom prst="rect">
                <a:avLst/>
              </a:prstGeom>
            </p:spPr>
          </p:pic>
          <p:pic>
            <p:nvPicPr>
              <p:cNvPr id="4" name="图片 3"/>
              <p:cNvPicPr>
                <a:picLocks noChangeAspect="1"/>
              </p:cNvPicPr>
              <p:nvPr/>
            </p:nvPicPr>
            <p:blipFill>
              <a:blip r:embed="rId3"/>
              <a:stretch>
                <a:fillRect/>
              </a:stretch>
            </p:blipFill>
            <p:spPr>
              <a:xfrm flipV="1">
                <a:off x="4396415" y="1914979"/>
                <a:ext cx="1421700" cy="1447800"/>
              </a:xfrm>
              <a:prstGeom prst="rect">
                <a:avLst/>
              </a:prstGeom>
            </p:spPr>
          </p:pic>
        </p:grpSp>
        <p:grpSp>
          <p:nvGrpSpPr>
            <p:cNvPr id="8" name="组合 7"/>
            <p:cNvGrpSpPr/>
            <p:nvPr/>
          </p:nvGrpSpPr>
          <p:grpSpPr>
            <a:xfrm flipH="1">
              <a:off x="5949444" y="1914979"/>
              <a:ext cx="1437978" cy="2961821"/>
              <a:chOff x="4396415" y="1914979"/>
              <a:chExt cx="1437978" cy="2961821"/>
            </a:xfrm>
          </p:grpSpPr>
          <p:pic>
            <p:nvPicPr>
              <p:cNvPr id="9" name="图片 8"/>
              <p:cNvPicPr>
                <a:picLocks noChangeAspect="1"/>
              </p:cNvPicPr>
              <p:nvPr/>
            </p:nvPicPr>
            <p:blipFill>
              <a:blip r:embed="rId3"/>
              <a:stretch>
                <a:fillRect/>
              </a:stretch>
            </p:blipFill>
            <p:spPr>
              <a:xfrm>
                <a:off x="4412693" y="3429000"/>
                <a:ext cx="1421700" cy="1447800"/>
              </a:xfrm>
              <a:prstGeom prst="rect">
                <a:avLst/>
              </a:prstGeom>
            </p:spPr>
          </p:pic>
          <p:pic>
            <p:nvPicPr>
              <p:cNvPr id="10" name="图片 9"/>
              <p:cNvPicPr>
                <a:picLocks noChangeAspect="1"/>
              </p:cNvPicPr>
              <p:nvPr/>
            </p:nvPicPr>
            <p:blipFill>
              <a:blip r:embed="rId3"/>
              <a:stretch>
                <a:fillRect/>
              </a:stretch>
            </p:blipFill>
            <p:spPr>
              <a:xfrm flipV="1">
                <a:off x="4396415" y="1914979"/>
                <a:ext cx="1421700" cy="1447800"/>
              </a:xfrm>
              <a:prstGeom prst="rect">
                <a:avLst/>
              </a:prstGeom>
            </p:spPr>
          </p:pic>
        </p:grpSp>
      </p:grpSp>
      <p:grpSp>
        <p:nvGrpSpPr>
          <p:cNvPr id="15" name="组合 14"/>
          <p:cNvGrpSpPr/>
          <p:nvPr/>
        </p:nvGrpSpPr>
        <p:grpSpPr>
          <a:xfrm>
            <a:off x="3549104" y="341542"/>
            <a:ext cx="5109030" cy="791996"/>
            <a:chOff x="3549104" y="327028"/>
            <a:chExt cx="5109030" cy="791996"/>
          </a:xfrm>
        </p:grpSpPr>
        <p:sp>
          <p:nvSpPr>
            <p:cNvPr id="16" name="文本框 15"/>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7" name="文本框 16"/>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8" name="组合 17"/>
          <p:cNvGrpSpPr/>
          <p:nvPr/>
        </p:nvGrpSpPr>
        <p:grpSpPr>
          <a:xfrm>
            <a:off x="7920542" y="2176977"/>
            <a:ext cx="3179421" cy="988437"/>
            <a:chOff x="5354323" y="1967781"/>
            <a:chExt cx="3179421" cy="988437"/>
          </a:xfrm>
        </p:grpSpPr>
        <p:sp>
          <p:nvSpPr>
            <p:cNvPr id="19" name="矩形 18"/>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0" name="矩形 19"/>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1" name="组合 20"/>
          <p:cNvGrpSpPr/>
          <p:nvPr/>
        </p:nvGrpSpPr>
        <p:grpSpPr>
          <a:xfrm>
            <a:off x="7920542" y="4208765"/>
            <a:ext cx="3179421" cy="988437"/>
            <a:chOff x="5354323" y="1967781"/>
            <a:chExt cx="3179421" cy="988437"/>
          </a:xfrm>
        </p:grpSpPr>
        <p:sp>
          <p:nvSpPr>
            <p:cNvPr id="22" name="矩形 21"/>
            <p:cNvSpPr/>
            <p:nvPr/>
          </p:nvSpPr>
          <p:spPr>
            <a:xfrm>
              <a:off x="5354322" y="2346821"/>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3" name="矩形 22"/>
            <p:cNvSpPr/>
            <p:nvPr/>
          </p:nvSpPr>
          <p:spPr>
            <a:xfrm>
              <a:off x="5354322" y="1967782"/>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4" name="组合 23"/>
          <p:cNvGrpSpPr/>
          <p:nvPr/>
        </p:nvGrpSpPr>
        <p:grpSpPr>
          <a:xfrm>
            <a:off x="1185912" y="2176977"/>
            <a:ext cx="3179421" cy="988437"/>
            <a:chOff x="5354323" y="1967781"/>
            <a:chExt cx="3179421" cy="988437"/>
          </a:xfrm>
        </p:grpSpPr>
        <p:sp>
          <p:nvSpPr>
            <p:cNvPr id="25" name="矩形 24"/>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6" name="矩形 25"/>
            <p:cNvSpPr/>
            <p:nvPr/>
          </p:nvSpPr>
          <p:spPr>
            <a:xfrm>
              <a:off x="6449357" y="1967781"/>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7" name="组合 26"/>
          <p:cNvGrpSpPr/>
          <p:nvPr/>
        </p:nvGrpSpPr>
        <p:grpSpPr>
          <a:xfrm>
            <a:off x="1185912" y="4208765"/>
            <a:ext cx="3179421" cy="988437"/>
            <a:chOff x="5354323" y="1967781"/>
            <a:chExt cx="3179421" cy="988437"/>
          </a:xfrm>
        </p:grpSpPr>
        <p:sp>
          <p:nvSpPr>
            <p:cNvPr id="28" name="矩形 27"/>
            <p:cNvSpPr/>
            <p:nvPr/>
          </p:nvSpPr>
          <p:spPr>
            <a:xfrm>
              <a:off x="5354323" y="2346821"/>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9" name="矩形 28"/>
            <p:cNvSpPr/>
            <p:nvPr/>
          </p:nvSpPr>
          <p:spPr>
            <a:xfrm>
              <a:off x="6449357" y="1967782"/>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33804956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fltVal val="0"/>
                                          </p:val>
                                        </p:tav>
                                        <p:tav tm="100000">
                                          <p:val>
                                            <p:strVal val="#ppt_w"/>
                                          </p:val>
                                        </p:tav>
                                      </p:tavLst>
                                    </p:anim>
                                    <p:anim calcmode="lin" valueType="num">
                                      <p:cBhvr>
                                        <p:cTn dur="1000" fill="hold" id="8"/>
                                        <p:tgtEl>
                                          <p:spTgt spid="11"/>
                                        </p:tgtEl>
                                        <p:attrNameLst>
                                          <p:attrName>ppt_h</p:attrName>
                                        </p:attrNameLst>
                                      </p:cBhvr>
                                      <p:tavLst>
                                        <p:tav tm="0">
                                          <p:val>
                                            <p:fltVal val="0"/>
                                          </p:val>
                                        </p:tav>
                                        <p:tav tm="100000">
                                          <p:val>
                                            <p:strVal val="#ppt_h"/>
                                          </p:val>
                                        </p:tav>
                                      </p:tavLst>
                                    </p:anim>
                                    <p:anim calcmode="lin" valueType="num">
                                      <p:cBhvr>
                                        <p:cTn dur="1000" fill="hold" id="9"/>
                                        <p:tgtEl>
                                          <p:spTgt spid="11"/>
                                        </p:tgtEl>
                                        <p:attrNameLst>
                                          <p:attrName>style.rotation</p:attrName>
                                        </p:attrNameLst>
                                      </p:cBhvr>
                                      <p:tavLst>
                                        <p:tav tm="0">
                                          <p:val>
                                            <p:fltVal val="90"/>
                                          </p:val>
                                        </p:tav>
                                        <p:tav tm="100000">
                                          <p:val>
                                            <p:fltVal val="0"/>
                                          </p:val>
                                        </p:tav>
                                      </p:tavLst>
                                    </p:anim>
                                    <p:animEffect filter="fade" transition="in">
                                      <p:cBhvr>
                                        <p:cTn dur="1000" id="10"/>
                                        <p:tgtEl>
                                          <p:spTgt spid="11"/>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additive="base">
                                        <p:cTn dur="500" fill="hold" id="14"/>
                                        <p:tgtEl>
                                          <p:spTgt spid="24"/>
                                        </p:tgtEl>
                                        <p:attrNameLst>
                                          <p:attrName>ppt_x</p:attrName>
                                        </p:attrNameLst>
                                      </p:cBhvr>
                                      <p:tavLst>
                                        <p:tav tm="0">
                                          <p:val>
                                            <p:strVal val="0-#ppt_w/2"/>
                                          </p:val>
                                        </p:tav>
                                        <p:tav tm="100000">
                                          <p:val>
                                            <p:strVal val="#ppt_x"/>
                                          </p:val>
                                        </p:tav>
                                      </p:tavLst>
                                    </p:anim>
                                    <p:anim calcmode="lin" valueType="num">
                                      <p:cBhvr additive="base">
                                        <p:cTn dur="500" fill="hold" id="15"/>
                                        <p:tgtEl>
                                          <p:spTgt spid="2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1+#ppt_w/2"/>
                                          </p:val>
                                        </p:tav>
                                        <p:tav tm="100000">
                                          <p:val>
                                            <p:strVal val="#ppt_x"/>
                                          </p:val>
                                        </p:tav>
                                      </p:tavLst>
                                    </p:anim>
                                    <p:anim calcmode="lin" valueType="num">
                                      <p:cBhvr additive="base">
                                        <p:cTn dur="500" fill="hold" id="20"/>
                                        <p:tgtEl>
                                          <p:spTgt spid="1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8">
                                  <p:stCondLst>
                                    <p:cond delay="0"/>
                                  </p:stCondLst>
                                  <p:childTnLst>
                                    <p:set>
                                      <p:cBhvr>
                                        <p:cTn dur="1" fill="hold" id="23">
                                          <p:stCondLst>
                                            <p:cond delay="0"/>
                                          </p:stCondLst>
                                        </p:cTn>
                                        <p:tgtEl>
                                          <p:spTgt spid="27"/>
                                        </p:tgtEl>
                                        <p:attrNameLst>
                                          <p:attrName>style.visibility</p:attrName>
                                        </p:attrNameLst>
                                      </p:cBhvr>
                                      <p:to>
                                        <p:strVal val="visible"/>
                                      </p:to>
                                    </p:set>
                                    <p:anim calcmode="lin" valueType="num">
                                      <p:cBhvr additive="base">
                                        <p:cTn dur="500" fill="hold" id="24"/>
                                        <p:tgtEl>
                                          <p:spTgt spid="27"/>
                                        </p:tgtEl>
                                        <p:attrNameLst>
                                          <p:attrName>ppt_x</p:attrName>
                                        </p:attrNameLst>
                                      </p:cBhvr>
                                      <p:tavLst>
                                        <p:tav tm="0">
                                          <p:val>
                                            <p:strVal val="0-#ppt_w/2"/>
                                          </p:val>
                                        </p:tav>
                                        <p:tav tm="100000">
                                          <p:val>
                                            <p:strVal val="#ppt_x"/>
                                          </p:val>
                                        </p:tav>
                                      </p:tavLst>
                                    </p:anim>
                                    <p:anim calcmode="lin" valueType="num">
                                      <p:cBhvr additive="base">
                                        <p:cTn dur="500" fill="hold" id="25"/>
                                        <p:tgtEl>
                                          <p:spTgt spid="27"/>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1+#ppt_w/2"/>
                                          </p:val>
                                        </p:tav>
                                        <p:tav tm="100000">
                                          <p:val>
                                            <p:strVal val="#ppt_x"/>
                                          </p:val>
                                        </p:tav>
                                      </p:tavLst>
                                    </p:anim>
                                    <p:anim calcmode="lin" valueType="num">
                                      <p:cBhvr additive="base">
                                        <p:cTn dur="500" fill="hold" id="30"/>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rot="8903757">
            <a:off x="2260961" y="3031156"/>
            <a:ext cx="1472475" cy="1828800"/>
          </a:xfrm>
          <a:prstGeom prst="rect">
            <a:avLst/>
          </a:prstGeom>
        </p:spPr>
      </p:pic>
      <p:pic>
        <p:nvPicPr>
          <p:cNvPr id="3" name="图片 2"/>
          <p:cNvPicPr>
            <a:picLocks noChangeAspect="1"/>
          </p:cNvPicPr>
          <p:nvPr/>
        </p:nvPicPr>
        <p:blipFill>
          <a:blip r:embed="rId3"/>
          <a:stretch>
            <a:fillRect/>
          </a:stretch>
        </p:blipFill>
        <p:spPr>
          <a:xfrm rot="8903757">
            <a:off x="5359761" y="3031156"/>
            <a:ext cx="1472475" cy="1828800"/>
          </a:xfrm>
          <a:prstGeom prst="rect">
            <a:avLst/>
          </a:prstGeom>
        </p:spPr>
      </p:pic>
      <p:pic>
        <p:nvPicPr>
          <p:cNvPr id="4" name="图片 3"/>
          <p:cNvPicPr>
            <a:picLocks noChangeAspect="1"/>
          </p:cNvPicPr>
          <p:nvPr/>
        </p:nvPicPr>
        <p:blipFill>
          <a:blip r:embed="rId3"/>
          <a:stretch>
            <a:fillRect/>
          </a:stretch>
        </p:blipFill>
        <p:spPr>
          <a:xfrm rot="8903757">
            <a:off x="8458561" y="3031156"/>
            <a:ext cx="1472475" cy="1828800"/>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0" name="文本框 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6" name="组合 15"/>
          <p:cNvGrpSpPr/>
          <p:nvPr/>
        </p:nvGrpSpPr>
        <p:grpSpPr>
          <a:xfrm>
            <a:off x="1103407" y="1634279"/>
            <a:ext cx="10000423" cy="1262784"/>
            <a:chOff x="1103407" y="1634279"/>
            <a:chExt cx="10000423" cy="1262784"/>
          </a:xfrm>
        </p:grpSpPr>
        <p:sp>
          <p:nvSpPr>
            <p:cNvPr id="11" name="任意多边形 10"/>
            <p:cNvSpPr/>
            <p:nvPr/>
          </p:nvSpPr>
          <p:spPr>
            <a:xfrm rot="5400000">
              <a:off x="5472227" y="-2734541"/>
              <a:ext cx="1262784" cy="10000423"/>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4EA17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704998" y="1933305"/>
              <a:ext cx="883237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grpSp>
      <p:sp>
        <p:nvSpPr>
          <p:cNvPr id="13" name="矩形 12"/>
          <p:cNvSpPr/>
          <p:nvPr/>
        </p:nvSpPr>
        <p:spPr>
          <a:xfrm>
            <a:off x="2124453" y="5110164"/>
            <a:ext cx="1745489"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4" name="矩形 13"/>
          <p:cNvSpPr/>
          <p:nvPr/>
        </p:nvSpPr>
        <p:spPr>
          <a:xfrm>
            <a:off x="5248439" y="5110164"/>
            <a:ext cx="1745489"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5" name="矩形 14"/>
          <p:cNvSpPr/>
          <p:nvPr/>
        </p:nvSpPr>
        <p:spPr>
          <a:xfrm>
            <a:off x="8342104" y="5110164"/>
            <a:ext cx="1745489"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Tree>
    <p:extLst>
      <p:ext uri="{BB962C8B-B14F-4D97-AF65-F5344CB8AC3E}">
        <p14:creationId val="40282699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par>
                                <p:cTn fill="hold" id="16" nodeType="withEffect" presetClass="entr" presetID="53"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animEffect filter="fade" transition="in">
                                      <p:cBhvr>
                                        <p:cTn dur="500" id="20"/>
                                        <p:tgtEl>
                                          <p:spTgt spid="3"/>
                                        </p:tgtEl>
                                      </p:cBhvr>
                                    </p:animEffect>
                                  </p:childTnLst>
                                </p:cTn>
                              </p:par>
                              <p:par>
                                <p:cTn fill="hold" id="21" nodeType="withEffect" presetClass="entr" presetID="53"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Effect filter="fade" transition="in">
                                      <p:cBhvr>
                                        <p:cTn dur="500" id="25"/>
                                        <p:tgtEl>
                                          <p:spTgt spid="4"/>
                                        </p:tgtEl>
                                      </p:cBhvr>
                                    </p:animEffect>
                                  </p:childTnLst>
                                </p:cTn>
                              </p:par>
                            </p:childTnLst>
                          </p:cTn>
                        </p:par>
                        <p:par>
                          <p:cTn fill="hold" id="26" nodeType="afterGroup">
                            <p:stCondLst>
                              <p:cond delay="1500"/>
                            </p:stCondLst>
                            <p:childTnLst>
                              <p:par>
                                <p:cTn fill="hold" grpId="0" id="27" nodeType="afterEffect" presetClass="entr" presetID="14" presetSubtype="10">
                                  <p:stCondLst>
                                    <p:cond delay="0"/>
                                  </p:stCondLst>
                                  <p:childTnLst>
                                    <p:set>
                                      <p:cBhvr>
                                        <p:cTn dur="1" fill="hold" id="28">
                                          <p:stCondLst>
                                            <p:cond delay="0"/>
                                          </p:stCondLst>
                                        </p:cTn>
                                        <p:tgtEl>
                                          <p:spTgt spid="13"/>
                                        </p:tgtEl>
                                        <p:attrNameLst>
                                          <p:attrName>style.visibility</p:attrName>
                                        </p:attrNameLst>
                                      </p:cBhvr>
                                      <p:to>
                                        <p:strVal val="visible"/>
                                      </p:to>
                                    </p:set>
                                    <p:animEffect filter="randombar(horizontal)" transition="in">
                                      <p:cBhvr>
                                        <p:cTn dur="500" id="29"/>
                                        <p:tgtEl>
                                          <p:spTgt spid="13"/>
                                        </p:tgtEl>
                                      </p:cBhvr>
                                    </p:animEffect>
                                  </p:childTnLst>
                                </p:cTn>
                              </p:par>
                            </p:childTnLst>
                          </p:cTn>
                        </p:par>
                        <p:par>
                          <p:cTn fill="hold" id="30" nodeType="afterGroup">
                            <p:stCondLst>
                              <p:cond delay="2000"/>
                            </p:stCondLst>
                            <p:childTnLst>
                              <p:par>
                                <p:cTn fill="hold" grpId="0" id="31" nodeType="afterEffect" presetClass="entr" presetID="14" presetSubtype="10">
                                  <p:stCondLst>
                                    <p:cond delay="0"/>
                                  </p:stCondLst>
                                  <p:childTnLst>
                                    <p:set>
                                      <p:cBhvr>
                                        <p:cTn dur="1" fill="hold" id="32">
                                          <p:stCondLst>
                                            <p:cond delay="0"/>
                                          </p:stCondLst>
                                        </p:cTn>
                                        <p:tgtEl>
                                          <p:spTgt spid="14"/>
                                        </p:tgtEl>
                                        <p:attrNameLst>
                                          <p:attrName>style.visibility</p:attrName>
                                        </p:attrNameLst>
                                      </p:cBhvr>
                                      <p:to>
                                        <p:strVal val="visible"/>
                                      </p:to>
                                    </p:set>
                                    <p:animEffect filter="randombar(horizontal)" transition="in">
                                      <p:cBhvr>
                                        <p:cTn dur="500" id="33"/>
                                        <p:tgtEl>
                                          <p:spTgt spid="14"/>
                                        </p:tgtEl>
                                      </p:cBhvr>
                                    </p:animEffect>
                                  </p:childTnLst>
                                </p:cTn>
                              </p:par>
                            </p:childTnLst>
                          </p:cTn>
                        </p:par>
                        <p:par>
                          <p:cTn fill="hold" id="34" nodeType="afterGroup">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5"/>
                                        </p:tgtEl>
                                        <p:attrNameLst>
                                          <p:attrName>style.visibility</p:attrName>
                                        </p:attrNameLst>
                                      </p:cBhvr>
                                      <p:to>
                                        <p:strVal val="visible"/>
                                      </p:to>
                                    </p:set>
                                    <p:animEffect filter="randombar(horizontal)" transition="in">
                                      <p:cBhvr>
                                        <p:cTn dur="500" id="3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965339" y="2167264"/>
            <a:ext cx="2795346" cy="3244197"/>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8" name="文本框 7"/>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9" name="组合 8"/>
          <p:cNvGrpSpPr/>
          <p:nvPr/>
        </p:nvGrpSpPr>
        <p:grpSpPr>
          <a:xfrm>
            <a:off x="5478713" y="2283377"/>
            <a:ext cx="5290887" cy="1246969"/>
            <a:chOff x="5354323" y="1967781"/>
            <a:chExt cx="5290887" cy="1246969"/>
          </a:xfrm>
        </p:grpSpPr>
        <p:sp>
          <p:nvSpPr>
            <p:cNvPr id="10" name="矩形 9"/>
            <p:cNvSpPr/>
            <p:nvPr/>
          </p:nvSpPr>
          <p:spPr>
            <a:xfrm>
              <a:off x="5354324" y="2346820"/>
              <a:ext cx="5290887"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1" name="矩形 10"/>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2" name="组合 11"/>
          <p:cNvGrpSpPr/>
          <p:nvPr/>
        </p:nvGrpSpPr>
        <p:grpSpPr>
          <a:xfrm>
            <a:off x="5478713" y="3905476"/>
            <a:ext cx="5290887" cy="1246969"/>
            <a:chOff x="5354323" y="1967781"/>
            <a:chExt cx="5290887" cy="1246969"/>
          </a:xfrm>
        </p:grpSpPr>
        <p:sp>
          <p:nvSpPr>
            <p:cNvPr id="13" name="矩形 12"/>
            <p:cNvSpPr/>
            <p:nvPr/>
          </p:nvSpPr>
          <p:spPr>
            <a:xfrm>
              <a:off x="5354324" y="2346820"/>
              <a:ext cx="5290887"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4" name="矩形 13"/>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20022157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2">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additive="base">
                                        <p:cTn dur="500" fill="hold" id="14"/>
                                        <p:tgtEl>
                                          <p:spTgt spid="9"/>
                                        </p:tgtEl>
                                        <p:attrNameLst>
                                          <p:attrName>ppt_x</p:attrName>
                                        </p:attrNameLst>
                                      </p:cBhvr>
                                      <p:tavLst>
                                        <p:tav tm="0">
                                          <p:val>
                                            <p:strVal val="1+#ppt_w/2"/>
                                          </p:val>
                                        </p:tav>
                                        <p:tav tm="100000">
                                          <p:val>
                                            <p:strVal val="#ppt_x"/>
                                          </p:val>
                                        </p:tav>
                                      </p:tavLst>
                                    </p:anim>
                                    <p:anim calcmode="lin" valueType="num">
                                      <p:cBhvr additive="base">
                                        <p:cTn dur="500" fill="hold" id="15"/>
                                        <p:tgtEl>
                                          <p:spTgt spid="9"/>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2023048" y="2469667"/>
            <a:ext cx="778210" cy="717125"/>
          </a:xfrm>
          <a:prstGeom prst="rect">
            <a:avLst/>
          </a:prstGeom>
        </p:spPr>
      </p:pic>
      <p:pic>
        <p:nvPicPr>
          <p:cNvPr id="3" name="图片 2"/>
          <p:cNvPicPr>
            <a:picLocks noChangeAspect="1"/>
          </p:cNvPicPr>
          <p:nvPr/>
        </p:nvPicPr>
        <p:blipFill>
          <a:blip r:embed="rId3"/>
          <a:stretch>
            <a:fillRect/>
          </a:stretch>
        </p:blipFill>
        <p:spPr>
          <a:xfrm>
            <a:off x="4513537" y="2469667"/>
            <a:ext cx="778210" cy="717125"/>
          </a:xfrm>
          <a:prstGeom prst="rect">
            <a:avLst/>
          </a:prstGeom>
        </p:spPr>
      </p:pic>
      <p:pic>
        <p:nvPicPr>
          <p:cNvPr id="4" name="图片 3"/>
          <p:cNvPicPr>
            <a:picLocks noChangeAspect="1"/>
          </p:cNvPicPr>
          <p:nvPr/>
        </p:nvPicPr>
        <p:blipFill>
          <a:blip r:embed="rId3"/>
          <a:stretch>
            <a:fillRect/>
          </a:stretch>
        </p:blipFill>
        <p:spPr>
          <a:xfrm>
            <a:off x="7004026" y="2469667"/>
            <a:ext cx="778210" cy="717125"/>
          </a:xfrm>
          <a:prstGeom prst="rect">
            <a:avLst/>
          </a:prstGeom>
        </p:spPr>
      </p:pic>
      <p:pic>
        <p:nvPicPr>
          <p:cNvPr id="5" name="图片 4"/>
          <p:cNvPicPr>
            <a:picLocks noChangeAspect="1"/>
          </p:cNvPicPr>
          <p:nvPr/>
        </p:nvPicPr>
        <p:blipFill>
          <a:blip r:embed="rId3"/>
          <a:stretch>
            <a:fillRect/>
          </a:stretch>
        </p:blipFill>
        <p:spPr>
          <a:xfrm>
            <a:off x="9494514" y="2469667"/>
            <a:ext cx="778210" cy="717125"/>
          </a:xfrm>
          <a:prstGeom prst="rect">
            <a:avLst/>
          </a:prstGeom>
        </p:spPr>
      </p:pic>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1" name="文本框 10"/>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2" name="组合 11"/>
          <p:cNvGrpSpPr/>
          <p:nvPr/>
        </p:nvGrpSpPr>
        <p:grpSpPr>
          <a:xfrm>
            <a:off x="1242922" y="3571647"/>
            <a:ext cx="2338462" cy="1494928"/>
            <a:chOff x="6215620" y="1891581"/>
            <a:chExt cx="2338462" cy="1494928"/>
          </a:xfrm>
        </p:grpSpPr>
        <p:sp>
          <p:nvSpPr>
            <p:cNvPr id="13" name="矩形 12"/>
            <p:cNvSpPr/>
            <p:nvPr/>
          </p:nvSpPr>
          <p:spPr>
            <a:xfrm>
              <a:off x="6215620"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4" name="矩形 13"/>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5" name="组合 14"/>
          <p:cNvGrpSpPr/>
          <p:nvPr/>
        </p:nvGrpSpPr>
        <p:grpSpPr>
          <a:xfrm>
            <a:off x="3733411" y="3571647"/>
            <a:ext cx="2338462" cy="1494928"/>
            <a:chOff x="6215620" y="1891581"/>
            <a:chExt cx="2338462" cy="1494928"/>
          </a:xfrm>
        </p:grpSpPr>
        <p:sp>
          <p:nvSpPr>
            <p:cNvPr id="16" name="矩形 15"/>
            <p:cNvSpPr/>
            <p:nvPr/>
          </p:nvSpPr>
          <p:spPr>
            <a:xfrm>
              <a:off x="6215620"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7" name="矩形 16"/>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8" name="组合 17"/>
          <p:cNvGrpSpPr/>
          <p:nvPr/>
        </p:nvGrpSpPr>
        <p:grpSpPr>
          <a:xfrm>
            <a:off x="6223900" y="3571647"/>
            <a:ext cx="2338462" cy="1494928"/>
            <a:chOff x="6215620" y="1891581"/>
            <a:chExt cx="2338462" cy="1494928"/>
          </a:xfrm>
        </p:grpSpPr>
        <p:sp>
          <p:nvSpPr>
            <p:cNvPr id="19" name="矩形 18"/>
            <p:cNvSpPr/>
            <p:nvPr/>
          </p:nvSpPr>
          <p:spPr>
            <a:xfrm>
              <a:off x="6215621"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20" name="矩形 19"/>
            <p:cNvSpPr/>
            <p:nvPr/>
          </p:nvSpPr>
          <p:spPr>
            <a:xfrm>
              <a:off x="6342659"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21" name="组合 20"/>
          <p:cNvGrpSpPr/>
          <p:nvPr/>
        </p:nvGrpSpPr>
        <p:grpSpPr>
          <a:xfrm>
            <a:off x="8714389" y="3571647"/>
            <a:ext cx="2338462" cy="1494928"/>
            <a:chOff x="6215620" y="1891581"/>
            <a:chExt cx="2338462" cy="1494928"/>
          </a:xfrm>
        </p:grpSpPr>
        <p:sp>
          <p:nvSpPr>
            <p:cNvPr id="22" name="矩形 21"/>
            <p:cNvSpPr/>
            <p:nvPr/>
          </p:nvSpPr>
          <p:spPr>
            <a:xfrm>
              <a:off x="6215619"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23" name="矩形 22"/>
            <p:cNvSpPr/>
            <p:nvPr/>
          </p:nvSpPr>
          <p:spPr>
            <a:xfrm>
              <a:off x="6342659"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spTree>
    <p:extLst>
      <p:ext uri="{BB962C8B-B14F-4D97-AF65-F5344CB8AC3E}">
        <p14:creationId val="25057949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childTnLst>
                                </p:cTn>
                              </p:par>
                            </p:childTnLst>
                          </p:cTn>
                        </p:par>
                        <p:par>
                          <p:cTn fill="hold" id="31" nodeType="afterGroup">
                            <p:stCondLst>
                              <p:cond delay="1500"/>
                            </p:stCondLst>
                            <p:childTnLst>
                              <p:par>
                                <p:cTn fill="hold" id="32" nodeType="afterEffect" presetClass="entr" presetID="53" presetSubtype="0">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p:cTn dur="500" fill="hold" id="34"/>
                                        <p:tgtEl>
                                          <p:spTgt spid="15"/>
                                        </p:tgtEl>
                                        <p:attrNameLst>
                                          <p:attrName>ppt_w</p:attrName>
                                        </p:attrNameLst>
                                      </p:cBhvr>
                                      <p:tavLst>
                                        <p:tav tm="0">
                                          <p:val>
                                            <p:fltVal val="0"/>
                                          </p:val>
                                        </p:tav>
                                        <p:tav tm="100000">
                                          <p:val>
                                            <p:strVal val="#ppt_w"/>
                                          </p:val>
                                        </p:tav>
                                      </p:tavLst>
                                    </p:anim>
                                    <p:anim calcmode="lin" valueType="num">
                                      <p:cBhvr>
                                        <p:cTn dur="500" fill="hold" id="35"/>
                                        <p:tgtEl>
                                          <p:spTgt spid="15"/>
                                        </p:tgtEl>
                                        <p:attrNameLst>
                                          <p:attrName>ppt_h</p:attrName>
                                        </p:attrNameLst>
                                      </p:cBhvr>
                                      <p:tavLst>
                                        <p:tav tm="0">
                                          <p:val>
                                            <p:fltVal val="0"/>
                                          </p:val>
                                        </p:tav>
                                        <p:tav tm="100000">
                                          <p:val>
                                            <p:strVal val="#ppt_h"/>
                                          </p:val>
                                        </p:tav>
                                      </p:tavLst>
                                    </p:anim>
                                    <p:animEffect filter="fade" transition="in">
                                      <p:cBhvr>
                                        <p:cTn dur="500" id="36"/>
                                        <p:tgtEl>
                                          <p:spTgt spid="15"/>
                                        </p:tgtEl>
                                      </p:cBhvr>
                                    </p:animEffect>
                                  </p:childTnLst>
                                </p:cTn>
                              </p:par>
                            </p:childTnLst>
                          </p:cTn>
                        </p:par>
                        <p:par>
                          <p:cTn fill="hold" id="37" nodeType="afterGroup">
                            <p:stCondLst>
                              <p:cond delay="2000"/>
                            </p:stCondLst>
                            <p:childTnLst>
                              <p:par>
                                <p:cTn fill="hold" id="38" nodeType="afterEffect" presetClass="entr" presetID="53"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childTnLst>
                          </p:cTn>
                        </p:par>
                        <p:par>
                          <p:cTn fill="hold" id="43" nodeType="afterGroup">
                            <p:stCondLst>
                              <p:cond delay="2500"/>
                            </p:stCondLst>
                            <p:childTnLst>
                              <p:par>
                                <p:cTn fill="hold" id="44" nodeType="afterEffect" presetClass="entr" presetID="53" presetSubtype="0">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p:cTn dur="500" fill="hold" id="46"/>
                                        <p:tgtEl>
                                          <p:spTgt spid="21"/>
                                        </p:tgtEl>
                                        <p:attrNameLst>
                                          <p:attrName>ppt_w</p:attrName>
                                        </p:attrNameLst>
                                      </p:cBhvr>
                                      <p:tavLst>
                                        <p:tav tm="0">
                                          <p:val>
                                            <p:fltVal val="0"/>
                                          </p:val>
                                        </p:tav>
                                        <p:tav tm="100000">
                                          <p:val>
                                            <p:strVal val="#ppt_w"/>
                                          </p:val>
                                        </p:tav>
                                      </p:tavLst>
                                    </p:anim>
                                    <p:anim calcmode="lin" valueType="num">
                                      <p:cBhvr>
                                        <p:cTn dur="500" fill="hold" id="47"/>
                                        <p:tgtEl>
                                          <p:spTgt spid="21"/>
                                        </p:tgtEl>
                                        <p:attrNameLst>
                                          <p:attrName>ppt_h</p:attrName>
                                        </p:attrNameLst>
                                      </p:cBhvr>
                                      <p:tavLst>
                                        <p:tav tm="0">
                                          <p:val>
                                            <p:fltVal val="0"/>
                                          </p:val>
                                        </p:tav>
                                        <p:tav tm="100000">
                                          <p:val>
                                            <p:strVal val="#ppt_h"/>
                                          </p:val>
                                        </p:tav>
                                      </p:tavLst>
                                    </p:anim>
                                    <p:animEffect filter="fade" transition="in">
                                      <p:cBhvr>
                                        <p:cTn dur="500" id="4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71126" y="3903156"/>
            <a:ext cx="3840480" cy="640080"/>
          </a:xfrm>
          <a:prstGeom prst="rect">
            <a:avLst/>
          </a:prstGeom>
          <a:noFill/>
        </p:spPr>
        <p:txBody>
          <a:bodyPr rtlCol="0" wrap="none">
            <a:spAutoFit/>
            <a:scene3d>
              <a:camera prst="orthographicFront"/>
              <a:lightRig dir="t" rig="threePt"/>
            </a:scene3d>
            <a:sp3d contourW="12700"/>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6000" u="none">
                <a:ln>
                  <a:noFill/>
                </a:ln>
                <a:solidFill>
                  <a:prstClr val="white"/>
                </a:solidFill>
                <a:uLnTx/>
                <a:uFillTx/>
                <a:latin typeface="+mn-ea"/>
                <a:cs charset="-122" panose="02010609000101010101" pitchFamily="49" typeface="经典综艺体简"/>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标题文字添加此处</a:t>
            </a:r>
          </a:p>
        </p:txBody>
      </p:sp>
      <p:sp>
        <p:nvSpPr>
          <p:cNvPr id="7" name="文本框 6"/>
          <p:cNvSpPr txBox="1"/>
          <p:nvPr/>
        </p:nvSpPr>
        <p:spPr>
          <a:xfrm>
            <a:off x="2908300" y="4636855"/>
            <a:ext cx="6375400" cy="50840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Tree>
    <p:extLst>
      <p:ext uri="{BB962C8B-B14F-4D97-AF65-F5344CB8AC3E}">
        <p14:creationId val="20304595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rot="10216602">
            <a:off x="7490677" y="1811175"/>
            <a:ext cx="2376989" cy="4141737"/>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8" name="文本框 7"/>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9" name="组合 8"/>
          <p:cNvGrpSpPr/>
          <p:nvPr/>
        </p:nvGrpSpPr>
        <p:grpSpPr>
          <a:xfrm>
            <a:off x="1734027" y="2283377"/>
            <a:ext cx="5290887" cy="1246969"/>
            <a:chOff x="5354323" y="1967781"/>
            <a:chExt cx="5290887" cy="1246969"/>
          </a:xfrm>
        </p:grpSpPr>
        <p:sp>
          <p:nvSpPr>
            <p:cNvPr id="10" name="矩形 9"/>
            <p:cNvSpPr/>
            <p:nvPr/>
          </p:nvSpPr>
          <p:spPr>
            <a:xfrm>
              <a:off x="5354323" y="2346820"/>
              <a:ext cx="5290887"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1" name="矩形 10"/>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2" name="组合 11"/>
          <p:cNvGrpSpPr/>
          <p:nvPr/>
        </p:nvGrpSpPr>
        <p:grpSpPr>
          <a:xfrm>
            <a:off x="1734027" y="3905476"/>
            <a:ext cx="5290887" cy="1246969"/>
            <a:chOff x="5354323" y="1967781"/>
            <a:chExt cx="5290887" cy="1246969"/>
          </a:xfrm>
        </p:grpSpPr>
        <p:sp>
          <p:nvSpPr>
            <p:cNvPr id="13" name="矩形 12"/>
            <p:cNvSpPr/>
            <p:nvPr/>
          </p:nvSpPr>
          <p:spPr>
            <a:xfrm>
              <a:off x="5354323" y="2346820"/>
              <a:ext cx="5290887"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4" name="矩形 13"/>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15810855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additive="base">
                                        <p:cTn dur="500" fill="hold" id="14"/>
                                        <p:tgtEl>
                                          <p:spTgt spid="9"/>
                                        </p:tgtEl>
                                        <p:attrNameLst>
                                          <p:attrName>ppt_x</p:attrName>
                                        </p:attrNameLst>
                                      </p:cBhvr>
                                      <p:tavLst>
                                        <p:tav tm="0">
                                          <p:val>
                                            <p:strVal val="0-#ppt_w/2"/>
                                          </p:val>
                                        </p:tav>
                                        <p:tav tm="100000">
                                          <p:val>
                                            <p:strVal val="#ppt_x"/>
                                          </p:val>
                                        </p:tav>
                                      </p:tavLst>
                                    </p:anim>
                                    <p:anim calcmode="lin" valueType="num">
                                      <p:cBhvr additive="base">
                                        <p:cTn dur="500" fill="hold" id="15"/>
                                        <p:tgtEl>
                                          <p:spTgt spid="9"/>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0-#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flipH="1" rot="10800000">
            <a:off x="4818743" y="2381524"/>
            <a:ext cx="2554514" cy="2815678"/>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8" name="文本框 7"/>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9" name="组合 8"/>
          <p:cNvGrpSpPr/>
          <p:nvPr/>
        </p:nvGrpSpPr>
        <p:grpSpPr>
          <a:xfrm>
            <a:off x="7920542" y="2176977"/>
            <a:ext cx="3179421" cy="988437"/>
            <a:chOff x="5354323" y="1967781"/>
            <a:chExt cx="3179421" cy="988437"/>
          </a:xfrm>
        </p:grpSpPr>
        <p:sp>
          <p:nvSpPr>
            <p:cNvPr id="10" name="矩形 9"/>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1" name="矩形 10"/>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2" name="组合 11"/>
          <p:cNvGrpSpPr/>
          <p:nvPr/>
        </p:nvGrpSpPr>
        <p:grpSpPr>
          <a:xfrm>
            <a:off x="7920542" y="4208765"/>
            <a:ext cx="3179421" cy="988437"/>
            <a:chOff x="5354323" y="1967781"/>
            <a:chExt cx="3179421" cy="988437"/>
          </a:xfrm>
        </p:grpSpPr>
        <p:sp>
          <p:nvSpPr>
            <p:cNvPr id="13" name="矩形 12"/>
            <p:cNvSpPr/>
            <p:nvPr/>
          </p:nvSpPr>
          <p:spPr>
            <a:xfrm>
              <a:off x="5354322" y="2346821"/>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4" name="矩形 13"/>
            <p:cNvSpPr/>
            <p:nvPr/>
          </p:nvSpPr>
          <p:spPr>
            <a:xfrm>
              <a:off x="5354322" y="1967782"/>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5" name="组合 14"/>
          <p:cNvGrpSpPr/>
          <p:nvPr/>
        </p:nvGrpSpPr>
        <p:grpSpPr>
          <a:xfrm>
            <a:off x="1185912" y="2176977"/>
            <a:ext cx="3179421" cy="988437"/>
            <a:chOff x="5354323" y="1967781"/>
            <a:chExt cx="3179421" cy="988437"/>
          </a:xfrm>
        </p:grpSpPr>
        <p:sp>
          <p:nvSpPr>
            <p:cNvPr id="16" name="矩形 15"/>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7" name="矩形 16"/>
            <p:cNvSpPr/>
            <p:nvPr/>
          </p:nvSpPr>
          <p:spPr>
            <a:xfrm>
              <a:off x="6449357" y="1967781"/>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8" name="组合 17"/>
          <p:cNvGrpSpPr/>
          <p:nvPr/>
        </p:nvGrpSpPr>
        <p:grpSpPr>
          <a:xfrm>
            <a:off x="1185912" y="4208765"/>
            <a:ext cx="3179421" cy="988437"/>
            <a:chOff x="5354323" y="1967781"/>
            <a:chExt cx="3179421" cy="988437"/>
          </a:xfrm>
        </p:grpSpPr>
        <p:sp>
          <p:nvSpPr>
            <p:cNvPr id="19" name="矩形 18"/>
            <p:cNvSpPr/>
            <p:nvPr/>
          </p:nvSpPr>
          <p:spPr>
            <a:xfrm>
              <a:off x="5354323" y="2346821"/>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0" name="矩形 19"/>
            <p:cNvSpPr/>
            <p:nvPr/>
          </p:nvSpPr>
          <p:spPr>
            <a:xfrm>
              <a:off x="6449357" y="1967782"/>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24847389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15"/>
                                        </p:tgtEl>
                                        <p:attrNameLst>
                                          <p:attrName>style.visibility</p:attrName>
                                        </p:attrNameLst>
                                      </p:cBhvr>
                                      <p:to>
                                        <p:strVal val="visible"/>
                                      </p:to>
                                    </p:set>
                                    <p:anim calcmode="lin" valueType="num">
                                      <p:cBhvr additive="base">
                                        <p:cTn dur="500" fill="hold" id="14"/>
                                        <p:tgtEl>
                                          <p:spTgt spid="15"/>
                                        </p:tgtEl>
                                        <p:attrNameLst>
                                          <p:attrName>ppt_x</p:attrName>
                                        </p:attrNameLst>
                                      </p:cBhvr>
                                      <p:tavLst>
                                        <p:tav tm="0">
                                          <p:val>
                                            <p:strVal val="0-#ppt_w/2"/>
                                          </p:val>
                                        </p:tav>
                                        <p:tav tm="100000">
                                          <p:val>
                                            <p:strVal val="#ppt_x"/>
                                          </p:val>
                                        </p:tav>
                                      </p:tavLst>
                                    </p:anim>
                                    <p:anim calcmode="lin" valueType="num">
                                      <p:cBhvr additive="base">
                                        <p:cTn dur="500" fill="hold" id="15"/>
                                        <p:tgtEl>
                                          <p:spTgt spid="15"/>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500" fill="hold" id="18"/>
                                        <p:tgtEl>
                                          <p:spTgt spid="18"/>
                                        </p:tgtEl>
                                        <p:attrNameLst>
                                          <p:attrName>ppt_x</p:attrName>
                                        </p:attrNameLst>
                                      </p:cBhvr>
                                      <p:tavLst>
                                        <p:tav tm="0">
                                          <p:val>
                                            <p:strVal val="0-#ppt_w/2"/>
                                          </p:val>
                                        </p:tav>
                                        <p:tav tm="100000">
                                          <p:val>
                                            <p:strVal val="#ppt_x"/>
                                          </p:val>
                                        </p:tav>
                                      </p:tavLst>
                                    </p:anim>
                                    <p:anim calcmode="lin" valueType="num">
                                      <p:cBhvr additive="base">
                                        <p:cTn dur="500" fill="hold" id="19"/>
                                        <p:tgtEl>
                                          <p:spTgt spid="18"/>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1+#ppt_w/2"/>
                                          </p:val>
                                        </p:tav>
                                        <p:tav tm="100000">
                                          <p:val>
                                            <p:strVal val="#ppt_x"/>
                                          </p:val>
                                        </p:tav>
                                      </p:tavLst>
                                    </p:anim>
                                    <p:anim calcmode="lin" valueType="num">
                                      <p:cBhvr additive="base">
                                        <p:cTn dur="500" fill="hold" id="23"/>
                                        <p:tgtEl>
                                          <p:spTgt spid="9"/>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1+#ppt_w/2"/>
                                          </p:val>
                                        </p:tav>
                                        <p:tav tm="100000">
                                          <p:val>
                                            <p:strVal val="#ppt_x"/>
                                          </p:val>
                                        </p:tav>
                                      </p:tavLst>
                                    </p:anim>
                                    <p:anim calcmode="lin" valueType="num">
                                      <p:cBhvr additive="base">
                                        <p:cTn dur="500" fill="hold" id="27"/>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rot="5600059">
            <a:off x="2268726" y="1542973"/>
            <a:ext cx="670413" cy="2846567"/>
          </a:xfrm>
          <a:prstGeom prst="rect">
            <a:avLst/>
          </a:prstGeom>
        </p:spPr>
      </p:pic>
      <p:pic>
        <p:nvPicPr>
          <p:cNvPr id="3" name="图片 2"/>
          <p:cNvPicPr>
            <a:picLocks noChangeAspect="1"/>
          </p:cNvPicPr>
          <p:nvPr/>
        </p:nvPicPr>
        <p:blipFill>
          <a:blip r:embed="rId3"/>
          <a:stretch>
            <a:fillRect/>
          </a:stretch>
        </p:blipFill>
        <p:spPr>
          <a:xfrm rot="5600059">
            <a:off x="5731766" y="1542975"/>
            <a:ext cx="670413" cy="2846567"/>
          </a:xfrm>
          <a:prstGeom prst="rect">
            <a:avLst/>
          </a:prstGeom>
        </p:spPr>
      </p:pic>
      <p:pic>
        <p:nvPicPr>
          <p:cNvPr id="4" name="图片 3"/>
          <p:cNvPicPr>
            <a:picLocks noChangeAspect="1"/>
          </p:cNvPicPr>
          <p:nvPr/>
        </p:nvPicPr>
        <p:blipFill>
          <a:blip r:embed="rId3"/>
          <a:stretch>
            <a:fillRect/>
          </a:stretch>
        </p:blipFill>
        <p:spPr>
          <a:xfrm rot="5600059">
            <a:off x="9194807" y="1542975"/>
            <a:ext cx="670413" cy="2846567"/>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0" name="文本框 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sp>
        <p:nvSpPr>
          <p:cNvPr id="12" name="矩形 11"/>
          <p:cNvSpPr/>
          <p:nvPr/>
        </p:nvSpPr>
        <p:spPr>
          <a:xfrm>
            <a:off x="1163562" y="3425562"/>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3" name="矩形 12"/>
          <p:cNvSpPr/>
          <p:nvPr/>
        </p:nvSpPr>
        <p:spPr>
          <a:xfrm>
            <a:off x="1163562" y="208717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sp>
        <p:nvSpPr>
          <p:cNvPr id="14" name="矩形 13"/>
          <p:cNvSpPr/>
          <p:nvPr/>
        </p:nvSpPr>
        <p:spPr>
          <a:xfrm>
            <a:off x="4626602" y="3425562"/>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5" name="矩形 14"/>
          <p:cNvSpPr/>
          <p:nvPr/>
        </p:nvSpPr>
        <p:spPr>
          <a:xfrm>
            <a:off x="4626602" y="208717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sp>
        <p:nvSpPr>
          <p:cNvPr id="16" name="矩形 15"/>
          <p:cNvSpPr/>
          <p:nvPr/>
        </p:nvSpPr>
        <p:spPr>
          <a:xfrm>
            <a:off x="8089643" y="3425562"/>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7" name="矩形 16"/>
          <p:cNvSpPr/>
          <p:nvPr/>
        </p:nvSpPr>
        <p:spPr>
          <a:xfrm>
            <a:off x="8089643" y="208717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sp>
        <p:nvSpPr>
          <p:cNvPr id="18" name="任意多边形 17"/>
          <p:cNvSpPr/>
          <p:nvPr/>
        </p:nvSpPr>
        <p:spPr>
          <a:xfrm rot="5400000">
            <a:off x="5472227" y="44098"/>
            <a:ext cx="1262784" cy="10000423"/>
          </a:xfrm>
          <a:custGeom>
            <a:gdLst>
              <a:gd fmla="*/ 68354 w 3044834" name="connsiteX0"/>
              <a:gd fmla="*/ 47486 h 4184058" name="connsiteY0"/>
              <a:gd fmla="*/ 953725 w 3044834" name="connsiteX1"/>
              <a:gd fmla="*/ 47486 h 4184058" name="connsiteY1"/>
              <a:gd fmla="*/ 1998753 w 3044834" name="connsiteX2"/>
              <a:gd fmla="*/ 134572 h 4184058" name="connsiteY2"/>
              <a:gd fmla="*/ 2826068 w 3044834" name="connsiteX3"/>
              <a:gd fmla="*/ 47486 h 4184058" name="connsiteY3"/>
              <a:gd fmla="*/ 3043782 w 3044834" name="connsiteX4"/>
              <a:gd fmla="*/ 279715 h 4184058" name="connsiteY4"/>
              <a:gd fmla="*/ 2913153 w 3044834" name="connsiteX5"/>
              <a:gd fmla="*/ 1266686 h 4184058" name="connsiteY5"/>
              <a:gd fmla="*/ 3014753 w 3044834" name="connsiteX6"/>
              <a:gd fmla="*/ 2384286 h 4184058" name="connsiteY6"/>
              <a:gd fmla="*/ 2942182 w 3044834" name="connsiteX7"/>
              <a:gd fmla="*/ 3414801 h 4184058" name="connsiteY7"/>
              <a:gd fmla="*/ 2971210 w 3044834" name="connsiteX8"/>
              <a:gd fmla="*/ 4038915 h 4184058" name="connsiteY8"/>
              <a:gd fmla="*/ 2709953 w 3044834" name="connsiteX9"/>
              <a:gd fmla="*/ 4140515 h 4184058" name="connsiteY9"/>
              <a:gd fmla="*/ 2071325 w 3044834" name="connsiteX10"/>
              <a:gd fmla="*/ 4111486 h 4184058" name="connsiteY10"/>
              <a:gd fmla="*/ 1432696 w 3044834" name="connsiteX11"/>
              <a:gd fmla="*/ 4184058 h 4184058" name="connsiteY11"/>
              <a:gd fmla="*/ 460239 w 3044834" name="connsiteX12"/>
              <a:gd fmla="*/ 4111486 h 4184058" name="connsiteY12"/>
              <a:gd fmla="*/ 140925 w 3044834" name="connsiteX13"/>
              <a:gd fmla="*/ 4067943 h 4184058" name="connsiteY13"/>
              <a:gd fmla="*/ 126410 w 3044834" name="connsiteX14"/>
              <a:gd fmla="*/ 3400286 h 4184058" name="connsiteY14"/>
              <a:gd fmla="*/ 53839 w 3044834" name="connsiteX15"/>
              <a:gd fmla="*/ 2572972 h 4184058" name="connsiteY15"/>
              <a:gd fmla="*/ 155439 w 3044834" name="connsiteX16"/>
              <a:gd fmla="*/ 1542458 h 4184058" name="connsiteY16"/>
              <a:gd fmla="*/ 68353 w 3044834" name="connsiteX17"/>
              <a:gd fmla="*/ 642572 h 4184058" name="connsiteY17"/>
              <a:gd fmla="*/ 68354 w 3044834" name="connsiteX18"/>
              <a:gd fmla="*/ 47486 h 4184058" name="connsiteY18"/>
              <a:gd fmla="*/ 145407 w 2991259" name="connsiteX19"/>
              <a:gd fmla="*/ 119556 h 414001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4184058" w="3044834">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D4195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704998" y="4711943"/>
            <a:ext cx="883237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用户可以在投影仪或者计算机上可以将演示文应用到更广泛的领域中用户可以在投影用户可以在投影仪或者计算机上可以将演示文应用到更广泛的领域中仪或应用到更广泛的领域中</a:t>
            </a:r>
          </a:p>
        </p:txBody>
      </p:sp>
    </p:spTree>
    <p:extLst>
      <p:ext uri="{BB962C8B-B14F-4D97-AF65-F5344CB8AC3E}">
        <p14:creationId val="33568644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0-#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0-#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Effect filter="fade" transition="in">
                                      <p:cBhvr>
                                        <p:cTn dur="500" id="39"/>
                                        <p:tgtEl>
                                          <p:spTgt spid="1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animEffect filter="fade" transition="in">
                                      <p:cBhvr>
                                        <p:cTn dur="500" id="44"/>
                                        <p:tgtEl>
                                          <p:spTgt spid="16"/>
                                        </p:tgtEl>
                                      </p:cBhvr>
                                    </p:animEffect>
                                  </p:childTnLst>
                                </p:cTn>
                              </p:par>
                            </p:childTnLst>
                          </p:cTn>
                        </p:par>
                        <p:par>
                          <p:cTn fill="hold" id="45" nodeType="afterGroup">
                            <p:stCondLst>
                              <p:cond delay="1000"/>
                            </p:stCondLst>
                            <p:childTnLst>
                              <p:par>
                                <p:cTn fill="hold" grpId="0" id="46" nodeType="afterEffect" presetClass="entr" presetID="14" presetSubtype="10">
                                  <p:stCondLst>
                                    <p:cond delay="0"/>
                                  </p:stCondLst>
                                  <p:childTnLst>
                                    <p:set>
                                      <p:cBhvr>
                                        <p:cTn dur="1" fill="hold" id="47">
                                          <p:stCondLst>
                                            <p:cond delay="0"/>
                                          </p:stCondLst>
                                        </p:cTn>
                                        <p:tgtEl>
                                          <p:spTgt spid="18"/>
                                        </p:tgtEl>
                                        <p:attrNameLst>
                                          <p:attrName>style.visibility</p:attrName>
                                        </p:attrNameLst>
                                      </p:cBhvr>
                                      <p:to>
                                        <p:strVal val="visible"/>
                                      </p:to>
                                    </p:set>
                                    <p:animEffect filter="randombar(horizontal)" transition="in">
                                      <p:cBhvr>
                                        <p:cTn dur="500" id="48"/>
                                        <p:tgtEl>
                                          <p:spTgt spid="18"/>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19"/>
                                        </p:tgtEl>
                                        <p:attrNameLst>
                                          <p:attrName>style.visibility</p:attrName>
                                        </p:attrNameLst>
                                      </p:cBhvr>
                                      <p:to>
                                        <p:strVal val="visible"/>
                                      </p:to>
                                    </p:set>
                                    <p:animEffect filter="randombar(horizontal)" transition="in">
                                      <p:cBhvr>
                                        <p:cTn dur="500" id="5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6466338" y="2023042"/>
            <a:ext cx="718104" cy="628650"/>
          </a:xfrm>
          <a:prstGeom prst="rect">
            <a:avLst/>
          </a:prstGeom>
        </p:spPr>
      </p:pic>
      <p:pic>
        <p:nvPicPr>
          <p:cNvPr id="3" name="图片 2"/>
          <p:cNvPicPr>
            <a:picLocks noChangeAspect="1"/>
          </p:cNvPicPr>
          <p:nvPr/>
        </p:nvPicPr>
        <p:blipFill>
          <a:blip r:embed="rId3"/>
          <a:stretch>
            <a:fillRect/>
          </a:stretch>
        </p:blipFill>
        <p:spPr>
          <a:xfrm>
            <a:off x="6466338" y="3475038"/>
            <a:ext cx="718104" cy="628650"/>
          </a:xfrm>
          <a:prstGeom prst="rect">
            <a:avLst/>
          </a:prstGeom>
        </p:spPr>
      </p:pic>
      <p:pic>
        <p:nvPicPr>
          <p:cNvPr id="4" name="图片 3"/>
          <p:cNvPicPr>
            <a:picLocks noChangeAspect="1"/>
          </p:cNvPicPr>
          <p:nvPr/>
        </p:nvPicPr>
        <p:blipFill>
          <a:blip r:embed="rId3"/>
          <a:stretch>
            <a:fillRect/>
          </a:stretch>
        </p:blipFill>
        <p:spPr>
          <a:xfrm>
            <a:off x="6466338" y="4927033"/>
            <a:ext cx="718104" cy="628650"/>
          </a:xfrm>
          <a:prstGeom prst="rect">
            <a:avLst/>
          </a:prstGeom>
        </p:spPr>
      </p:pic>
      <p:pic>
        <p:nvPicPr>
          <p:cNvPr id="5" name="图片 4"/>
          <p:cNvPicPr>
            <a:picLocks noChangeAspect="1"/>
          </p:cNvPicPr>
          <p:nvPr/>
        </p:nvPicPr>
        <p:blipFill>
          <a:blip r:embed="rId3"/>
          <a:stretch>
            <a:fillRect/>
          </a:stretch>
        </p:blipFill>
        <p:spPr>
          <a:xfrm>
            <a:off x="1241195" y="2023042"/>
            <a:ext cx="718104" cy="628650"/>
          </a:xfrm>
          <a:prstGeom prst="rect">
            <a:avLst/>
          </a:prstGeom>
        </p:spPr>
      </p:pic>
      <p:pic>
        <p:nvPicPr>
          <p:cNvPr id="6" name="图片 5"/>
          <p:cNvPicPr>
            <a:picLocks noChangeAspect="1"/>
          </p:cNvPicPr>
          <p:nvPr/>
        </p:nvPicPr>
        <p:blipFill>
          <a:blip r:embed="rId3"/>
          <a:stretch>
            <a:fillRect/>
          </a:stretch>
        </p:blipFill>
        <p:spPr>
          <a:xfrm>
            <a:off x="1241195" y="3475038"/>
            <a:ext cx="718104" cy="628650"/>
          </a:xfrm>
          <a:prstGeom prst="rect">
            <a:avLst/>
          </a:prstGeom>
        </p:spPr>
      </p:pic>
      <p:pic>
        <p:nvPicPr>
          <p:cNvPr id="7" name="图片 6"/>
          <p:cNvPicPr>
            <a:picLocks noChangeAspect="1"/>
          </p:cNvPicPr>
          <p:nvPr/>
        </p:nvPicPr>
        <p:blipFill>
          <a:blip r:embed="rId3"/>
          <a:stretch>
            <a:fillRect/>
          </a:stretch>
        </p:blipFill>
        <p:spPr>
          <a:xfrm>
            <a:off x="1241195" y="4927033"/>
            <a:ext cx="718104" cy="628650"/>
          </a:xfrm>
          <a:prstGeom prst="rect">
            <a:avLst/>
          </a:prstGeom>
        </p:spPr>
      </p:pic>
      <p:grpSp>
        <p:nvGrpSpPr>
          <p:cNvPr id="11" name="组合 10"/>
          <p:cNvGrpSpPr/>
          <p:nvPr/>
        </p:nvGrpSpPr>
        <p:grpSpPr>
          <a:xfrm>
            <a:off x="3549104" y="341542"/>
            <a:ext cx="5109030" cy="791996"/>
            <a:chOff x="3549104" y="327028"/>
            <a:chExt cx="5109030" cy="791996"/>
          </a:xfrm>
        </p:grpSpPr>
        <p:sp>
          <p:nvSpPr>
            <p:cNvPr id="12" name="文本框 11"/>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3" name="文本框 12"/>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4" name="组合 13"/>
          <p:cNvGrpSpPr/>
          <p:nvPr/>
        </p:nvGrpSpPr>
        <p:grpSpPr>
          <a:xfrm>
            <a:off x="2286114" y="1843148"/>
            <a:ext cx="3179421" cy="988437"/>
            <a:chOff x="5354323" y="1967781"/>
            <a:chExt cx="3179421" cy="988437"/>
          </a:xfrm>
        </p:grpSpPr>
        <p:sp>
          <p:nvSpPr>
            <p:cNvPr id="15" name="矩形 14"/>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6" name="矩形 15"/>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7" name="组合 16"/>
          <p:cNvGrpSpPr/>
          <p:nvPr/>
        </p:nvGrpSpPr>
        <p:grpSpPr>
          <a:xfrm>
            <a:off x="7514142" y="1843148"/>
            <a:ext cx="3179421" cy="988437"/>
            <a:chOff x="5354323" y="1967781"/>
            <a:chExt cx="3179421" cy="988437"/>
          </a:xfrm>
        </p:grpSpPr>
        <p:sp>
          <p:nvSpPr>
            <p:cNvPr id="18" name="矩形 17"/>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9" name="矩形 18"/>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0" name="组合 19"/>
          <p:cNvGrpSpPr/>
          <p:nvPr/>
        </p:nvGrpSpPr>
        <p:grpSpPr>
          <a:xfrm>
            <a:off x="2286114" y="3266116"/>
            <a:ext cx="3179421" cy="988437"/>
            <a:chOff x="5354323" y="1967781"/>
            <a:chExt cx="3179421" cy="988437"/>
          </a:xfrm>
        </p:grpSpPr>
        <p:sp>
          <p:nvSpPr>
            <p:cNvPr id="21" name="矩形 20"/>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2" name="矩形 21"/>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3" name="组合 22"/>
          <p:cNvGrpSpPr/>
          <p:nvPr/>
        </p:nvGrpSpPr>
        <p:grpSpPr>
          <a:xfrm>
            <a:off x="7514142" y="3266116"/>
            <a:ext cx="3179421" cy="988437"/>
            <a:chOff x="5354323" y="1967781"/>
            <a:chExt cx="3179421" cy="988437"/>
          </a:xfrm>
        </p:grpSpPr>
        <p:sp>
          <p:nvSpPr>
            <p:cNvPr id="24" name="矩形 23"/>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5" name="矩形 24"/>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6" name="组合 25"/>
          <p:cNvGrpSpPr/>
          <p:nvPr/>
        </p:nvGrpSpPr>
        <p:grpSpPr>
          <a:xfrm>
            <a:off x="2286114" y="4790116"/>
            <a:ext cx="3179421" cy="988437"/>
            <a:chOff x="5354323" y="1967781"/>
            <a:chExt cx="3179421" cy="988437"/>
          </a:xfrm>
        </p:grpSpPr>
        <p:sp>
          <p:nvSpPr>
            <p:cNvPr id="27" name="矩形 26"/>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8" name="矩形 27"/>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9" name="组合 28"/>
          <p:cNvGrpSpPr/>
          <p:nvPr/>
        </p:nvGrpSpPr>
        <p:grpSpPr>
          <a:xfrm>
            <a:off x="7514142" y="4790116"/>
            <a:ext cx="3179421" cy="988437"/>
            <a:chOff x="5354323" y="1967781"/>
            <a:chExt cx="3179421" cy="988437"/>
          </a:xfrm>
        </p:grpSpPr>
        <p:sp>
          <p:nvSpPr>
            <p:cNvPr id="30" name="矩形 29"/>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31" name="矩形 30"/>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16862817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id="20" nodeType="withEffect" presetClass="entr" presetID="53" presetSubtype="0">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animEffect filter="fade" transition="in">
                                      <p:cBhvr>
                                        <p:cTn dur="500" id="24"/>
                                        <p:tgtEl>
                                          <p:spTgt spid="2"/>
                                        </p:tgtEl>
                                      </p:cBhvr>
                                    </p:animEffect>
                                  </p:childTnLst>
                                </p:cTn>
                              </p:par>
                              <p:par>
                                <p:cTn fill="hold" id="25" nodeType="withEffect" presetClass="entr" presetID="53" presetSubtype="0">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ppt_w</p:attrName>
                                        </p:attrNameLst>
                                      </p:cBhvr>
                                      <p:tavLst>
                                        <p:tav tm="0">
                                          <p:val>
                                            <p:fltVal val="0"/>
                                          </p:val>
                                        </p:tav>
                                        <p:tav tm="100000">
                                          <p:val>
                                            <p:strVal val="#ppt_w"/>
                                          </p:val>
                                        </p:tav>
                                      </p:tavLst>
                                    </p:anim>
                                    <p:anim calcmode="lin" valueType="num">
                                      <p:cBhvr>
                                        <p:cTn dur="500" fill="hold" id="28"/>
                                        <p:tgtEl>
                                          <p:spTgt spid="3"/>
                                        </p:tgtEl>
                                        <p:attrNameLst>
                                          <p:attrName>ppt_h</p:attrName>
                                        </p:attrNameLst>
                                      </p:cBhvr>
                                      <p:tavLst>
                                        <p:tav tm="0">
                                          <p:val>
                                            <p:fltVal val="0"/>
                                          </p:val>
                                        </p:tav>
                                        <p:tav tm="100000">
                                          <p:val>
                                            <p:strVal val="#ppt_h"/>
                                          </p:val>
                                        </p:tav>
                                      </p:tavLst>
                                    </p:anim>
                                    <p:animEffect filter="fade" transition="in">
                                      <p:cBhvr>
                                        <p:cTn dur="500" id="29"/>
                                        <p:tgtEl>
                                          <p:spTgt spid="3"/>
                                        </p:tgtEl>
                                      </p:cBhvr>
                                    </p:animEffect>
                                  </p:childTnLst>
                                </p:cTn>
                              </p:par>
                              <p:par>
                                <p:cTn fill="hold" id="30" nodeType="with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childTnLst>
                          </p:cTn>
                        </p:par>
                        <p:par>
                          <p:cTn fill="hold" id="35" nodeType="afterGroup">
                            <p:stCondLst>
                              <p:cond delay="500"/>
                            </p:stCondLst>
                            <p:childTnLst>
                              <p:par>
                                <p:cTn fill="hold" id="36" nodeType="afterEffect" presetClass="entr" presetID="12" presetSubtype="8">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id="38"/>
                                        <p:tgtEl>
                                          <p:spTgt spid="14"/>
                                        </p:tgtEl>
                                        <p:attrNameLst>
                                          <p:attrName>ppt_x</p:attrName>
                                        </p:attrNameLst>
                                      </p:cBhvr>
                                      <p:tavLst>
                                        <p:tav tm="0">
                                          <p:val>
                                            <p:strVal val="#ppt_x-#ppt_w*1.125000"/>
                                          </p:val>
                                        </p:tav>
                                        <p:tav tm="100000">
                                          <p:val>
                                            <p:strVal val="#ppt_x"/>
                                          </p:val>
                                        </p:tav>
                                      </p:tavLst>
                                    </p:anim>
                                    <p:animEffect filter="wipe(right)" transition="in">
                                      <p:cBhvr>
                                        <p:cTn dur="500" id="39"/>
                                        <p:tgtEl>
                                          <p:spTgt spid="14"/>
                                        </p:tgtEl>
                                      </p:cBhvr>
                                    </p:animEffect>
                                  </p:childTnLst>
                                </p:cTn>
                              </p:par>
                            </p:childTnLst>
                          </p:cTn>
                        </p:par>
                        <p:par>
                          <p:cTn fill="hold" id="40" nodeType="afterGroup">
                            <p:stCondLst>
                              <p:cond delay="1000"/>
                            </p:stCondLst>
                            <p:childTnLst>
                              <p:par>
                                <p:cTn fill="hold" id="41" nodeType="afterEffect" presetClass="entr" presetID="12" presetSubtype="8">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additive="base">
                                        <p:cTn dur="500" id="43"/>
                                        <p:tgtEl>
                                          <p:spTgt spid="20"/>
                                        </p:tgtEl>
                                        <p:attrNameLst>
                                          <p:attrName>ppt_x</p:attrName>
                                        </p:attrNameLst>
                                      </p:cBhvr>
                                      <p:tavLst>
                                        <p:tav tm="0">
                                          <p:val>
                                            <p:strVal val="#ppt_x-#ppt_w*1.125000"/>
                                          </p:val>
                                        </p:tav>
                                        <p:tav tm="100000">
                                          <p:val>
                                            <p:strVal val="#ppt_x"/>
                                          </p:val>
                                        </p:tav>
                                      </p:tavLst>
                                    </p:anim>
                                    <p:animEffect filter="wipe(right)" transition="in">
                                      <p:cBhvr>
                                        <p:cTn dur="500" id="44"/>
                                        <p:tgtEl>
                                          <p:spTgt spid="20"/>
                                        </p:tgtEl>
                                      </p:cBhvr>
                                    </p:animEffect>
                                  </p:childTnLst>
                                </p:cTn>
                              </p:par>
                            </p:childTnLst>
                          </p:cTn>
                        </p:par>
                        <p:par>
                          <p:cTn fill="hold" id="45" nodeType="afterGroup">
                            <p:stCondLst>
                              <p:cond delay="1500"/>
                            </p:stCondLst>
                            <p:childTnLst>
                              <p:par>
                                <p:cTn fill="hold" id="46" nodeType="afterEffect" presetClass="entr" presetID="12" presetSubtype="8">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id="48"/>
                                        <p:tgtEl>
                                          <p:spTgt spid="26"/>
                                        </p:tgtEl>
                                        <p:attrNameLst>
                                          <p:attrName>ppt_x</p:attrName>
                                        </p:attrNameLst>
                                      </p:cBhvr>
                                      <p:tavLst>
                                        <p:tav tm="0">
                                          <p:val>
                                            <p:strVal val="#ppt_x-#ppt_w*1.125000"/>
                                          </p:val>
                                        </p:tav>
                                        <p:tav tm="100000">
                                          <p:val>
                                            <p:strVal val="#ppt_x"/>
                                          </p:val>
                                        </p:tav>
                                      </p:tavLst>
                                    </p:anim>
                                    <p:animEffect filter="wipe(right)" transition="in">
                                      <p:cBhvr>
                                        <p:cTn dur="500" id="49"/>
                                        <p:tgtEl>
                                          <p:spTgt spid="26"/>
                                        </p:tgtEl>
                                      </p:cBhvr>
                                    </p:animEffect>
                                  </p:childTnLst>
                                </p:cTn>
                              </p:par>
                            </p:childTnLst>
                          </p:cTn>
                        </p:par>
                        <p:par>
                          <p:cTn fill="hold" id="50" nodeType="afterGroup">
                            <p:stCondLst>
                              <p:cond delay="2000"/>
                            </p:stCondLst>
                            <p:childTnLst>
                              <p:par>
                                <p:cTn fill="hold" id="51" nodeType="afterEffect" presetClass="entr" presetID="12" presetSubtype="8">
                                  <p:stCondLst>
                                    <p:cond delay="0"/>
                                  </p:stCondLst>
                                  <p:childTnLst>
                                    <p:set>
                                      <p:cBhvr>
                                        <p:cTn dur="1" fill="hold" id="52">
                                          <p:stCondLst>
                                            <p:cond delay="0"/>
                                          </p:stCondLst>
                                        </p:cTn>
                                        <p:tgtEl>
                                          <p:spTgt spid="17"/>
                                        </p:tgtEl>
                                        <p:attrNameLst>
                                          <p:attrName>style.visibility</p:attrName>
                                        </p:attrNameLst>
                                      </p:cBhvr>
                                      <p:to>
                                        <p:strVal val="visible"/>
                                      </p:to>
                                    </p:set>
                                    <p:anim calcmode="lin" valueType="num">
                                      <p:cBhvr additive="base">
                                        <p:cTn dur="500" id="53"/>
                                        <p:tgtEl>
                                          <p:spTgt spid="17"/>
                                        </p:tgtEl>
                                        <p:attrNameLst>
                                          <p:attrName>ppt_x</p:attrName>
                                        </p:attrNameLst>
                                      </p:cBhvr>
                                      <p:tavLst>
                                        <p:tav tm="0">
                                          <p:val>
                                            <p:strVal val="#ppt_x-#ppt_w*1.125000"/>
                                          </p:val>
                                        </p:tav>
                                        <p:tav tm="100000">
                                          <p:val>
                                            <p:strVal val="#ppt_x"/>
                                          </p:val>
                                        </p:tav>
                                      </p:tavLst>
                                    </p:anim>
                                    <p:animEffect filter="wipe(right)" transition="in">
                                      <p:cBhvr>
                                        <p:cTn dur="500" id="54"/>
                                        <p:tgtEl>
                                          <p:spTgt spid="17"/>
                                        </p:tgtEl>
                                      </p:cBhvr>
                                    </p:animEffect>
                                  </p:childTnLst>
                                </p:cTn>
                              </p:par>
                            </p:childTnLst>
                          </p:cTn>
                        </p:par>
                        <p:par>
                          <p:cTn fill="hold" id="55" nodeType="afterGroup">
                            <p:stCondLst>
                              <p:cond delay="2500"/>
                            </p:stCondLst>
                            <p:childTnLst>
                              <p:par>
                                <p:cTn fill="hold" id="56" nodeType="afterEffect" presetClass="entr" presetID="12" presetSubtype="8">
                                  <p:stCondLst>
                                    <p:cond delay="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500" id="58"/>
                                        <p:tgtEl>
                                          <p:spTgt spid="23"/>
                                        </p:tgtEl>
                                        <p:attrNameLst>
                                          <p:attrName>ppt_x</p:attrName>
                                        </p:attrNameLst>
                                      </p:cBhvr>
                                      <p:tavLst>
                                        <p:tav tm="0">
                                          <p:val>
                                            <p:strVal val="#ppt_x-#ppt_w*1.125000"/>
                                          </p:val>
                                        </p:tav>
                                        <p:tav tm="100000">
                                          <p:val>
                                            <p:strVal val="#ppt_x"/>
                                          </p:val>
                                        </p:tav>
                                      </p:tavLst>
                                    </p:anim>
                                    <p:animEffect filter="wipe(right)" transition="in">
                                      <p:cBhvr>
                                        <p:cTn dur="500" id="59"/>
                                        <p:tgtEl>
                                          <p:spTgt spid="23"/>
                                        </p:tgtEl>
                                      </p:cBhvr>
                                    </p:animEffect>
                                  </p:childTnLst>
                                </p:cTn>
                              </p:par>
                            </p:childTnLst>
                          </p:cTn>
                        </p:par>
                        <p:par>
                          <p:cTn fill="hold" id="60" nodeType="afterGroup">
                            <p:stCondLst>
                              <p:cond delay="3000"/>
                            </p:stCondLst>
                            <p:childTnLst>
                              <p:par>
                                <p:cTn fill="hold" id="61" nodeType="afterEffect" presetClass="entr" presetID="12" presetSubtype="8">
                                  <p:stCondLst>
                                    <p:cond delay="0"/>
                                  </p:stCondLst>
                                  <p:childTnLst>
                                    <p:set>
                                      <p:cBhvr>
                                        <p:cTn dur="1" fill="hold" id="62">
                                          <p:stCondLst>
                                            <p:cond delay="0"/>
                                          </p:stCondLst>
                                        </p:cTn>
                                        <p:tgtEl>
                                          <p:spTgt spid="29"/>
                                        </p:tgtEl>
                                        <p:attrNameLst>
                                          <p:attrName>style.visibility</p:attrName>
                                        </p:attrNameLst>
                                      </p:cBhvr>
                                      <p:to>
                                        <p:strVal val="visible"/>
                                      </p:to>
                                    </p:set>
                                    <p:anim calcmode="lin" valueType="num">
                                      <p:cBhvr additive="base">
                                        <p:cTn dur="500" id="63"/>
                                        <p:tgtEl>
                                          <p:spTgt spid="29"/>
                                        </p:tgtEl>
                                        <p:attrNameLst>
                                          <p:attrName>ppt_x</p:attrName>
                                        </p:attrNameLst>
                                      </p:cBhvr>
                                      <p:tavLst>
                                        <p:tav tm="0">
                                          <p:val>
                                            <p:strVal val="#ppt_x-#ppt_w*1.125000"/>
                                          </p:val>
                                        </p:tav>
                                        <p:tav tm="100000">
                                          <p:val>
                                            <p:strVal val="#ppt_x"/>
                                          </p:val>
                                        </p:tav>
                                      </p:tavLst>
                                    </p:anim>
                                    <p:animEffect filter="wipe(right)" transition="in">
                                      <p:cBhvr>
                                        <p:cTn dur="500" id="64"/>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1626514" y="2002972"/>
            <a:ext cx="3858826" cy="3635828"/>
          </a:xfrm>
          <a:prstGeom prst="rect">
            <a:avLst/>
          </a:prstGeom>
        </p:spPr>
      </p:pic>
      <p:grpSp>
        <p:nvGrpSpPr>
          <p:cNvPr id="6" name="组合 5"/>
          <p:cNvGrpSpPr/>
          <p:nvPr/>
        </p:nvGrpSpPr>
        <p:grpSpPr>
          <a:xfrm>
            <a:off x="6193744" y="1879962"/>
            <a:ext cx="5109030" cy="731526"/>
            <a:chOff x="3549104" y="327028"/>
            <a:chExt cx="5109030" cy="731526"/>
          </a:xfrm>
        </p:grpSpPr>
        <p:sp>
          <p:nvSpPr>
            <p:cNvPr id="7" name="文本框 6"/>
            <p:cNvSpPr txBox="1"/>
            <p:nvPr/>
          </p:nvSpPr>
          <p:spPr>
            <a:xfrm>
              <a:off x="3549104" y="327028"/>
              <a:ext cx="2621280" cy="57912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8" name="文本框 7"/>
            <p:cNvSpPr txBox="1"/>
            <p:nvPr/>
          </p:nvSpPr>
          <p:spPr>
            <a:xfrm>
              <a:off x="3549104" y="790147"/>
              <a:ext cx="5109030" cy="273863"/>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8" name="组合 17"/>
          <p:cNvGrpSpPr/>
          <p:nvPr/>
        </p:nvGrpSpPr>
        <p:grpSpPr>
          <a:xfrm>
            <a:off x="6193744" y="2930069"/>
            <a:ext cx="5109030" cy="731526"/>
            <a:chOff x="3549104" y="327028"/>
            <a:chExt cx="5109030" cy="731526"/>
          </a:xfrm>
        </p:grpSpPr>
        <p:sp>
          <p:nvSpPr>
            <p:cNvPr id="19" name="文本框 18"/>
            <p:cNvSpPr txBox="1"/>
            <p:nvPr/>
          </p:nvSpPr>
          <p:spPr>
            <a:xfrm>
              <a:off x="3549104" y="327028"/>
              <a:ext cx="2621280" cy="57912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20" name="文本框 19"/>
            <p:cNvSpPr txBox="1"/>
            <p:nvPr/>
          </p:nvSpPr>
          <p:spPr>
            <a:xfrm>
              <a:off x="3549104" y="790147"/>
              <a:ext cx="5109030" cy="273863"/>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21" name="组合 20"/>
          <p:cNvGrpSpPr/>
          <p:nvPr/>
        </p:nvGrpSpPr>
        <p:grpSpPr>
          <a:xfrm>
            <a:off x="6193744" y="3980176"/>
            <a:ext cx="5109030" cy="731526"/>
            <a:chOff x="3549104" y="327028"/>
            <a:chExt cx="5109030" cy="731526"/>
          </a:xfrm>
        </p:grpSpPr>
        <p:sp>
          <p:nvSpPr>
            <p:cNvPr id="22" name="文本框 21"/>
            <p:cNvSpPr txBox="1"/>
            <p:nvPr/>
          </p:nvSpPr>
          <p:spPr>
            <a:xfrm>
              <a:off x="3549104" y="327028"/>
              <a:ext cx="2621280" cy="57912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23" name="文本框 22"/>
            <p:cNvSpPr txBox="1"/>
            <p:nvPr/>
          </p:nvSpPr>
          <p:spPr>
            <a:xfrm>
              <a:off x="3549104" y="790147"/>
              <a:ext cx="5109030" cy="273863"/>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24" name="组合 23"/>
          <p:cNvGrpSpPr/>
          <p:nvPr/>
        </p:nvGrpSpPr>
        <p:grpSpPr>
          <a:xfrm>
            <a:off x="6193744" y="5030284"/>
            <a:ext cx="5109030" cy="731526"/>
            <a:chOff x="3549104" y="327028"/>
            <a:chExt cx="5109030" cy="731526"/>
          </a:xfrm>
        </p:grpSpPr>
        <p:sp>
          <p:nvSpPr>
            <p:cNvPr id="25" name="文本框 24"/>
            <p:cNvSpPr txBox="1"/>
            <p:nvPr/>
          </p:nvSpPr>
          <p:spPr>
            <a:xfrm>
              <a:off x="3549104" y="327028"/>
              <a:ext cx="2621280" cy="57912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26" name="文本框 25"/>
            <p:cNvSpPr txBox="1"/>
            <p:nvPr/>
          </p:nvSpPr>
          <p:spPr>
            <a:xfrm>
              <a:off x="3549104" y="790147"/>
              <a:ext cx="5109030" cy="273863"/>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28" name="组合 27"/>
          <p:cNvGrpSpPr/>
          <p:nvPr/>
        </p:nvGrpSpPr>
        <p:grpSpPr>
          <a:xfrm>
            <a:off x="3549104" y="341542"/>
            <a:ext cx="5109030" cy="791996"/>
            <a:chOff x="3549104" y="327028"/>
            <a:chExt cx="5109030" cy="791996"/>
          </a:xfrm>
        </p:grpSpPr>
        <p:sp>
          <p:nvSpPr>
            <p:cNvPr id="29" name="文本框 28"/>
            <p:cNvSpPr txBox="1"/>
            <p:nvPr/>
          </p:nvSpPr>
          <p:spPr>
            <a:xfrm>
              <a:off x="5026659" y="327028"/>
              <a:ext cx="21386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CONTENTS</a:t>
              </a:r>
            </a:p>
          </p:txBody>
        </p:sp>
        <p:sp>
          <p:nvSpPr>
            <p:cNvPr id="30" name="文本框 2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spTree>
    <p:extLst>
      <p:ext uri="{BB962C8B-B14F-4D97-AF65-F5344CB8AC3E}">
        <p14:creationId val="29077919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ppt_x"/>
                                          </p:val>
                                        </p:tav>
                                        <p:tav tm="100000">
                                          <p:val>
                                            <p:strVal val="#ppt_x"/>
                                          </p:val>
                                        </p:tav>
                                      </p:tavLst>
                                    </p:anim>
                                    <p:anim calcmode="lin" valueType="num">
                                      <p:cBhvr additive="base">
                                        <p:cTn dur="500" fill="hold" id="8"/>
                                        <p:tgtEl>
                                          <p:spTgt spid="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30"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ecel="100000" dur="800" id="18"/>
                                        <p:tgtEl>
                                          <p:spTgt spid="6"/>
                                        </p:tgtEl>
                                      </p:cBhvr>
                                    </p:animEffect>
                                    <p:anim calcmode="lin" valueType="num">
                                      <p:cBhvr>
                                        <p:cTn decel="100000" dur="800" fill="hold" id="19"/>
                                        <p:tgtEl>
                                          <p:spTgt spid="6"/>
                                        </p:tgtEl>
                                        <p:attrNameLst>
                                          <p:attrName>style.rotation</p:attrName>
                                        </p:attrNameLst>
                                      </p:cBhvr>
                                      <p:tavLst>
                                        <p:tav tm="0">
                                          <p:val>
                                            <p:fltVal val="-90"/>
                                          </p:val>
                                        </p:tav>
                                        <p:tav tm="100000">
                                          <p:val>
                                            <p:fltVal val="0"/>
                                          </p:val>
                                        </p:tav>
                                      </p:tavLst>
                                    </p:anim>
                                    <p:anim calcmode="lin" valueType="num">
                                      <p:cBhvr>
                                        <p:cTn decel="100000" dur="800" fill="hold" id="20"/>
                                        <p:tgtEl>
                                          <p:spTgt spid="6"/>
                                        </p:tgtEl>
                                        <p:attrNameLst>
                                          <p:attrName>ppt_x</p:attrName>
                                        </p:attrNameLst>
                                      </p:cBhvr>
                                      <p:tavLst>
                                        <p:tav tm="0">
                                          <p:val>
                                            <p:strVal val="#ppt_x+0.4"/>
                                          </p:val>
                                        </p:tav>
                                        <p:tav tm="100000">
                                          <p:val>
                                            <p:strVal val="#ppt_x-0.05"/>
                                          </p:val>
                                        </p:tav>
                                      </p:tavLst>
                                    </p:anim>
                                    <p:anim calcmode="lin" valueType="num">
                                      <p:cBhvr>
                                        <p:cTn decel="100000" dur="800" fill="hold" id="21"/>
                                        <p:tgtEl>
                                          <p:spTgt spid="6"/>
                                        </p:tgtEl>
                                        <p:attrNameLst>
                                          <p:attrName>ppt_y</p:attrName>
                                        </p:attrNameLst>
                                      </p:cBhvr>
                                      <p:tavLst>
                                        <p:tav tm="0">
                                          <p:val>
                                            <p:strVal val="#ppt_y-0.4"/>
                                          </p:val>
                                        </p:tav>
                                        <p:tav tm="100000">
                                          <p:val>
                                            <p:strVal val="#ppt_y+0.1"/>
                                          </p:val>
                                        </p:tav>
                                      </p:tavLst>
                                    </p:anim>
                                    <p:anim calcmode="lin" valueType="num">
                                      <p:cBhvr>
                                        <p:cTn accel="100000" dur="200" fill="hold" id="22">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accel="100000" dur="200" fill="hold" id="23">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fill="hold" id="24" nodeType="afterGroup">
                            <p:stCondLst>
                              <p:cond delay="2000"/>
                            </p:stCondLst>
                            <p:childTnLst>
                              <p:par>
                                <p:cTn fill="hold" id="25" nodeType="afterEffect" presetClass="entr" presetID="3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ecel="100000" dur="800" id="27"/>
                                        <p:tgtEl>
                                          <p:spTgt spid="18"/>
                                        </p:tgtEl>
                                      </p:cBhvr>
                                    </p:animEffect>
                                    <p:anim calcmode="lin" valueType="num">
                                      <p:cBhvr>
                                        <p:cTn decel="100000" dur="800" fill="hold" id="28"/>
                                        <p:tgtEl>
                                          <p:spTgt spid="18"/>
                                        </p:tgtEl>
                                        <p:attrNameLst>
                                          <p:attrName>style.rotation</p:attrName>
                                        </p:attrNameLst>
                                      </p:cBhvr>
                                      <p:tavLst>
                                        <p:tav tm="0">
                                          <p:val>
                                            <p:fltVal val="-90"/>
                                          </p:val>
                                        </p:tav>
                                        <p:tav tm="100000">
                                          <p:val>
                                            <p:fltVal val="0"/>
                                          </p:val>
                                        </p:tav>
                                      </p:tavLst>
                                    </p:anim>
                                    <p:anim calcmode="lin" valueType="num">
                                      <p:cBhvr>
                                        <p:cTn decel="100000" dur="800" fill="hold" id="29"/>
                                        <p:tgtEl>
                                          <p:spTgt spid="18"/>
                                        </p:tgtEl>
                                        <p:attrNameLst>
                                          <p:attrName>ppt_x</p:attrName>
                                        </p:attrNameLst>
                                      </p:cBhvr>
                                      <p:tavLst>
                                        <p:tav tm="0">
                                          <p:val>
                                            <p:strVal val="#ppt_x+0.4"/>
                                          </p:val>
                                        </p:tav>
                                        <p:tav tm="100000">
                                          <p:val>
                                            <p:strVal val="#ppt_x-0.05"/>
                                          </p:val>
                                        </p:tav>
                                      </p:tavLst>
                                    </p:anim>
                                    <p:anim calcmode="lin" valueType="num">
                                      <p:cBhvr>
                                        <p:cTn decel="100000" dur="800" fill="hold" id="30"/>
                                        <p:tgtEl>
                                          <p:spTgt spid="18"/>
                                        </p:tgtEl>
                                        <p:attrNameLst>
                                          <p:attrName>ppt_y</p:attrName>
                                        </p:attrNameLst>
                                      </p:cBhvr>
                                      <p:tavLst>
                                        <p:tav tm="0">
                                          <p:val>
                                            <p:strVal val="#ppt_y-0.4"/>
                                          </p:val>
                                        </p:tav>
                                        <p:tav tm="100000">
                                          <p:val>
                                            <p:strVal val="#ppt_y+0.1"/>
                                          </p:val>
                                        </p:tav>
                                      </p:tavLst>
                                    </p:anim>
                                    <p:anim calcmode="lin" valueType="num">
                                      <p:cBhvr>
                                        <p:cTn accel="100000" dur="200" fill="hold" id="31">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accel="100000" dur="200" fill="hold" id="32">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fill="hold" id="33" nodeType="afterGroup">
                            <p:stCondLst>
                              <p:cond delay="3000"/>
                            </p:stCondLst>
                            <p:childTnLst>
                              <p:par>
                                <p:cTn fill="hold" id="34" nodeType="afterEffect" presetClass="entr" presetID="3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ecel="100000" dur="800" id="36"/>
                                        <p:tgtEl>
                                          <p:spTgt spid="21"/>
                                        </p:tgtEl>
                                      </p:cBhvr>
                                    </p:animEffect>
                                    <p:anim calcmode="lin" valueType="num">
                                      <p:cBhvr>
                                        <p:cTn decel="100000" dur="800" fill="hold" id="37"/>
                                        <p:tgtEl>
                                          <p:spTgt spid="21"/>
                                        </p:tgtEl>
                                        <p:attrNameLst>
                                          <p:attrName>style.rotation</p:attrName>
                                        </p:attrNameLst>
                                      </p:cBhvr>
                                      <p:tavLst>
                                        <p:tav tm="0">
                                          <p:val>
                                            <p:fltVal val="-90"/>
                                          </p:val>
                                        </p:tav>
                                        <p:tav tm="100000">
                                          <p:val>
                                            <p:fltVal val="0"/>
                                          </p:val>
                                        </p:tav>
                                      </p:tavLst>
                                    </p:anim>
                                    <p:anim calcmode="lin" valueType="num">
                                      <p:cBhvr>
                                        <p:cTn decel="100000" dur="800" fill="hold" id="38"/>
                                        <p:tgtEl>
                                          <p:spTgt spid="21"/>
                                        </p:tgtEl>
                                        <p:attrNameLst>
                                          <p:attrName>ppt_x</p:attrName>
                                        </p:attrNameLst>
                                      </p:cBhvr>
                                      <p:tavLst>
                                        <p:tav tm="0">
                                          <p:val>
                                            <p:strVal val="#ppt_x+0.4"/>
                                          </p:val>
                                        </p:tav>
                                        <p:tav tm="100000">
                                          <p:val>
                                            <p:strVal val="#ppt_x-0.05"/>
                                          </p:val>
                                        </p:tav>
                                      </p:tavLst>
                                    </p:anim>
                                    <p:anim calcmode="lin" valueType="num">
                                      <p:cBhvr>
                                        <p:cTn decel="100000" dur="800" fill="hold" id="39"/>
                                        <p:tgtEl>
                                          <p:spTgt spid="21"/>
                                        </p:tgtEl>
                                        <p:attrNameLst>
                                          <p:attrName>ppt_y</p:attrName>
                                        </p:attrNameLst>
                                      </p:cBhvr>
                                      <p:tavLst>
                                        <p:tav tm="0">
                                          <p:val>
                                            <p:strVal val="#ppt_y-0.4"/>
                                          </p:val>
                                        </p:tav>
                                        <p:tav tm="100000">
                                          <p:val>
                                            <p:strVal val="#ppt_y+0.1"/>
                                          </p:val>
                                        </p:tav>
                                      </p:tavLst>
                                    </p:anim>
                                    <p:anim calcmode="lin" valueType="num">
                                      <p:cBhvr>
                                        <p:cTn accel="100000" dur="200" fill="hold" id="40">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accel="100000" dur="200" fill="hold" id="41">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fill="hold" id="42" nodeType="afterGroup">
                            <p:stCondLst>
                              <p:cond delay="4000"/>
                            </p:stCondLst>
                            <p:childTnLst>
                              <p:par>
                                <p:cTn fill="hold" id="43" nodeType="afterEffect" presetClass="entr" presetID="30"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ecel="100000" dur="800" id="45"/>
                                        <p:tgtEl>
                                          <p:spTgt spid="24"/>
                                        </p:tgtEl>
                                      </p:cBhvr>
                                    </p:animEffect>
                                    <p:anim calcmode="lin" valueType="num">
                                      <p:cBhvr>
                                        <p:cTn decel="100000" dur="800" fill="hold" id="46"/>
                                        <p:tgtEl>
                                          <p:spTgt spid="24"/>
                                        </p:tgtEl>
                                        <p:attrNameLst>
                                          <p:attrName>style.rotation</p:attrName>
                                        </p:attrNameLst>
                                      </p:cBhvr>
                                      <p:tavLst>
                                        <p:tav tm="0">
                                          <p:val>
                                            <p:fltVal val="-90"/>
                                          </p:val>
                                        </p:tav>
                                        <p:tav tm="100000">
                                          <p:val>
                                            <p:fltVal val="0"/>
                                          </p:val>
                                        </p:tav>
                                      </p:tavLst>
                                    </p:anim>
                                    <p:anim calcmode="lin" valueType="num">
                                      <p:cBhvr>
                                        <p:cTn decel="100000" dur="800" fill="hold" id="47"/>
                                        <p:tgtEl>
                                          <p:spTgt spid="24"/>
                                        </p:tgtEl>
                                        <p:attrNameLst>
                                          <p:attrName>ppt_x</p:attrName>
                                        </p:attrNameLst>
                                      </p:cBhvr>
                                      <p:tavLst>
                                        <p:tav tm="0">
                                          <p:val>
                                            <p:strVal val="#ppt_x+0.4"/>
                                          </p:val>
                                        </p:tav>
                                        <p:tav tm="100000">
                                          <p:val>
                                            <p:strVal val="#ppt_x-0.05"/>
                                          </p:val>
                                        </p:tav>
                                      </p:tavLst>
                                    </p:anim>
                                    <p:anim calcmode="lin" valueType="num">
                                      <p:cBhvr>
                                        <p:cTn decel="100000" dur="800" fill="hold" id="48"/>
                                        <p:tgtEl>
                                          <p:spTgt spid="24"/>
                                        </p:tgtEl>
                                        <p:attrNameLst>
                                          <p:attrName>ppt_y</p:attrName>
                                        </p:attrNameLst>
                                      </p:cBhvr>
                                      <p:tavLst>
                                        <p:tav tm="0">
                                          <p:val>
                                            <p:strVal val="#ppt_y-0.4"/>
                                          </p:val>
                                        </p:tav>
                                        <p:tav tm="100000">
                                          <p:val>
                                            <p:strVal val="#ppt_y+0.1"/>
                                          </p:val>
                                        </p:tav>
                                      </p:tavLst>
                                    </p:anim>
                                    <p:anim calcmode="lin" valueType="num">
                                      <p:cBhvr>
                                        <p:cTn accel="100000" dur="200" fill="hold" id="49">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accel="100000" dur="200" fill="hold" id="50">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71126" y="3903156"/>
            <a:ext cx="3840480" cy="640080"/>
          </a:xfrm>
          <a:prstGeom prst="rect">
            <a:avLst/>
          </a:prstGeom>
          <a:noFill/>
        </p:spPr>
        <p:txBody>
          <a:bodyPr rtlCol="0" wrap="none">
            <a:spAutoFit/>
            <a:scene3d>
              <a:camera prst="orthographicFront"/>
              <a:lightRig dir="t" rig="threePt"/>
            </a:scene3d>
            <a:sp3d contourW="12700"/>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6000" u="none">
                <a:ln>
                  <a:noFill/>
                </a:ln>
                <a:solidFill>
                  <a:prstClr val="white"/>
                </a:solidFill>
                <a:uLnTx/>
                <a:uFillTx/>
                <a:latin typeface="+mn-ea"/>
                <a:cs charset="-122" panose="02010609000101010101" pitchFamily="49" typeface="经典综艺体简"/>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标题文字添加此处</a:t>
            </a:r>
          </a:p>
        </p:txBody>
      </p:sp>
      <p:sp>
        <p:nvSpPr>
          <p:cNvPr id="7" name="文本框 6"/>
          <p:cNvSpPr txBox="1"/>
          <p:nvPr/>
        </p:nvSpPr>
        <p:spPr>
          <a:xfrm>
            <a:off x="2908300" y="4636855"/>
            <a:ext cx="6375400" cy="50840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Tree>
    <p:extLst>
      <p:ext uri="{BB962C8B-B14F-4D97-AF65-F5344CB8AC3E}">
        <p14:creationId val="28737958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320799" y="2151789"/>
            <a:ext cx="4905829" cy="736585"/>
            <a:chOff x="1915885" y="2006645"/>
            <a:chExt cx="4905829" cy="736585"/>
          </a:xfrm>
        </p:grpSpPr>
        <p:pic>
          <p:nvPicPr>
            <p:cNvPr id="2" name="图片 1"/>
            <p:cNvPicPr>
              <a:picLocks noChangeAspect="1"/>
            </p:cNvPicPr>
            <p:nvPr/>
          </p:nvPicPr>
          <p:blipFill>
            <a:blip r:embed="rId3"/>
            <a:stretch>
              <a:fillRect/>
            </a:stretch>
          </p:blipFill>
          <p:spPr>
            <a:xfrm>
              <a:off x="1915885" y="2006645"/>
              <a:ext cx="624115" cy="610013"/>
            </a:xfrm>
            <a:prstGeom prst="rect">
              <a:avLst/>
            </a:prstGeom>
          </p:spPr>
        </p:pic>
        <p:sp>
          <p:nvSpPr>
            <p:cNvPr id="3" name="任意多边形 2"/>
            <p:cNvSpPr/>
            <p:nvPr/>
          </p:nvSpPr>
          <p:spPr>
            <a:xfrm>
              <a:off x="2714171" y="2582961"/>
              <a:ext cx="4107543" cy="160269"/>
            </a:xfrm>
            <a:custGeom>
              <a:gdLst>
                <a:gd fmla="*/ 0 w 4107543" name="connsiteX0"/>
                <a:gd fmla="*/ 116697 h 160269" name="connsiteY0"/>
                <a:gd fmla="*/ 754743 w 4107543" name="connsiteX1"/>
                <a:gd fmla="*/ 583 h 160269" name="connsiteY1"/>
                <a:gd fmla="*/ 1770743 w 4107543" name="connsiteX2"/>
                <a:gd fmla="*/ 160240 h 160269" name="connsiteY2"/>
                <a:gd fmla="*/ 2612572 w 4107543" name="connsiteX3"/>
                <a:gd fmla="*/ 15097 h 160269" name="connsiteY3"/>
                <a:gd fmla="*/ 3323772 w 4107543" name="connsiteX4"/>
                <a:gd fmla="*/ 145726 h 160269" name="connsiteY4"/>
                <a:gd fmla="*/ 4107543 w 4107543" name="connsiteX5"/>
                <a:gd fmla="*/ 583 h 1602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269" w="4107543">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320799" y="3639504"/>
            <a:ext cx="4905829" cy="736585"/>
            <a:chOff x="1915885" y="2006645"/>
            <a:chExt cx="4905829" cy="736585"/>
          </a:xfrm>
        </p:grpSpPr>
        <p:pic>
          <p:nvPicPr>
            <p:cNvPr id="6" name="图片 5"/>
            <p:cNvPicPr>
              <a:picLocks noChangeAspect="1"/>
            </p:cNvPicPr>
            <p:nvPr/>
          </p:nvPicPr>
          <p:blipFill>
            <a:blip r:embed="rId3"/>
            <a:stretch>
              <a:fillRect/>
            </a:stretch>
          </p:blipFill>
          <p:spPr>
            <a:xfrm>
              <a:off x="1915885" y="2006645"/>
              <a:ext cx="624115" cy="610013"/>
            </a:xfrm>
            <a:prstGeom prst="rect">
              <a:avLst/>
            </a:prstGeom>
          </p:spPr>
        </p:pic>
        <p:sp>
          <p:nvSpPr>
            <p:cNvPr id="7" name="任意多边形 6"/>
            <p:cNvSpPr/>
            <p:nvPr/>
          </p:nvSpPr>
          <p:spPr>
            <a:xfrm>
              <a:off x="2714171" y="2582961"/>
              <a:ext cx="4107543" cy="160269"/>
            </a:xfrm>
            <a:custGeom>
              <a:gdLst>
                <a:gd fmla="*/ 0 w 4107543" name="connsiteX0"/>
                <a:gd fmla="*/ 116697 h 160269" name="connsiteY0"/>
                <a:gd fmla="*/ 754743 w 4107543" name="connsiteX1"/>
                <a:gd fmla="*/ 583 h 160269" name="connsiteY1"/>
                <a:gd fmla="*/ 1770743 w 4107543" name="connsiteX2"/>
                <a:gd fmla="*/ 160240 h 160269" name="connsiteY2"/>
                <a:gd fmla="*/ 2612572 w 4107543" name="connsiteX3"/>
                <a:gd fmla="*/ 15097 h 160269" name="connsiteY3"/>
                <a:gd fmla="*/ 3323772 w 4107543" name="connsiteX4"/>
                <a:gd fmla="*/ 145726 h 160269" name="connsiteY4"/>
                <a:gd fmla="*/ 4107543 w 4107543" name="connsiteX5"/>
                <a:gd fmla="*/ 583 h 1602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269" w="4107543">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1320799" y="5127218"/>
            <a:ext cx="4905829" cy="736585"/>
            <a:chOff x="1915885" y="2006645"/>
            <a:chExt cx="4905829" cy="736585"/>
          </a:xfrm>
        </p:grpSpPr>
        <p:pic>
          <p:nvPicPr>
            <p:cNvPr id="9" name="图片 8"/>
            <p:cNvPicPr>
              <a:picLocks noChangeAspect="1"/>
            </p:cNvPicPr>
            <p:nvPr/>
          </p:nvPicPr>
          <p:blipFill>
            <a:blip r:embed="rId3"/>
            <a:stretch>
              <a:fillRect/>
            </a:stretch>
          </p:blipFill>
          <p:spPr>
            <a:xfrm>
              <a:off x="1915885" y="2006645"/>
              <a:ext cx="624115" cy="610013"/>
            </a:xfrm>
            <a:prstGeom prst="rect">
              <a:avLst/>
            </a:prstGeom>
          </p:spPr>
        </p:pic>
        <p:sp>
          <p:nvSpPr>
            <p:cNvPr id="10" name="任意多边形 9"/>
            <p:cNvSpPr/>
            <p:nvPr/>
          </p:nvSpPr>
          <p:spPr>
            <a:xfrm>
              <a:off x="2714171" y="2582961"/>
              <a:ext cx="4107543" cy="160269"/>
            </a:xfrm>
            <a:custGeom>
              <a:gdLst>
                <a:gd fmla="*/ 0 w 4107543" name="connsiteX0"/>
                <a:gd fmla="*/ 116697 h 160269" name="connsiteY0"/>
                <a:gd fmla="*/ 754743 w 4107543" name="connsiteX1"/>
                <a:gd fmla="*/ 583 h 160269" name="connsiteY1"/>
                <a:gd fmla="*/ 1770743 w 4107543" name="connsiteX2"/>
                <a:gd fmla="*/ 160240 h 160269" name="connsiteY2"/>
                <a:gd fmla="*/ 2612572 w 4107543" name="connsiteX3"/>
                <a:gd fmla="*/ 15097 h 160269" name="connsiteY3"/>
                <a:gd fmla="*/ 3323772 w 4107543" name="connsiteX4"/>
                <a:gd fmla="*/ 145726 h 160269" name="connsiteY4"/>
                <a:gd fmla="*/ 4107543 w 4107543" name="connsiteX5"/>
                <a:gd fmla="*/ 583 h 1602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269" w="4107543">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549104" y="341542"/>
            <a:ext cx="5109030" cy="791996"/>
            <a:chOff x="3549104" y="327028"/>
            <a:chExt cx="5109030" cy="791996"/>
          </a:xfrm>
        </p:grpSpPr>
        <p:sp>
          <p:nvSpPr>
            <p:cNvPr id="17" name="文本框 16"/>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8" name="文本框 17"/>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25" name="组合 24"/>
          <p:cNvGrpSpPr/>
          <p:nvPr/>
        </p:nvGrpSpPr>
        <p:grpSpPr>
          <a:xfrm>
            <a:off x="2184398" y="1919766"/>
            <a:ext cx="3976915" cy="729904"/>
            <a:chOff x="5354323" y="1967781"/>
            <a:chExt cx="3976915" cy="729904"/>
          </a:xfrm>
        </p:grpSpPr>
        <p:sp>
          <p:nvSpPr>
            <p:cNvPr id="26" name="矩形 25"/>
            <p:cNvSpPr/>
            <p:nvPr/>
          </p:nvSpPr>
          <p:spPr>
            <a:xfrm>
              <a:off x="5354323" y="2346820"/>
              <a:ext cx="3976915"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a:t>
              </a:r>
            </a:p>
          </p:txBody>
        </p:sp>
        <p:sp>
          <p:nvSpPr>
            <p:cNvPr id="27" name="矩形 26"/>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28" name="组合 27"/>
          <p:cNvGrpSpPr/>
          <p:nvPr/>
        </p:nvGrpSpPr>
        <p:grpSpPr>
          <a:xfrm>
            <a:off x="2184398" y="3393289"/>
            <a:ext cx="3976915" cy="729904"/>
            <a:chOff x="5354323" y="1967781"/>
            <a:chExt cx="3976915" cy="729904"/>
          </a:xfrm>
        </p:grpSpPr>
        <p:sp>
          <p:nvSpPr>
            <p:cNvPr id="29" name="矩形 28"/>
            <p:cNvSpPr/>
            <p:nvPr/>
          </p:nvSpPr>
          <p:spPr>
            <a:xfrm>
              <a:off x="5354323" y="2346820"/>
              <a:ext cx="3976915"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a:t>
              </a:r>
            </a:p>
          </p:txBody>
        </p:sp>
        <p:sp>
          <p:nvSpPr>
            <p:cNvPr id="30" name="矩形 29"/>
            <p:cNvSpPr/>
            <p:nvPr/>
          </p:nvSpPr>
          <p:spPr>
            <a:xfrm>
              <a:off x="5354323" y="1967780"/>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31" name="组合 30"/>
          <p:cNvGrpSpPr/>
          <p:nvPr/>
        </p:nvGrpSpPr>
        <p:grpSpPr>
          <a:xfrm>
            <a:off x="2184398" y="5000545"/>
            <a:ext cx="3976915" cy="729904"/>
            <a:chOff x="5354323" y="1967781"/>
            <a:chExt cx="3976915" cy="729904"/>
          </a:xfrm>
        </p:grpSpPr>
        <p:sp>
          <p:nvSpPr>
            <p:cNvPr id="32" name="矩形 31"/>
            <p:cNvSpPr/>
            <p:nvPr/>
          </p:nvSpPr>
          <p:spPr>
            <a:xfrm>
              <a:off x="5354323" y="2346820"/>
              <a:ext cx="3976915"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a:t>
              </a:r>
            </a:p>
          </p:txBody>
        </p:sp>
        <p:sp>
          <p:nvSpPr>
            <p:cNvPr id="33" name="矩形 32"/>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pic>
        <p:nvPicPr>
          <p:cNvPr id="36" name="图片占位符 35"/>
          <p:cNvPicPr>
            <a:picLocks noChangeAspect="1" noGrp="1"/>
          </p:cNvPicPr>
          <p:nvPr>
            <p:ph idx="10" sz="quarter" type="pic"/>
          </p:nvPr>
        </p:nvPicPr>
        <p:blipFill>
          <a:blip r:embed="rId4">
            <a:extLst>
              <a:ext uri="{28A0092B-C50C-407E-A947-70E740481C1C}">
                <a14:useLocalDpi val="0"/>
              </a:ext>
            </a:extLst>
          </a:blip>
          <a:srcRect b="19662" t="19662"/>
          <a:stretch>
            <a:fillRect/>
          </a:stretch>
        </p:blipFill>
        <p:spPr/>
      </p:pic>
      <p:pic>
        <p:nvPicPr>
          <p:cNvPr id="37" name="图片占位符 36"/>
          <p:cNvPicPr>
            <a:picLocks noChangeAspect="1" noGrp="1"/>
          </p:cNvPicPr>
          <p:nvPr>
            <p:ph idx="11" sz="quarter" type="pic"/>
          </p:nvPr>
        </p:nvPicPr>
        <p:blipFill>
          <a:blip r:embed="rId5">
            <a:extLst>
              <a:ext uri="{28A0092B-C50C-407E-A947-70E740481C1C}">
                <a14:useLocalDpi val="0"/>
              </a:ext>
            </a:extLst>
          </a:blip>
          <a:srcRect b="18397" t="18397"/>
          <a:stretch>
            <a:fillRect/>
          </a:stretch>
        </p:blipFill>
        <p:spPr/>
      </p:pic>
    </p:spTree>
    <p:extLst>
      <p:ext uri="{BB962C8B-B14F-4D97-AF65-F5344CB8AC3E}">
        <p14:creationId val="34270617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22" presetSubtype="8">
                                  <p:stCondLst>
                                    <p:cond delay="0"/>
                                  </p:stCondLst>
                                  <p:childTnLst>
                                    <p:set>
                                      <p:cBhvr>
                                        <p:cTn dur="1" fill="hold" id="19">
                                          <p:stCondLst>
                                            <p:cond delay="0"/>
                                          </p:stCondLst>
                                        </p:cTn>
                                        <p:tgtEl>
                                          <p:spTgt spid="25"/>
                                        </p:tgtEl>
                                        <p:attrNameLst>
                                          <p:attrName>style.visibility</p:attrName>
                                        </p:attrNameLst>
                                      </p:cBhvr>
                                      <p:to>
                                        <p:strVal val="visible"/>
                                      </p:to>
                                    </p:set>
                                    <p:animEffect filter="wipe(left)" transition="in">
                                      <p:cBhvr>
                                        <p:cTn dur="500" id="20"/>
                                        <p:tgtEl>
                                          <p:spTgt spid="25"/>
                                        </p:tgtEl>
                                      </p:cBhvr>
                                    </p:animEffect>
                                  </p:childTnLst>
                                </p:cTn>
                              </p:par>
                              <p:par>
                                <p:cTn fill="hold" id="21" nodeType="withEffect" presetClass="entr" presetID="22" presetSubtype="8">
                                  <p:stCondLst>
                                    <p:cond delay="0"/>
                                  </p:stCondLst>
                                  <p:childTnLst>
                                    <p:set>
                                      <p:cBhvr>
                                        <p:cTn dur="1" fill="hold" id="22">
                                          <p:stCondLst>
                                            <p:cond delay="0"/>
                                          </p:stCondLst>
                                        </p:cTn>
                                        <p:tgtEl>
                                          <p:spTgt spid="28"/>
                                        </p:tgtEl>
                                        <p:attrNameLst>
                                          <p:attrName>style.visibility</p:attrName>
                                        </p:attrNameLst>
                                      </p:cBhvr>
                                      <p:to>
                                        <p:strVal val="visible"/>
                                      </p:to>
                                    </p:set>
                                    <p:animEffect filter="wipe(left)" transition="in">
                                      <p:cBhvr>
                                        <p:cTn dur="500" id="23"/>
                                        <p:tgtEl>
                                          <p:spTgt spid="28"/>
                                        </p:tgtEl>
                                      </p:cBhvr>
                                    </p:animEffect>
                                  </p:childTnLst>
                                </p:cTn>
                              </p:par>
                              <p:par>
                                <p:cTn fill="hold" id="24" nodeType="withEffect" presetClass="entr" presetID="22" presetSubtype="8">
                                  <p:stCondLst>
                                    <p:cond delay="0"/>
                                  </p:stCondLst>
                                  <p:childTnLst>
                                    <p:set>
                                      <p:cBhvr>
                                        <p:cTn dur="1" fill="hold" id="25">
                                          <p:stCondLst>
                                            <p:cond delay="0"/>
                                          </p:stCondLst>
                                        </p:cTn>
                                        <p:tgtEl>
                                          <p:spTgt spid="31"/>
                                        </p:tgtEl>
                                        <p:attrNameLst>
                                          <p:attrName>style.visibility</p:attrName>
                                        </p:attrNameLst>
                                      </p:cBhvr>
                                      <p:to>
                                        <p:strVal val="visible"/>
                                      </p:to>
                                    </p:set>
                                    <p:animEffect filter="wipe(left)" transition="in">
                                      <p:cBhvr>
                                        <p:cTn dur="500" id="26"/>
                                        <p:tgtEl>
                                          <p:spTgt spid="31"/>
                                        </p:tgtEl>
                                      </p:cBhvr>
                                    </p:animEffect>
                                  </p:childTnLst>
                                </p:cTn>
                              </p:par>
                            </p:childTnLst>
                          </p:cTn>
                        </p:par>
                        <p:par>
                          <p:cTn fill="hold" id="27" nodeType="afterGroup">
                            <p:stCondLst>
                              <p:cond delay="1000"/>
                            </p:stCondLst>
                            <p:childTnLst>
                              <p:par>
                                <p:cTn fill="hold" id="28" nodeType="afterEffect" presetClass="entr" presetID="42" presetSubtype="0">
                                  <p:stCondLst>
                                    <p:cond delay="0"/>
                                  </p:stCondLst>
                                  <p:childTnLst>
                                    <p:set>
                                      <p:cBhvr>
                                        <p:cTn dur="1" fill="hold" id="29">
                                          <p:stCondLst>
                                            <p:cond delay="0"/>
                                          </p:stCondLst>
                                        </p:cTn>
                                        <p:tgtEl>
                                          <p:spTgt spid="36"/>
                                        </p:tgtEl>
                                        <p:attrNameLst>
                                          <p:attrName>style.visibility</p:attrName>
                                        </p:attrNameLst>
                                      </p:cBhvr>
                                      <p:to>
                                        <p:strVal val="visible"/>
                                      </p:to>
                                    </p:set>
                                    <p:animEffect filter="fade" transition="in">
                                      <p:cBhvr>
                                        <p:cTn dur="1000" id="30"/>
                                        <p:tgtEl>
                                          <p:spTgt spid="36"/>
                                        </p:tgtEl>
                                      </p:cBhvr>
                                    </p:animEffect>
                                    <p:anim calcmode="lin" valueType="num">
                                      <p:cBhvr>
                                        <p:cTn dur="1000" fill="hold" id="31"/>
                                        <p:tgtEl>
                                          <p:spTgt spid="36"/>
                                        </p:tgtEl>
                                        <p:attrNameLst>
                                          <p:attrName>ppt_x</p:attrName>
                                        </p:attrNameLst>
                                      </p:cBhvr>
                                      <p:tavLst>
                                        <p:tav tm="0">
                                          <p:val>
                                            <p:strVal val="#ppt_x"/>
                                          </p:val>
                                        </p:tav>
                                        <p:tav tm="100000">
                                          <p:val>
                                            <p:strVal val="#ppt_x"/>
                                          </p:val>
                                        </p:tav>
                                      </p:tavLst>
                                    </p:anim>
                                    <p:anim calcmode="lin" valueType="num">
                                      <p:cBhvr>
                                        <p:cTn dur="1000" fill="hold" id="32"/>
                                        <p:tgtEl>
                                          <p:spTgt spid="36"/>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1000" id="35"/>
                                        <p:tgtEl>
                                          <p:spTgt spid="37"/>
                                        </p:tgtEl>
                                      </p:cBhvr>
                                    </p:animEffect>
                                    <p:anim calcmode="lin" valueType="num">
                                      <p:cBhvr>
                                        <p:cTn dur="1000" fill="hold" id="36"/>
                                        <p:tgtEl>
                                          <p:spTgt spid="37"/>
                                        </p:tgtEl>
                                        <p:attrNameLst>
                                          <p:attrName>ppt_x</p:attrName>
                                        </p:attrNameLst>
                                      </p:cBhvr>
                                      <p:tavLst>
                                        <p:tav tm="0">
                                          <p:val>
                                            <p:strVal val="#ppt_x"/>
                                          </p:val>
                                        </p:tav>
                                        <p:tav tm="100000">
                                          <p:val>
                                            <p:strVal val="#ppt_x"/>
                                          </p:val>
                                        </p:tav>
                                      </p:tavLst>
                                    </p:anim>
                                    <p:anim calcmode="lin" valueType="num">
                                      <p:cBhvr>
                                        <p:cTn dur="1000" fill="hold" id="37"/>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0" name="文本框 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1" name="组合 10"/>
          <p:cNvGrpSpPr/>
          <p:nvPr/>
        </p:nvGrpSpPr>
        <p:grpSpPr>
          <a:xfrm>
            <a:off x="3642560" y="3165144"/>
            <a:ext cx="2338462" cy="1494928"/>
            <a:chOff x="6215620" y="1891581"/>
            <a:chExt cx="2338462" cy="1494928"/>
          </a:xfrm>
        </p:grpSpPr>
        <p:sp>
          <p:nvSpPr>
            <p:cNvPr id="12" name="矩形 11"/>
            <p:cNvSpPr/>
            <p:nvPr/>
          </p:nvSpPr>
          <p:spPr>
            <a:xfrm>
              <a:off x="6215620"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3" name="矩形 12"/>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4" name="组合 13"/>
          <p:cNvGrpSpPr/>
          <p:nvPr/>
        </p:nvGrpSpPr>
        <p:grpSpPr>
          <a:xfrm>
            <a:off x="8838675" y="3165144"/>
            <a:ext cx="2338462" cy="1494928"/>
            <a:chOff x="6215620" y="1891581"/>
            <a:chExt cx="2338462" cy="1494928"/>
          </a:xfrm>
        </p:grpSpPr>
        <p:sp>
          <p:nvSpPr>
            <p:cNvPr id="15" name="矩形 14"/>
            <p:cNvSpPr/>
            <p:nvPr/>
          </p:nvSpPr>
          <p:spPr>
            <a:xfrm>
              <a:off x="6215621" y="2407780"/>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6" name="矩形 15"/>
            <p:cNvSpPr/>
            <p:nvPr/>
          </p:nvSpPr>
          <p:spPr>
            <a:xfrm>
              <a:off x="6342657"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pic>
        <p:nvPicPr>
          <p:cNvPr id="21" name="图片占位符 20"/>
          <p:cNvPicPr>
            <a:picLocks noChangeAspect="1" noGrp="1"/>
          </p:cNvPicPr>
          <p:nvPr>
            <p:ph idx="10" sz="quarter" type="pic"/>
          </p:nvPr>
        </p:nvPicPr>
        <p:blipFill>
          <a:blip r:embed="rId3">
            <a:extLst>
              <a:ext uri="{28A0092B-C50C-407E-A947-70E740481C1C}">
                <a14:useLocalDpi val="0"/>
              </a:ext>
            </a:extLst>
          </a:blip>
          <a:srcRect l="21831" r="21831"/>
          <a:stretch>
            <a:fillRect/>
          </a:stretch>
        </p:blipFill>
        <p:spPr/>
      </p:pic>
      <p:pic>
        <p:nvPicPr>
          <p:cNvPr id="22" name="图片占位符 21"/>
          <p:cNvPicPr>
            <a:picLocks noChangeAspect="1" noGrp="1"/>
          </p:cNvPicPr>
          <p:nvPr>
            <p:ph idx="11" sz="quarter" type="pic"/>
          </p:nvPr>
        </p:nvPicPr>
        <p:blipFill>
          <a:blip r:embed="rId4">
            <a:extLst>
              <a:ext uri="{28A0092B-C50C-407E-A947-70E740481C1C}">
                <a14:useLocalDpi val="0"/>
              </a:ext>
            </a:extLst>
          </a:blip>
          <a:srcRect l="20884" r="20884"/>
          <a:stretch>
            <a:fillRect/>
          </a:stretch>
        </p:blipFill>
        <p:spPr/>
      </p:pic>
    </p:spTree>
    <p:extLst>
      <p:ext uri="{BB962C8B-B14F-4D97-AF65-F5344CB8AC3E}">
        <p14:creationId val="33333125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id="10" nodeType="with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id="19" nodeType="with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1" name="文本框 10"/>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2" name="组合 11"/>
          <p:cNvGrpSpPr/>
          <p:nvPr/>
        </p:nvGrpSpPr>
        <p:grpSpPr>
          <a:xfrm>
            <a:off x="1502830" y="4311772"/>
            <a:ext cx="2338462" cy="1494928"/>
            <a:chOff x="6215620" y="1891581"/>
            <a:chExt cx="2338462" cy="1494928"/>
          </a:xfrm>
        </p:grpSpPr>
        <p:sp>
          <p:nvSpPr>
            <p:cNvPr id="13" name="矩形 12"/>
            <p:cNvSpPr/>
            <p:nvPr/>
          </p:nvSpPr>
          <p:spPr>
            <a:xfrm>
              <a:off x="6215620" y="2407781"/>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4" name="矩形 13"/>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5" name="组合 14"/>
          <p:cNvGrpSpPr/>
          <p:nvPr/>
        </p:nvGrpSpPr>
        <p:grpSpPr>
          <a:xfrm>
            <a:off x="4970312" y="4311772"/>
            <a:ext cx="2338462" cy="1494928"/>
            <a:chOff x="6215620" y="1891581"/>
            <a:chExt cx="2338462" cy="1494928"/>
          </a:xfrm>
        </p:grpSpPr>
        <p:sp>
          <p:nvSpPr>
            <p:cNvPr id="16" name="矩形 15"/>
            <p:cNvSpPr/>
            <p:nvPr/>
          </p:nvSpPr>
          <p:spPr>
            <a:xfrm>
              <a:off x="6215620" y="2407781"/>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7" name="矩形 16"/>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8" name="组合 17"/>
          <p:cNvGrpSpPr/>
          <p:nvPr/>
        </p:nvGrpSpPr>
        <p:grpSpPr>
          <a:xfrm>
            <a:off x="8437793" y="4311772"/>
            <a:ext cx="2338462" cy="1494928"/>
            <a:chOff x="6215620" y="1891581"/>
            <a:chExt cx="2338462" cy="1494928"/>
          </a:xfrm>
        </p:grpSpPr>
        <p:sp>
          <p:nvSpPr>
            <p:cNvPr id="19" name="矩形 18"/>
            <p:cNvSpPr/>
            <p:nvPr/>
          </p:nvSpPr>
          <p:spPr>
            <a:xfrm>
              <a:off x="6215619" y="2407781"/>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20" name="矩形 19"/>
            <p:cNvSpPr/>
            <p:nvPr/>
          </p:nvSpPr>
          <p:spPr>
            <a:xfrm>
              <a:off x="6342657"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pic>
        <p:nvPicPr>
          <p:cNvPr id="27" name="图片占位符 26"/>
          <p:cNvPicPr>
            <a:picLocks noChangeAspect="1" noGrp="1"/>
          </p:cNvPicPr>
          <p:nvPr>
            <p:ph idx="10" sz="quarter" type="pic"/>
          </p:nvPr>
        </p:nvPicPr>
        <p:blipFill>
          <a:blip r:embed="rId3">
            <a:extLst>
              <a:ext uri="{28A0092B-C50C-407E-A947-70E740481C1C}">
                <a14:useLocalDpi val="0"/>
              </a:ext>
            </a:extLst>
          </a:blip>
          <a:srcRect b="11937" t="11937"/>
          <a:stretch>
            <a:fillRect/>
          </a:stretch>
        </p:blipFill>
        <p:spPr/>
      </p:pic>
      <p:pic>
        <p:nvPicPr>
          <p:cNvPr id="28" name="图片占位符 27"/>
          <p:cNvPicPr>
            <a:picLocks noChangeAspect="1" noGrp="1"/>
          </p:cNvPicPr>
          <p:nvPr>
            <p:ph idx="11" sz="quarter" type="pic"/>
          </p:nvPr>
        </p:nvPicPr>
        <p:blipFill>
          <a:blip r:embed="rId4">
            <a:extLst>
              <a:ext uri="{28A0092B-C50C-407E-A947-70E740481C1C}">
                <a14:useLocalDpi val="0"/>
              </a:ext>
            </a:extLst>
          </a:blip>
          <a:srcRect b="11004" t="11004"/>
          <a:stretch>
            <a:fillRect/>
          </a:stretch>
        </p:blipFill>
        <p:spPr/>
      </p:pic>
      <p:pic>
        <p:nvPicPr>
          <p:cNvPr id="29" name="图片占位符 28"/>
          <p:cNvPicPr>
            <a:picLocks noChangeAspect="1" noGrp="1"/>
          </p:cNvPicPr>
          <p:nvPr>
            <p:ph idx="12" sz="quarter" type="pic"/>
          </p:nvPr>
        </p:nvPicPr>
        <p:blipFill>
          <a:blip r:embed="rId5">
            <a:extLst>
              <a:ext uri="{28A0092B-C50C-407E-A947-70E740481C1C}">
                <a14:useLocalDpi val="0"/>
              </a:ext>
            </a:extLst>
          </a:blip>
          <a:srcRect b="9400" t="9400"/>
          <a:stretch>
            <a:fillRect/>
          </a:stretch>
        </p:blipFill>
        <p:spPr/>
      </p:pic>
    </p:spTree>
    <p:extLst>
      <p:ext uri="{BB962C8B-B14F-4D97-AF65-F5344CB8AC3E}">
        <p14:creationId val="32407437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9"/>
                                        </p:tgtEl>
                                        <p:attrNameLst>
                                          <p:attrName>style.visibility</p:attrName>
                                        </p:attrNameLst>
                                      </p:cBhvr>
                                      <p:to>
                                        <p:strVal val="visible"/>
                                      </p:to>
                                    </p:set>
                                    <p:animEffect filter="fade" transition="in">
                                      <p:cBhvr>
                                        <p:cTn dur="1000" id="17"/>
                                        <p:tgtEl>
                                          <p:spTgt spid="29"/>
                                        </p:tgtEl>
                                      </p:cBhvr>
                                    </p:animEffect>
                                    <p:anim calcmode="lin" valueType="num">
                                      <p:cBhvr>
                                        <p:cTn dur="1000" fill="hold" id="18"/>
                                        <p:tgtEl>
                                          <p:spTgt spid="29"/>
                                        </p:tgtEl>
                                        <p:attrNameLst>
                                          <p:attrName>ppt_x</p:attrName>
                                        </p:attrNameLst>
                                      </p:cBhvr>
                                      <p:tavLst>
                                        <p:tav tm="0">
                                          <p:val>
                                            <p:strVal val="#ppt_x"/>
                                          </p:val>
                                        </p:tav>
                                        <p:tav tm="100000">
                                          <p:val>
                                            <p:strVal val="#ppt_x"/>
                                          </p:val>
                                        </p:tav>
                                      </p:tavLst>
                                    </p:anim>
                                    <p:anim calcmode="lin" valueType="num">
                                      <p:cBhvr>
                                        <p:cTn dur="1000" fill="hold" id="19"/>
                                        <p:tgtEl>
                                          <p:spTgt spid="2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Effect filter="fade" transition="in">
                                      <p:cBhvr>
                                        <p:cTn dur="500" id="25"/>
                                        <p:tgtEl>
                                          <p:spTgt spid="12"/>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p:cTn dur="500" fill="hold" id="35"/>
                                        <p:tgtEl>
                                          <p:spTgt spid="18"/>
                                        </p:tgtEl>
                                        <p:attrNameLst>
                                          <p:attrName>ppt_w</p:attrName>
                                        </p:attrNameLst>
                                      </p:cBhvr>
                                      <p:tavLst>
                                        <p:tav tm="0">
                                          <p:val>
                                            <p:fltVal val="0"/>
                                          </p:val>
                                        </p:tav>
                                        <p:tav tm="100000">
                                          <p:val>
                                            <p:strVal val="#ppt_w"/>
                                          </p:val>
                                        </p:tav>
                                      </p:tavLst>
                                    </p:anim>
                                    <p:anim calcmode="lin" valueType="num">
                                      <p:cBhvr>
                                        <p:cTn dur="500" fill="hold" id="36"/>
                                        <p:tgtEl>
                                          <p:spTgt spid="18"/>
                                        </p:tgtEl>
                                        <p:attrNameLst>
                                          <p:attrName>ppt_h</p:attrName>
                                        </p:attrNameLst>
                                      </p:cBhvr>
                                      <p:tavLst>
                                        <p:tav tm="0">
                                          <p:val>
                                            <p:fltVal val="0"/>
                                          </p:val>
                                        </p:tav>
                                        <p:tav tm="100000">
                                          <p:val>
                                            <p:strVal val="#ppt_h"/>
                                          </p:val>
                                        </p:tav>
                                      </p:tavLst>
                                    </p:anim>
                                    <p:animEffect filter="fade" transition="in">
                                      <p:cBhvr>
                                        <p:cTn dur="500" id="3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3549104" y="341542"/>
            <a:ext cx="5109030" cy="791996"/>
            <a:chOff x="3549104" y="327028"/>
            <a:chExt cx="5109030" cy="791996"/>
          </a:xfrm>
        </p:grpSpPr>
        <p:sp>
          <p:nvSpPr>
            <p:cNvPr id="11" name="文本框 10"/>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2" name="文本框 11"/>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3" name="组合 12"/>
          <p:cNvGrpSpPr/>
          <p:nvPr/>
        </p:nvGrpSpPr>
        <p:grpSpPr>
          <a:xfrm>
            <a:off x="1064494" y="4195658"/>
            <a:ext cx="2338462" cy="1494928"/>
            <a:chOff x="6215620" y="1891581"/>
            <a:chExt cx="2338462" cy="1494928"/>
          </a:xfrm>
        </p:grpSpPr>
        <p:sp>
          <p:nvSpPr>
            <p:cNvPr id="14" name="矩形 13"/>
            <p:cNvSpPr/>
            <p:nvPr/>
          </p:nvSpPr>
          <p:spPr>
            <a:xfrm>
              <a:off x="6215620" y="2407779"/>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5" name="矩形 14"/>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6" name="组合 15"/>
          <p:cNvGrpSpPr/>
          <p:nvPr/>
        </p:nvGrpSpPr>
        <p:grpSpPr>
          <a:xfrm>
            <a:off x="3642560" y="4195658"/>
            <a:ext cx="2338462" cy="1494928"/>
            <a:chOff x="6215620" y="1891581"/>
            <a:chExt cx="2338462" cy="1494928"/>
          </a:xfrm>
        </p:grpSpPr>
        <p:sp>
          <p:nvSpPr>
            <p:cNvPr id="17" name="矩形 16"/>
            <p:cNvSpPr/>
            <p:nvPr/>
          </p:nvSpPr>
          <p:spPr>
            <a:xfrm>
              <a:off x="6215620" y="2407779"/>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18" name="矩形 17"/>
            <p:cNvSpPr/>
            <p:nvPr/>
          </p:nvSpPr>
          <p:spPr>
            <a:xfrm>
              <a:off x="6342658"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19" name="组合 18"/>
          <p:cNvGrpSpPr/>
          <p:nvPr/>
        </p:nvGrpSpPr>
        <p:grpSpPr>
          <a:xfrm>
            <a:off x="6220626" y="4195658"/>
            <a:ext cx="2338462" cy="1494928"/>
            <a:chOff x="6215620" y="1891581"/>
            <a:chExt cx="2338462" cy="1494928"/>
          </a:xfrm>
        </p:grpSpPr>
        <p:sp>
          <p:nvSpPr>
            <p:cNvPr id="20" name="矩形 19"/>
            <p:cNvSpPr/>
            <p:nvPr/>
          </p:nvSpPr>
          <p:spPr>
            <a:xfrm>
              <a:off x="6215619" y="2407779"/>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21" name="矩形 20"/>
            <p:cNvSpPr/>
            <p:nvPr/>
          </p:nvSpPr>
          <p:spPr>
            <a:xfrm>
              <a:off x="6342659"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grpSp>
        <p:nvGrpSpPr>
          <p:cNvPr id="22" name="组合 21"/>
          <p:cNvGrpSpPr/>
          <p:nvPr/>
        </p:nvGrpSpPr>
        <p:grpSpPr>
          <a:xfrm>
            <a:off x="8798692" y="4195658"/>
            <a:ext cx="2338462" cy="1494928"/>
            <a:chOff x="6215620" y="1891581"/>
            <a:chExt cx="2338462" cy="1494928"/>
          </a:xfrm>
        </p:grpSpPr>
        <p:sp>
          <p:nvSpPr>
            <p:cNvPr id="23" name="矩形 22"/>
            <p:cNvSpPr/>
            <p:nvPr/>
          </p:nvSpPr>
          <p:spPr>
            <a:xfrm>
              <a:off x="6215621" y="2407779"/>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用户可以在投影仪或者计算机上进行演示也可以将演示文稿打印出来</a:t>
              </a:r>
            </a:p>
          </p:txBody>
        </p:sp>
        <p:sp>
          <p:nvSpPr>
            <p:cNvPr id="24" name="矩形 23"/>
            <p:cNvSpPr/>
            <p:nvPr/>
          </p:nvSpPr>
          <p:spPr>
            <a:xfrm>
              <a:off x="6342659" y="1891581"/>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latin charset="-122" panose="00020600040101010101" pitchFamily="18" typeface="汉仪夏日体W"/>
                  <a:ea charset="-122" panose="00020600040101010101" pitchFamily="18" typeface="汉仪夏日体W"/>
                </a:rPr>
                <a:t>文字添加</a:t>
              </a:r>
            </a:p>
          </p:txBody>
        </p:sp>
      </p:grpSp>
      <p:pic>
        <p:nvPicPr>
          <p:cNvPr id="29" name="图片占位符 28"/>
          <p:cNvPicPr>
            <a:picLocks noChangeAspect="1" noGrp="1"/>
          </p:cNvPicPr>
          <p:nvPr>
            <p:ph idx="10" sz="quarter" type="pic"/>
          </p:nvPr>
        </p:nvPicPr>
        <p:blipFill>
          <a:blip r:embed="rId3">
            <a:extLst>
              <a:ext uri="{28A0092B-C50C-407E-A947-70E740481C1C}">
                <a14:useLocalDpi val="0"/>
              </a:ext>
            </a:extLst>
          </a:blip>
          <a:srcRect l="12834" r="12834"/>
          <a:stretch>
            <a:fillRect/>
          </a:stretch>
        </p:blipFill>
        <p:spPr/>
      </p:pic>
      <p:pic>
        <p:nvPicPr>
          <p:cNvPr id="30" name="图片占位符 29"/>
          <p:cNvPicPr>
            <a:picLocks noChangeAspect="1" noGrp="1"/>
          </p:cNvPicPr>
          <p:nvPr>
            <p:ph idx="11" sz="quarter" type="pic"/>
          </p:nvPr>
        </p:nvPicPr>
        <p:blipFill>
          <a:blip r:embed="rId4">
            <a:extLst>
              <a:ext uri="{28A0092B-C50C-407E-A947-70E740481C1C}">
                <a14:useLocalDpi val="0"/>
              </a:ext>
            </a:extLst>
          </a:blip>
          <a:srcRect l="11554" r="11554"/>
          <a:stretch>
            <a:fillRect/>
          </a:stretch>
        </p:blipFill>
        <p:spPr/>
      </p:pic>
      <p:pic>
        <p:nvPicPr>
          <p:cNvPr id="31" name="图片占位符 30"/>
          <p:cNvPicPr>
            <a:picLocks noChangeAspect="1" noGrp="1"/>
          </p:cNvPicPr>
          <p:nvPr>
            <p:ph idx="12" sz="quarter" type="pic"/>
          </p:nvPr>
        </p:nvPicPr>
        <p:blipFill>
          <a:blip r:embed="rId5">
            <a:extLst>
              <a:ext uri="{28A0092B-C50C-407E-A947-70E740481C1C}">
                <a14:useLocalDpi val="0"/>
              </a:ext>
            </a:extLst>
          </a:blip>
          <a:srcRect l="13957" r="13957"/>
          <a:stretch>
            <a:fillRect/>
          </a:stretch>
        </p:blipFill>
        <p:spPr/>
      </p:pic>
      <p:pic>
        <p:nvPicPr>
          <p:cNvPr id="32" name="图片占位符 31"/>
          <p:cNvPicPr>
            <a:picLocks noChangeAspect="1" noGrp="1"/>
          </p:cNvPicPr>
          <p:nvPr>
            <p:ph idx="13" sz="quarter" type="pic"/>
          </p:nvPr>
        </p:nvPicPr>
        <p:blipFill>
          <a:blip r:embed="rId6">
            <a:extLst>
              <a:ext uri="{28A0092B-C50C-407E-A947-70E740481C1C}">
                <a14:useLocalDpi val="0"/>
              </a:ext>
            </a:extLst>
          </a:blip>
          <a:srcRect l="12455" r="12455"/>
          <a:stretch>
            <a:fillRect/>
          </a:stretch>
        </p:blipFill>
        <p:spPr/>
      </p:pic>
    </p:spTree>
    <p:extLst>
      <p:ext uri="{BB962C8B-B14F-4D97-AF65-F5344CB8AC3E}">
        <p14:creationId val="3284378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2000" id="7"/>
                                        <p:tgtEl>
                                          <p:spTgt spid="29"/>
                                        </p:tgtEl>
                                      </p:cBhvr>
                                    </p:animEffect>
                                    <p:anim calcmode="lin" valueType="num">
                                      <p:cBhvr>
                                        <p:cTn dur="2000" fill="hold" id="8"/>
                                        <p:tgtEl>
                                          <p:spTgt spid="29"/>
                                        </p:tgtEl>
                                        <p:attrNameLst>
                                          <p:attrName>ppt_w</p:attrName>
                                        </p:attrNameLst>
                                      </p:cBhvr>
                                      <p:tavLst>
                                        <p:tav fmla="#ppt_w*sin(2.5*pi*$)" tm="0">
                                          <p:val>
                                            <p:fltVal val="0"/>
                                          </p:val>
                                        </p:tav>
                                        <p:tav tm="100000">
                                          <p:val>
                                            <p:fltVal val="1"/>
                                          </p:val>
                                        </p:tav>
                                      </p:tavLst>
                                    </p:anim>
                                    <p:anim calcmode="lin" valueType="num">
                                      <p:cBhvr>
                                        <p:cTn dur="2000" fill="hold" id="9"/>
                                        <p:tgtEl>
                                          <p:spTgt spid="29"/>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2000" id="12"/>
                                        <p:tgtEl>
                                          <p:spTgt spid="30"/>
                                        </p:tgtEl>
                                      </p:cBhvr>
                                    </p:animEffect>
                                    <p:anim calcmode="lin" valueType="num">
                                      <p:cBhvr>
                                        <p:cTn dur="2000" fill="hold" id="13"/>
                                        <p:tgtEl>
                                          <p:spTgt spid="30"/>
                                        </p:tgtEl>
                                        <p:attrNameLst>
                                          <p:attrName>ppt_w</p:attrName>
                                        </p:attrNameLst>
                                      </p:cBhvr>
                                      <p:tavLst>
                                        <p:tav fmla="#ppt_w*sin(2.5*pi*$)" tm="0">
                                          <p:val>
                                            <p:fltVal val="0"/>
                                          </p:val>
                                        </p:tav>
                                        <p:tav tm="100000">
                                          <p:val>
                                            <p:fltVal val="1"/>
                                          </p:val>
                                        </p:tav>
                                      </p:tavLst>
                                    </p:anim>
                                    <p:anim calcmode="lin" valueType="num">
                                      <p:cBhvr>
                                        <p:cTn dur="2000" fill="hold" id="14"/>
                                        <p:tgtEl>
                                          <p:spTgt spid="30"/>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childTnLst>
                                    <p:set>
                                      <p:cBhvr>
                                        <p:cTn dur="1" fill="hold" id="16">
                                          <p:stCondLst>
                                            <p:cond delay="0"/>
                                          </p:stCondLst>
                                        </p:cTn>
                                        <p:tgtEl>
                                          <p:spTgt spid="31"/>
                                        </p:tgtEl>
                                        <p:attrNameLst>
                                          <p:attrName>style.visibility</p:attrName>
                                        </p:attrNameLst>
                                      </p:cBhvr>
                                      <p:to>
                                        <p:strVal val="visible"/>
                                      </p:to>
                                    </p:set>
                                    <p:animEffect filter="fade" transition="in">
                                      <p:cBhvr>
                                        <p:cTn dur="2000" id="17"/>
                                        <p:tgtEl>
                                          <p:spTgt spid="31"/>
                                        </p:tgtEl>
                                      </p:cBhvr>
                                    </p:animEffect>
                                    <p:anim calcmode="lin" valueType="num">
                                      <p:cBhvr>
                                        <p:cTn dur="2000" fill="hold" id="18"/>
                                        <p:tgtEl>
                                          <p:spTgt spid="31"/>
                                        </p:tgtEl>
                                        <p:attrNameLst>
                                          <p:attrName>ppt_w</p:attrName>
                                        </p:attrNameLst>
                                      </p:cBhvr>
                                      <p:tavLst>
                                        <p:tav fmla="#ppt_w*sin(2.5*pi*$)" tm="0">
                                          <p:val>
                                            <p:fltVal val="0"/>
                                          </p:val>
                                        </p:tav>
                                        <p:tav tm="100000">
                                          <p:val>
                                            <p:fltVal val="1"/>
                                          </p:val>
                                        </p:tav>
                                      </p:tavLst>
                                    </p:anim>
                                    <p:anim calcmode="lin" valueType="num">
                                      <p:cBhvr>
                                        <p:cTn dur="2000" fill="hold" id="19"/>
                                        <p:tgtEl>
                                          <p:spTgt spid="31"/>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0"/>
                                  </p:stCondLst>
                                  <p:childTnLst>
                                    <p:set>
                                      <p:cBhvr>
                                        <p:cTn dur="1" fill="hold" id="21">
                                          <p:stCondLst>
                                            <p:cond delay="0"/>
                                          </p:stCondLst>
                                        </p:cTn>
                                        <p:tgtEl>
                                          <p:spTgt spid="32"/>
                                        </p:tgtEl>
                                        <p:attrNameLst>
                                          <p:attrName>style.visibility</p:attrName>
                                        </p:attrNameLst>
                                      </p:cBhvr>
                                      <p:to>
                                        <p:strVal val="visible"/>
                                      </p:to>
                                    </p:set>
                                    <p:animEffect filter="fade" transition="in">
                                      <p:cBhvr>
                                        <p:cTn dur="2000" id="22"/>
                                        <p:tgtEl>
                                          <p:spTgt spid="32"/>
                                        </p:tgtEl>
                                      </p:cBhvr>
                                    </p:animEffect>
                                    <p:anim calcmode="lin" valueType="num">
                                      <p:cBhvr>
                                        <p:cTn dur="2000" fill="hold" id="23"/>
                                        <p:tgtEl>
                                          <p:spTgt spid="32"/>
                                        </p:tgtEl>
                                        <p:attrNameLst>
                                          <p:attrName>ppt_w</p:attrName>
                                        </p:attrNameLst>
                                      </p:cBhvr>
                                      <p:tavLst>
                                        <p:tav fmla="#ppt_w*sin(2.5*pi*$)" tm="0">
                                          <p:val>
                                            <p:fltVal val="0"/>
                                          </p:val>
                                        </p:tav>
                                        <p:tav tm="100000">
                                          <p:val>
                                            <p:fltVal val="1"/>
                                          </p:val>
                                        </p:tav>
                                      </p:tavLst>
                                    </p:anim>
                                    <p:anim calcmode="lin" valueType="num">
                                      <p:cBhvr>
                                        <p:cTn dur="2000" fill="hold" id="24"/>
                                        <p:tgtEl>
                                          <p:spTgt spid="32"/>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childTnLst>
                                </p:cTn>
                              </p:par>
                            </p:childTnLst>
                          </p:cTn>
                        </p:par>
                        <p:par>
                          <p:cTn fill="hold" id="31" nodeType="afterGroup">
                            <p:stCondLst>
                              <p:cond delay="2500"/>
                            </p:stCondLst>
                            <p:childTnLst>
                              <p:par>
                                <p:cTn fill="hold" id="32" nodeType="after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p:cTn dur="500" fill="hold" id="40"/>
                                        <p:tgtEl>
                                          <p:spTgt spid="19"/>
                                        </p:tgtEl>
                                        <p:attrNameLst>
                                          <p:attrName>ppt_w</p:attrName>
                                        </p:attrNameLst>
                                      </p:cBhvr>
                                      <p:tavLst>
                                        <p:tav tm="0">
                                          <p:val>
                                            <p:fltVal val="0"/>
                                          </p:val>
                                        </p:tav>
                                        <p:tav tm="100000">
                                          <p:val>
                                            <p:strVal val="#ppt_w"/>
                                          </p:val>
                                        </p:tav>
                                      </p:tavLst>
                                    </p:anim>
                                    <p:anim calcmode="lin" valueType="num">
                                      <p:cBhvr>
                                        <p:cTn dur="500" fill="hold" id="41"/>
                                        <p:tgtEl>
                                          <p:spTgt spid="19"/>
                                        </p:tgtEl>
                                        <p:attrNameLst>
                                          <p:attrName>ppt_h</p:attrName>
                                        </p:attrNameLst>
                                      </p:cBhvr>
                                      <p:tavLst>
                                        <p:tav tm="0">
                                          <p:val>
                                            <p:fltVal val="0"/>
                                          </p:val>
                                        </p:tav>
                                        <p:tav tm="100000">
                                          <p:val>
                                            <p:strVal val="#ppt_h"/>
                                          </p:val>
                                        </p:tav>
                                      </p:tavLst>
                                    </p:anim>
                                    <p:animEffect filter="fade" transition="in">
                                      <p:cBhvr>
                                        <p:cTn dur="500" id="42"/>
                                        <p:tgtEl>
                                          <p:spTgt spid="19"/>
                                        </p:tgtEl>
                                      </p:cBhvr>
                                    </p:animEffect>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p:cTn dur="500" fill="hold" id="46"/>
                                        <p:tgtEl>
                                          <p:spTgt spid="22"/>
                                        </p:tgtEl>
                                        <p:attrNameLst>
                                          <p:attrName>ppt_w</p:attrName>
                                        </p:attrNameLst>
                                      </p:cBhvr>
                                      <p:tavLst>
                                        <p:tav tm="0">
                                          <p:val>
                                            <p:fltVal val="0"/>
                                          </p:val>
                                        </p:tav>
                                        <p:tav tm="100000">
                                          <p:val>
                                            <p:strVal val="#ppt_w"/>
                                          </p:val>
                                        </p:tav>
                                      </p:tavLst>
                                    </p:anim>
                                    <p:anim calcmode="lin" valueType="num">
                                      <p:cBhvr>
                                        <p:cTn dur="500" fill="hold" id="47"/>
                                        <p:tgtEl>
                                          <p:spTgt spid="22"/>
                                        </p:tgtEl>
                                        <p:attrNameLst>
                                          <p:attrName>ppt_h</p:attrName>
                                        </p:attrNameLst>
                                      </p:cBhvr>
                                      <p:tavLst>
                                        <p:tav tm="0">
                                          <p:val>
                                            <p:fltVal val="0"/>
                                          </p:val>
                                        </p:tav>
                                        <p:tav tm="100000">
                                          <p:val>
                                            <p:strVal val="#ppt_h"/>
                                          </p:val>
                                        </p:tav>
                                      </p:tavLst>
                                    </p:anim>
                                    <p:animEffect filter="fade" transition="in">
                                      <p:cBhvr>
                                        <p:cTn dur="500" id="4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3972562" y="2789875"/>
            <a:ext cx="4246880" cy="13106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80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感谢观看</a:t>
            </a:r>
          </a:p>
        </p:txBody>
      </p:sp>
    </p:spTree>
    <p:extLst>
      <p:ext uri="{BB962C8B-B14F-4D97-AF65-F5344CB8AC3E}">
        <p14:creationId val="38600305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Effect filter="fade" transition="in">
                                      <p:cBhvr>
                                        <p:cTn dur="1000" id="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mtClean="0" sz="2000">
                <a:solidFill>
                  <a:srgbClr val="595959"/>
                </a:solidFill>
                <a:latin charset="-122" panose="020b0503020204020204" pitchFamily="34" typeface="微软雅黑"/>
                <a:ea charset="-122" panose="020b0503020204020204" pitchFamily="34" typeface="微软雅黑"/>
              </a:rPr>
              <a:t>https://www.youyedoc.com/article/2018/4969.html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436125"/>
            <a:ext cx="2334970" cy="646232"/>
          </a:xfrm>
          <a:prstGeom prst="rect">
            <a:avLst/>
          </a:prstGeom>
        </p:spPr>
      </p:pic>
    </p:spTree>
    <p:extLst>
      <p:ext uri="{BB962C8B-B14F-4D97-AF65-F5344CB8AC3E}">
        <p14:creationId val="25760500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71126" y="3903156"/>
            <a:ext cx="3840480" cy="640080"/>
          </a:xfrm>
          <a:prstGeom prst="rect">
            <a:avLst/>
          </a:prstGeom>
          <a:noFill/>
        </p:spPr>
        <p:txBody>
          <a:bodyPr rtlCol="0" wrap="none">
            <a:spAutoFit/>
            <a:scene3d>
              <a:camera prst="orthographicFront"/>
              <a:lightRig dir="t" rig="threePt"/>
            </a:scene3d>
            <a:sp3d contourW="12700"/>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6000" u="none">
                <a:ln>
                  <a:noFill/>
                </a:ln>
                <a:solidFill>
                  <a:prstClr val="white"/>
                </a:solidFill>
                <a:uLnTx/>
                <a:uFillTx/>
                <a:latin typeface="+mn-ea"/>
                <a:cs charset="-122" panose="02010609000101010101" pitchFamily="49" typeface="经典综艺体简"/>
              </a:defRPr>
            </a:lvl1pPr>
          </a:lstStyle>
          <a:p>
            <a:r>
              <a:rPr altLang="en-US" lang="zh-CN" sz="3600">
                <a:solidFill>
                  <a:schemeClr val="tx1"/>
                </a:solidFill>
                <a:latin charset="-122" panose="00020600040101010101" pitchFamily="18" typeface="汉仪夏日体W"/>
                <a:ea charset="-122" panose="00020600040101010101" pitchFamily="18" typeface="汉仪夏日体W"/>
              </a:rPr>
              <a:t>标题文字添加此处</a:t>
            </a:r>
          </a:p>
        </p:txBody>
      </p:sp>
      <p:sp>
        <p:nvSpPr>
          <p:cNvPr id="7" name="文本框 6"/>
          <p:cNvSpPr txBox="1"/>
          <p:nvPr/>
        </p:nvSpPr>
        <p:spPr>
          <a:xfrm>
            <a:off x="2908300" y="4636855"/>
            <a:ext cx="6375400" cy="508406"/>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65000"/>
                    <a:lumOff val="3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spTree>
    <p:extLst>
      <p:ext uri="{BB962C8B-B14F-4D97-AF65-F5344CB8AC3E}">
        <p14:creationId val="41223199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404284" y="2007734"/>
            <a:ext cx="3383432" cy="3563258"/>
          </a:xfrm>
          <a:prstGeom prst="rect">
            <a:avLst/>
          </a:prstGeom>
        </p:spPr>
      </p:pic>
      <p:grpSp>
        <p:nvGrpSpPr>
          <p:cNvPr id="3" name="组合 2"/>
          <p:cNvGrpSpPr/>
          <p:nvPr/>
        </p:nvGrpSpPr>
        <p:grpSpPr>
          <a:xfrm>
            <a:off x="3549104" y="341542"/>
            <a:ext cx="5109030" cy="791996"/>
            <a:chOff x="3549104" y="327028"/>
            <a:chExt cx="5109030" cy="791996"/>
          </a:xfrm>
        </p:grpSpPr>
        <p:sp>
          <p:nvSpPr>
            <p:cNvPr id="4" name="文本框 3"/>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5" name="文本框 4"/>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6" name="组合 5"/>
          <p:cNvGrpSpPr/>
          <p:nvPr/>
        </p:nvGrpSpPr>
        <p:grpSpPr>
          <a:xfrm>
            <a:off x="7920542" y="2176977"/>
            <a:ext cx="3179421" cy="988437"/>
            <a:chOff x="5354323" y="1967781"/>
            <a:chExt cx="3179421" cy="988437"/>
          </a:xfrm>
        </p:grpSpPr>
        <p:sp>
          <p:nvSpPr>
            <p:cNvPr id="7" name="矩形 6"/>
            <p:cNvSpPr/>
            <p:nvPr/>
          </p:nvSpPr>
          <p:spPr>
            <a:xfrm>
              <a:off x="5354322"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8" name="矩形 7"/>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9" name="组合 8"/>
          <p:cNvGrpSpPr/>
          <p:nvPr/>
        </p:nvGrpSpPr>
        <p:grpSpPr>
          <a:xfrm>
            <a:off x="7920542" y="4208765"/>
            <a:ext cx="3179421" cy="988437"/>
            <a:chOff x="5354323" y="1967781"/>
            <a:chExt cx="3179421" cy="988437"/>
          </a:xfrm>
        </p:grpSpPr>
        <p:sp>
          <p:nvSpPr>
            <p:cNvPr id="10" name="矩形 9"/>
            <p:cNvSpPr/>
            <p:nvPr/>
          </p:nvSpPr>
          <p:spPr>
            <a:xfrm>
              <a:off x="5354322" y="2346821"/>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1" name="矩形 10"/>
            <p:cNvSpPr/>
            <p:nvPr/>
          </p:nvSpPr>
          <p:spPr>
            <a:xfrm>
              <a:off x="5354322" y="1967782"/>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2" name="组合 11"/>
          <p:cNvGrpSpPr/>
          <p:nvPr/>
        </p:nvGrpSpPr>
        <p:grpSpPr>
          <a:xfrm>
            <a:off x="1185912" y="2176977"/>
            <a:ext cx="3179421" cy="988437"/>
            <a:chOff x="5354323" y="1967781"/>
            <a:chExt cx="3179421" cy="988437"/>
          </a:xfrm>
        </p:grpSpPr>
        <p:sp>
          <p:nvSpPr>
            <p:cNvPr id="13" name="矩形 12"/>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4" name="矩形 13"/>
            <p:cNvSpPr/>
            <p:nvPr/>
          </p:nvSpPr>
          <p:spPr>
            <a:xfrm>
              <a:off x="6449357" y="1967781"/>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5" name="组合 14"/>
          <p:cNvGrpSpPr/>
          <p:nvPr/>
        </p:nvGrpSpPr>
        <p:grpSpPr>
          <a:xfrm>
            <a:off x="1185912" y="4208765"/>
            <a:ext cx="3179421" cy="988437"/>
            <a:chOff x="5354323" y="1967781"/>
            <a:chExt cx="3179421" cy="988437"/>
          </a:xfrm>
        </p:grpSpPr>
        <p:sp>
          <p:nvSpPr>
            <p:cNvPr id="16" name="矩形 15"/>
            <p:cNvSpPr/>
            <p:nvPr/>
          </p:nvSpPr>
          <p:spPr>
            <a:xfrm>
              <a:off x="5354323" y="2346821"/>
              <a:ext cx="317942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7" name="矩形 16"/>
            <p:cNvSpPr/>
            <p:nvPr/>
          </p:nvSpPr>
          <p:spPr>
            <a:xfrm>
              <a:off x="6449357" y="1967782"/>
              <a:ext cx="2084387"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17390543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0-#ppt_w/2"/>
                                          </p:val>
                                        </p:tav>
                                        <p:tav tm="100000">
                                          <p:val>
                                            <p:strVal val="#ppt_x"/>
                                          </p:val>
                                        </p:tav>
                                      </p:tavLst>
                                    </p:anim>
                                    <p:anim calcmode="lin" valueType="num">
                                      <p:cBhvr additive="base">
                                        <p:cTn dur="500" fill="hold" id="15"/>
                                        <p:tgtEl>
                                          <p:spTgt spid="12"/>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0-#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1+#ppt_w/2"/>
                                          </p:val>
                                        </p:tav>
                                        <p:tav tm="100000">
                                          <p:val>
                                            <p:strVal val="#ppt_x"/>
                                          </p:val>
                                        </p:tav>
                                      </p:tavLst>
                                    </p:anim>
                                    <p:anim calcmode="lin" valueType="num">
                                      <p:cBhvr additive="base">
                                        <p:cTn dur="500" fill="hold" id="23"/>
                                        <p:tgtEl>
                                          <p:spTgt spid="6"/>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1+#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rot="10800000">
            <a:off x="1105104" y="2127476"/>
            <a:ext cx="1269362" cy="3155723"/>
          </a:xfrm>
          <a:prstGeom prst="rect">
            <a:avLst/>
          </a:prstGeom>
        </p:spPr>
      </p:pic>
      <p:pic>
        <p:nvPicPr>
          <p:cNvPr id="3" name="图片 2"/>
          <p:cNvPicPr>
            <a:picLocks noChangeAspect="1"/>
          </p:cNvPicPr>
          <p:nvPr/>
        </p:nvPicPr>
        <p:blipFill>
          <a:blip r:embed="rId3"/>
          <a:stretch>
            <a:fillRect/>
          </a:stretch>
        </p:blipFill>
        <p:spPr>
          <a:xfrm rot="10800000">
            <a:off x="4500064" y="2127476"/>
            <a:ext cx="1269362" cy="3155723"/>
          </a:xfrm>
          <a:prstGeom prst="rect">
            <a:avLst/>
          </a:prstGeom>
        </p:spPr>
      </p:pic>
      <p:pic>
        <p:nvPicPr>
          <p:cNvPr id="4" name="图片 3"/>
          <p:cNvPicPr>
            <a:picLocks noChangeAspect="1"/>
          </p:cNvPicPr>
          <p:nvPr/>
        </p:nvPicPr>
        <p:blipFill>
          <a:blip r:embed="rId3"/>
          <a:stretch>
            <a:fillRect/>
          </a:stretch>
        </p:blipFill>
        <p:spPr>
          <a:xfrm rot="10800000">
            <a:off x="7895024" y="2127476"/>
            <a:ext cx="1269362" cy="3155723"/>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0" name="文本框 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1" name="组合 10"/>
          <p:cNvGrpSpPr/>
          <p:nvPr/>
        </p:nvGrpSpPr>
        <p:grpSpPr>
          <a:xfrm>
            <a:off x="2374465" y="3497776"/>
            <a:ext cx="2084387" cy="1487227"/>
            <a:chOff x="5354323" y="1967781"/>
            <a:chExt cx="2084387" cy="1487227"/>
          </a:xfrm>
        </p:grpSpPr>
        <p:sp>
          <p:nvSpPr>
            <p:cNvPr id="12" name="矩形 11"/>
            <p:cNvSpPr/>
            <p:nvPr/>
          </p:nvSpPr>
          <p:spPr>
            <a:xfrm>
              <a:off x="5354324" y="2346821"/>
              <a:ext cx="1820162"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a:t>
              </a:r>
            </a:p>
          </p:txBody>
        </p:sp>
        <p:sp>
          <p:nvSpPr>
            <p:cNvPr id="13" name="矩形 12"/>
            <p:cNvSpPr/>
            <p:nvPr/>
          </p:nvSpPr>
          <p:spPr>
            <a:xfrm>
              <a:off x="5354323"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14" name="组合 13"/>
          <p:cNvGrpSpPr/>
          <p:nvPr/>
        </p:nvGrpSpPr>
        <p:grpSpPr>
          <a:xfrm>
            <a:off x="5727264" y="3497776"/>
            <a:ext cx="2084387" cy="1487227"/>
            <a:chOff x="5354323" y="1967781"/>
            <a:chExt cx="2084387" cy="1487227"/>
          </a:xfrm>
        </p:grpSpPr>
        <p:sp>
          <p:nvSpPr>
            <p:cNvPr id="15" name="矩形 14"/>
            <p:cNvSpPr/>
            <p:nvPr/>
          </p:nvSpPr>
          <p:spPr>
            <a:xfrm>
              <a:off x="5354324" y="2346821"/>
              <a:ext cx="1820162"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a:t>
              </a:r>
            </a:p>
          </p:txBody>
        </p:sp>
        <p:sp>
          <p:nvSpPr>
            <p:cNvPr id="16" name="矩形 15"/>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17" name="组合 16"/>
          <p:cNvGrpSpPr/>
          <p:nvPr/>
        </p:nvGrpSpPr>
        <p:grpSpPr>
          <a:xfrm>
            <a:off x="9157490" y="3497776"/>
            <a:ext cx="2084387" cy="1487227"/>
            <a:chOff x="5354323" y="1967781"/>
            <a:chExt cx="2084387" cy="1487227"/>
          </a:xfrm>
        </p:grpSpPr>
        <p:sp>
          <p:nvSpPr>
            <p:cNvPr id="18" name="矩形 17"/>
            <p:cNvSpPr/>
            <p:nvPr/>
          </p:nvSpPr>
          <p:spPr>
            <a:xfrm>
              <a:off x="5354323" y="2346821"/>
              <a:ext cx="1820162"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用户可以在投影仪或者计算机上可以将演示文应用到更广泛的领域中用户可以</a:t>
              </a:r>
            </a:p>
          </p:txBody>
        </p:sp>
        <p:sp>
          <p:nvSpPr>
            <p:cNvPr id="19" name="矩形 18"/>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spTree>
    <p:extLst>
      <p:ext uri="{BB962C8B-B14F-4D97-AF65-F5344CB8AC3E}">
        <p14:creationId val="4027131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fltVal val="0"/>
                                          </p:val>
                                        </p:tav>
                                        <p:tav tm="100000">
                                          <p:val>
                                            <p:strVal val="#ppt_h"/>
                                          </p:val>
                                        </p:tav>
                                      </p:tavLst>
                                    </p:anim>
                                    <p:animEffect filter="fade" transition="in">
                                      <p:cBhvr>
                                        <p:cTn dur="500" id="25"/>
                                        <p:tgtEl>
                                          <p:spTgt spid="11"/>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2815771" y="1981347"/>
            <a:ext cx="1930655" cy="2088646"/>
          </a:xfrm>
          <a:prstGeom prst="rect">
            <a:avLst/>
          </a:prstGeom>
        </p:spPr>
      </p:pic>
      <p:pic>
        <p:nvPicPr>
          <p:cNvPr id="3" name="图片 2"/>
          <p:cNvPicPr>
            <a:picLocks noChangeAspect="1"/>
          </p:cNvPicPr>
          <p:nvPr/>
        </p:nvPicPr>
        <p:blipFill>
          <a:blip r:embed="rId3"/>
          <a:stretch>
            <a:fillRect/>
          </a:stretch>
        </p:blipFill>
        <p:spPr>
          <a:xfrm>
            <a:off x="7445574" y="1981347"/>
            <a:ext cx="1930655" cy="2088646"/>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0" name="文本框 9"/>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1" name="组合 10"/>
          <p:cNvGrpSpPr/>
          <p:nvPr/>
        </p:nvGrpSpPr>
        <p:grpSpPr>
          <a:xfrm>
            <a:off x="1886585" y="4343108"/>
            <a:ext cx="3789026" cy="1134873"/>
            <a:chOff x="5049521" y="1895211"/>
            <a:chExt cx="3789026" cy="1134873"/>
          </a:xfrm>
        </p:grpSpPr>
        <p:sp>
          <p:nvSpPr>
            <p:cNvPr id="12" name="矩形 11"/>
            <p:cNvSpPr/>
            <p:nvPr/>
          </p:nvSpPr>
          <p:spPr>
            <a:xfrm>
              <a:off x="5049520" y="2346820"/>
              <a:ext cx="3789026"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3" name="矩形 12"/>
            <p:cNvSpPr/>
            <p:nvPr/>
          </p:nvSpPr>
          <p:spPr>
            <a:xfrm>
              <a:off x="5901840" y="1895210"/>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latin charset="-122" panose="00020600040101010101" pitchFamily="18" typeface="汉仪夏日体W"/>
                  <a:ea charset="-122" panose="00020600040101010101" pitchFamily="18" typeface="汉仪夏日体W"/>
                </a:rPr>
                <a:t>标题文字添加</a:t>
              </a:r>
            </a:p>
          </p:txBody>
        </p:sp>
      </p:grpSp>
      <p:grpSp>
        <p:nvGrpSpPr>
          <p:cNvPr id="14" name="组合 13"/>
          <p:cNvGrpSpPr/>
          <p:nvPr/>
        </p:nvGrpSpPr>
        <p:grpSpPr>
          <a:xfrm>
            <a:off x="6516388" y="4343108"/>
            <a:ext cx="3789026" cy="1134873"/>
            <a:chOff x="5049521" y="1895211"/>
            <a:chExt cx="3789026" cy="1134873"/>
          </a:xfrm>
        </p:grpSpPr>
        <p:sp>
          <p:nvSpPr>
            <p:cNvPr id="15" name="矩形 14"/>
            <p:cNvSpPr/>
            <p:nvPr/>
          </p:nvSpPr>
          <p:spPr>
            <a:xfrm>
              <a:off x="5049520" y="2346820"/>
              <a:ext cx="3789026"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6" name="矩形 15"/>
            <p:cNvSpPr/>
            <p:nvPr/>
          </p:nvSpPr>
          <p:spPr>
            <a:xfrm>
              <a:off x="5901839" y="1895210"/>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latin charset="-122" panose="00020600040101010101" pitchFamily="18" typeface="汉仪夏日体W"/>
                  <a:ea charset="-122" panose="00020600040101010101" pitchFamily="18" typeface="汉仪夏日体W"/>
                </a:rPr>
                <a:t>标题文字添加</a:t>
              </a:r>
            </a:p>
          </p:txBody>
        </p:sp>
      </p:grpSp>
    </p:spTree>
    <p:extLst>
      <p:ext uri="{BB962C8B-B14F-4D97-AF65-F5344CB8AC3E}">
        <p14:creationId val="12796707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par>
                                <p:cTn fill="hold"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1000" id="20"/>
                                        <p:tgtEl>
                                          <p:spTgt spid="11"/>
                                        </p:tgtEl>
                                      </p:cBhvr>
                                    </p:animEffect>
                                    <p:anim calcmode="lin" valueType="num">
                                      <p:cBhvr>
                                        <p:cTn dur="1000" fill="hold" id="21"/>
                                        <p:tgtEl>
                                          <p:spTgt spid="11"/>
                                        </p:tgtEl>
                                        <p:attrNameLst>
                                          <p:attrName>ppt_x</p:attrName>
                                        </p:attrNameLst>
                                      </p:cBhvr>
                                      <p:tavLst>
                                        <p:tav tm="0">
                                          <p:val>
                                            <p:strVal val="#ppt_x"/>
                                          </p:val>
                                        </p:tav>
                                        <p:tav tm="100000">
                                          <p:val>
                                            <p:strVal val="#ppt_x"/>
                                          </p:val>
                                        </p:tav>
                                      </p:tavLst>
                                    </p:anim>
                                    <p:anim calcmode="lin" valueType="num">
                                      <p:cBhvr>
                                        <p:cTn dur="1000" fill="hold" id="22"/>
                                        <p:tgtEl>
                                          <p:spTgt spid="1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1000" id="26"/>
                                        <p:tgtEl>
                                          <p:spTgt spid="14"/>
                                        </p:tgtEl>
                                      </p:cBhvr>
                                    </p:animEffect>
                                    <p:anim calcmode="lin" valueType="num">
                                      <p:cBhvr>
                                        <p:cTn dur="1000" fill="hold" id="27"/>
                                        <p:tgtEl>
                                          <p:spTgt spid="14"/>
                                        </p:tgtEl>
                                        <p:attrNameLst>
                                          <p:attrName>ppt_x</p:attrName>
                                        </p:attrNameLst>
                                      </p:cBhvr>
                                      <p:tavLst>
                                        <p:tav tm="0">
                                          <p:val>
                                            <p:strVal val="#ppt_x"/>
                                          </p:val>
                                        </p:tav>
                                        <p:tav tm="100000">
                                          <p:val>
                                            <p:strVal val="#ppt_x"/>
                                          </p:val>
                                        </p:tav>
                                      </p:tavLst>
                                    </p:anim>
                                    <p:anim calcmode="lin" valueType="num">
                                      <p:cBhvr>
                                        <p:cTn dur="1000" fill="hold" id="2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2543205" y="4508728"/>
            <a:ext cx="1617464" cy="1148443"/>
          </a:xfrm>
          <a:prstGeom prst="rect">
            <a:avLst/>
          </a:prstGeom>
        </p:spPr>
      </p:pic>
      <p:pic>
        <p:nvPicPr>
          <p:cNvPr id="3" name="图片 2"/>
          <p:cNvPicPr>
            <a:picLocks noChangeAspect="1"/>
          </p:cNvPicPr>
          <p:nvPr/>
        </p:nvPicPr>
        <p:blipFill>
          <a:blip r:embed="rId3"/>
          <a:stretch>
            <a:fillRect/>
          </a:stretch>
        </p:blipFill>
        <p:spPr>
          <a:xfrm>
            <a:off x="4505998" y="3360286"/>
            <a:ext cx="1617464" cy="1148443"/>
          </a:xfrm>
          <a:prstGeom prst="rect">
            <a:avLst/>
          </a:prstGeom>
        </p:spPr>
      </p:pic>
      <p:pic>
        <p:nvPicPr>
          <p:cNvPr id="4" name="图片 3"/>
          <p:cNvPicPr>
            <a:picLocks noChangeAspect="1"/>
          </p:cNvPicPr>
          <p:nvPr/>
        </p:nvPicPr>
        <p:blipFill>
          <a:blip r:embed="rId3"/>
          <a:stretch>
            <a:fillRect/>
          </a:stretch>
        </p:blipFill>
        <p:spPr>
          <a:xfrm>
            <a:off x="6468791" y="2211843"/>
            <a:ext cx="1617464" cy="1148443"/>
          </a:xfrm>
          <a:prstGeom prst="rect">
            <a:avLst/>
          </a:prstGeom>
        </p:spPr>
      </p:pic>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1" name="文本框 10"/>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2" name="组合 11"/>
          <p:cNvGrpSpPr/>
          <p:nvPr/>
        </p:nvGrpSpPr>
        <p:grpSpPr>
          <a:xfrm>
            <a:off x="7989872" y="2608376"/>
            <a:ext cx="3179421" cy="988437"/>
            <a:chOff x="5354323" y="1967781"/>
            <a:chExt cx="3179421" cy="988437"/>
          </a:xfrm>
        </p:grpSpPr>
        <p:sp>
          <p:nvSpPr>
            <p:cNvPr id="13" name="矩形 12"/>
            <p:cNvSpPr/>
            <p:nvPr/>
          </p:nvSpPr>
          <p:spPr>
            <a:xfrm>
              <a:off x="5354324"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4" name="矩形 13"/>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5" name="组合 14"/>
          <p:cNvGrpSpPr/>
          <p:nvPr/>
        </p:nvGrpSpPr>
        <p:grpSpPr>
          <a:xfrm>
            <a:off x="5949027" y="3843456"/>
            <a:ext cx="3179421" cy="988437"/>
            <a:chOff x="5354323" y="1967781"/>
            <a:chExt cx="3179421" cy="988437"/>
          </a:xfrm>
        </p:grpSpPr>
        <p:sp>
          <p:nvSpPr>
            <p:cNvPr id="16" name="矩形 15"/>
            <p:cNvSpPr/>
            <p:nvPr/>
          </p:nvSpPr>
          <p:spPr>
            <a:xfrm>
              <a:off x="5354323" y="2346820"/>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7" name="矩形 16"/>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grpSp>
        <p:nvGrpSpPr>
          <p:cNvPr id="18" name="组合 17"/>
          <p:cNvGrpSpPr/>
          <p:nvPr/>
        </p:nvGrpSpPr>
        <p:grpSpPr>
          <a:xfrm>
            <a:off x="3971455" y="4918561"/>
            <a:ext cx="3179421" cy="988437"/>
            <a:chOff x="5354323" y="1967781"/>
            <a:chExt cx="3179421" cy="988437"/>
          </a:xfrm>
        </p:grpSpPr>
        <p:sp>
          <p:nvSpPr>
            <p:cNvPr id="19" name="矩形 18"/>
            <p:cNvSpPr/>
            <p:nvPr/>
          </p:nvSpPr>
          <p:spPr>
            <a:xfrm>
              <a:off x="5354323" y="2346821"/>
              <a:ext cx="31794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0" name="矩形 19"/>
            <p:cNvSpPr/>
            <p:nvPr/>
          </p:nvSpPr>
          <p:spPr>
            <a:xfrm>
              <a:off x="5354323" y="1967780"/>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charset="-122" panose="00020600040101010101" pitchFamily="18" typeface="汉仪夏日体W"/>
                  <a:ea charset="-122" panose="00020600040101010101" pitchFamily="18" typeface="汉仪夏日体W"/>
                </a:rPr>
                <a:t>标题文字添加</a:t>
              </a:r>
            </a:p>
          </p:txBody>
        </p:sp>
      </p:grpSp>
      <p:sp>
        <p:nvSpPr>
          <p:cNvPr id="21" name="文本框 20"/>
          <p:cNvSpPr txBox="1"/>
          <p:nvPr/>
        </p:nvSpPr>
        <p:spPr>
          <a:xfrm>
            <a:off x="4975994" y="1912114"/>
            <a:ext cx="1460817" cy="4572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24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PART 01</a:t>
            </a:r>
          </a:p>
        </p:txBody>
      </p:sp>
      <p:sp>
        <p:nvSpPr>
          <p:cNvPr id="22" name="文本框 21"/>
          <p:cNvSpPr txBox="1"/>
          <p:nvPr/>
        </p:nvSpPr>
        <p:spPr>
          <a:xfrm>
            <a:off x="3040663" y="2987415"/>
            <a:ext cx="1460817" cy="4572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24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PART 01</a:t>
            </a:r>
          </a:p>
        </p:txBody>
      </p:sp>
      <p:sp>
        <p:nvSpPr>
          <p:cNvPr id="23" name="文本框 22"/>
          <p:cNvSpPr txBox="1"/>
          <p:nvPr/>
        </p:nvSpPr>
        <p:spPr>
          <a:xfrm>
            <a:off x="1103249" y="4161911"/>
            <a:ext cx="1460817" cy="4572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24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PART 01</a:t>
            </a:r>
          </a:p>
        </p:txBody>
      </p:sp>
    </p:spTree>
    <p:extLst>
      <p:ext uri="{BB962C8B-B14F-4D97-AF65-F5344CB8AC3E}">
        <p14:creationId val="26721850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0-#ppt_w/2"/>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2">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0-#ppt_w/2"/>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0-#ppt_w/2"/>
                                          </p:val>
                                        </p:tav>
                                        <p:tav tm="100000">
                                          <p:val>
                                            <p:strVal val="#ppt_x"/>
                                          </p:val>
                                        </p:tav>
                                      </p:tavLst>
                                    </p:anim>
                                    <p:anim calcmode="lin" valueType="num">
                                      <p:cBhvr additive="base">
                                        <p:cTn dur="500" fill="hold" id="21"/>
                                        <p:tgtEl>
                                          <p:spTgt spid="2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500" fill="hold" id="24"/>
                                        <p:tgtEl>
                                          <p:spTgt spid="22"/>
                                        </p:tgtEl>
                                        <p:attrNameLst>
                                          <p:attrName>ppt_x</p:attrName>
                                        </p:attrNameLst>
                                      </p:cBhvr>
                                      <p:tavLst>
                                        <p:tav tm="0">
                                          <p:val>
                                            <p:strVal val="0-#ppt_w/2"/>
                                          </p:val>
                                        </p:tav>
                                        <p:tav tm="100000">
                                          <p:val>
                                            <p:strVal val="#ppt_x"/>
                                          </p:val>
                                        </p:tav>
                                      </p:tavLst>
                                    </p:anim>
                                    <p:anim calcmode="lin" valueType="num">
                                      <p:cBhvr additive="base">
                                        <p:cTn dur="500" fill="hold" id="25"/>
                                        <p:tgtEl>
                                          <p:spTgt spid="22"/>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fill="hold" id="28"/>
                                        <p:tgtEl>
                                          <p:spTgt spid="23"/>
                                        </p:tgtEl>
                                        <p:attrNameLst>
                                          <p:attrName>ppt_x</p:attrName>
                                        </p:attrNameLst>
                                      </p:cBhvr>
                                      <p:tavLst>
                                        <p:tav tm="0">
                                          <p:val>
                                            <p:strVal val="0-#ppt_w/2"/>
                                          </p:val>
                                        </p:tav>
                                        <p:tav tm="100000">
                                          <p:val>
                                            <p:strVal val="#ppt_x"/>
                                          </p:val>
                                        </p:tav>
                                      </p:tavLst>
                                    </p:anim>
                                    <p:anim calcmode="lin" valueType="num">
                                      <p:cBhvr additive="base">
                                        <p:cTn dur="500" fill="hold" id="29"/>
                                        <p:tgtEl>
                                          <p:spTgt spid="2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id="31" nodeType="afterEffect" presetClass="entr" presetID="53" presetSubtype="0">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p:cTn dur="500" fill="hold" id="33"/>
                                        <p:tgtEl>
                                          <p:spTgt spid="12"/>
                                        </p:tgtEl>
                                        <p:attrNameLst>
                                          <p:attrName>ppt_w</p:attrName>
                                        </p:attrNameLst>
                                      </p:cBhvr>
                                      <p:tavLst>
                                        <p:tav tm="0">
                                          <p:val>
                                            <p:fltVal val="0"/>
                                          </p:val>
                                        </p:tav>
                                        <p:tav tm="100000">
                                          <p:val>
                                            <p:strVal val="#ppt_w"/>
                                          </p:val>
                                        </p:tav>
                                      </p:tavLst>
                                    </p:anim>
                                    <p:anim calcmode="lin" valueType="num">
                                      <p:cBhvr>
                                        <p:cTn dur="500" fill="hold" id="34"/>
                                        <p:tgtEl>
                                          <p:spTgt spid="12"/>
                                        </p:tgtEl>
                                        <p:attrNameLst>
                                          <p:attrName>ppt_h</p:attrName>
                                        </p:attrNameLst>
                                      </p:cBhvr>
                                      <p:tavLst>
                                        <p:tav tm="0">
                                          <p:val>
                                            <p:fltVal val="0"/>
                                          </p:val>
                                        </p:tav>
                                        <p:tav tm="100000">
                                          <p:val>
                                            <p:strVal val="#ppt_h"/>
                                          </p:val>
                                        </p:tav>
                                      </p:tavLst>
                                    </p:anim>
                                    <p:animEffect filter="fade" transition="in">
                                      <p:cBhvr>
                                        <p:cTn dur="500" id="35"/>
                                        <p:tgtEl>
                                          <p:spTgt spid="12"/>
                                        </p:tgtEl>
                                      </p:cBhvr>
                                    </p:animEffect>
                                  </p:childTnLst>
                                </p:cTn>
                              </p:par>
                              <p:par>
                                <p:cTn fill="hold" id="36" nodeType="withEffect" presetClass="entr" presetID="53" presetSubtype="0">
                                  <p:stCondLst>
                                    <p:cond delay="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par>
                                <p:cTn fill="hold" id="41" nodeType="withEffect" presetClass="entr" presetID="53" presetSubtype="0">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p:cTn dur="500" fill="hold" id="43"/>
                                        <p:tgtEl>
                                          <p:spTgt spid="18"/>
                                        </p:tgtEl>
                                        <p:attrNameLst>
                                          <p:attrName>ppt_w</p:attrName>
                                        </p:attrNameLst>
                                      </p:cBhvr>
                                      <p:tavLst>
                                        <p:tav tm="0">
                                          <p:val>
                                            <p:fltVal val="0"/>
                                          </p:val>
                                        </p:tav>
                                        <p:tav tm="100000">
                                          <p:val>
                                            <p:strVal val="#ppt_w"/>
                                          </p:val>
                                        </p:tav>
                                      </p:tavLst>
                                    </p:anim>
                                    <p:anim calcmode="lin" valueType="num">
                                      <p:cBhvr>
                                        <p:cTn dur="500" fill="hold" id="44"/>
                                        <p:tgtEl>
                                          <p:spTgt spid="18"/>
                                        </p:tgtEl>
                                        <p:attrNameLst>
                                          <p:attrName>ppt_h</p:attrName>
                                        </p:attrNameLst>
                                      </p:cBhvr>
                                      <p:tavLst>
                                        <p:tav tm="0">
                                          <p:val>
                                            <p:fltVal val="0"/>
                                          </p:val>
                                        </p:tav>
                                        <p:tav tm="100000">
                                          <p:val>
                                            <p:strVal val="#ppt_h"/>
                                          </p:val>
                                        </p:tav>
                                      </p:tavLst>
                                    </p:anim>
                                    <p:animEffect filter="fade" transition="in">
                                      <p:cBhvr>
                                        <p:cTn dur="500" id="4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951264" y="2768226"/>
            <a:ext cx="8289472" cy="2158386"/>
            <a:chOff x="1741544" y="2744785"/>
            <a:chExt cx="8289472" cy="2158386"/>
          </a:xfrm>
        </p:grpSpPr>
        <p:pic>
          <p:nvPicPr>
            <p:cNvPr id="2" name="图片 1"/>
            <p:cNvPicPr>
              <a:picLocks noChangeAspect="1"/>
            </p:cNvPicPr>
            <p:nvPr/>
          </p:nvPicPr>
          <p:blipFill>
            <a:blip r:embed="rId3"/>
            <a:stretch>
              <a:fillRect/>
            </a:stretch>
          </p:blipFill>
          <p:spPr>
            <a:xfrm rot="5791766">
              <a:off x="2223544" y="3540044"/>
              <a:ext cx="881127" cy="1845128"/>
            </a:xfrm>
            <a:prstGeom prst="rect">
              <a:avLst/>
            </a:prstGeom>
          </p:spPr>
        </p:pic>
        <p:pic>
          <p:nvPicPr>
            <p:cNvPr id="3" name="图片 2"/>
            <p:cNvPicPr>
              <a:picLocks noChangeAspect="1"/>
            </p:cNvPicPr>
            <p:nvPr/>
          </p:nvPicPr>
          <p:blipFill>
            <a:blip r:embed="rId3"/>
            <a:stretch>
              <a:fillRect/>
            </a:stretch>
          </p:blipFill>
          <p:spPr>
            <a:xfrm rot="5791766">
              <a:off x="4371659" y="2262785"/>
              <a:ext cx="881127" cy="1845128"/>
            </a:xfrm>
            <a:prstGeom prst="rect">
              <a:avLst/>
            </a:prstGeom>
          </p:spPr>
        </p:pic>
        <p:pic>
          <p:nvPicPr>
            <p:cNvPr id="4" name="图片 3"/>
            <p:cNvPicPr>
              <a:picLocks noChangeAspect="1"/>
            </p:cNvPicPr>
            <p:nvPr/>
          </p:nvPicPr>
          <p:blipFill>
            <a:blip r:embed="rId3"/>
            <a:stretch>
              <a:fillRect/>
            </a:stretch>
          </p:blipFill>
          <p:spPr>
            <a:xfrm rot="5791766">
              <a:off x="8667888" y="2262785"/>
              <a:ext cx="881127" cy="1845128"/>
            </a:xfrm>
            <a:prstGeom prst="rect">
              <a:avLst/>
            </a:prstGeom>
          </p:spPr>
        </p:pic>
        <p:pic>
          <p:nvPicPr>
            <p:cNvPr id="5" name="图片 4"/>
            <p:cNvPicPr>
              <a:picLocks noChangeAspect="1"/>
            </p:cNvPicPr>
            <p:nvPr/>
          </p:nvPicPr>
          <p:blipFill>
            <a:blip r:embed="rId3"/>
            <a:stretch>
              <a:fillRect/>
            </a:stretch>
          </p:blipFill>
          <p:spPr>
            <a:xfrm rot="5791766">
              <a:off x="6519774" y="3540044"/>
              <a:ext cx="881127" cy="1845128"/>
            </a:xfrm>
            <a:prstGeom prst="rect">
              <a:avLst/>
            </a:prstGeom>
          </p:spPr>
        </p:pic>
      </p:grpSp>
      <p:grpSp>
        <p:nvGrpSpPr>
          <p:cNvPr id="10" name="组合 9"/>
          <p:cNvGrpSpPr/>
          <p:nvPr/>
        </p:nvGrpSpPr>
        <p:grpSpPr>
          <a:xfrm>
            <a:off x="3549104" y="341542"/>
            <a:ext cx="5109030" cy="791996"/>
            <a:chOff x="3549104" y="327028"/>
            <a:chExt cx="5109030" cy="791996"/>
          </a:xfrm>
        </p:grpSpPr>
        <p:sp>
          <p:nvSpPr>
            <p:cNvPr id="11" name="文本框 10"/>
            <p:cNvSpPr txBox="1"/>
            <p:nvPr/>
          </p:nvSpPr>
          <p:spPr>
            <a:xfrm>
              <a:off x="4785358" y="327028"/>
              <a:ext cx="26212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32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a:t>
              </a:r>
            </a:p>
          </p:txBody>
        </p:sp>
        <p:sp>
          <p:nvSpPr>
            <p:cNvPr id="12" name="文本框 11"/>
            <p:cNvSpPr txBox="1"/>
            <p:nvPr/>
          </p:nvSpPr>
          <p:spPr>
            <a:xfrm>
              <a:off x="3549104" y="833689"/>
              <a:ext cx="5109030" cy="28255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grpSp>
      <p:grpSp>
        <p:nvGrpSpPr>
          <p:cNvPr id="13" name="组合 12"/>
          <p:cNvGrpSpPr/>
          <p:nvPr/>
        </p:nvGrpSpPr>
        <p:grpSpPr>
          <a:xfrm>
            <a:off x="1907149" y="2228663"/>
            <a:ext cx="2311521" cy="1246969"/>
            <a:chOff x="5354323" y="1967781"/>
            <a:chExt cx="2311521" cy="1246969"/>
          </a:xfrm>
        </p:grpSpPr>
        <p:sp>
          <p:nvSpPr>
            <p:cNvPr id="14" name="矩形 13"/>
            <p:cNvSpPr/>
            <p:nvPr/>
          </p:nvSpPr>
          <p:spPr>
            <a:xfrm>
              <a:off x="5354323" y="2346820"/>
              <a:ext cx="2311521"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15" name="矩形 14"/>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19" name="组合 18"/>
          <p:cNvGrpSpPr/>
          <p:nvPr/>
        </p:nvGrpSpPr>
        <p:grpSpPr>
          <a:xfrm>
            <a:off x="6141570" y="2228663"/>
            <a:ext cx="2311521" cy="1246969"/>
            <a:chOff x="5354323" y="1967781"/>
            <a:chExt cx="2311521" cy="1246969"/>
          </a:xfrm>
        </p:grpSpPr>
        <p:sp>
          <p:nvSpPr>
            <p:cNvPr id="20" name="矩形 19"/>
            <p:cNvSpPr/>
            <p:nvPr/>
          </p:nvSpPr>
          <p:spPr>
            <a:xfrm>
              <a:off x="5354323" y="2346820"/>
              <a:ext cx="2311521"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1" name="矩形 20"/>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22" name="组合 21"/>
          <p:cNvGrpSpPr/>
          <p:nvPr/>
        </p:nvGrpSpPr>
        <p:grpSpPr>
          <a:xfrm>
            <a:off x="4026236" y="4167703"/>
            <a:ext cx="2311521" cy="1246969"/>
            <a:chOff x="5354323" y="1967781"/>
            <a:chExt cx="2311521" cy="1246969"/>
          </a:xfrm>
        </p:grpSpPr>
        <p:sp>
          <p:nvSpPr>
            <p:cNvPr id="23" name="矩形 22"/>
            <p:cNvSpPr/>
            <p:nvPr/>
          </p:nvSpPr>
          <p:spPr>
            <a:xfrm>
              <a:off x="5354323" y="2346820"/>
              <a:ext cx="2311521"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4" name="矩形 23"/>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25" name="组合 24"/>
          <p:cNvGrpSpPr/>
          <p:nvPr/>
        </p:nvGrpSpPr>
        <p:grpSpPr>
          <a:xfrm>
            <a:off x="8260657" y="4167703"/>
            <a:ext cx="2311521" cy="1246969"/>
            <a:chOff x="5354323" y="1967781"/>
            <a:chExt cx="2311521" cy="1246969"/>
          </a:xfrm>
        </p:grpSpPr>
        <p:sp>
          <p:nvSpPr>
            <p:cNvPr id="26" name="矩形 25"/>
            <p:cNvSpPr/>
            <p:nvPr/>
          </p:nvSpPr>
          <p:spPr>
            <a:xfrm>
              <a:off x="5354322" y="2346820"/>
              <a:ext cx="2311521"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latin charset="-122" panose="00020600040101010101" pitchFamily="18" typeface="汉仪夏日体W"/>
                  <a:ea charset="-122" panose="00020600040101010101" pitchFamily="18" typeface="汉仪夏日体W"/>
                </a:rPr>
                <a:t>用户可以在投影仪或者计算机上可以将演示文应用到更广泛的领域中</a:t>
              </a:r>
            </a:p>
          </p:txBody>
        </p:sp>
        <p:sp>
          <p:nvSpPr>
            <p:cNvPr id="27" name="矩形 26"/>
            <p:cNvSpPr/>
            <p:nvPr/>
          </p:nvSpPr>
          <p:spPr>
            <a:xfrm>
              <a:off x="5354322"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sz="2000">
                  <a:latin charset="-122" panose="00020600040101010101" pitchFamily="18" typeface="汉仪夏日体W"/>
                  <a:ea charset="-122" panose="00020600040101010101" pitchFamily="18" typeface="汉仪夏日体W"/>
                </a:rPr>
                <a:t>文字添加</a:t>
              </a:r>
            </a:p>
          </p:txBody>
        </p:sp>
      </p:grpSp>
      <p:grpSp>
        <p:nvGrpSpPr>
          <p:cNvPr id="29" name="Group 4"/>
          <p:cNvGrpSpPr>
            <a:grpSpLocks noChangeAspect="1"/>
          </p:cNvGrpSpPr>
          <p:nvPr/>
        </p:nvGrpSpPr>
        <p:grpSpPr>
          <a:xfrm rot="10800000">
            <a:off x="3687648" y="3647040"/>
            <a:ext cx="418077" cy="424103"/>
            <a:chOff x="2904" y="1451"/>
            <a:chExt cx="902" cy="915"/>
          </a:xfrm>
          <a:solidFill>
            <a:schemeClr val="tx1">
              <a:lumMod val="50000"/>
              <a:lumOff val="50000"/>
            </a:schemeClr>
          </a:solidFill>
        </p:grpSpPr>
        <p:sp>
          <p:nvSpPr>
            <p:cNvPr id="31" name="Freeform 5"/>
            <p:cNvSpPr/>
            <p:nvPr/>
          </p:nvSpPr>
          <p:spPr bwMode="auto">
            <a:xfrm>
              <a:off x="2904" y="1451"/>
              <a:ext cx="902" cy="915"/>
            </a:xfrm>
            <a:custGeom>
              <a:gdLst>
                <a:gd fmla="*/ 291 w 335" name="T0"/>
                <a:gd fmla="*/ 2 h 340" name="T1"/>
                <a:gd fmla="*/ 196 w 335" name="T2"/>
                <a:gd fmla="*/ 68 h 340" name="T3"/>
                <a:gd fmla="*/ 132 w 335" name="T4"/>
                <a:gd fmla="*/ 167 h 340" name="T5"/>
                <a:gd fmla="*/ 134 w 335" name="T6"/>
                <a:gd fmla="*/ 166 h 340" name="T7"/>
                <a:gd fmla="*/ 124 w 335" name="T8"/>
                <a:gd fmla="*/ 152 h 340" name="T9"/>
                <a:gd fmla="*/ 109 w 335" name="T10"/>
                <a:gd fmla="*/ 130 h 340" name="T11"/>
                <a:gd fmla="*/ 78 w 335" name="T12"/>
                <a:gd fmla="*/ 87 h 340" name="T13"/>
                <a:gd fmla="*/ 75 w 335" name="T14"/>
                <a:gd fmla="*/ 87 h 340" name="T15"/>
                <a:gd fmla="*/ 0 w 335" name="T16"/>
                <a:gd fmla="*/ 322 h 340" name="T17"/>
                <a:gd fmla="*/ 3 w 335" name="T18"/>
                <a:gd fmla="*/ 324 h 340" name="T19"/>
                <a:gd fmla="*/ 187 w 335" name="T20"/>
                <a:gd fmla="*/ 340 h 340" name="T21"/>
                <a:gd fmla="*/ 190 w 335" name="T22"/>
                <a:gd fmla="*/ 337 h 340" name="T23"/>
                <a:gd fmla="*/ 159 w 335" name="T24"/>
                <a:gd fmla="*/ 267 h 340" name="T25"/>
                <a:gd fmla="*/ 181 w 335" name="T26"/>
                <a:gd fmla="*/ 199 h 340" name="T27"/>
                <a:gd fmla="*/ 333 w 335" name="T28"/>
                <a:gd fmla="*/ 98 h 340" name="T29"/>
                <a:gd fmla="*/ 334 w 335" name="T30"/>
                <a:gd fmla="*/ 95 h 340" name="T31"/>
                <a:gd fmla="*/ 306 w 335" name="T32"/>
                <a:gd fmla="*/ 31 h 340" name="T33"/>
                <a:gd fmla="*/ 293 w 335" name="T34"/>
                <a:gd fmla="*/ 3 h 340" name="T35"/>
                <a:gd fmla="*/ 290 w 335" name="T36"/>
                <a:gd fmla="*/ 5 h 340" name="T37"/>
                <a:gd fmla="*/ 301 w 335" name="T38"/>
                <a:gd fmla="*/ 29 h 340" name="T39"/>
                <a:gd fmla="*/ 331 w 335" name="T40"/>
                <a:gd fmla="*/ 97 h 340" name="T41"/>
                <a:gd fmla="*/ 332 w 335" name="T42"/>
                <a:gd fmla="*/ 94 h 340" name="T43"/>
                <a:gd fmla="*/ 173 w 335" name="T44"/>
                <a:gd fmla="*/ 202 h 340" name="T45"/>
                <a:gd fmla="*/ 154 w 335" name="T46"/>
                <a:gd fmla="*/ 264 h 340" name="T47"/>
                <a:gd fmla="*/ 186 w 335" name="T48"/>
                <a:gd fmla="*/ 339 h 340" name="T49"/>
                <a:gd fmla="*/ 188 w 335" name="T50"/>
                <a:gd fmla="*/ 336 h 340" name="T51"/>
                <a:gd fmla="*/ 2 w 335" name="T52"/>
                <a:gd fmla="*/ 320 h 340" name="T53"/>
                <a:gd fmla="*/ 4 w 335" name="T54"/>
                <a:gd fmla="*/ 323 h 340" name="T55"/>
                <a:gd fmla="*/ 78 w 335" name="T56"/>
                <a:gd fmla="*/ 88 h 340" name="T57"/>
                <a:gd fmla="*/ 75 w 335" name="T58"/>
                <a:gd fmla="*/ 89 h 340" name="T59"/>
                <a:gd fmla="*/ 107 w 335" name="T60"/>
                <a:gd fmla="*/ 135 h 340" name="T61"/>
                <a:gd fmla="*/ 124 w 335" name="T62"/>
                <a:gd fmla="*/ 160 h 340" name="T63"/>
                <a:gd fmla="*/ 133 w 335" name="T64"/>
                <a:gd fmla="*/ 170 h 340" name="T65"/>
                <a:gd fmla="*/ 136 w 335" name="T66"/>
                <a:gd fmla="*/ 168 h 340" name="T67"/>
                <a:gd fmla="*/ 197 w 335" name="T68"/>
                <a:gd fmla="*/ 73 h 340" name="T69"/>
                <a:gd fmla="*/ 292 w 335" name="T70"/>
                <a:gd fmla="*/ 6 h 340" name="T71"/>
                <a:gd fmla="*/ 291 w 335" name="T72"/>
                <a:gd fmla="*/ 2 h 3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0" w="335">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6"/>
            <p:cNvSpPr/>
            <p:nvPr/>
          </p:nvSpPr>
          <p:spPr bwMode="auto">
            <a:xfrm>
              <a:off x="2912" y="1540"/>
              <a:ext cx="883" cy="812"/>
            </a:xfrm>
            <a:custGeom>
              <a:gdLst>
                <a:gd fmla="*/ 170 w 328" name="T0"/>
                <a:gd fmla="*/ 286 h 302" name="T1"/>
                <a:gd fmla="*/ 167 w 328" name="T2"/>
                <a:gd fmla="*/ 273 h 302" name="T3"/>
                <a:gd fmla="*/ 159 w 328" name="T4"/>
                <a:gd fmla="*/ 259 h 302" name="T5"/>
                <a:gd fmla="*/ 152 w 328" name="T6"/>
                <a:gd fmla="*/ 250 h 302" name="T7"/>
                <a:gd fmla="*/ 51 w 328" name="T8"/>
                <a:gd fmla="*/ 280 h 302" name="T9"/>
                <a:gd fmla="*/ 37 w 328" name="T10"/>
                <a:gd fmla="*/ 268 h 302" name="T11"/>
                <a:gd fmla="*/ 106 w 328" name="T12"/>
                <a:gd fmla="*/ 255 h 302" name="T13"/>
                <a:gd fmla="*/ 104 w 328" name="T14"/>
                <a:gd fmla="*/ 264 h 302" name="T15"/>
                <a:gd fmla="*/ 83 w 328" name="T16"/>
                <a:gd fmla="*/ 249 h 302" name="T17"/>
                <a:gd fmla="*/ 103 w 328" name="T18"/>
                <a:gd fmla="*/ 235 h 302" name="T19"/>
                <a:gd fmla="*/ 57 w 328" name="T20"/>
                <a:gd fmla="*/ 231 h 302" name="T21"/>
                <a:gd fmla="*/ 117 w 328" name="T22"/>
                <a:gd fmla="*/ 223 h 302" name="T23"/>
                <a:gd fmla="*/ 36 w 328" name="T24"/>
                <a:gd fmla="*/ 252 h 302" name="T25"/>
                <a:gd fmla="*/ 36 w 328" name="T26"/>
                <a:gd fmla="*/ 235 h 302" name="T27"/>
                <a:gd fmla="*/ 54 w 328" name="T28"/>
                <a:gd fmla="*/ 202 h 302" name="T29"/>
                <a:gd fmla="*/ 64 w 328" name="T30"/>
                <a:gd fmla="*/ 185 h 302" name="T31"/>
                <a:gd fmla="*/ 80 w 328" name="T32"/>
                <a:gd fmla="*/ 182 h 302" name="T33"/>
                <a:gd fmla="*/ 100 w 328" name="T34"/>
                <a:gd fmla="*/ 191 h 302" name="T35"/>
                <a:gd fmla="*/ 71 w 328" name="T36"/>
                <a:gd fmla="*/ 233 h 302" name="T37"/>
                <a:gd fmla="*/ 152 w 328" name="T38"/>
                <a:gd fmla="*/ 192 h 302" name="T39"/>
                <a:gd fmla="*/ 153 w 328" name="T40"/>
                <a:gd fmla="*/ 212 h 302" name="T41"/>
                <a:gd fmla="*/ 158 w 328" name="T42"/>
                <a:gd fmla="*/ 194 h 302" name="T43"/>
                <a:gd fmla="*/ 168 w 328" name="T44"/>
                <a:gd fmla="*/ 174 h 302" name="T45"/>
                <a:gd fmla="*/ 199 w 328" name="T46"/>
                <a:gd fmla="*/ 135 h 302" name="T47"/>
                <a:gd fmla="*/ 246 w 328" name="T48"/>
                <a:gd fmla="*/ 100 h 302" name="T49"/>
                <a:gd fmla="*/ 296 w 328" name="T50"/>
                <a:gd fmla="*/ 75 h 302" name="T51"/>
                <a:gd fmla="*/ 323 w 328" name="T52"/>
                <a:gd fmla="*/ 63 h 302" name="T53"/>
                <a:gd fmla="*/ 317 w 328" name="T54"/>
                <a:gd fmla="*/ 55 h 302" name="T55"/>
                <a:gd fmla="*/ 309 w 328" name="T56"/>
                <a:gd fmla="*/ 43 h 302" name="T57"/>
                <a:gd fmla="*/ 310 w 328" name="T58"/>
                <a:gd fmla="*/ 37 h 302" name="T59"/>
                <a:gd fmla="*/ 302 w 328" name="T60"/>
                <a:gd fmla="*/ 11 h 302" name="T61"/>
                <a:gd fmla="*/ 311 w 328" name="T62"/>
                <a:gd fmla="*/ 24 h 302" name="T63"/>
                <a:gd fmla="*/ 315 w 328" name="T64"/>
                <a:gd fmla="*/ 44 h 302" name="T65"/>
                <a:gd fmla="*/ 321 w 328" name="T66"/>
                <a:gd fmla="*/ 50 h 302" name="T67"/>
                <a:gd fmla="*/ 320 w 328" name="T68"/>
                <a:gd fmla="*/ 60 h 302" name="T69"/>
                <a:gd fmla="*/ 321 w 328" name="T70"/>
                <a:gd fmla="*/ 63 h 302" name="T71"/>
                <a:gd fmla="*/ 273 w 328" name="T72"/>
                <a:gd fmla="*/ 86 h 302" name="T73"/>
                <a:gd fmla="*/ 218 w 328" name="T74"/>
                <a:gd fmla="*/ 122 h 302" name="T75"/>
                <a:gd fmla="*/ 174 w 328" name="T76"/>
                <a:gd fmla="*/ 165 h 302" name="T77"/>
                <a:gd fmla="*/ 157 w 328" name="T78"/>
                <a:gd fmla="*/ 189 h 302" name="T79"/>
                <a:gd fmla="*/ 150 w 328" name="T80"/>
                <a:gd fmla="*/ 220 h 302" name="T81"/>
                <a:gd fmla="*/ 156 w 328" name="T82"/>
                <a:gd fmla="*/ 198 h 302" name="T83"/>
                <a:gd fmla="*/ 144 w 328" name="T84"/>
                <a:gd fmla="*/ 186 h 302" name="T85"/>
                <a:gd fmla="*/ 42 w 328" name="T86"/>
                <a:gd fmla="*/ 247 h 302" name="T87"/>
                <a:gd fmla="*/ 34 w 328" name="T88"/>
                <a:gd fmla="*/ 225 h 302" name="T89"/>
                <a:gd fmla="*/ 48 w 328" name="T90"/>
                <a:gd fmla="*/ 206 h 302" name="T91"/>
                <a:gd fmla="*/ 40 w 328" name="T92"/>
                <a:gd fmla="*/ 203 h 302" name="T93"/>
                <a:gd fmla="*/ 23 w 328" name="T94"/>
                <a:gd fmla="*/ 234 h 302" name="T95"/>
                <a:gd fmla="*/ 15 w 328" name="T96"/>
                <a:gd fmla="*/ 254 h 302" name="T97"/>
                <a:gd fmla="*/ 10 w 328" name="T98"/>
                <a:gd fmla="*/ 269 h 302" name="T99"/>
                <a:gd fmla="*/ 37 w 328" name="T100"/>
                <a:gd fmla="*/ 252 h 302" name="T101"/>
                <a:gd fmla="*/ 152 w 328" name="T102"/>
                <a:gd fmla="*/ 202 h 302" name="T103"/>
                <a:gd fmla="*/ 142 w 328" name="T104"/>
                <a:gd fmla="*/ 236 h 302" name="T105"/>
                <a:gd fmla="*/ 151 w 328" name="T106"/>
                <a:gd fmla="*/ 236 h 302" name="T107"/>
                <a:gd fmla="*/ 113 w 328" name="T108"/>
                <a:gd fmla="*/ 261 h 302" name="T109"/>
                <a:gd fmla="*/ 93 w 328" name="T110"/>
                <a:gd fmla="*/ 245 h 302" name="T111"/>
                <a:gd fmla="*/ 23 w 328" name="T112"/>
                <a:gd fmla="*/ 281 h 302" name="T113"/>
                <a:gd fmla="*/ 86 w 328" name="T114"/>
                <a:gd fmla="*/ 272 h 302" name="T115"/>
                <a:gd fmla="*/ 76 w 328" name="T116"/>
                <a:gd fmla="*/ 279 h 302" name="T117"/>
                <a:gd fmla="*/ 160 w 328" name="T118"/>
                <a:gd fmla="*/ 268 h 302" name="T119"/>
                <a:gd fmla="*/ 164 w 328" name="T120"/>
                <a:gd fmla="*/ 282 h 302" name="T121"/>
                <a:gd fmla="*/ 176 w 328" name="T122"/>
                <a:gd fmla="*/ 291 h 30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2" w="328">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7"/>
            <p:cNvSpPr/>
            <p:nvPr/>
          </p:nvSpPr>
          <p:spPr bwMode="auto">
            <a:xfrm>
              <a:off x="3628" y="1529"/>
              <a:ext cx="75" cy="25"/>
            </a:xfrm>
            <a:custGeom>
              <a:gdLst>
                <a:gd fmla="*/ 22 w 28" name="T0"/>
                <a:gd fmla="*/ 3 h 9" name="T1"/>
                <a:gd fmla="*/ 22 w 28" name="T2"/>
                <a:gd fmla="*/ 2 h 9" name="T3"/>
                <a:gd fmla="*/ 19 w 28" name="T4"/>
                <a:gd fmla="*/ 3 h 9" name="T5"/>
                <a:gd fmla="*/ 13 w 28" name="T6"/>
                <a:gd fmla="*/ 4 h 9" name="T7"/>
                <a:gd fmla="*/ 2 w 28" name="T8"/>
                <a:gd fmla="*/ 4 h 9" name="T9"/>
                <a:gd fmla="*/ 2 w 28" name="T10"/>
                <a:gd fmla="*/ 8 h 9" name="T11"/>
                <a:gd fmla="*/ 26 w 28" name="T12"/>
                <a:gd fmla="*/ 2 h 9" name="T13"/>
                <a:gd fmla="*/ 22 w 28"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8">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
            <p:cNvSpPr/>
            <p:nvPr/>
          </p:nvSpPr>
          <p:spPr bwMode="auto">
            <a:xfrm>
              <a:off x="3625" y="1529"/>
              <a:ext cx="105" cy="38"/>
            </a:xfrm>
            <a:custGeom>
              <a:gdLst>
                <a:gd fmla="*/ 26 w 39" name="T0"/>
                <a:gd fmla="*/ 4 h 14" name="T1"/>
                <a:gd fmla="*/ 4 w 39" name="T2"/>
                <a:gd fmla="*/ 4 h 14" name="T3"/>
                <a:gd fmla="*/ 3 w 39" name="T4"/>
                <a:gd fmla="*/ 7 h 14" name="T5"/>
                <a:gd fmla="*/ 36 w 39" name="T6"/>
                <a:gd fmla="*/ 14 h 14" name="T7"/>
                <a:gd fmla="*/ 37 w 39" name="T8"/>
                <a:gd fmla="*/ 10 h 14" name="T9"/>
                <a:gd fmla="*/ 14 w 39" name="T10"/>
                <a:gd fmla="*/ 6 h 14" name="T11"/>
                <a:gd fmla="*/ 13 w 39" name="T12"/>
                <a:gd fmla="*/ 10 h 14" name="T13"/>
                <a:gd fmla="*/ 34 w 39" name="T14"/>
                <a:gd fmla="*/ 12 h 14" name="T15"/>
                <a:gd fmla="*/ 35 w 39" name="T16"/>
                <a:gd fmla="*/ 8 h 14" name="T17"/>
                <a:gd fmla="*/ 16 w 39" name="T18"/>
                <a:gd fmla="*/ 0 h 14" name="T19"/>
                <a:gd fmla="*/ 15 w 39" name="T20"/>
                <a:gd fmla="*/ 4 h 14" name="T21"/>
                <a:gd fmla="*/ 31 w 39" name="T22"/>
                <a:gd fmla="*/ 8 h 14" name="T23"/>
                <a:gd fmla="*/ 32 w 39" name="T24"/>
                <a:gd fmla="*/ 4 h 14" name="T25"/>
                <a:gd fmla="*/ 18 w 39" name="T26"/>
                <a:gd fmla="*/ 1 h 14" name="T27"/>
                <a:gd fmla="*/ 17 w 39" name="T28"/>
                <a:gd fmla="*/ 5 h 14" name="T29"/>
                <a:gd fmla="*/ 31 w 39" name="T30"/>
                <a:gd fmla="*/ 8 h 14" name="T31"/>
                <a:gd fmla="*/ 32 w 39" name="T32"/>
                <a:gd fmla="*/ 4 h 14" name="T33"/>
                <a:gd fmla="*/ 16 w 39" name="T34"/>
                <a:gd fmla="*/ 0 h 14" name="T35"/>
                <a:gd fmla="*/ 15 w 39" name="T36"/>
                <a:gd fmla="*/ 4 h 14" name="T37"/>
                <a:gd fmla="*/ 33 w 39" name="T38"/>
                <a:gd fmla="*/ 12 h 14" name="T39"/>
                <a:gd fmla="*/ 34 w 39" name="T40"/>
                <a:gd fmla="*/ 8 h 14" name="T41"/>
                <a:gd fmla="*/ 14 w 39" name="T42"/>
                <a:gd fmla="*/ 6 h 14" name="T43"/>
                <a:gd fmla="*/ 13 w 39" name="T44"/>
                <a:gd fmla="*/ 10 h 14" name="T45"/>
                <a:gd fmla="*/ 37 w 39" name="T46"/>
                <a:gd fmla="*/ 14 h 14" name="T47"/>
                <a:gd fmla="*/ 37 w 39" name="T48"/>
                <a:gd fmla="*/ 10 h 14" name="T49"/>
                <a:gd fmla="*/ 3 w 39" name="T50"/>
                <a:gd fmla="*/ 3 h 14" name="T51"/>
                <a:gd fmla="*/ 3 w 39" name="T52"/>
                <a:gd fmla="*/ 7 h 14" name="T53"/>
                <a:gd fmla="*/ 27 w 39" name="T54"/>
                <a:gd fmla="*/ 8 h 14" name="T55"/>
                <a:gd fmla="*/ 26 w 39" name="T56"/>
                <a:gd fmla="*/ 4 h 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 w="39">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9"/>
            <p:cNvSpPr/>
            <p:nvPr/>
          </p:nvSpPr>
          <p:spPr bwMode="auto">
            <a:xfrm>
              <a:off x="3628" y="1521"/>
              <a:ext cx="81" cy="14"/>
            </a:xfrm>
            <a:custGeom>
              <a:gdLst>
                <a:gd fmla="*/ 27 w 30" name="T0"/>
                <a:gd fmla="*/ 1 h 5" name="T1"/>
                <a:gd fmla="*/ 2 w 30" name="T2"/>
                <a:gd fmla="*/ 0 h 5" name="T3"/>
                <a:gd fmla="*/ 2 w 30" name="T4"/>
                <a:gd fmla="*/ 4 h 5" name="T5"/>
                <a:gd fmla="*/ 6 w 30" name="T6"/>
                <a:gd fmla="*/ 4 h 5" name="T7"/>
                <a:gd fmla="*/ 5 w 30" name="T8"/>
                <a:gd fmla="*/ 1 h 5" name="T9"/>
                <a:gd fmla="*/ 3 w 30" name="T10"/>
                <a:gd fmla="*/ 0 h 5" name="T11"/>
                <a:gd fmla="*/ 2 w 30" name="T12"/>
                <a:gd fmla="*/ 4 h 5" name="T13"/>
                <a:gd fmla="*/ 27 w 30" name="T14"/>
                <a:gd fmla="*/ 5 h 5" name="T15"/>
                <a:gd fmla="*/ 27 w 30"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30">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0"/>
            <p:cNvSpPr/>
            <p:nvPr/>
          </p:nvSpPr>
          <p:spPr bwMode="auto">
            <a:xfrm>
              <a:off x="3628" y="1516"/>
              <a:ext cx="78" cy="16"/>
            </a:xfrm>
            <a:custGeom>
              <a:gdLst>
                <a:gd fmla="*/ 26 w 29" name="T0"/>
                <a:gd fmla="*/ 2 h 6" name="T1"/>
                <a:gd fmla="*/ 2 w 29" name="T2"/>
                <a:gd fmla="*/ 1 h 6" name="T3"/>
                <a:gd fmla="*/ 3 w 29" name="T4"/>
                <a:gd fmla="*/ 5 h 6" name="T5"/>
                <a:gd fmla="*/ 5 w 29" name="T6"/>
                <a:gd fmla="*/ 5 h 6" name="T7"/>
                <a:gd fmla="*/ 4 w 29" name="T8"/>
                <a:gd fmla="*/ 1 h 6" name="T9"/>
                <a:gd fmla="*/ 1 w 29" name="T10"/>
                <a:gd fmla="*/ 1 h 6" name="T11"/>
                <a:gd fmla="*/ 2 w 29" name="T12"/>
                <a:gd fmla="*/ 5 h 6" name="T13"/>
                <a:gd fmla="*/ 25 w 29" name="T14"/>
                <a:gd fmla="*/ 6 h 6" name="T15"/>
                <a:gd fmla="*/ 26 w 29" name="T16"/>
                <a:gd fmla="*/ 2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28">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1"/>
            <p:cNvSpPr/>
            <p:nvPr/>
          </p:nvSpPr>
          <p:spPr bwMode="auto">
            <a:xfrm>
              <a:off x="3109" y="1473"/>
              <a:ext cx="664" cy="670"/>
            </a:xfrm>
            <a:custGeom>
              <a:gdLst>
                <a:gd fmla="*/ 222 w 247" name="T0"/>
                <a:gd fmla="*/ 15 h 249" name="T1"/>
                <a:gd fmla="*/ 204 w 247" name="T2"/>
                <a:gd fmla="*/ 4 h 249" name="T3"/>
                <a:gd fmla="*/ 178 w 247" name="T4"/>
                <a:gd fmla="*/ 33 h 249" name="T5"/>
                <a:gd fmla="*/ 194 w 247" name="T6"/>
                <a:gd fmla="*/ 8 h 249" name="T7"/>
                <a:gd fmla="*/ 149 w 247" name="T8"/>
                <a:gd fmla="*/ 36 h 249" name="T9"/>
                <a:gd fmla="*/ 137 w 247" name="T10"/>
                <a:gd fmla="*/ 56 h 249" name="T11"/>
                <a:gd fmla="*/ 168 w 247" name="T12"/>
                <a:gd fmla="*/ 29 h 249" name="T13"/>
                <a:gd fmla="*/ 166 w 247" name="T14"/>
                <a:gd fmla="*/ 48 h 249" name="T15"/>
                <a:gd fmla="*/ 149 w 247" name="T16"/>
                <a:gd fmla="*/ 52 h 249" name="T17"/>
                <a:gd fmla="*/ 168 w 247" name="T18"/>
                <a:gd fmla="*/ 37 h 249" name="T19"/>
                <a:gd fmla="*/ 148 w 247" name="T20"/>
                <a:gd fmla="*/ 60 h 249" name="T21"/>
                <a:gd fmla="*/ 227 w 247" name="T22"/>
                <a:gd fmla="*/ 76 h 249" name="T23"/>
                <a:gd fmla="*/ 231 w 247" name="T24"/>
                <a:gd fmla="*/ 85 h 249" name="T25"/>
                <a:gd fmla="*/ 245 w 247" name="T26"/>
                <a:gd fmla="*/ 74 h 249" name="T27"/>
                <a:gd fmla="*/ 184 w 247" name="T28"/>
                <a:gd fmla="*/ 69 h 249" name="T29"/>
                <a:gd fmla="*/ 153 w 247" name="T30"/>
                <a:gd fmla="*/ 57 h 249" name="T31"/>
                <a:gd fmla="*/ 107 w 247" name="T32"/>
                <a:gd fmla="*/ 83 h 249" name="T33"/>
                <a:gd fmla="*/ 163 w 247" name="T34"/>
                <a:gd fmla="*/ 50 h 249" name="T35"/>
                <a:gd fmla="*/ 186 w 247" name="T36"/>
                <a:gd fmla="*/ 57 h 249" name="T37"/>
                <a:gd fmla="*/ 186 w 247" name="T38"/>
                <a:gd fmla="*/ 42 h 249" name="T39"/>
                <a:gd fmla="*/ 210 w 247" name="T40"/>
                <a:gd fmla="*/ 41 h 249" name="T41"/>
                <a:gd fmla="*/ 216 w 247" name="T42"/>
                <a:gd fmla="*/ 51 h 249" name="T43"/>
                <a:gd fmla="*/ 201 w 247" name="T44"/>
                <a:gd fmla="*/ 92 h 249" name="T45"/>
                <a:gd fmla="*/ 197 w 247" name="T46"/>
                <a:gd fmla="*/ 91 h 249" name="T47"/>
                <a:gd fmla="*/ 181 w 247" name="T48"/>
                <a:gd fmla="*/ 88 h 249" name="T49"/>
                <a:gd fmla="*/ 152 w 247" name="T50"/>
                <a:gd fmla="*/ 112 h 249" name="T51"/>
                <a:gd fmla="*/ 59 w 247" name="T52"/>
                <a:gd fmla="*/ 221 h 249" name="T53"/>
                <a:gd fmla="*/ 5 w 247" name="T54"/>
                <a:gd fmla="*/ 246 h 249" name="T55"/>
                <a:gd fmla="*/ 42 w 247" name="T56"/>
                <a:gd fmla="*/ 197 h 249" name="T57"/>
                <a:gd fmla="*/ 52 w 247" name="T58"/>
                <a:gd fmla="*/ 187 h 249" name="T59"/>
                <a:gd fmla="*/ 55 w 247" name="T60"/>
                <a:gd fmla="*/ 209 h 249" name="T61"/>
                <a:gd fmla="*/ 91 w 247" name="T62"/>
                <a:gd fmla="*/ 192 h 249" name="T63"/>
                <a:gd fmla="*/ 182 w 247" name="T64"/>
                <a:gd fmla="*/ 84 h 249" name="T65"/>
                <a:gd fmla="*/ 183 w 247" name="T66"/>
                <a:gd fmla="*/ 95 h 249" name="T67"/>
                <a:gd fmla="*/ 198 w 247" name="T68"/>
                <a:gd fmla="*/ 95 h 249" name="T69"/>
                <a:gd fmla="*/ 207 w 247" name="T70"/>
                <a:gd fmla="*/ 72 h 249" name="T71"/>
                <a:gd fmla="*/ 216 w 247" name="T72"/>
                <a:gd fmla="*/ 42 h 249" name="T73"/>
                <a:gd fmla="*/ 207 w 247" name="T74"/>
                <a:gd fmla="*/ 32 h 249" name="T75"/>
                <a:gd fmla="*/ 203 w 247" name="T76"/>
                <a:gd fmla="*/ 42 h 249" name="T77"/>
                <a:gd fmla="*/ 177 w 247" name="T78"/>
                <a:gd fmla="*/ 56 h 249" name="T79"/>
                <a:gd fmla="*/ 126 w 247" name="T80"/>
                <a:gd fmla="*/ 67 h 249" name="T81"/>
                <a:gd fmla="*/ 139 w 247" name="T82"/>
                <a:gd fmla="*/ 60 h 249" name="T83"/>
                <a:gd fmla="*/ 176 w 247" name="T84"/>
                <a:gd fmla="*/ 54 h 249" name="T85"/>
                <a:gd fmla="*/ 157 w 247" name="T86"/>
                <a:gd fmla="*/ 85 h 249" name="T87"/>
                <a:gd fmla="*/ 232 w 247" name="T88"/>
                <a:gd fmla="*/ 88 h 249" name="T89"/>
                <a:gd fmla="*/ 228 w 247" name="T90"/>
                <a:gd fmla="*/ 72 h 249" name="T91"/>
                <a:gd fmla="*/ 149 w 247" name="T92"/>
                <a:gd fmla="*/ 63 h 249" name="T93"/>
                <a:gd fmla="*/ 155 w 247" name="T94"/>
                <a:gd fmla="*/ 53 h 249" name="T95"/>
                <a:gd fmla="*/ 221 w 247" name="T96"/>
                <a:gd fmla="*/ 44 h 249" name="T97"/>
                <a:gd fmla="*/ 161 w 247" name="T98"/>
                <a:gd fmla="*/ 48 h 249" name="T99"/>
                <a:gd fmla="*/ 155 w 247" name="T100"/>
                <a:gd fmla="*/ 51 h 249" name="T101"/>
                <a:gd fmla="*/ 199 w 247" name="T102"/>
                <a:gd fmla="*/ 23 h 249" name="T103"/>
                <a:gd fmla="*/ 161 w 247" name="T104"/>
                <a:gd fmla="*/ 26 h 249" name="T105"/>
                <a:gd fmla="*/ 145 w 247" name="T106"/>
                <a:gd fmla="*/ 45 h 249" name="T107"/>
                <a:gd fmla="*/ 169 w 247" name="T108"/>
                <a:gd fmla="*/ 26 h 249" name="T109"/>
                <a:gd fmla="*/ 219 w 247" name="T110"/>
                <a:gd fmla="*/ 6 h 249" name="T111"/>
                <a:gd fmla="*/ 224 w 247" name="T112"/>
                <a:gd fmla="*/ 12 h 249" name="T113"/>
                <a:gd fmla="*/ 194 w 247" name="T114"/>
                <a:gd fmla="*/ 19 h 2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9" w="246">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2"/>
            <p:cNvSpPr/>
            <p:nvPr/>
          </p:nvSpPr>
          <p:spPr bwMode="auto">
            <a:xfrm>
              <a:off x="3095" y="1685"/>
              <a:ext cx="490" cy="393"/>
            </a:xfrm>
            <a:custGeom>
              <a:gdLst>
                <a:gd fmla="*/ 66 w 182" name="T0"/>
                <a:gd fmla="*/ 113 h 146" name="T1"/>
                <a:gd fmla="*/ 60 w 182" name="T2"/>
                <a:gd fmla="*/ 128 h 146" name="T3"/>
                <a:gd fmla="*/ 72 w 182" name="T4"/>
                <a:gd fmla="*/ 131 h 146" name="T5"/>
                <a:gd fmla="*/ 73 w 182" name="T6"/>
                <a:gd fmla="*/ 117 h 146" name="T7"/>
                <a:gd fmla="*/ 163 w 182" name="T8"/>
                <a:gd fmla="*/ 11 h 146" name="T9"/>
                <a:gd fmla="*/ 165 w 182" name="T10"/>
                <a:gd fmla="*/ 16 h 146" name="T11"/>
                <a:gd fmla="*/ 178 w 182" name="T12"/>
                <a:gd fmla="*/ 13 h 146" name="T13"/>
                <a:gd fmla="*/ 154 w 182" name="T14"/>
                <a:gd fmla="*/ 49 h 146" name="T15"/>
                <a:gd fmla="*/ 80 w 182" name="T16"/>
                <a:gd fmla="*/ 99 h 146" name="T17"/>
                <a:gd fmla="*/ 76 w 182" name="T18"/>
                <a:gd fmla="*/ 96 h 146" name="T19"/>
                <a:gd fmla="*/ 72 w 182" name="T20"/>
                <a:gd fmla="*/ 94 h 146" name="T21"/>
                <a:gd fmla="*/ 66 w 182" name="T22"/>
                <a:gd fmla="*/ 95 h 146" name="T23"/>
                <a:gd fmla="*/ 69 w 182" name="T24"/>
                <a:gd fmla="*/ 84 h 146" name="T25"/>
                <a:gd fmla="*/ 63 w 182" name="T26"/>
                <a:gd fmla="*/ 87 h 146" name="T27"/>
                <a:gd fmla="*/ 66 w 182" name="T28"/>
                <a:gd fmla="*/ 74 h 146" name="T29"/>
                <a:gd fmla="*/ 70 w 182" name="T30"/>
                <a:gd fmla="*/ 69 h 146" name="T31"/>
                <a:gd fmla="*/ 87 w 182" name="T32"/>
                <a:gd fmla="*/ 40 h 146" name="T33"/>
                <a:gd fmla="*/ 79 w 182" name="T34"/>
                <a:gd fmla="*/ 42 h 146" name="T35"/>
                <a:gd fmla="*/ 133 w 182" name="T36"/>
                <a:gd fmla="*/ 16 h 146" name="T37"/>
                <a:gd fmla="*/ 142 w 182" name="T38"/>
                <a:gd fmla="*/ 24 h 146" name="T39"/>
                <a:gd fmla="*/ 143 w 182" name="T40"/>
                <a:gd fmla="*/ 26 h 146" name="T41"/>
                <a:gd fmla="*/ 130 w 182" name="T42"/>
                <a:gd fmla="*/ 51 h 146" name="T43"/>
                <a:gd fmla="*/ 146 w 182" name="T44"/>
                <a:gd fmla="*/ 59 h 146" name="T45"/>
                <a:gd fmla="*/ 93 w 182" name="T46"/>
                <a:gd fmla="*/ 84 h 146" name="T47"/>
                <a:gd fmla="*/ 49 w 182" name="T48"/>
                <a:gd fmla="*/ 106 h 146" name="T49"/>
                <a:gd fmla="*/ 30 w 182" name="T50"/>
                <a:gd fmla="*/ 117 h 146" name="T51"/>
                <a:gd fmla="*/ 66 w 182" name="T52"/>
                <a:gd fmla="*/ 117 h 146" name="T53"/>
                <a:gd fmla="*/ 73 w 182" name="T54"/>
                <a:gd fmla="*/ 96 h 146" name="T55"/>
                <a:gd fmla="*/ 71 w 182" name="T56"/>
                <a:gd fmla="*/ 88 h 146" name="T57"/>
                <a:gd fmla="*/ 88 w 182" name="T58"/>
                <a:gd fmla="*/ 94 h 146" name="T59"/>
                <a:gd fmla="*/ 12 w 182" name="T60"/>
                <a:gd fmla="*/ 127 h 146" name="T61"/>
                <a:gd fmla="*/ 27 w 182" name="T62"/>
                <a:gd fmla="*/ 103 h 146" name="T63"/>
                <a:gd fmla="*/ 10 w 182" name="T64"/>
                <a:gd fmla="*/ 127 h 146" name="T65"/>
                <a:gd fmla="*/ 39 w 182" name="T66"/>
                <a:gd fmla="*/ 107 h 146" name="T67"/>
                <a:gd fmla="*/ 72 w 182" name="T68"/>
                <a:gd fmla="*/ 87 h 146" name="T69"/>
                <a:gd fmla="*/ 72 w 182" name="T70"/>
                <a:gd fmla="*/ 97 h 146" name="T71"/>
                <a:gd fmla="*/ 109 w 182" name="T72"/>
                <a:gd fmla="*/ 93 h 146" name="T73"/>
                <a:gd fmla="*/ 116 w 182" name="T74"/>
                <a:gd fmla="*/ 95 h 146" name="T75"/>
                <a:gd fmla="*/ 134 w 182" name="T76"/>
                <a:gd fmla="*/ 70 h 146" name="T77"/>
                <a:gd fmla="*/ 55 w 182" name="T78"/>
                <a:gd fmla="*/ 97 h 146" name="T79"/>
                <a:gd fmla="*/ 68 w 182" name="T80"/>
                <a:gd fmla="*/ 85 h 146" name="T81"/>
                <a:gd fmla="*/ 75 w 182" name="T82"/>
                <a:gd fmla="*/ 68 h 146" name="T83"/>
                <a:gd fmla="*/ 96 w 182" name="T84"/>
                <a:gd fmla="*/ 45 h 146" name="T85"/>
                <a:gd fmla="*/ 97 w 182" name="T86"/>
                <a:gd fmla="*/ 39 h 146" name="T87"/>
                <a:gd fmla="*/ 109 w 182" name="T88"/>
                <a:gd fmla="*/ 24 h 146" name="T89"/>
                <a:gd fmla="*/ 94 w 182" name="T90"/>
                <a:gd fmla="*/ 30 h 146" name="T91"/>
                <a:gd fmla="*/ 106 w 182" name="T92"/>
                <a:gd fmla="*/ 16 h 146" name="T93"/>
                <a:gd fmla="*/ 90 w 182" name="T94"/>
                <a:gd fmla="*/ 38 h 146" name="T95"/>
                <a:gd fmla="*/ 102 w 182" name="T96"/>
                <a:gd fmla="*/ 28 h 146" name="T97"/>
                <a:gd fmla="*/ 120 w 182" name="T98"/>
                <a:gd fmla="*/ 12 h 146" name="T99"/>
                <a:gd fmla="*/ 131 w 182" name="T100"/>
                <a:gd fmla="*/ 14 h 146" name="T101"/>
                <a:gd fmla="*/ 140 w 182" name="T102"/>
                <a:gd fmla="*/ 14 h 146" name="T103"/>
                <a:gd fmla="*/ 145 w 182" name="T104"/>
                <a:gd fmla="*/ 19 h 146" name="T105"/>
                <a:gd fmla="*/ 164 w 182" name="T106"/>
                <a:gd fmla="*/ 2 h 146" name="T107"/>
                <a:gd fmla="*/ 180 w 182" name="T108"/>
                <a:gd fmla="*/ 13 h 146" name="T109"/>
                <a:gd fmla="*/ 111 w 182" name="T110"/>
                <a:gd fmla="*/ 88 h 146" name="T111"/>
                <a:gd fmla="*/ 138 w 182" name="T112"/>
                <a:gd fmla="*/ 48 h 146" name="T113"/>
                <a:gd fmla="*/ 83 w 182" name="T114"/>
                <a:gd fmla="*/ 97 h 146" name="T115"/>
                <a:gd fmla="*/ 115 w 182" name="T116"/>
                <a:gd fmla="*/ 66 h 146" name="T117"/>
                <a:gd fmla="*/ 167 w 182" name="T118"/>
                <a:gd fmla="*/ 24 h 146" name="T119"/>
                <a:gd fmla="*/ 149 w 182" name="T120"/>
                <a:gd fmla="*/ 43 h 146" name="T121"/>
                <a:gd fmla="*/ 100 w 182" name="T122"/>
                <a:gd fmla="*/ 80 h 146" name="T123"/>
                <a:gd fmla="*/ 35 w 182" name="T124"/>
                <a:gd fmla="*/ 145 h 1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6" w="182">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3"/>
            <p:cNvSpPr/>
            <p:nvPr/>
          </p:nvSpPr>
          <p:spPr bwMode="auto">
            <a:xfrm>
              <a:off x="2966" y="1887"/>
              <a:ext cx="312" cy="280"/>
            </a:xfrm>
            <a:custGeom>
              <a:gdLst>
                <a:gd fmla="*/ 106 w 116" name="T0"/>
                <a:gd fmla="*/ 11 h 104" name="T1"/>
                <a:gd fmla="*/ 111 w 116" name="T2"/>
                <a:gd fmla="*/ 16 h 104" name="T3"/>
                <a:gd fmla="*/ 97 w 116" name="T4"/>
                <a:gd fmla="*/ 26 h 104" name="T5"/>
                <a:gd fmla="*/ 55 w 116" name="T6"/>
                <a:gd fmla="*/ 45 h 104" name="T7"/>
                <a:gd fmla="*/ 42 w 116" name="T8"/>
                <a:gd fmla="*/ 57 h 104" name="T9"/>
                <a:gd fmla="*/ 4 w 116" name="T10"/>
                <a:gd fmla="*/ 100 h 104" name="T11"/>
                <a:gd fmla="*/ 2 w 116" name="T12"/>
                <a:gd fmla="*/ 90 h 104" name="T13"/>
                <a:gd fmla="*/ 12 w 116" name="T14"/>
                <a:gd fmla="*/ 75 h 104" name="T15"/>
                <a:gd fmla="*/ 19 w 116" name="T16"/>
                <a:gd fmla="*/ 62 h 104" name="T17"/>
                <a:gd fmla="*/ 20 w 116" name="T18"/>
                <a:gd fmla="*/ 58 h 104" name="T19"/>
                <a:gd fmla="*/ 18 w 116" name="T20"/>
                <a:gd fmla="*/ 63 h 104" name="T21"/>
                <a:gd fmla="*/ 22 w 116" name="T22"/>
                <a:gd fmla="*/ 61 h 104" name="T23"/>
                <a:gd fmla="*/ 26 w 116" name="T24"/>
                <a:gd fmla="*/ 56 h 104" name="T25"/>
                <a:gd fmla="*/ 26 w 116" name="T26"/>
                <a:gd fmla="*/ 53 h 104" name="T27"/>
                <a:gd fmla="*/ 25 w 116" name="T28"/>
                <a:gd fmla="*/ 50 h 104" name="T29"/>
                <a:gd fmla="*/ 30 w 116" name="T30"/>
                <a:gd fmla="*/ 46 h 104" name="T31"/>
                <a:gd fmla="*/ 28 w 116" name="T32"/>
                <a:gd fmla="*/ 45 h 104" name="T33"/>
                <a:gd fmla="*/ 28 w 116" name="T34"/>
                <a:gd fmla="*/ 42 h 104" name="T35"/>
                <a:gd fmla="*/ 30 w 116" name="T36"/>
                <a:gd fmla="*/ 40 h 104" name="T37"/>
                <a:gd fmla="*/ 30 w 116" name="T38"/>
                <a:gd fmla="*/ 38 h 104" name="T39"/>
                <a:gd fmla="*/ 31 w 116" name="T40"/>
                <a:gd fmla="*/ 34 h 104" name="T41"/>
                <a:gd fmla="*/ 33 w 116" name="T42"/>
                <a:gd fmla="*/ 30 h 104" name="T43"/>
                <a:gd fmla="*/ 33 w 116" name="T44"/>
                <a:gd fmla="*/ 29 h 104" name="T45"/>
                <a:gd fmla="*/ 37 w 116" name="T46"/>
                <a:gd fmla="*/ 24 h 104" name="T47"/>
                <a:gd fmla="*/ 36 w 116" name="T48"/>
                <a:gd fmla="*/ 23 h 104" name="T49"/>
                <a:gd fmla="*/ 39 w 116" name="T50"/>
                <a:gd fmla="*/ 18 h 104" name="T51"/>
                <a:gd fmla="*/ 40 w 116" name="T52"/>
                <a:gd fmla="*/ 15 h 104" name="T53"/>
                <a:gd fmla="*/ 40 w 116" name="T54"/>
                <a:gd fmla="*/ 11 h 104" name="T55"/>
                <a:gd fmla="*/ 36 w 116" name="T56"/>
                <a:gd fmla="*/ 5 h 104" name="T57"/>
                <a:gd fmla="*/ 39 w 116" name="T58"/>
                <a:gd fmla="*/ 11 h 104" name="T59"/>
                <a:gd fmla="*/ 39 w 116" name="T60"/>
                <a:gd fmla="*/ 15 h 104" name="T61"/>
                <a:gd fmla="*/ 38 w 116" name="T62"/>
                <a:gd fmla="*/ 18 h 104" name="T63"/>
                <a:gd fmla="*/ 36 w 116" name="T64"/>
                <a:gd fmla="*/ 23 h 104" name="T65"/>
                <a:gd fmla="*/ 36 w 116" name="T66"/>
                <a:gd fmla="*/ 24 h 104" name="T67"/>
                <a:gd fmla="*/ 32 w 116" name="T68"/>
                <a:gd fmla="*/ 29 h 104" name="T69"/>
                <a:gd fmla="*/ 31 w 116" name="T70"/>
                <a:gd fmla="*/ 30 h 104" name="T71"/>
                <a:gd fmla="*/ 29 w 116" name="T72"/>
                <a:gd fmla="*/ 34 h 104" name="T73"/>
                <a:gd fmla="*/ 30 w 116" name="T74"/>
                <a:gd fmla="*/ 38 h 104" name="T75"/>
                <a:gd fmla="*/ 29 w 116" name="T76"/>
                <a:gd fmla="*/ 40 h 104" name="T77"/>
                <a:gd fmla="*/ 28 w 116" name="T78"/>
                <a:gd fmla="*/ 42 h 104" name="T79"/>
                <a:gd fmla="*/ 27 w 116" name="T80"/>
                <a:gd fmla="*/ 45 h 104" name="T81"/>
                <a:gd fmla="*/ 29 w 116" name="T82"/>
                <a:gd fmla="*/ 46 h 104" name="T83"/>
                <a:gd fmla="*/ 24 w 116" name="T84"/>
                <a:gd fmla="*/ 50 h 104" name="T85"/>
                <a:gd fmla="*/ 26 w 116" name="T86"/>
                <a:gd fmla="*/ 53 h 104" name="T87"/>
                <a:gd fmla="*/ 26 w 116" name="T88"/>
                <a:gd fmla="*/ 56 h 104" name="T89"/>
                <a:gd fmla="*/ 22 w 116" name="T90"/>
                <a:gd fmla="*/ 61 h 104" name="T91"/>
                <a:gd fmla="*/ 19 w 116" name="T92"/>
                <a:gd fmla="*/ 62 h 104" name="T93"/>
                <a:gd fmla="*/ 22 w 116" name="T94"/>
                <a:gd fmla="*/ 59 h 104" name="T95"/>
                <a:gd fmla="*/ 18 w 116" name="T96"/>
                <a:gd fmla="*/ 62 h 104" name="T97"/>
                <a:gd fmla="*/ 10 w 116" name="T98"/>
                <a:gd fmla="*/ 75 h 104" name="T99"/>
                <a:gd fmla="*/ 2 w 116" name="T100"/>
                <a:gd fmla="*/ 91 h 104" name="T101"/>
                <a:gd fmla="*/ 4 w 116" name="T102"/>
                <a:gd fmla="*/ 101 h 104" name="T103"/>
                <a:gd fmla="*/ 40 w 116" name="T104"/>
                <a:gd fmla="*/ 53 h 104" name="T105"/>
                <a:gd fmla="*/ 53 w 116" name="T106"/>
                <a:gd fmla="*/ 41 h 104" name="T107"/>
                <a:gd fmla="*/ 95 w 116" name="T108"/>
                <a:gd fmla="*/ 22 h 104" name="T109"/>
                <a:gd fmla="*/ 111 w 116" name="T110"/>
                <a:gd fmla="*/ 12 h 104" name="T111"/>
                <a:gd fmla="*/ 106 w 116" name="T112"/>
                <a:gd fmla="*/ 7 h 104" name="T113"/>
                <a:gd fmla="*/ 113 w 116" name="T114"/>
                <a:gd fmla="*/ 8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115">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4"/>
            <p:cNvSpPr/>
            <p:nvPr/>
          </p:nvSpPr>
          <p:spPr bwMode="auto">
            <a:xfrm>
              <a:off x="3028" y="1736"/>
              <a:ext cx="226" cy="315"/>
            </a:xfrm>
            <a:custGeom>
              <a:gdLst>
                <a:gd fmla="*/ 21 w 84" name="T0"/>
                <a:gd fmla="*/ 95 h 117" name="T1"/>
                <a:gd fmla="*/ 5 w 84" name="T2"/>
                <a:gd fmla="*/ 100 h 117" name="T3"/>
                <a:gd fmla="*/ 75 w 84" name="T4"/>
                <a:gd fmla="*/ 72 h 117" name="T5"/>
                <a:gd fmla="*/ 4 w 84" name="T6"/>
                <a:gd fmla="*/ 109 h 117" name="T7"/>
                <a:gd fmla="*/ 48 w 84" name="T8"/>
                <a:gd fmla="*/ 86 h 117" name="T9"/>
                <a:gd fmla="*/ 53 w 84" name="T10"/>
                <a:gd fmla="*/ 75 h 117" name="T11"/>
                <a:gd fmla="*/ 11 w 84" name="T12"/>
                <a:gd fmla="*/ 92 h 117" name="T13"/>
                <a:gd fmla="*/ 2 w 84" name="T14"/>
                <a:gd fmla="*/ 90 h 117" name="T15"/>
                <a:gd fmla="*/ 35 w 84" name="T16"/>
                <a:gd fmla="*/ 68 h 117" name="T17"/>
                <a:gd fmla="*/ 39 w 84" name="T18"/>
                <a:gd fmla="*/ 67 h 117" name="T19"/>
                <a:gd fmla="*/ 14 w 84" name="T20"/>
                <a:gd fmla="*/ 78 h 117" name="T21"/>
                <a:gd fmla="*/ 11 w 84" name="T22"/>
                <a:gd fmla="*/ 69 h 117" name="T23"/>
                <a:gd fmla="*/ 36 w 84" name="T24"/>
                <a:gd fmla="*/ 51 h 117" name="T25"/>
                <a:gd fmla="*/ 30 w 84" name="T26"/>
                <a:gd fmla="*/ 54 h 117" name="T27"/>
                <a:gd fmla="*/ 14 w 84" name="T28"/>
                <a:gd fmla="*/ 63 h 117" name="T29"/>
                <a:gd fmla="*/ 15 w 84" name="T30"/>
                <a:gd fmla="*/ 49 h 117" name="T31"/>
                <a:gd fmla="*/ 38 w 84" name="T32"/>
                <a:gd fmla="*/ 25 h 117" name="T33"/>
                <a:gd fmla="*/ 39 w 84" name="T34"/>
                <a:gd fmla="*/ 24 h 117" name="T35"/>
                <a:gd fmla="*/ 25 w 84" name="T36"/>
                <a:gd fmla="*/ 32 h 117" name="T37"/>
                <a:gd fmla="*/ 26 w 84" name="T38"/>
                <a:gd fmla="*/ 16 h 117" name="T39"/>
                <a:gd fmla="*/ 36 w 84" name="T40"/>
                <a:gd fmla="*/ 6 h 117" name="T41"/>
                <a:gd fmla="*/ 36 w 84" name="T42"/>
                <a:gd fmla="*/ 4 h 117" name="T43"/>
                <a:gd fmla="*/ 32 w 84" name="T44"/>
                <a:gd fmla="*/ 10 h 117" name="T45"/>
                <a:gd fmla="*/ 25 w 84" name="T46"/>
                <a:gd fmla="*/ 17 h 117" name="T47"/>
                <a:gd fmla="*/ 36 w 84" name="T48"/>
                <a:gd fmla="*/ 12 h 117" name="T49"/>
                <a:gd fmla="*/ 39 w 84" name="T50"/>
                <a:gd fmla="*/ 24 h 117" name="T51"/>
                <a:gd fmla="*/ 25 w 84" name="T52"/>
                <a:gd fmla="*/ 42 h 117" name="T53"/>
                <a:gd fmla="*/ 13 w 84" name="T54"/>
                <a:gd fmla="*/ 50 h 117" name="T55"/>
                <a:gd fmla="*/ 36 w 84" name="T56"/>
                <a:gd fmla="*/ 37 h 117" name="T57"/>
                <a:gd fmla="*/ 30 w 84" name="T58"/>
                <a:gd fmla="*/ 54 h 117" name="T59"/>
                <a:gd fmla="*/ 16 w 84" name="T60"/>
                <a:gd fmla="*/ 64 h 117" name="T61"/>
                <a:gd fmla="*/ 11 w 84" name="T62"/>
                <a:gd fmla="*/ 69 h 117" name="T63"/>
                <a:gd fmla="*/ 40 w 84" name="T64"/>
                <a:gd fmla="*/ 53 h 117" name="T65"/>
                <a:gd fmla="*/ 39 w 84" name="T66"/>
                <a:gd fmla="*/ 67 h 117" name="T67"/>
                <a:gd fmla="*/ 10 w 84" name="T68"/>
                <a:gd fmla="*/ 84 h 117" name="T69"/>
                <a:gd fmla="*/ 2 w 84" name="T70"/>
                <a:gd fmla="*/ 90 h 117" name="T71"/>
                <a:gd fmla="*/ 51 w 84" name="T72"/>
                <a:gd fmla="*/ 69 h 117" name="T73"/>
                <a:gd fmla="*/ 53 w 84" name="T74"/>
                <a:gd fmla="*/ 75 h 117" name="T75"/>
                <a:gd fmla="*/ 5 w 84" name="T76"/>
                <a:gd fmla="*/ 102 h 117" name="T77"/>
                <a:gd fmla="*/ 21 w 84" name="T78"/>
                <a:gd fmla="*/ 94 h 117" name="T79"/>
                <a:gd fmla="*/ 77 w 84" name="T80"/>
                <a:gd fmla="*/ 75 h 117" name="T81"/>
                <a:gd fmla="*/ 6 w 84" name="T82"/>
                <a:gd fmla="*/ 103 h 117" name="T83"/>
                <a:gd fmla="*/ 20 w 84" name="T84"/>
                <a:gd fmla="*/ 91 h 117" name="T85"/>
                <a:gd fmla="*/ 80 w 84" name="T86"/>
                <a:gd fmla="*/ 63 h 1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7" w="84">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5"/>
            <p:cNvSpPr/>
            <p:nvPr/>
          </p:nvSpPr>
          <p:spPr bwMode="auto">
            <a:xfrm>
              <a:off x="3052" y="1704"/>
              <a:ext cx="215" cy="253"/>
            </a:xfrm>
            <a:custGeom>
              <a:gdLst>
                <a:gd fmla="*/ 19 w 80" name="T0"/>
                <a:gd fmla="*/ 4 h 94" name="T1"/>
                <a:gd fmla="*/ 34 w 80" name="T2"/>
                <a:gd fmla="*/ 22 h 94" name="T3"/>
                <a:gd fmla="*/ 47 w 80" name="T4"/>
                <a:gd fmla="*/ 39 h 94" name="T5"/>
                <a:gd fmla="*/ 45 w 80" name="T6"/>
                <a:gd fmla="*/ 29 h 94" name="T7"/>
                <a:gd fmla="*/ 50 w 80" name="T8"/>
                <a:gd fmla="*/ 48 h 94" name="T9"/>
                <a:gd fmla="*/ 74 w 80" name="T10"/>
                <a:gd fmla="*/ 74 h 94" name="T11"/>
                <a:gd fmla="*/ 77 w 80" name="T12"/>
                <a:gd fmla="*/ 81 h 94" name="T13"/>
                <a:gd fmla="*/ 32 w 80" name="T14"/>
                <a:gd fmla="*/ 76 h 94" name="T15"/>
                <a:gd fmla="*/ 26 w 80" name="T16"/>
                <a:gd fmla="*/ 85 h 94" name="T17"/>
                <a:gd fmla="*/ 45 w 80" name="T18"/>
                <a:gd fmla="*/ 81 h 94" name="T19"/>
                <a:gd fmla="*/ 65 w 80" name="T20"/>
                <a:gd fmla="*/ 61 h 94" name="T21"/>
                <a:gd fmla="*/ 22 w 80" name="T22"/>
                <a:gd fmla="*/ 74 h 94" name="T23"/>
                <a:gd fmla="*/ 23 w 80" name="T24"/>
                <a:gd fmla="*/ 69 h 94" name="T25"/>
                <a:gd fmla="*/ 51 w 80" name="T26"/>
                <a:gd fmla="*/ 47 h 94" name="T27"/>
                <a:gd fmla="*/ 52 w 80" name="T28"/>
                <a:gd fmla="*/ 37 h 94" name="T29"/>
                <a:gd fmla="*/ 21 w 80" name="T30"/>
                <a:gd fmla="*/ 48 h 94" name="T31"/>
                <a:gd fmla="*/ 26 w 80" name="T32"/>
                <a:gd fmla="*/ 43 h 94" name="T33"/>
                <a:gd fmla="*/ 38 w 80" name="T34"/>
                <a:gd fmla="*/ 25 h 94" name="T35"/>
                <a:gd fmla="*/ 31 w 80" name="T36"/>
                <a:gd fmla="*/ 20 h 94" name="T37"/>
                <a:gd fmla="*/ 29 w 80" name="T38"/>
                <a:gd fmla="*/ 10 h 94" name="T39"/>
                <a:gd fmla="*/ 20 w 80" name="T40"/>
                <a:gd fmla="*/ 18 h 94" name="T41"/>
                <a:gd fmla="*/ 1 w 80" name="T42"/>
                <a:gd fmla="*/ 56 h 94" name="T43"/>
                <a:gd fmla="*/ 4 w 80" name="T44"/>
                <a:gd fmla="*/ 68 h 94" name="T45"/>
                <a:gd fmla="*/ 17 w 80" name="T46"/>
                <a:gd fmla="*/ 47 h 94" name="T47"/>
                <a:gd fmla="*/ 8 w 80" name="T48"/>
                <a:gd fmla="*/ 48 h 94" name="T49"/>
                <a:gd fmla="*/ 18 w 80" name="T50"/>
                <a:gd fmla="*/ 53 h 94" name="T51"/>
                <a:gd fmla="*/ 32 w 80" name="T52"/>
                <a:gd fmla="*/ 58 h 94" name="T53"/>
                <a:gd fmla="*/ 50 w 80" name="T54"/>
                <a:gd fmla="*/ 51 h 94" name="T55"/>
                <a:gd fmla="*/ 54 w 80" name="T56"/>
                <a:gd fmla="*/ 47 h 94" name="T57"/>
                <a:gd fmla="*/ 45 w 80" name="T58"/>
                <a:gd fmla="*/ 54 h 94" name="T59"/>
                <a:gd fmla="*/ 38 w 80" name="T60"/>
                <a:gd fmla="*/ 59 h 94" name="T61"/>
                <a:gd fmla="*/ 44 w 80" name="T62"/>
                <a:gd fmla="*/ 44 h 94" name="T63"/>
                <a:gd fmla="*/ 8 w 80" name="T64"/>
                <a:gd fmla="*/ 51 h 94" name="T65"/>
                <a:gd fmla="*/ 7 w 80" name="T66"/>
                <a:gd fmla="*/ 68 h 94" name="T67"/>
                <a:gd fmla="*/ 11 w 80" name="T68"/>
                <a:gd fmla="*/ 44 h 94" name="T69"/>
                <a:gd fmla="*/ 6 w 80" name="T70"/>
                <a:gd fmla="*/ 38 h 94" name="T71"/>
                <a:gd fmla="*/ 10 w 80" name="T72"/>
                <a:gd fmla="*/ 38 h 94" name="T73"/>
                <a:gd fmla="*/ 14 w 80" name="T74"/>
                <a:gd fmla="*/ 40 h 94" name="T75"/>
                <a:gd fmla="*/ 28 w 80" name="T76"/>
                <a:gd fmla="*/ 22 h 94" name="T77"/>
                <a:gd fmla="*/ 24 w 80" name="T78"/>
                <a:gd fmla="*/ 32 h 94" name="T79"/>
                <a:gd fmla="*/ 41 w 80" name="T80"/>
                <a:gd fmla="*/ 31 h 94" name="T81"/>
                <a:gd fmla="*/ 37 w 80" name="T82"/>
                <a:gd fmla="*/ 34 h 94" name="T83"/>
                <a:gd fmla="*/ 21 w 80" name="T84"/>
                <a:gd fmla="*/ 53 h 94" name="T85"/>
                <a:gd fmla="*/ 18 w 80" name="T86"/>
                <a:gd fmla="*/ 64 h 94" name="T87"/>
                <a:gd fmla="*/ 61 w 80" name="T88"/>
                <a:gd fmla="*/ 51 h 94" name="T89"/>
                <a:gd fmla="*/ 54 w 80" name="T90"/>
                <a:gd fmla="*/ 54 h 94" name="T91"/>
                <a:gd fmla="*/ 24 w 80" name="T92"/>
                <a:gd fmla="*/ 74 h 94" name="T93"/>
                <a:gd fmla="*/ 15 w 80" name="T94"/>
                <a:gd fmla="*/ 88 h 94" name="T95"/>
                <a:gd fmla="*/ 59 w 80" name="T96"/>
                <a:gd fmla="*/ 77 h 94" name="T97"/>
                <a:gd fmla="*/ 72 w 80" name="T98"/>
                <a:gd fmla="*/ 71 h 94" name="T99"/>
                <a:gd fmla="*/ 48 w 80" name="T100"/>
                <a:gd fmla="*/ 68 h 94" name="T101"/>
                <a:gd fmla="*/ 58 w 80" name="T102"/>
                <a:gd fmla="*/ 58 h 94" name="T103"/>
                <a:gd fmla="*/ 70 w 80" name="T104"/>
                <a:gd fmla="*/ 74 h 94" name="T105"/>
                <a:gd fmla="*/ 62 w 80" name="T106"/>
                <a:gd fmla="*/ 55 h 94" name="T107"/>
                <a:gd fmla="*/ 37 w 80" name="T108"/>
                <a:gd fmla="*/ 26 h 94" name="T109"/>
                <a:gd fmla="*/ 27 w 80" name="T110"/>
                <a:gd fmla="*/ 10 h 94" name="T111"/>
                <a:gd fmla="*/ 23 w 80" name="T112"/>
                <a:gd fmla="*/ 12 h 94" name="T113"/>
                <a:gd fmla="*/ 22 w 80" name="T114"/>
                <a:gd fmla="*/ 11 h 9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4" w="80">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6"/>
            <p:cNvSpPr/>
            <p:nvPr/>
          </p:nvSpPr>
          <p:spPr bwMode="auto">
            <a:xfrm>
              <a:off x="3101" y="1718"/>
              <a:ext cx="59" cy="96"/>
            </a:xfrm>
            <a:custGeom>
              <a:gdLst>
                <a:gd fmla="*/ 10 w 22" name="T0"/>
                <a:gd fmla="*/ 7 h 36" name="T1"/>
                <a:gd fmla="*/ 2 w 22" name="T2"/>
                <a:gd fmla="*/ 9 h 36" name="T3"/>
                <a:gd fmla="*/ 4 w 22" name="T4"/>
                <a:gd fmla="*/ 12 h 36" name="T5"/>
                <a:gd fmla="*/ 12 w 22" name="T6"/>
                <a:gd fmla="*/ 5 h 36" name="T7"/>
                <a:gd fmla="*/ 10 w 22" name="T8"/>
                <a:gd fmla="*/ 1 h 36" name="T9"/>
                <a:gd fmla="*/ 3 w 22" name="T10"/>
                <a:gd fmla="*/ 5 h 36" name="T11"/>
                <a:gd fmla="*/ 2 w 22" name="T12"/>
                <a:gd fmla="*/ 8 h 36" name="T13"/>
                <a:gd fmla="*/ 6 w 22" name="T14"/>
                <a:gd fmla="*/ 8 h 36" name="T15"/>
                <a:gd fmla="*/ 5 w 22" name="T16"/>
                <a:gd fmla="*/ 6 h 36" name="T17"/>
                <a:gd fmla="*/ 16 w 22" name="T18"/>
                <a:gd fmla="*/ 20 h 36" name="T19"/>
                <a:gd fmla="*/ 16 w 22" name="T20"/>
                <a:gd fmla="*/ 17 h 36" name="T21"/>
                <a:gd fmla="*/ 12 w 22" name="T22"/>
                <a:gd fmla="*/ 23 h 36" name="T23"/>
                <a:gd fmla="*/ 13 w 22" name="T24"/>
                <a:gd fmla="*/ 26 h 36" name="T25"/>
                <a:gd fmla="*/ 19 w 22" name="T26"/>
                <a:gd fmla="*/ 27 h 36" name="T27"/>
                <a:gd fmla="*/ 17 w 22" name="T28"/>
                <a:gd fmla="*/ 24 h 36" name="T29"/>
                <a:gd fmla="*/ 11 w 22" name="T30"/>
                <a:gd fmla="*/ 34 h 36" name="T31"/>
                <a:gd fmla="*/ 14 w 22" name="T32"/>
                <a:gd fmla="*/ 31 h 36" name="T33"/>
                <a:gd fmla="*/ 15 w 22" name="T34"/>
                <a:gd fmla="*/ 32 h 36" name="T35"/>
                <a:gd fmla="*/ 16 w 22" name="T36"/>
                <a:gd fmla="*/ 31 h 36" name="T37"/>
                <a:gd fmla="*/ 21 w 22" name="T38"/>
                <a:gd fmla="*/ 26 h 36" name="T39"/>
                <a:gd fmla="*/ 19 w 22" name="T40"/>
                <a:gd fmla="*/ 23 h 36" name="T41"/>
                <a:gd fmla="*/ 13 w 22" name="T42"/>
                <a:gd fmla="*/ 22 h 36" name="T43"/>
                <a:gd fmla="*/ 14 w 22" name="T44"/>
                <a:gd fmla="*/ 26 h 36" name="T45"/>
                <a:gd fmla="*/ 19 w 22" name="T46"/>
                <a:gd fmla="*/ 19 h 36" name="T47"/>
                <a:gd fmla="*/ 18 w 22" name="T48"/>
                <a:gd fmla="*/ 16 h 36" name="T49"/>
                <a:gd fmla="*/ 8 w 22" name="T50"/>
                <a:gd fmla="*/ 7 h 36" name="T51"/>
                <a:gd fmla="*/ 6 w 22" name="T52"/>
                <a:gd fmla="*/ 4 h 36" name="T53"/>
                <a:gd fmla="*/ 5 w 22" name="T54"/>
                <a:gd fmla="*/ 5 h 36" name="T55"/>
                <a:gd fmla="*/ 5 w 22" name="T56"/>
                <a:gd fmla="*/ 8 h 36" name="T57"/>
                <a:gd fmla="*/ 11 w 22" name="T58"/>
                <a:gd fmla="*/ 5 h 36" name="T59"/>
                <a:gd fmla="*/ 10 w 22" name="T60"/>
                <a:gd fmla="*/ 1 h 36" name="T61"/>
                <a:gd fmla="*/ 1 w 22" name="T62"/>
                <a:gd fmla="*/ 10 h 36" name="T63"/>
                <a:gd fmla="*/ 2 w 22" name="T64"/>
                <a:gd fmla="*/ 13 h 36" name="T65"/>
                <a:gd fmla="*/ 11 w 22" name="T66"/>
                <a:gd fmla="*/ 11 h 36" name="T67"/>
                <a:gd fmla="*/ 10 w 22" name="T68"/>
                <a:gd fmla="*/ 7 h 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6" w="22">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Group 4"/>
          <p:cNvGrpSpPr>
            <a:grpSpLocks noChangeAspect="1"/>
          </p:cNvGrpSpPr>
          <p:nvPr/>
        </p:nvGrpSpPr>
        <p:grpSpPr>
          <a:xfrm rot="10800000">
            <a:off x="8016918" y="3647040"/>
            <a:ext cx="418077" cy="424103"/>
            <a:chOff x="2904" y="1451"/>
            <a:chExt cx="902" cy="915"/>
          </a:xfrm>
          <a:solidFill>
            <a:schemeClr val="tx1">
              <a:lumMod val="50000"/>
              <a:lumOff val="50000"/>
            </a:schemeClr>
          </a:solidFill>
        </p:grpSpPr>
        <p:sp>
          <p:nvSpPr>
            <p:cNvPr id="44" name="Freeform 5"/>
            <p:cNvSpPr/>
            <p:nvPr/>
          </p:nvSpPr>
          <p:spPr bwMode="auto">
            <a:xfrm>
              <a:off x="2904" y="1451"/>
              <a:ext cx="902" cy="915"/>
            </a:xfrm>
            <a:custGeom>
              <a:gdLst>
                <a:gd fmla="*/ 291 w 335" name="T0"/>
                <a:gd fmla="*/ 2 h 340" name="T1"/>
                <a:gd fmla="*/ 196 w 335" name="T2"/>
                <a:gd fmla="*/ 68 h 340" name="T3"/>
                <a:gd fmla="*/ 132 w 335" name="T4"/>
                <a:gd fmla="*/ 167 h 340" name="T5"/>
                <a:gd fmla="*/ 134 w 335" name="T6"/>
                <a:gd fmla="*/ 166 h 340" name="T7"/>
                <a:gd fmla="*/ 124 w 335" name="T8"/>
                <a:gd fmla="*/ 152 h 340" name="T9"/>
                <a:gd fmla="*/ 109 w 335" name="T10"/>
                <a:gd fmla="*/ 130 h 340" name="T11"/>
                <a:gd fmla="*/ 78 w 335" name="T12"/>
                <a:gd fmla="*/ 87 h 340" name="T13"/>
                <a:gd fmla="*/ 75 w 335" name="T14"/>
                <a:gd fmla="*/ 87 h 340" name="T15"/>
                <a:gd fmla="*/ 0 w 335" name="T16"/>
                <a:gd fmla="*/ 322 h 340" name="T17"/>
                <a:gd fmla="*/ 3 w 335" name="T18"/>
                <a:gd fmla="*/ 324 h 340" name="T19"/>
                <a:gd fmla="*/ 187 w 335" name="T20"/>
                <a:gd fmla="*/ 340 h 340" name="T21"/>
                <a:gd fmla="*/ 190 w 335" name="T22"/>
                <a:gd fmla="*/ 337 h 340" name="T23"/>
                <a:gd fmla="*/ 159 w 335" name="T24"/>
                <a:gd fmla="*/ 267 h 340" name="T25"/>
                <a:gd fmla="*/ 181 w 335" name="T26"/>
                <a:gd fmla="*/ 199 h 340" name="T27"/>
                <a:gd fmla="*/ 333 w 335" name="T28"/>
                <a:gd fmla="*/ 98 h 340" name="T29"/>
                <a:gd fmla="*/ 334 w 335" name="T30"/>
                <a:gd fmla="*/ 95 h 340" name="T31"/>
                <a:gd fmla="*/ 306 w 335" name="T32"/>
                <a:gd fmla="*/ 31 h 340" name="T33"/>
                <a:gd fmla="*/ 293 w 335" name="T34"/>
                <a:gd fmla="*/ 3 h 340" name="T35"/>
                <a:gd fmla="*/ 290 w 335" name="T36"/>
                <a:gd fmla="*/ 5 h 340" name="T37"/>
                <a:gd fmla="*/ 301 w 335" name="T38"/>
                <a:gd fmla="*/ 29 h 340" name="T39"/>
                <a:gd fmla="*/ 331 w 335" name="T40"/>
                <a:gd fmla="*/ 97 h 340" name="T41"/>
                <a:gd fmla="*/ 332 w 335" name="T42"/>
                <a:gd fmla="*/ 94 h 340" name="T43"/>
                <a:gd fmla="*/ 173 w 335" name="T44"/>
                <a:gd fmla="*/ 202 h 340" name="T45"/>
                <a:gd fmla="*/ 154 w 335" name="T46"/>
                <a:gd fmla="*/ 264 h 340" name="T47"/>
                <a:gd fmla="*/ 186 w 335" name="T48"/>
                <a:gd fmla="*/ 339 h 340" name="T49"/>
                <a:gd fmla="*/ 188 w 335" name="T50"/>
                <a:gd fmla="*/ 336 h 340" name="T51"/>
                <a:gd fmla="*/ 2 w 335" name="T52"/>
                <a:gd fmla="*/ 320 h 340" name="T53"/>
                <a:gd fmla="*/ 4 w 335" name="T54"/>
                <a:gd fmla="*/ 323 h 340" name="T55"/>
                <a:gd fmla="*/ 78 w 335" name="T56"/>
                <a:gd fmla="*/ 88 h 340" name="T57"/>
                <a:gd fmla="*/ 75 w 335" name="T58"/>
                <a:gd fmla="*/ 89 h 340" name="T59"/>
                <a:gd fmla="*/ 107 w 335" name="T60"/>
                <a:gd fmla="*/ 135 h 340" name="T61"/>
                <a:gd fmla="*/ 124 w 335" name="T62"/>
                <a:gd fmla="*/ 160 h 340" name="T63"/>
                <a:gd fmla="*/ 133 w 335" name="T64"/>
                <a:gd fmla="*/ 170 h 340" name="T65"/>
                <a:gd fmla="*/ 136 w 335" name="T66"/>
                <a:gd fmla="*/ 168 h 340" name="T67"/>
                <a:gd fmla="*/ 197 w 335" name="T68"/>
                <a:gd fmla="*/ 73 h 340" name="T69"/>
                <a:gd fmla="*/ 292 w 335" name="T70"/>
                <a:gd fmla="*/ 6 h 340" name="T71"/>
                <a:gd fmla="*/ 291 w 335" name="T72"/>
                <a:gd fmla="*/ 2 h 3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0" w="335">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6"/>
            <p:cNvSpPr/>
            <p:nvPr/>
          </p:nvSpPr>
          <p:spPr bwMode="auto">
            <a:xfrm>
              <a:off x="2912" y="1540"/>
              <a:ext cx="883" cy="812"/>
            </a:xfrm>
            <a:custGeom>
              <a:gdLst>
                <a:gd fmla="*/ 170 w 328" name="T0"/>
                <a:gd fmla="*/ 286 h 302" name="T1"/>
                <a:gd fmla="*/ 167 w 328" name="T2"/>
                <a:gd fmla="*/ 273 h 302" name="T3"/>
                <a:gd fmla="*/ 159 w 328" name="T4"/>
                <a:gd fmla="*/ 259 h 302" name="T5"/>
                <a:gd fmla="*/ 152 w 328" name="T6"/>
                <a:gd fmla="*/ 250 h 302" name="T7"/>
                <a:gd fmla="*/ 51 w 328" name="T8"/>
                <a:gd fmla="*/ 280 h 302" name="T9"/>
                <a:gd fmla="*/ 37 w 328" name="T10"/>
                <a:gd fmla="*/ 268 h 302" name="T11"/>
                <a:gd fmla="*/ 106 w 328" name="T12"/>
                <a:gd fmla="*/ 255 h 302" name="T13"/>
                <a:gd fmla="*/ 104 w 328" name="T14"/>
                <a:gd fmla="*/ 264 h 302" name="T15"/>
                <a:gd fmla="*/ 83 w 328" name="T16"/>
                <a:gd fmla="*/ 249 h 302" name="T17"/>
                <a:gd fmla="*/ 103 w 328" name="T18"/>
                <a:gd fmla="*/ 235 h 302" name="T19"/>
                <a:gd fmla="*/ 57 w 328" name="T20"/>
                <a:gd fmla="*/ 231 h 302" name="T21"/>
                <a:gd fmla="*/ 117 w 328" name="T22"/>
                <a:gd fmla="*/ 223 h 302" name="T23"/>
                <a:gd fmla="*/ 36 w 328" name="T24"/>
                <a:gd fmla="*/ 252 h 302" name="T25"/>
                <a:gd fmla="*/ 36 w 328" name="T26"/>
                <a:gd fmla="*/ 235 h 302" name="T27"/>
                <a:gd fmla="*/ 54 w 328" name="T28"/>
                <a:gd fmla="*/ 202 h 302" name="T29"/>
                <a:gd fmla="*/ 64 w 328" name="T30"/>
                <a:gd fmla="*/ 185 h 302" name="T31"/>
                <a:gd fmla="*/ 80 w 328" name="T32"/>
                <a:gd fmla="*/ 182 h 302" name="T33"/>
                <a:gd fmla="*/ 100 w 328" name="T34"/>
                <a:gd fmla="*/ 191 h 302" name="T35"/>
                <a:gd fmla="*/ 71 w 328" name="T36"/>
                <a:gd fmla="*/ 233 h 302" name="T37"/>
                <a:gd fmla="*/ 152 w 328" name="T38"/>
                <a:gd fmla="*/ 192 h 302" name="T39"/>
                <a:gd fmla="*/ 153 w 328" name="T40"/>
                <a:gd fmla="*/ 212 h 302" name="T41"/>
                <a:gd fmla="*/ 158 w 328" name="T42"/>
                <a:gd fmla="*/ 194 h 302" name="T43"/>
                <a:gd fmla="*/ 168 w 328" name="T44"/>
                <a:gd fmla="*/ 174 h 302" name="T45"/>
                <a:gd fmla="*/ 199 w 328" name="T46"/>
                <a:gd fmla="*/ 135 h 302" name="T47"/>
                <a:gd fmla="*/ 246 w 328" name="T48"/>
                <a:gd fmla="*/ 100 h 302" name="T49"/>
                <a:gd fmla="*/ 296 w 328" name="T50"/>
                <a:gd fmla="*/ 75 h 302" name="T51"/>
                <a:gd fmla="*/ 323 w 328" name="T52"/>
                <a:gd fmla="*/ 63 h 302" name="T53"/>
                <a:gd fmla="*/ 317 w 328" name="T54"/>
                <a:gd fmla="*/ 55 h 302" name="T55"/>
                <a:gd fmla="*/ 309 w 328" name="T56"/>
                <a:gd fmla="*/ 43 h 302" name="T57"/>
                <a:gd fmla="*/ 310 w 328" name="T58"/>
                <a:gd fmla="*/ 37 h 302" name="T59"/>
                <a:gd fmla="*/ 302 w 328" name="T60"/>
                <a:gd fmla="*/ 11 h 302" name="T61"/>
                <a:gd fmla="*/ 311 w 328" name="T62"/>
                <a:gd fmla="*/ 24 h 302" name="T63"/>
                <a:gd fmla="*/ 315 w 328" name="T64"/>
                <a:gd fmla="*/ 44 h 302" name="T65"/>
                <a:gd fmla="*/ 321 w 328" name="T66"/>
                <a:gd fmla="*/ 50 h 302" name="T67"/>
                <a:gd fmla="*/ 320 w 328" name="T68"/>
                <a:gd fmla="*/ 60 h 302" name="T69"/>
                <a:gd fmla="*/ 321 w 328" name="T70"/>
                <a:gd fmla="*/ 63 h 302" name="T71"/>
                <a:gd fmla="*/ 273 w 328" name="T72"/>
                <a:gd fmla="*/ 86 h 302" name="T73"/>
                <a:gd fmla="*/ 218 w 328" name="T74"/>
                <a:gd fmla="*/ 122 h 302" name="T75"/>
                <a:gd fmla="*/ 174 w 328" name="T76"/>
                <a:gd fmla="*/ 165 h 302" name="T77"/>
                <a:gd fmla="*/ 157 w 328" name="T78"/>
                <a:gd fmla="*/ 189 h 302" name="T79"/>
                <a:gd fmla="*/ 150 w 328" name="T80"/>
                <a:gd fmla="*/ 220 h 302" name="T81"/>
                <a:gd fmla="*/ 156 w 328" name="T82"/>
                <a:gd fmla="*/ 198 h 302" name="T83"/>
                <a:gd fmla="*/ 144 w 328" name="T84"/>
                <a:gd fmla="*/ 186 h 302" name="T85"/>
                <a:gd fmla="*/ 42 w 328" name="T86"/>
                <a:gd fmla="*/ 247 h 302" name="T87"/>
                <a:gd fmla="*/ 34 w 328" name="T88"/>
                <a:gd fmla="*/ 225 h 302" name="T89"/>
                <a:gd fmla="*/ 48 w 328" name="T90"/>
                <a:gd fmla="*/ 206 h 302" name="T91"/>
                <a:gd fmla="*/ 40 w 328" name="T92"/>
                <a:gd fmla="*/ 203 h 302" name="T93"/>
                <a:gd fmla="*/ 23 w 328" name="T94"/>
                <a:gd fmla="*/ 234 h 302" name="T95"/>
                <a:gd fmla="*/ 15 w 328" name="T96"/>
                <a:gd fmla="*/ 254 h 302" name="T97"/>
                <a:gd fmla="*/ 10 w 328" name="T98"/>
                <a:gd fmla="*/ 269 h 302" name="T99"/>
                <a:gd fmla="*/ 37 w 328" name="T100"/>
                <a:gd fmla="*/ 252 h 302" name="T101"/>
                <a:gd fmla="*/ 152 w 328" name="T102"/>
                <a:gd fmla="*/ 202 h 302" name="T103"/>
                <a:gd fmla="*/ 142 w 328" name="T104"/>
                <a:gd fmla="*/ 236 h 302" name="T105"/>
                <a:gd fmla="*/ 151 w 328" name="T106"/>
                <a:gd fmla="*/ 236 h 302" name="T107"/>
                <a:gd fmla="*/ 113 w 328" name="T108"/>
                <a:gd fmla="*/ 261 h 302" name="T109"/>
                <a:gd fmla="*/ 93 w 328" name="T110"/>
                <a:gd fmla="*/ 245 h 302" name="T111"/>
                <a:gd fmla="*/ 23 w 328" name="T112"/>
                <a:gd fmla="*/ 281 h 302" name="T113"/>
                <a:gd fmla="*/ 86 w 328" name="T114"/>
                <a:gd fmla="*/ 272 h 302" name="T115"/>
                <a:gd fmla="*/ 76 w 328" name="T116"/>
                <a:gd fmla="*/ 279 h 302" name="T117"/>
                <a:gd fmla="*/ 160 w 328" name="T118"/>
                <a:gd fmla="*/ 268 h 302" name="T119"/>
                <a:gd fmla="*/ 164 w 328" name="T120"/>
                <a:gd fmla="*/ 282 h 302" name="T121"/>
                <a:gd fmla="*/ 176 w 328" name="T122"/>
                <a:gd fmla="*/ 291 h 30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2" w="328">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7"/>
            <p:cNvSpPr/>
            <p:nvPr/>
          </p:nvSpPr>
          <p:spPr bwMode="auto">
            <a:xfrm>
              <a:off x="3628" y="1529"/>
              <a:ext cx="75" cy="25"/>
            </a:xfrm>
            <a:custGeom>
              <a:gdLst>
                <a:gd fmla="*/ 22 w 28" name="T0"/>
                <a:gd fmla="*/ 3 h 9" name="T1"/>
                <a:gd fmla="*/ 22 w 28" name="T2"/>
                <a:gd fmla="*/ 2 h 9" name="T3"/>
                <a:gd fmla="*/ 19 w 28" name="T4"/>
                <a:gd fmla="*/ 3 h 9" name="T5"/>
                <a:gd fmla="*/ 13 w 28" name="T6"/>
                <a:gd fmla="*/ 4 h 9" name="T7"/>
                <a:gd fmla="*/ 2 w 28" name="T8"/>
                <a:gd fmla="*/ 4 h 9" name="T9"/>
                <a:gd fmla="*/ 2 w 28" name="T10"/>
                <a:gd fmla="*/ 8 h 9" name="T11"/>
                <a:gd fmla="*/ 26 w 28" name="T12"/>
                <a:gd fmla="*/ 2 h 9" name="T13"/>
                <a:gd fmla="*/ 22 w 28"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8">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8"/>
            <p:cNvSpPr/>
            <p:nvPr/>
          </p:nvSpPr>
          <p:spPr bwMode="auto">
            <a:xfrm>
              <a:off x="3625" y="1529"/>
              <a:ext cx="105" cy="38"/>
            </a:xfrm>
            <a:custGeom>
              <a:gdLst>
                <a:gd fmla="*/ 26 w 39" name="T0"/>
                <a:gd fmla="*/ 4 h 14" name="T1"/>
                <a:gd fmla="*/ 4 w 39" name="T2"/>
                <a:gd fmla="*/ 4 h 14" name="T3"/>
                <a:gd fmla="*/ 3 w 39" name="T4"/>
                <a:gd fmla="*/ 7 h 14" name="T5"/>
                <a:gd fmla="*/ 36 w 39" name="T6"/>
                <a:gd fmla="*/ 14 h 14" name="T7"/>
                <a:gd fmla="*/ 37 w 39" name="T8"/>
                <a:gd fmla="*/ 10 h 14" name="T9"/>
                <a:gd fmla="*/ 14 w 39" name="T10"/>
                <a:gd fmla="*/ 6 h 14" name="T11"/>
                <a:gd fmla="*/ 13 w 39" name="T12"/>
                <a:gd fmla="*/ 10 h 14" name="T13"/>
                <a:gd fmla="*/ 34 w 39" name="T14"/>
                <a:gd fmla="*/ 12 h 14" name="T15"/>
                <a:gd fmla="*/ 35 w 39" name="T16"/>
                <a:gd fmla="*/ 8 h 14" name="T17"/>
                <a:gd fmla="*/ 16 w 39" name="T18"/>
                <a:gd fmla="*/ 0 h 14" name="T19"/>
                <a:gd fmla="*/ 15 w 39" name="T20"/>
                <a:gd fmla="*/ 4 h 14" name="T21"/>
                <a:gd fmla="*/ 31 w 39" name="T22"/>
                <a:gd fmla="*/ 8 h 14" name="T23"/>
                <a:gd fmla="*/ 32 w 39" name="T24"/>
                <a:gd fmla="*/ 4 h 14" name="T25"/>
                <a:gd fmla="*/ 18 w 39" name="T26"/>
                <a:gd fmla="*/ 1 h 14" name="T27"/>
                <a:gd fmla="*/ 17 w 39" name="T28"/>
                <a:gd fmla="*/ 5 h 14" name="T29"/>
                <a:gd fmla="*/ 31 w 39" name="T30"/>
                <a:gd fmla="*/ 8 h 14" name="T31"/>
                <a:gd fmla="*/ 32 w 39" name="T32"/>
                <a:gd fmla="*/ 4 h 14" name="T33"/>
                <a:gd fmla="*/ 16 w 39" name="T34"/>
                <a:gd fmla="*/ 0 h 14" name="T35"/>
                <a:gd fmla="*/ 15 w 39" name="T36"/>
                <a:gd fmla="*/ 4 h 14" name="T37"/>
                <a:gd fmla="*/ 33 w 39" name="T38"/>
                <a:gd fmla="*/ 12 h 14" name="T39"/>
                <a:gd fmla="*/ 34 w 39" name="T40"/>
                <a:gd fmla="*/ 8 h 14" name="T41"/>
                <a:gd fmla="*/ 14 w 39" name="T42"/>
                <a:gd fmla="*/ 6 h 14" name="T43"/>
                <a:gd fmla="*/ 13 w 39" name="T44"/>
                <a:gd fmla="*/ 10 h 14" name="T45"/>
                <a:gd fmla="*/ 37 w 39" name="T46"/>
                <a:gd fmla="*/ 14 h 14" name="T47"/>
                <a:gd fmla="*/ 37 w 39" name="T48"/>
                <a:gd fmla="*/ 10 h 14" name="T49"/>
                <a:gd fmla="*/ 3 w 39" name="T50"/>
                <a:gd fmla="*/ 3 h 14" name="T51"/>
                <a:gd fmla="*/ 3 w 39" name="T52"/>
                <a:gd fmla="*/ 7 h 14" name="T53"/>
                <a:gd fmla="*/ 27 w 39" name="T54"/>
                <a:gd fmla="*/ 8 h 14" name="T55"/>
                <a:gd fmla="*/ 26 w 39" name="T56"/>
                <a:gd fmla="*/ 4 h 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 w="39">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9"/>
            <p:cNvSpPr/>
            <p:nvPr/>
          </p:nvSpPr>
          <p:spPr bwMode="auto">
            <a:xfrm>
              <a:off x="3628" y="1521"/>
              <a:ext cx="81" cy="14"/>
            </a:xfrm>
            <a:custGeom>
              <a:gdLst>
                <a:gd fmla="*/ 27 w 30" name="T0"/>
                <a:gd fmla="*/ 1 h 5" name="T1"/>
                <a:gd fmla="*/ 2 w 30" name="T2"/>
                <a:gd fmla="*/ 0 h 5" name="T3"/>
                <a:gd fmla="*/ 2 w 30" name="T4"/>
                <a:gd fmla="*/ 4 h 5" name="T5"/>
                <a:gd fmla="*/ 6 w 30" name="T6"/>
                <a:gd fmla="*/ 4 h 5" name="T7"/>
                <a:gd fmla="*/ 5 w 30" name="T8"/>
                <a:gd fmla="*/ 1 h 5" name="T9"/>
                <a:gd fmla="*/ 3 w 30" name="T10"/>
                <a:gd fmla="*/ 0 h 5" name="T11"/>
                <a:gd fmla="*/ 2 w 30" name="T12"/>
                <a:gd fmla="*/ 4 h 5" name="T13"/>
                <a:gd fmla="*/ 27 w 30" name="T14"/>
                <a:gd fmla="*/ 5 h 5" name="T15"/>
                <a:gd fmla="*/ 27 w 30"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30">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
            <p:cNvSpPr/>
            <p:nvPr/>
          </p:nvSpPr>
          <p:spPr bwMode="auto">
            <a:xfrm>
              <a:off x="3628" y="1516"/>
              <a:ext cx="78" cy="16"/>
            </a:xfrm>
            <a:custGeom>
              <a:gdLst>
                <a:gd fmla="*/ 26 w 29" name="T0"/>
                <a:gd fmla="*/ 2 h 6" name="T1"/>
                <a:gd fmla="*/ 2 w 29" name="T2"/>
                <a:gd fmla="*/ 1 h 6" name="T3"/>
                <a:gd fmla="*/ 3 w 29" name="T4"/>
                <a:gd fmla="*/ 5 h 6" name="T5"/>
                <a:gd fmla="*/ 5 w 29" name="T6"/>
                <a:gd fmla="*/ 5 h 6" name="T7"/>
                <a:gd fmla="*/ 4 w 29" name="T8"/>
                <a:gd fmla="*/ 1 h 6" name="T9"/>
                <a:gd fmla="*/ 1 w 29" name="T10"/>
                <a:gd fmla="*/ 1 h 6" name="T11"/>
                <a:gd fmla="*/ 2 w 29" name="T12"/>
                <a:gd fmla="*/ 5 h 6" name="T13"/>
                <a:gd fmla="*/ 25 w 29" name="T14"/>
                <a:gd fmla="*/ 6 h 6" name="T15"/>
                <a:gd fmla="*/ 26 w 29" name="T16"/>
                <a:gd fmla="*/ 2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28">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
            <p:cNvSpPr/>
            <p:nvPr/>
          </p:nvSpPr>
          <p:spPr bwMode="auto">
            <a:xfrm>
              <a:off x="3109" y="1473"/>
              <a:ext cx="664" cy="670"/>
            </a:xfrm>
            <a:custGeom>
              <a:gdLst>
                <a:gd fmla="*/ 222 w 247" name="T0"/>
                <a:gd fmla="*/ 15 h 249" name="T1"/>
                <a:gd fmla="*/ 204 w 247" name="T2"/>
                <a:gd fmla="*/ 4 h 249" name="T3"/>
                <a:gd fmla="*/ 178 w 247" name="T4"/>
                <a:gd fmla="*/ 33 h 249" name="T5"/>
                <a:gd fmla="*/ 194 w 247" name="T6"/>
                <a:gd fmla="*/ 8 h 249" name="T7"/>
                <a:gd fmla="*/ 149 w 247" name="T8"/>
                <a:gd fmla="*/ 36 h 249" name="T9"/>
                <a:gd fmla="*/ 137 w 247" name="T10"/>
                <a:gd fmla="*/ 56 h 249" name="T11"/>
                <a:gd fmla="*/ 168 w 247" name="T12"/>
                <a:gd fmla="*/ 29 h 249" name="T13"/>
                <a:gd fmla="*/ 166 w 247" name="T14"/>
                <a:gd fmla="*/ 48 h 249" name="T15"/>
                <a:gd fmla="*/ 149 w 247" name="T16"/>
                <a:gd fmla="*/ 52 h 249" name="T17"/>
                <a:gd fmla="*/ 168 w 247" name="T18"/>
                <a:gd fmla="*/ 37 h 249" name="T19"/>
                <a:gd fmla="*/ 148 w 247" name="T20"/>
                <a:gd fmla="*/ 60 h 249" name="T21"/>
                <a:gd fmla="*/ 227 w 247" name="T22"/>
                <a:gd fmla="*/ 76 h 249" name="T23"/>
                <a:gd fmla="*/ 231 w 247" name="T24"/>
                <a:gd fmla="*/ 85 h 249" name="T25"/>
                <a:gd fmla="*/ 245 w 247" name="T26"/>
                <a:gd fmla="*/ 74 h 249" name="T27"/>
                <a:gd fmla="*/ 184 w 247" name="T28"/>
                <a:gd fmla="*/ 69 h 249" name="T29"/>
                <a:gd fmla="*/ 153 w 247" name="T30"/>
                <a:gd fmla="*/ 57 h 249" name="T31"/>
                <a:gd fmla="*/ 107 w 247" name="T32"/>
                <a:gd fmla="*/ 83 h 249" name="T33"/>
                <a:gd fmla="*/ 163 w 247" name="T34"/>
                <a:gd fmla="*/ 50 h 249" name="T35"/>
                <a:gd fmla="*/ 186 w 247" name="T36"/>
                <a:gd fmla="*/ 57 h 249" name="T37"/>
                <a:gd fmla="*/ 186 w 247" name="T38"/>
                <a:gd fmla="*/ 42 h 249" name="T39"/>
                <a:gd fmla="*/ 210 w 247" name="T40"/>
                <a:gd fmla="*/ 41 h 249" name="T41"/>
                <a:gd fmla="*/ 216 w 247" name="T42"/>
                <a:gd fmla="*/ 51 h 249" name="T43"/>
                <a:gd fmla="*/ 201 w 247" name="T44"/>
                <a:gd fmla="*/ 92 h 249" name="T45"/>
                <a:gd fmla="*/ 197 w 247" name="T46"/>
                <a:gd fmla="*/ 91 h 249" name="T47"/>
                <a:gd fmla="*/ 181 w 247" name="T48"/>
                <a:gd fmla="*/ 88 h 249" name="T49"/>
                <a:gd fmla="*/ 152 w 247" name="T50"/>
                <a:gd fmla="*/ 112 h 249" name="T51"/>
                <a:gd fmla="*/ 59 w 247" name="T52"/>
                <a:gd fmla="*/ 221 h 249" name="T53"/>
                <a:gd fmla="*/ 5 w 247" name="T54"/>
                <a:gd fmla="*/ 246 h 249" name="T55"/>
                <a:gd fmla="*/ 42 w 247" name="T56"/>
                <a:gd fmla="*/ 197 h 249" name="T57"/>
                <a:gd fmla="*/ 52 w 247" name="T58"/>
                <a:gd fmla="*/ 187 h 249" name="T59"/>
                <a:gd fmla="*/ 55 w 247" name="T60"/>
                <a:gd fmla="*/ 209 h 249" name="T61"/>
                <a:gd fmla="*/ 91 w 247" name="T62"/>
                <a:gd fmla="*/ 192 h 249" name="T63"/>
                <a:gd fmla="*/ 182 w 247" name="T64"/>
                <a:gd fmla="*/ 84 h 249" name="T65"/>
                <a:gd fmla="*/ 183 w 247" name="T66"/>
                <a:gd fmla="*/ 95 h 249" name="T67"/>
                <a:gd fmla="*/ 198 w 247" name="T68"/>
                <a:gd fmla="*/ 95 h 249" name="T69"/>
                <a:gd fmla="*/ 207 w 247" name="T70"/>
                <a:gd fmla="*/ 72 h 249" name="T71"/>
                <a:gd fmla="*/ 216 w 247" name="T72"/>
                <a:gd fmla="*/ 42 h 249" name="T73"/>
                <a:gd fmla="*/ 207 w 247" name="T74"/>
                <a:gd fmla="*/ 32 h 249" name="T75"/>
                <a:gd fmla="*/ 203 w 247" name="T76"/>
                <a:gd fmla="*/ 42 h 249" name="T77"/>
                <a:gd fmla="*/ 177 w 247" name="T78"/>
                <a:gd fmla="*/ 56 h 249" name="T79"/>
                <a:gd fmla="*/ 126 w 247" name="T80"/>
                <a:gd fmla="*/ 67 h 249" name="T81"/>
                <a:gd fmla="*/ 139 w 247" name="T82"/>
                <a:gd fmla="*/ 60 h 249" name="T83"/>
                <a:gd fmla="*/ 176 w 247" name="T84"/>
                <a:gd fmla="*/ 54 h 249" name="T85"/>
                <a:gd fmla="*/ 157 w 247" name="T86"/>
                <a:gd fmla="*/ 85 h 249" name="T87"/>
                <a:gd fmla="*/ 232 w 247" name="T88"/>
                <a:gd fmla="*/ 88 h 249" name="T89"/>
                <a:gd fmla="*/ 228 w 247" name="T90"/>
                <a:gd fmla="*/ 72 h 249" name="T91"/>
                <a:gd fmla="*/ 149 w 247" name="T92"/>
                <a:gd fmla="*/ 63 h 249" name="T93"/>
                <a:gd fmla="*/ 155 w 247" name="T94"/>
                <a:gd fmla="*/ 53 h 249" name="T95"/>
                <a:gd fmla="*/ 221 w 247" name="T96"/>
                <a:gd fmla="*/ 44 h 249" name="T97"/>
                <a:gd fmla="*/ 161 w 247" name="T98"/>
                <a:gd fmla="*/ 48 h 249" name="T99"/>
                <a:gd fmla="*/ 155 w 247" name="T100"/>
                <a:gd fmla="*/ 51 h 249" name="T101"/>
                <a:gd fmla="*/ 199 w 247" name="T102"/>
                <a:gd fmla="*/ 23 h 249" name="T103"/>
                <a:gd fmla="*/ 161 w 247" name="T104"/>
                <a:gd fmla="*/ 26 h 249" name="T105"/>
                <a:gd fmla="*/ 145 w 247" name="T106"/>
                <a:gd fmla="*/ 45 h 249" name="T107"/>
                <a:gd fmla="*/ 169 w 247" name="T108"/>
                <a:gd fmla="*/ 26 h 249" name="T109"/>
                <a:gd fmla="*/ 219 w 247" name="T110"/>
                <a:gd fmla="*/ 6 h 249" name="T111"/>
                <a:gd fmla="*/ 224 w 247" name="T112"/>
                <a:gd fmla="*/ 12 h 249" name="T113"/>
                <a:gd fmla="*/ 194 w 247" name="T114"/>
                <a:gd fmla="*/ 19 h 2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9" w="246">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2"/>
            <p:cNvSpPr/>
            <p:nvPr/>
          </p:nvSpPr>
          <p:spPr bwMode="auto">
            <a:xfrm>
              <a:off x="3095" y="1685"/>
              <a:ext cx="490" cy="393"/>
            </a:xfrm>
            <a:custGeom>
              <a:gdLst>
                <a:gd fmla="*/ 66 w 182" name="T0"/>
                <a:gd fmla="*/ 113 h 146" name="T1"/>
                <a:gd fmla="*/ 60 w 182" name="T2"/>
                <a:gd fmla="*/ 128 h 146" name="T3"/>
                <a:gd fmla="*/ 72 w 182" name="T4"/>
                <a:gd fmla="*/ 131 h 146" name="T5"/>
                <a:gd fmla="*/ 73 w 182" name="T6"/>
                <a:gd fmla="*/ 117 h 146" name="T7"/>
                <a:gd fmla="*/ 163 w 182" name="T8"/>
                <a:gd fmla="*/ 11 h 146" name="T9"/>
                <a:gd fmla="*/ 165 w 182" name="T10"/>
                <a:gd fmla="*/ 16 h 146" name="T11"/>
                <a:gd fmla="*/ 178 w 182" name="T12"/>
                <a:gd fmla="*/ 13 h 146" name="T13"/>
                <a:gd fmla="*/ 154 w 182" name="T14"/>
                <a:gd fmla="*/ 49 h 146" name="T15"/>
                <a:gd fmla="*/ 80 w 182" name="T16"/>
                <a:gd fmla="*/ 99 h 146" name="T17"/>
                <a:gd fmla="*/ 76 w 182" name="T18"/>
                <a:gd fmla="*/ 96 h 146" name="T19"/>
                <a:gd fmla="*/ 72 w 182" name="T20"/>
                <a:gd fmla="*/ 94 h 146" name="T21"/>
                <a:gd fmla="*/ 66 w 182" name="T22"/>
                <a:gd fmla="*/ 95 h 146" name="T23"/>
                <a:gd fmla="*/ 69 w 182" name="T24"/>
                <a:gd fmla="*/ 84 h 146" name="T25"/>
                <a:gd fmla="*/ 63 w 182" name="T26"/>
                <a:gd fmla="*/ 87 h 146" name="T27"/>
                <a:gd fmla="*/ 66 w 182" name="T28"/>
                <a:gd fmla="*/ 74 h 146" name="T29"/>
                <a:gd fmla="*/ 70 w 182" name="T30"/>
                <a:gd fmla="*/ 69 h 146" name="T31"/>
                <a:gd fmla="*/ 87 w 182" name="T32"/>
                <a:gd fmla="*/ 40 h 146" name="T33"/>
                <a:gd fmla="*/ 79 w 182" name="T34"/>
                <a:gd fmla="*/ 42 h 146" name="T35"/>
                <a:gd fmla="*/ 133 w 182" name="T36"/>
                <a:gd fmla="*/ 16 h 146" name="T37"/>
                <a:gd fmla="*/ 142 w 182" name="T38"/>
                <a:gd fmla="*/ 24 h 146" name="T39"/>
                <a:gd fmla="*/ 143 w 182" name="T40"/>
                <a:gd fmla="*/ 26 h 146" name="T41"/>
                <a:gd fmla="*/ 130 w 182" name="T42"/>
                <a:gd fmla="*/ 51 h 146" name="T43"/>
                <a:gd fmla="*/ 146 w 182" name="T44"/>
                <a:gd fmla="*/ 59 h 146" name="T45"/>
                <a:gd fmla="*/ 93 w 182" name="T46"/>
                <a:gd fmla="*/ 84 h 146" name="T47"/>
                <a:gd fmla="*/ 49 w 182" name="T48"/>
                <a:gd fmla="*/ 106 h 146" name="T49"/>
                <a:gd fmla="*/ 30 w 182" name="T50"/>
                <a:gd fmla="*/ 117 h 146" name="T51"/>
                <a:gd fmla="*/ 66 w 182" name="T52"/>
                <a:gd fmla="*/ 117 h 146" name="T53"/>
                <a:gd fmla="*/ 73 w 182" name="T54"/>
                <a:gd fmla="*/ 96 h 146" name="T55"/>
                <a:gd fmla="*/ 71 w 182" name="T56"/>
                <a:gd fmla="*/ 88 h 146" name="T57"/>
                <a:gd fmla="*/ 88 w 182" name="T58"/>
                <a:gd fmla="*/ 94 h 146" name="T59"/>
                <a:gd fmla="*/ 12 w 182" name="T60"/>
                <a:gd fmla="*/ 127 h 146" name="T61"/>
                <a:gd fmla="*/ 27 w 182" name="T62"/>
                <a:gd fmla="*/ 103 h 146" name="T63"/>
                <a:gd fmla="*/ 10 w 182" name="T64"/>
                <a:gd fmla="*/ 127 h 146" name="T65"/>
                <a:gd fmla="*/ 39 w 182" name="T66"/>
                <a:gd fmla="*/ 107 h 146" name="T67"/>
                <a:gd fmla="*/ 72 w 182" name="T68"/>
                <a:gd fmla="*/ 87 h 146" name="T69"/>
                <a:gd fmla="*/ 72 w 182" name="T70"/>
                <a:gd fmla="*/ 97 h 146" name="T71"/>
                <a:gd fmla="*/ 109 w 182" name="T72"/>
                <a:gd fmla="*/ 93 h 146" name="T73"/>
                <a:gd fmla="*/ 116 w 182" name="T74"/>
                <a:gd fmla="*/ 95 h 146" name="T75"/>
                <a:gd fmla="*/ 134 w 182" name="T76"/>
                <a:gd fmla="*/ 70 h 146" name="T77"/>
                <a:gd fmla="*/ 55 w 182" name="T78"/>
                <a:gd fmla="*/ 97 h 146" name="T79"/>
                <a:gd fmla="*/ 68 w 182" name="T80"/>
                <a:gd fmla="*/ 85 h 146" name="T81"/>
                <a:gd fmla="*/ 75 w 182" name="T82"/>
                <a:gd fmla="*/ 68 h 146" name="T83"/>
                <a:gd fmla="*/ 96 w 182" name="T84"/>
                <a:gd fmla="*/ 45 h 146" name="T85"/>
                <a:gd fmla="*/ 97 w 182" name="T86"/>
                <a:gd fmla="*/ 39 h 146" name="T87"/>
                <a:gd fmla="*/ 109 w 182" name="T88"/>
                <a:gd fmla="*/ 24 h 146" name="T89"/>
                <a:gd fmla="*/ 94 w 182" name="T90"/>
                <a:gd fmla="*/ 30 h 146" name="T91"/>
                <a:gd fmla="*/ 106 w 182" name="T92"/>
                <a:gd fmla="*/ 16 h 146" name="T93"/>
                <a:gd fmla="*/ 90 w 182" name="T94"/>
                <a:gd fmla="*/ 38 h 146" name="T95"/>
                <a:gd fmla="*/ 102 w 182" name="T96"/>
                <a:gd fmla="*/ 28 h 146" name="T97"/>
                <a:gd fmla="*/ 120 w 182" name="T98"/>
                <a:gd fmla="*/ 12 h 146" name="T99"/>
                <a:gd fmla="*/ 131 w 182" name="T100"/>
                <a:gd fmla="*/ 14 h 146" name="T101"/>
                <a:gd fmla="*/ 140 w 182" name="T102"/>
                <a:gd fmla="*/ 14 h 146" name="T103"/>
                <a:gd fmla="*/ 145 w 182" name="T104"/>
                <a:gd fmla="*/ 19 h 146" name="T105"/>
                <a:gd fmla="*/ 164 w 182" name="T106"/>
                <a:gd fmla="*/ 2 h 146" name="T107"/>
                <a:gd fmla="*/ 180 w 182" name="T108"/>
                <a:gd fmla="*/ 13 h 146" name="T109"/>
                <a:gd fmla="*/ 111 w 182" name="T110"/>
                <a:gd fmla="*/ 88 h 146" name="T111"/>
                <a:gd fmla="*/ 138 w 182" name="T112"/>
                <a:gd fmla="*/ 48 h 146" name="T113"/>
                <a:gd fmla="*/ 83 w 182" name="T114"/>
                <a:gd fmla="*/ 97 h 146" name="T115"/>
                <a:gd fmla="*/ 115 w 182" name="T116"/>
                <a:gd fmla="*/ 66 h 146" name="T117"/>
                <a:gd fmla="*/ 167 w 182" name="T118"/>
                <a:gd fmla="*/ 24 h 146" name="T119"/>
                <a:gd fmla="*/ 149 w 182" name="T120"/>
                <a:gd fmla="*/ 43 h 146" name="T121"/>
                <a:gd fmla="*/ 100 w 182" name="T122"/>
                <a:gd fmla="*/ 80 h 146" name="T123"/>
                <a:gd fmla="*/ 35 w 182" name="T124"/>
                <a:gd fmla="*/ 145 h 1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6" w="182">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3"/>
            <p:cNvSpPr/>
            <p:nvPr/>
          </p:nvSpPr>
          <p:spPr bwMode="auto">
            <a:xfrm>
              <a:off x="2966" y="1887"/>
              <a:ext cx="312" cy="280"/>
            </a:xfrm>
            <a:custGeom>
              <a:gdLst>
                <a:gd fmla="*/ 106 w 116" name="T0"/>
                <a:gd fmla="*/ 11 h 104" name="T1"/>
                <a:gd fmla="*/ 111 w 116" name="T2"/>
                <a:gd fmla="*/ 16 h 104" name="T3"/>
                <a:gd fmla="*/ 97 w 116" name="T4"/>
                <a:gd fmla="*/ 26 h 104" name="T5"/>
                <a:gd fmla="*/ 55 w 116" name="T6"/>
                <a:gd fmla="*/ 45 h 104" name="T7"/>
                <a:gd fmla="*/ 42 w 116" name="T8"/>
                <a:gd fmla="*/ 57 h 104" name="T9"/>
                <a:gd fmla="*/ 4 w 116" name="T10"/>
                <a:gd fmla="*/ 100 h 104" name="T11"/>
                <a:gd fmla="*/ 2 w 116" name="T12"/>
                <a:gd fmla="*/ 90 h 104" name="T13"/>
                <a:gd fmla="*/ 12 w 116" name="T14"/>
                <a:gd fmla="*/ 75 h 104" name="T15"/>
                <a:gd fmla="*/ 19 w 116" name="T16"/>
                <a:gd fmla="*/ 62 h 104" name="T17"/>
                <a:gd fmla="*/ 20 w 116" name="T18"/>
                <a:gd fmla="*/ 58 h 104" name="T19"/>
                <a:gd fmla="*/ 18 w 116" name="T20"/>
                <a:gd fmla="*/ 63 h 104" name="T21"/>
                <a:gd fmla="*/ 22 w 116" name="T22"/>
                <a:gd fmla="*/ 61 h 104" name="T23"/>
                <a:gd fmla="*/ 26 w 116" name="T24"/>
                <a:gd fmla="*/ 56 h 104" name="T25"/>
                <a:gd fmla="*/ 26 w 116" name="T26"/>
                <a:gd fmla="*/ 53 h 104" name="T27"/>
                <a:gd fmla="*/ 25 w 116" name="T28"/>
                <a:gd fmla="*/ 50 h 104" name="T29"/>
                <a:gd fmla="*/ 30 w 116" name="T30"/>
                <a:gd fmla="*/ 46 h 104" name="T31"/>
                <a:gd fmla="*/ 28 w 116" name="T32"/>
                <a:gd fmla="*/ 45 h 104" name="T33"/>
                <a:gd fmla="*/ 28 w 116" name="T34"/>
                <a:gd fmla="*/ 42 h 104" name="T35"/>
                <a:gd fmla="*/ 30 w 116" name="T36"/>
                <a:gd fmla="*/ 40 h 104" name="T37"/>
                <a:gd fmla="*/ 30 w 116" name="T38"/>
                <a:gd fmla="*/ 38 h 104" name="T39"/>
                <a:gd fmla="*/ 31 w 116" name="T40"/>
                <a:gd fmla="*/ 34 h 104" name="T41"/>
                <a:gd fmla="*/ 33 w 116" name="T42"/>
                <a:gd fmla="*/ 30 h 104" name="T43"/>
                <a:gd fmla="*/ 33 w 116" name="T44"/>
                <a:gd fmla="*/ 29 h 104" name="T45"/>
                <a:gd fmla="*/ 37 w 116" name="T46"/>
                <a:gd fmla="*/ 24 h 104" name="T47"/>
                <a:gd fmla="*/ 36 w 116" name="T48"/>
                <a:gd fmla="*/ 23 h 104" name="T49"/>
                <a:gd fmla="*/ 39 w 116" name="T50"/>
                <a:gd fmla="*/ 18 h 104" name="T51"/>
                <a:gd fmla="*/ 40 w 116" name="T52"/>
                <a:gd fmla="*/ 15 h 104" name="T53"/>
                <a:gd fmla="*/ 40 w 116" name="T54"/>
                <a:gd fmla="*/ 11 h 104" name="T55"/>
                <a:gd fmla="*/ 36 w 116" name="T56"/>
                <a:gd fmla="*/ 5 h 104" name="T57"/>
                <a:gd fmla="*/ 39 w 116" name="T58"/>
                <a:gd fmla="*/ 11 h 104" name="T59"/>
                <a:gd fmla="*/ 39 w 116" name="T60"/>
                <a:gd fmla="*/ 15 h 104" name="T61"/>
                <a:gd fmla="*/ 38 w 116" name="T62"/>
                <a:gd fmla="*/ 18 h 104" name="T63"/>
                <a:gd fmla="*/ 36 w 116" name="T64"/>
                <a:gd fmla="*/ 23 h 104" name="T65"/>
                <a:gd fmla="*/ 36 w 116" name="T66"/>
                <a:gd fmla="*/ 24 h 104" name="T67"/>
                <a:gd fmla="*/ 32 w 116" name="T68"/>
                <a:gd fmla="*/ 29 h 104" name="T69"/>
                <a:gd fmla="*/ 31 w 116" name="T70"/>
                <a:gd fmla="*/ 30 h 104" name="T71"/>
                <a:gd fmla="*/ 29 w 116" name="T72"/>
                <a:gd fmla="*/ 34 h 104" name="T73"/>
                <a:gd fmla="*/ 30 w 116" name="T74"/>
                <a:gd fmla="*/ 38 h 104" name="T75"/>
                <a:gd fmla="*/ 29 w 116" name="T76"/>
                <a:gd fmla="*/ 40 h 104" name="T77"/>
                <a:gd fmla="*/ 28 w 116" name="T78"/>
                <a:gd fmla="*/ 42 h 104" name="T79"/>
                <a:gd fmla="*/ 27 w 116" name="T80"/>
                <a:gd fmla="*/ 45 h 104" name="T81"/>
                <a:gd fmla="*/ 29 w 116" name="T82"/>
                <a:gd fmla="*/ 46 h 104" name="T83"/>
                <a:gd fmla="*/ 24 w 116" name="T84"/>
                <a:gd fmla="*/ 50 h 104" name="T85"/>
                <a:gd fmla="*/ 26 w 116" name="T86"/>
                <a:gd fmla="*/ 53 h 104" name="T87"/>
                <a:gd fmla="*/ 26 w 116" name="T88"/>
                <a:gd fmla="*/ 56 h 104" name="T89"/>
                <a:gd fmla="*/ 22 w 116" name="T90"/>
                <a:gd fmla="*/ 61 h 104" name="T91"/>
                <a:gd fmla="*/ 19 w 116" name="T92"/>
                <a:gd fmla="*/ 62 h 104" name="T93"/>
                <a:gd fmla="*/ 22 w 116" name="T94"/>
                <a:gd fmla="*/ 59 h 104" name="T95"/>
                <a:gd fmla="*/ 18 w 116" name="T96"/>
                <a:gd fmla="*/ 62 h 104" name="T97"/>
                <a:gd fmla="*/ 10 w 116" name="T98"/>
                <a:gd fmla="*/ 75 h 104" name="T99"/>
                <a:gd fmla="*/ 2 w 116" name="T100"/>
                <a:gd fmla="*/ 91 h 104" name="T101"/>
                <a:gd fmla="*/ 4 w 116" name="T102"/>
                <a:gd fmla="*/ 101 h 104" name="T103"/>
                <a:gd fmla="*/ 40 w 116" name="T104"/>
                <a:gd fmla="*/ 53 h 104" name="T105"/>
                <a:gd fmla="*/ 53 w 116" name="T106"/>
                <a:gd fmla="*/ 41 h 104" name="T107"/>
                <a:gd fmla="*/ 95 w 116" name="T108"/>
                <a:gd fmla="*/ 22 h 104" name="T109"/>
                <a:gd fmla="*/ 111 w 116" name="T110"/>
                <a:gd fmla="*/ 12 h 104" name="T111"/>
                <a:gd fmla="*/ 106 w 116" name="T112"/>
                <a:gd fmla="*/ 7 h 104" name="T113"/>
                <a:gd fmla="*/ 113 w 116" name="T114"/>
                <a:gd fmla="*/ 8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115">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4"/>
            <p:cNvSpPr/>
            <p:nvPr/>
          </p:nvSpPr>
          <p:spPr bwMode="auto">
            <a:xfrm>
              <a:off x="3028" y="1736"/>
              <a:ext cx="226" cy="315"/>
            </a:xfrm>
            <a:custGeom>
              <a:gdLst>
                <a:gd fmla="*/ 21 w 84" name="T0"/>
                <a:gd fmla="*/ 95 h 117" name="T1"/>
                <a:gd fmla="*/ 5 w 84" name="T2"/>
                <a:gd fmla="*/ 100 h 117" name="T3"/>
                <a:gd fmla="*/ 75 w 84" name="T4"/>
                <a:gd fmla="*/ 72 h 117" name="T5"/>
                <a:gd fmla="*/ 4 w 84" name="T6"/>
                <a:gd fmla="*/ 109 h 117" name="T7"/>
                <a:gd fmla="*/ 48 w 84" name="T8"/>
                <a:gd fmla="*/ 86 h 117" name="T9"/>
                <a:gd fmla="*/ 53 w 84" name="T10"/>
                <a:gd fmla="*/ 75 h 117" name="T11"/>
                <a:gd fmla="*/ 11 w 84" name="T12"/>
                <a:gd fmla="*/ 92 h 117" name="T13"/>
                <a:gd fmla="*/ 2 w 84" name="T14"/>
                <a:gd fmla="*/ 90 h 117" name="T15"/>
                <a:gd fmla="*/ 35 w 84" name="T16"/>
                <a:gd fmla="*/ 68 h 117" name="T17"/>
                <a:gd fmla="*/ 39 w 84" name="T18"/>
                <a:gd fmla="*/ 67 h 117" name="T19"/>
                <a:gd fmla="*/ 14 w 84" name="T20"/>
                <a:gd fmla="*/ 78 h 117" name="T21"/>
                <a:gd fmla="*/ 11 w 84" name="T22"/>
                <a:gd fmla="*/ 69 h 117" name="T23"/>
                <a:gd fmla="*/ 36 w 84" name="T24"/>
                <a:gd fmla="*/ 51 h 117" name="T25"/>
                <a:gd fmla="*/ 30 w 84" name="T26"/>
                <a:gd fmla="*/ 54 h 117" name="T27"/>
                <a:gd fmla="*/ 14 w 84" name="T28"/>
                <a:gd fmla="*/ 63 h 117" name="T29"/>
                <a:gd fmla="*/ 15 w 84" name="T30"/>
                <a:gd fmla="*/ 49 h 117" name="T31"/>
                <a:gd fmla="*/ 38 w 84" name="T32"/>
                <a:gd fmla="*/ 25 h 117" name="T33"/>
                <a:gd fmla="*/ 39 w 84" name="T34"/>
                <a:gd fmla="*/ 24 h 117" name="T35"/>
                <a:gd fmla="*/ 25 w 84" name="T36"/>
                <a:gd fmla="*/ 32 h 117" name="T37"/>
                <a:gd fmla="*/ 26 w 84" name="T38"/>
                <a:gd fmla="*/ 16 h 117" name="T39"/>
                <a:gd fmla="*/ 36 w 84" name="T40"/>
                <a:gd fmla="*/ 6 h 117" name="T41"/>
                <a:gd fmla="*/ 36 w 84" name="T42"/>
                <a:gd fmla="*/ 4 h 117" name="T43"/>
                <a:gd fmla="*/ 32 w 84" name="T44"/>
                <a:gd fmla="*/ 10 h 117" name="T45"/>
                <a:gd fmla="*/ 25 w 84" name="T46"/>
                <a:gd fmla="*/ 17 h 117" name="T47"/>
                <a:gd fmla="*/ 36 w 84" name="T48"/>
                <a:gd fmla="*/ 12 h 117" name="T49"/>
                <a:gd fmla="*/ 39 w 84" name="T50"/>
                <a:gd fmla="*/ 24 h 117" name="T51"/>
                <a:gd fmla="*/ 25 w 84" name="T52"/>
                <a:gd fmla="*/ 42 h 117" name="T53"/>
                <a:gd fmla="*/ 13 w 84" name="T54"/>
                <a:gd fmla="*/ 50 h 117" name="T55"/>
                <a:gd fmla="*/ 36 w 84" name="T56"/>
                <a:gd fmla="*/ 37 h 117" name="T57"/>
                <a:gd fmla="*/ 30 w 84" name="T58"/>
                <a:gd fmla="*/ 54 h 117" name="T59"/>
                <a:gd fmla="*/ 16 w 84" name="T60"/>
                <a:gd fmla="*/ 64 h 117" name="T61"/>
                <a:gd fmla="*/ 11 w 84" name="T62"/>
                <a:gd fmla="*/ 69 h 117" name="T63"/>
                <a:gd fmla="*/ 40 w 84" name="T64"/>
                <a:gd fmla="*/ 53 h 117" name="T65"/>
                <a:gd fmla="*/ 39 w 84" name="T66"/>
                <a:gd fmla="*/ 67 h 117" name="T67"/>
                <a:gd fmla="*/ 10 w 84" name="T68"/>
                <a:gd fmla="*/ 84 h 117" name="T69"/>
                <a:gd fmla="*/ 2 w 84" name="T70"/>
                <a:gd fmla="*/ 90 h 117" name="T71"/>
                <a:gd fmla="*/ 51 w 84" name="T72"/>
                <a:gd fmla="*/ 69 h 117" name="T73"/>
                <a:gd fmla="*/ 53 w 84" name="T74"/>
                <a:gd fmla="*/ 75 h 117" name="T75"/>
                <a:gd fmla="*/ 5 w 84" name="T76"/>
                <a:gd fmla="*/ 102 h 117" name="T77"/>
                <a:gd fmla="*/ 21 w 84" name="T78"/>
                <a:gd fmla="*/ 94 h 117" name="T79"/>
                <a:gd fmla="*/ 77 w 84" name="T80"/>
                <a:gd fmla="*/ 75 h 117" name="T81"/>
                <a:gd fmla="*/ 6 w 84" name="T82"/>
                <a:gd fmla="*/ 103 h 117" name="T83"/>
                <a:gd fmla="*/ 20 w 84" name="T84"/>
                <a:gd fmla="*/ 91 h 117" name="T85"/>
                <a:gd fmla="*/ 80 w 84" name="T86"/>
                <a:gd fmla="*/ 63 h 1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7" w="84">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5"/>
            <p:cNvSpPr/>
            <p:nvPr/>
          </p:nvSpPr>
          <p:spPr bwMode="auto">
            <a:xfrm>
              <a:off x="3052" y="1704"/>
              <a:ext cx="215" cy="253"/>
            </a:xfrm>
            <a:custGeom>
              <a:gdLst>
                <a:gd fmla="*/ 19 w 80" name="T0"/>
                <a:gd fmla="*/ 4 h 94" name="T1"/>
                <a:gd fmla="*/ 34 w 80" name="T2"/>
                <a:gd fmla="*/ 22 h 94" name="T3"/>
                <a:gd fmla="*/ 47 w 80" name="T4"/>
                <a:gd fmla="*/ 39 h 94" name="T5"/>
                <a:gd fmla="*/ 45 w 80" name="T6"/>
                <a:gd fmla="*/ 29 h 94" name="T7"/>
                <a:gd fmla="*/ 50 w 80" name="T8"/>
                <a:gd fmla="*/ 48 h 94" name="T9"/>
                <a:gd fmla="*/ 74 w 80" name="T10"/>
                <a:gd fmla="*/ 74 h 94" name="T11"/>
                <a:gd fmla="*/ 77 w 80" name="T12"/>
                <a:gd fmla="*/ 81 h 94" name="T13"/>
                <a:gd fmla="*/ 32 w 80" name="T14"/>
                <a:gd fmla="*/ 76 h 94" name="T15"/>
                <a:gd fmla="*/ 26 w 80" name="T16"/>
                <a:gd fmla="*/ 85 h 94" name="T17"/>
                <a:gd fmla="*/ 45 w 80" name="T18"/>
                <a:gd fmla="*/ 81 h 94" name="T19"/>
                <a:gd fmla="*/ 65 w 80" name="T20"/>
                <a:gd fmla="*/ 61 h 94" name="T21"/>
                <a:gd fmla="*/ 22 w 80" name="T22"/>
                <a:gd fmla="*/ 74 h 94" name="T23"/>
                <a:gd fmla="*/ 23 w 80" name="T24"/>
                <a:gd fmla="*/ 69 h 94" name="T25"/>
                <a:gd fmla="*/ 51 w 80" name="T26"/>
                <a:gd fmla="*/ 47 h 94" name="T27"/>
                <a:gd fmla="*/ 52 w 80" name="T28"/>
                <a:gd fmla="*/ 37 h 94" name="T29"/>
                <a:gd fmla="*/ 21 w 80" name="T30"/>
                <a:gd fmla="*/ 48 h 94" name="T31"/>
                <a:gd fmla="*/ 26 w 80" name="T32"/>
                <a:gd fmla="*/ 43 h 94" name="T33"/>
                <a:gd fmla="*/ 38 w 80" name="T34"/>
                <a:gd fmla="*/ 25 h 94" name="T35"/>
                <a:gd fmla="*/ 31 w 80" name="T36"/>
                <a:gd fmla="*/ 20 h 94" name="T37"/>
                <a:gd fmla="*/ 29 w 80" name="T38"/>
                <a:gd fmla="*/ 10 h 94" name="T39"/>
                <a:gd fmla="*/ 20 w 80" name="T40"/>
                <a:gd fmla="*/ 18 h 94" name="T41"/>
                <a:gd fmla="*/ 1 w 80" name="T42"/>
                <a:gd fmla="*/ 56 h 94" name="T43"/>
                <a:gd fmla="*/ 4 w 80" name="T44"/>
                <a:gd fmla="*/ 68 h 94" name="T45"/>
                <a:gd fmla="*/ 17 w 80" name="T46"/>
                <a:gd fmla="*/ 47 h 94" name="T47"/>
                <a:gd fmla="*/ 8 w 80" name="T48"/>
                <a:gd fmla="*/ 48 h 94" name="T49"/>
                <a:gd fmla="*/ 18 w 80" name="T50"/>
                <a:gd fmla="*/ 53 h 94" name="T51"/>
                <a:gd fmla="*/ 32 w 80" name="T52"/>
                <a:gd fmla="*/ 58 h 94" name="T53"/>
                <a:gd fmla="*/ 50 w 80" name="T54"/>
                <a:gd fmla="*/ 51 h 94" name="T55"/>
                <a:gd fmla="*/ 54 w 80" name="T56"/>
                <a:gd fmla="*/ 47 h 94" name="T57"/>
                <a:gd fmla="*/ 45 w 80" name="T58"/>
                <a:gd fmla="*/ 54 h 94" name="T59"/>
                <a:gd fmla="*/ 38 w 80" name="T60"/>
                <a:gd fmla="*/ 59 h 94" name="T61"/>
                <a:gd fmla="*/ 44 w 80" name="T62"/>
                <a:gd fmla="*/ 44 h 94" name="T63"/>
                <a:gd fmla="*/ 8 w 80" name="T64"/>
                <a:gd fmla="*/ 51 h 94" name="T65"/>
                <a:gd fmla="*/ 7 w 80" name="T66"/>
                <a:gd fmla="*/ 68 h 94" name="T67"/>
                <a:gd fmla="*/ 11 w 80" name="T68"/>
                <a:gd fmla="*/ 44 h 94" name="T69"/>
                <a:gd fmla="*/ 6 w 80" name="T70"/>
                <a:gd fmla="*/ 38 h 94" name="T71"/>
                <a:gd fmla="*/ 10 w 80" name="T72"/>
                <a:gd fmla="*/ 38 h 94" name="T73"/>
                <a:gd fmla="*/ 14 w 80" name="T74"/>
                <a:gd fmla="*/ 40 h 94" name="T75"/>
                <a:gd fmla="*/ 28 w 80" name="T76"/>
                <a:gd fmla="*/ 22 h 94" name="T77"/>
                <a:gd fmla="*/ 24 w 80" name="T78"/>
                <a:gd fmla="*/ 32 h 94" name="T79"/>
                <a:gd fmla="*/ 41 w 80" name="T80"/>
                <a:gd fmla="*/ 31 h 94" name="T81"/>
                <a:gd fmla="*/ 37 w 80" name="T82"/>
                <a:gd fmla="*/ 34 h 94" name="T83"/>
                <a:gd fmla="*/ 21 w 80" name="T84"/>
                <a:gd fmla="*/ 53 h 94" name="T85"/>
                <a:gd fmla="*/ 18 w 80" name="T86"/>
                <a:gd fmla="*/ 64 h 94" name="T87"/>
                <a:gd fmla="*/ 61 w 80" name="T88"/>
                <a:gd fmla="*/ 51 h 94" name="T89"/>
                <a:gd fmla="*/ 54 w 80" name="T90"/>
                <a:gd fmla="*/ 54 h 94" name="T91"/>
                <a:gd fmla="*/ 24 w 80" name="T92"/>
                <a:gd fmla="*/ 74 h 94" name="T93"/>
                <a:gd fmla="*/ 15 w 80" name="T94"/>
                <a:gd fmla="*/ 88 h 94" name="T95"/>
                <a:gd fmla="*/ 59 w 80" name="T96"/>
                <a:gd fmla="*/ 77 h 94" name="T97"/>
                <a:gd fmla="*/ 72 w 80" name="T98"/>
                <a:gd fmla="*/ 71 h 94" name="T99"/>
                <a:gd fmla="*/ 48 w 80" name="T100"/>
                <a:gd fmla="*/ 68 h 94" name="T101"/>
                <a:gd fmla="*/ 58 w 80" name="T102"/>
                <a:gd fmla="*/ 58 h 94" name="T103"/>
                <a:gd fmla="*/ 70 w 80" name="T104"/>
                <a:gd fmla="*/ 74 h 94" name="T105"/>
                <a:gd fmla="*/ 62 w 80" name="T106"/>
                <a:gd fmla="*/ 55 h 94" name="T107"/>
                <a:gd fmla="*/ 37 w 80" name="T108"/>
                <a:gd fmla="*/ 26 h 94" name="T109"/>
                <a:gd fmla="*/ 27 w 80" name="T110"/>
                <a:gd fmla="*/ 10 h 94" name="T111"/>
                <a:gd fmla="*/ 23 w 80" name="T112"/>
                <a:gd fmla="*/ 12 h 94" name="T113"/>
                <a:gd fmla="*/ 22 w 80" name="T114"/>
                <a:gd fmla="*/ 11 h 9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4" w="80">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6"/>
            <p:cNvSpPr/>
            <p:nvPr/>
          </p:nvSpPr>
          <p:spPr bwMode="auto">
            <a:xfrm>
              <a:off x="3101" y="1718"/>
              <a:ext cx="59" cy="96"/>
            </a:xfrm>
            <a:custGeom>
              <a:gdLst>
                <a:gd fmla="*/ 10 w 22" name="T0"/>
                <a:gd fmla="*/ 7 h 36" name="T1"/>
                <a:gd fmla="*/ 2 w 22" name="T2"/>
                <a:gd fmla="*/ 9 h 36" name="T3"/>
                <a:gd fmla="*/ 4 w 22" name="T4"/>
                <a:gd fmla="*/ 12 h 36" name="T5"/>
                <a:gd fmla="*/ 12 w 22" name="T6"/>
                <a:gd fmla="*/ 5 h 36" name="T7"/>
                <a:gd fmla="*/ 10 w 22" name="T8"/>
                <a:gd fmla="*/ 1 h 36" name="T9"/>
                <a:gd fmla="*/ 3 w 22" name="T10"/>
                <a:gd fmla="*/ 5 h 36" name="T11"/>
                <a:gd fmla="*/ 2 w 22" name="T12"/>
                <a:gd fmla="*/ 8 h 36" name="T13"/>
                <a:gd fmla="*/ 6 w 22" name="T14"/>
                <a:gd fmla="*/ 8 h 36" name="T15"/>
                <a:gd fmla="*/ 5 w 22" name="T16"/>
                <a:gd fmla="*/ 6 h 36" name="T17"/>
                <a:gd fmla="*/ 16 w 22" name="T18"/>
                <a:gd fmla="*/ 20 h 36" name="T19"/>
                <a:gd fmla="*/ 16 w 22" name="T20"/>
                <a:gd fmla="*/ 17 h 36" name="T21"/>
                <a:gd fmla="*/ 12 w 22" name="T22"/>
                <a:gd fmla="*/ 23 h 36" name="T23"/>
                <a:gd fmla="*/ 13 w 22" name="T24"/>
                <a:gd fmla="*/ 26 h 36" name="T25"/>
                <a:gd fmla="*/ 19 w 22" name="T26"/>
                <a:gd fmla="*/ 27 h 36" name="T27"/>
                <a:gd fmla="*/ 17 w 22" name="T28"/>
                <a:gd fmla="*/ 24 h 36" name="T29"/>
                <a:gd fmla="*/ 11 w 22" name="T30"/>
                <a:gd fmla="*/ 34 h 36" name="T31"/>
                <a:gd fmla="*/ 14 w 22" name="T32"/>
                <a:gd fmla="*/ 31 h 36" name="T33"/>
                <a:gd fmla="*/ 15 w 22" name="T34"/>
                <a:gd fmla="*/ 32 h 36" name="T35"/>
                <a:gd fmla="*/ 16 w 22" name="T36"/>
                <a:gd fmla="*/ 31 h 36" name="T37"/>
                <a:gd fmla="*/ 21 w 22" name="T38"/>
                <a:gd fmla="*/ 26 h 36" name="T39"/>
                <a:gd fmla="*/ 19 w 22" name="T40"/>
                <a:gd fmla="*/ 23 h 36" name="T41"/>
                <a:gd fmla="*/ 13 w 22" name="T42"/>
                <a:gd fmla="*/ 22 h 36" name="T43"/>
                <a:gd fmla="*/ 14 w 22" name="T44"/>
                <a:gd fmla="*/ 26 h 36" name="T45"/>
                <a:gd fmla="*/ 19 w 22" name="T46"/>
                <a:gd fmla="*/ 19 h 36" name="T47"/>
                <a:gd fmla="*/ 18 w 22" name="T48"/>
                <a:gd fmla="*/ 16 h 36" name="T49"/>
                <a:gd fmla="*/ 8 w 22" name="T50"/>
                <a:gd fmla="*/ 7 h 36" name="T51"/>
                <a:gd fmla="*/ 6 w 22" name="T52"/>
                <a:gd fmla="*/ 4 h 36" name="T53"/>
                <a:gd fmla="*/ 5 w 22" name="T54"/>
                <a:gd fmla="*/ 5 h 36" name="T55"/>
                <a:gd fmla="*/ 5 w 22" name="T56"/>
                <a:gd fmla="*/ 8 h 36" name="T57"/>
                <a:gd fmla="*/ 11 w 22" name="T58"/>
                <a:gd fmla="*/ 5 h 36" name="T59"/>
                <a:gd fmla="*/ 10 w 22" name="T60"/>
                <a:gd fmla="*/ 1 h 36" name="T61"/>
                <a:gd fmla="*/ 1 w 22" name="T62"/>
                <a:gd fmla="*/ 10 h 36" name="T63"/>
                <a:gd fmla="*/ 2 w 22" name="T64"/>
                <a:gd fmla="*/ 13 h 36" name="T65"/>
                <a:gd fmla="*/ 11 w 22" name="T66"/>
                <a:gd fmla="*/ 11 h 36" name="T67"/>
                <a:gd fmla="*/ 10 w 22" name="T68"/>
                <a:gd fmla="*/ 7 h 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6" w="22">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6" name="Group 4"/>
          <p:cNvGrpSpPr>
            <a:grpSpLocks noChangeAspect="1"/>
          </p:cNvGrpSpPr>
          <p:nvPr/>
        </p:nvGrpSpPr>
        <p:grpSpPr>
          <a:xfrm flipV="1" rot="10800000">
            <a:off x="5897666" y="3647040"/>
            <a:ext cx="418077" cy="424103"/>
            <a:chOff x="2904" y="1451"/>
            <a:chExt cx="902" cy="915"/>
          </a:xfrm>
          <a:solidFill>
            <a:schemeClr val="tx1">
              <a:lumMod val="50000"/>
              <a:lumOff val="50000"/>
            </a:schemeClr>
          </a:solidFill>
        </p:grpSpPr>
        <p:sp>
          <p:nvSpPr>
            <p:cNvPr id="57" name="Freeform 5"/>
            <p:cNvSpPr/>
            <p:nvPr/>
          </p:nvSpPr>
          <p:spPr bwMode="auto">
            <a:xfrm>
              <a:off x="2904" y="1451"/>
              <a:ext cx="902" cy="915"/>
            </a:xfrm>
            <a:custGeom>
              <a:gdLst>
                <a:gd fmla="*/ 291 w 335" name="T0"/>
                <a:gd fmla="*/ 2 h 340" name="T1"/>
                <a:gd fmla="*/ 196 w 335" name="T2"/>
                <a:gd fmla="*/ 68 h 340" name="T3"/>
                <a:gd fmla="*/ 132 w 335" name="T4"/>
                <a:gd fmla="*/ 167 h 340" name="T5"/>
                <a:gd fmla="*/ 134 w 335" name="T6"/>
                <a:gd fmla="*/ 166 h 340" name="T7"/>
                <a:gd fmla="*/ 124 w 335" name="T8"/>
                <a:gd fmla="*/ 152 h 340" name="T9"/>
                <a:gd fmla="*/ 109 w 335" name="T10"/>
                <a:gd fmla="*/ 130 h 340" name="T11"/>
                <a:gd fmla="*/ 78 w 335" name="T12"/>
                <a:gd fmla="*/ 87 h 340" name="T13"/>
                <a:gd fmla="*/ 75 w 335" name="T14"/>
                <a:gd fmla="*/ 87 h 340" name="T15"/>
                <a:gd fmla="*/ 0 w 335" name="T16"/>
                <a:gd fmla="*/ 322 h 340" name="T17"/>
                <a:gd fmla="*/ 3 w 335" name="T18"/>
                <a:gd fmla="*/ 324 h 340" name="T19"/>
                <a:gd fmla="*/ 187 w 335" name="T20"/>
                <a:gd fmla="*/ 340 h 340" name="T21"/>
                <a:gd fmla="*/ 190 w 335" name="T22"/>
                <a:gd fmla="*/ 337 h 340" name="T23"/>
                <a:gd fmla="*/ 159 w 335" name="T24"/>
                <a:gd fmla="*/ 267 h 340" name="T25"/>
                <a:gd fmla="*/ 181 w 335" name="T26"/>
                <a:gd fmla="*/ 199 h 340" name="T27"/>
                <a:gd fmla="*/ 333 w 335" name="T28"/>
                <a:gd fmla="*/ 98 h 340" name="T29"/>
                <a:gd fmla="*/ 334 w 335" name="T30"/>
                <a:gd fmla="*/ 95 h 340" name="T31"/>
                <a:gd fmla="*/ 306 w 335" name="T32"/>
                <a:gd fmla="*/ 31 h 340" name="T33"/>
                <a:gd fmla="*/ 293 w 335" name="T34"/>
                <a:gd fmla="*/ 3 h 340" name="T35"/>
                <a:gd fmla="*/ 290 w 335" name="T36"/>
                <a:gd fmla="*/ 5 h 340" name="T37"/>
                <a:gd fmla="*/ 301 w 335" name="T38"/>
                <a:gd fmla="*/ 29 h 340" name="T39"/>
                <a:gd fmla="*/ 331 w 335" name="T40"/>
                <a:gd fmla="*/ 97 h 340" name="T41"/>
                <a:gd fmla="*/ 332 w 335" name="T42"/>
                <a:gd fmla="*/ 94 h 340" name="T43"/>
                <a:gd fmla="*/ 173 w 335" name="T44"/>
                <a:gd fmla="*/ 202 h 340" name="T45"/>
                <a:gd fmla="*/ 154 w 335" name="T46"/>
                <a:gd fmla="*/ 264 h 340" name="T47"/>
                <a:gd fmla="*/ 186 w 335" name="T48"/>
                <a:gd fmla="*/ 339 h 340" name="T49"/>
                <a:gd fmla="*/ 188 w 335" name="T50"/>
                <a:gd fmla="*/ 336 h 340" name="T51"/>
                <a:gd fmla="*/ 2 w 335" name="T52"/>
                <a:gd fmla="*/ 320 h 340" name="T53"/>
                <a:gd fmla="*/ 4 w 335" name="T54"/>
                <a:gd fmla="*/ 323 h 340" name="T55"/>
                <a:gd fmla="*/ 78 w 335" name="T56"/>
                <a:gd fmla="*/ 88 h 340" name="T57"/>
                <a:gd fmla="*/ 75 w 335" name="T58"/>
                <a:gd fmla="*/ 89 h 340" name="T59"/>
                <a:gd fmla="*/ 107 w 335" name="T60"/>
                <a:gd fmla="*/ 135 h 340" name="T61"/>
                <a:gd fmla="*/ 124 w 335" name="T62"/>
                <a:gd fmla="*/ 160 h 340" name="T63"/>
                <a:gd fmla="*/ 133 w 335" name="T64"/>
                <a:gd fmla="*/ 170 h 340" name="T65"/>
                <a:gd fmla="*/ 136 w 335" name="T66"/>
                <a:gd fmla="*/ 168 h 340" name="T67"/>
                <a:gd fmla="*/ 197 w 335" name="T68"/>
                <a:gd fmla="*/ 73 h 340" name="T69"/>
                <a:gd fmla="*/ 292 w 335" name="T70"/>
                <a:gd fmla="*/ 6 h 340" name="T71"/>
                <a:gd fmla="*/ 291 w 335" name="T72"/>
                <a:gd fmla="*/ 2 h 3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0" w="335">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6"/>
            <p:cNvSpPr/>
            <p:nvPr/>
          </p:nvSpPr>
          <p:spPr bwMode="auto">
            <a:xfrm>
              <a:off x="2912" y="1540"/>
              <a:ext cx="883" cy="812"/>
            </a:xfrm>
            <a:custGeom>
              <a:gdLst>
                <a:gd fmla="*/ 170 w 328" name="T0"/>
                <a:gd fmla="*/ 286 h 302" name="T1"/>
                <a:gd fmla="*/ 167 w 328" name="T2"/>
                <a:gd fmla="*/ 273 h 302" name="T3"/>
                <a:gd fmla="*/ 159 w 328" name="T4"/>
                <a:gd fmla="*/ 259 h 302" name="T5"/>
                <a:gd fmla="*/ 152 w 328" name="T6"/>
                <a:gd fmla="*/ 250 h 302" name="T7"/>
                <a:gd fmla="*/ 51 w 328" name="T8"/>
                <a:gd fmla="*/ 280 h 302" name="T9"/>
                <a:gd fmla="*/ 37 w 328" name="T10"/>
                <a:gd fmla="*/ 268 h 302" name="T11"/>
                <a:gd fmla="*/ 106 w 328" name="T12"/>
                <a:gd fmla="*/ 255 h 302" name="T13"/>
                <a:gd fmla="*/ 104 w 328" name="T14"/>
                <a:gd fmla="*/ 264 h 302" name="T15"/>
                <a:gd fmla="*/ 83 w 328" name="T16"/>
                <a:gd fmla="*/ 249 h 302" name="T17"/>
                <a:gd fmla="*/ 103 w 328" name="T18"/>
                <a:gd fmla="*/ 235 h 302" name="T19"/>
                <a:gd fmla="*/ 57 w 328" name="T20"/>
                <a:gd fmla="*/ 231 h 302" name="T21"/>
                <a:gd fmla="*/ 117 w 328" name="T22"/>
                <a:gd fmla="*/ 223 h 302" name="T23"/>
                <a:gd fmla="*/ 36 w 328" name="T24"/>
                <a:gd fmla="*/ 252 h 302" name="T25"/>
                <a:gd fmla="*/ 36 w 328" name="T26"/>
                <a:gd fmla="*/ 235 h 302" name="T27"/>
                <a:gd fmla="*/ 54 w 328" name="T28"/>
                <a:gd fmla="*/ 202 h 302" name="T29"/>
                <a:gd fmla="*/ 64 w 328" name="T30"/>
                <a:gd fmla="*/ 185 h 302" name="T31"/>
                <a:gd fmla="*/ 80 w 328" name="T32"/>
                <a:gd fmla="*/ 182 h 302" name="T33"/>
                <a:gd fmla="*/ 100 w 328" name="T34"/>
                <a:gd fmla="*/ 191 h 302" name="T35"/>
                <a:gd fmla="*/ 71 w 328" name="T36"/>
                <a:gd fmla="*/ 233 h 302" name="T37"/>
                <a:gd fmla="*/ 152 w 328" name="T38"/>
                <a:gd fmla="*/ 192 h 302" name="T39"/>
                <a:gd fmla="*/ 153 w 328" name="T40"/>
                <a:gd fmla="*/ 212 h 302" name="T41"/>
                <a:gd fmla="*/ 158 w 328" name="T42"/>
                <a:gd fmla="*/ 194 h 302" name="T43"/>
                <a:gd fmla="*/ 168 w 328" name="T44"/>
                <a:gd fmla="*/ 174 h 302" name="T45"/>
                <a:gd fmla="*/ 199 w 328" name="T46"/>
                <a:gd fmla="*/ 135 h 302" name="T47"/>
                <a:gd fmla="*/ 246 w 328" name="T48"/>
                <a:gd fmla="*/ 100 h 302" name="T49"/>
                <a:gd fmla="*/ 296 w 328" name="T50"/>
                <a:gd fmla="*/ 75 h 302" name="T51"/>
                <a:gd fmla="*/ 323 w 328" name="T52"/>
                <a:gd fmla="*/ 63 h 302" name="T53"/>
                <a:gd fmla="*/ 317 w 328" name="T54"/>
                <a:gd fmla="*/ 55 h 302" name="T55"/>
                <a:gd fmla="*/ 309 w 328" name="T56"/>
                <a:gd fmla="*/ 43 h 302" name="T57"/>
                <a:gd fmla="*/ 310 w 328" name="T58"/>
                <a:gd fmla="*/ 37 h 302" name="T59"/>
                <a:gd fmla="*/ 302 w 328" name="T60"/>
                <a:gd fmla="*/ 11 h 302" name="T61"/>
                <a:gd fmla="*/ 311 w 328" name="T62"/>
                <a:gd fmla="*/ 24 h 302" name="T63"/>
                <a:gd fmla="*/ 315 w 328" name="T64"/>
                <a:gd fmla="*/ 44 h 302" name="T65"/>
                <a:gd fmla="*/ 321 w 328" name="T66"/>
                <a:gd fmla="*/ 50 h 302" name="T67"/>
                <a:gd fmla="*/ 320 w 328" name="T68"/>
                <a:gd fmla="*/ 60 h 302" name="T69"/>
                <a:gd fmla="*/ 321 w 328" name="T70"/>
                <a:gd fmla="*/ 63 h 302" name="T71"/>
                <a:gd fmla="*/ 273 w 328" name="T72"/>
                <a:gd fmla="*/ 86 h 302" name="T73"/>
                <a:gd fmla="*/ 218 w 328" name="T74"/>
                <a:gd fmla="*/ 122 h 302" name="T75"/>
                <a:gd fmla="*/ 174 w 328" name="T76"/>
                <a:gd fmla="*/ 165 h 302" name="T77"/>
                <a:gd fmla="*/ 157 w 328" name="T78"/>
                <a:gd fmla="*/ 189 h 302" name="T79"/>
                <a:gd fmla="*/ 150 w 328" name="T80"/>
                <a:gd fmla="*/ 220 h 302" name="T81"/>
                <a:gd fmla="*/ 156 w 328" name="T82"/>
                <a:gd fmla="*/ 198 h 302" name="T83"/>
                <a:gd fmla="*/ 144 w 328" name="T84"/>
                <a:gd fmla="*/ 186 h 302" name="T85"/>
                <a:gd fmla="*/ 42 w 328" name="T86"/>
                <a:gd fmla="*/ 247 h 302" name="T87"/>
                <a:gd fmla="*/ 34 w 328" name="T88"/>
                <a:gd fmla="*/ 225 h 302" name="T89"/>
                <a:gd fmla="*/ 48 w 328" name="T90"/>
                <a:gd fmla="*/ 206 h 302" name="T91"/>
                <a:gd fmla="*/ 40 w 328" name="T92"/>
                <a:gd fmla="*/ 203 h 302" name="T93"/>
                <a:gd fmla="*/ 23 w 328" name="T94"/>
                <a:gd fmla="*/ 234 h 302" name="T95"/>
                <a:gd fmla="*/ 15 w 328" name="T96"/>
                <a:gd fmla="*/ 254 h 302" name="T97"/>
                <a:gd fmla="*/ 10 w 328" name="T98"/>
                <a:gd fmla="*/ 269 h 302" name="T99"/>
                <a:gd fmla="*/ 37 w 328" name="T100"/>
                <a:gd fmla="*/ 252 h 302" name="T101"/>
                <a:gd fmla="*/ 152 w 328" name="T102"/>
                <a:gd fmla="*/ 202 h 302" name="T103"/>
                <a:gd fmla="*/ 142 w 328" name="T104"/>
                <a:gd fmla="*/ 236 h 302" name="T105"/>
                <a:gd fmla="*/ 151 w 328" name="T106"/>
                <a:gd fmla="*/ 236 h 302" name="T107"/>
                <a:gd fmla="*/ 113 w 328" name="T108"/>
                <a:gd fmla="*/ 261 h 302" name="T109"/>
                <a:gd fmla="*/ 93 w 328" name="T110"/>
                <a:gd fmla="*/ 245 h 302" name="T111"/>
                <a:gd fmla="*/ 23 w 328" name="T112"/>
                <a:gd fmla="*/ 281 h 302" name="T113"/>
                <a:gd fmla="*/ 86 w 328" name="T114"/>
                <a:gd fmla="*/ 272 h 302" name="T115"/>
                <a:gd fmla="*/ 76 w 328" name="T116"/>
                <a:gd fmla="*/ 279 h 302" name="T117"/>
                <a:gd fmla="*/ 160 w 328" name="T118"/>
                <a:gd fmla="*/ 268 h 302" name="T119"/>
                <a:gd fmla="*/ 164 w 328" name="T120"/>
                <a:gd fmla="*/ 282 h 302" name="T121"/>
                <a:gd fmla="*/ 176 w 328" name="T122"/>
                <a:gd fmla="*/ 291 h 30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2" w="328">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7"/>
            <p:cNvSpPr/>
            <p:nvPr/>
          </p:nvSpPr>
          <p:spPr bwMode="auto">
            <a:xfrm>
              <a:off x="3628" y="1529"/>
              <a:ext cx="75" cy="25"/>
            </a:xfrm>
            <a:custGeom>
              <a:gdLst>
                <a:gd fmla="*/ 22 w 28" name="T0"/>
                <a:gd fmla="*/ 3 h 9" name="T1"/>
                <a:gd fmla="*/ 22 w 28" name="T2"/>
                <a:gd fmla="*/ 2 h 9" name="T3"/>
                <a:gd fmla="*/ 19 w 28" name="T4"/>
                <a:gd fmla="*/ 3 h 9" name="T5"/>
                <a:gd fmla="*/ 13 w 28" name="T6"/>
                <a:gd fmla="*/ 4 h 9" name="T7"/>
                <a:gd fmla="*/ 2 w 28" name="T8"/>
                <a:gd fmla="*/ 4 h 9" name="T9"/>
                <a:gd fmla="*/ 2 w 28" name="T10"/>
                <a:gd fmla="*/ 8 h 9" name="T11"/>
                <a:gd fmla="*/ 26 w 28" name="T12"/>
                <a:gd fmla="*/ 2 h 9" name="T13"/>
                <a:gd fmla="*/ 22 w 28"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8">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8"/>
            <p:cNvSpPr/>
            <p:nvPr/>
          </p:nvSpPr>
          <p:spPr bwMode="auto">
            <a:xfrm>
              <a:off x="3625" y="1529"/>
              <a:ext cx="105" cy="38"/>
            </a:xfrm>
            <a:custGeom>
              <a:gdLst>
                <a:gd fmla="*/ 26 w 39" name="T0"/>
                <a:gd fmla="*/ 4 h 14" name="T1"/>
                <a:gd fmla="*/ 4 w 39" name="T2"/>
                <a:gd fmla="*/ 4 h 14" name="T3"/>
                <a:gd fmla="*/ 3 w 39" name="T4"/>
                <a:gd fmla="*/ 7 h 14" name="T5"/>
                <a:gd fmla="*/ 36 w 39" name="T6"/>
                <a:gd fmla="*/ 14 h 14" name="T7"/>
                <a:gd fmla="*/ 37 w 39" name="T8"/>
                <a:gd fmla="*/ 10 h 14" name="T9"/>
                <a:gd fmla="*/ 14 w 39" name="T10"/>
                <a:gd fmla="*/ 6 h 14" name="T11"/>
                <a:gd fmla="*/ 13 w 39" name="T12"/>
                <a:gd fmla="*/ 10 h 14" name="T13"/>
                <a:gd fmla="*/ 34 w 39" name="T14"/>
                <a:gd fmla="*/ 12 h 14" name="T15"/>
                <a:gd fmla="*/ 35 w 39" name="T16"/>
                <a:gd fmla="*/ 8 h 14" name="T17"/>
                <a:gd fmla="*/ 16 w 39" name="T18"/>
                <a:gd fmla="*/ 0 h 14" name="T19"/>
                <a:gd fmla="*/ 15 w 39" name="T20"/>
                <a:gd fmla="*/ 4 h 14" name="T21"/>
                <a:gd fmla="*/ 31 w 39" name="T22"/>
                <a:gd fmla="*/ 8 h 14" name="T23"/>
                <a:gd fmla="*/ 32 w 39" name="T24"/>
                <a:gd fmla="*/ 4 h 14" name="T25"/>
                <a:gd fmla="*/ 18 w 39" name="T26"/>
                <a:gd fmla="*/ 1 h 14" name="T27"/>
                <a:gd fmla="*/ 17 w 39" name="T28"/>
                <a:gd fmla="*/ 5 h 14" name="T29"/>
                <a:gd fmla="*/ 31 w 39" name="T30"/>
                <a:gd fmla="*/ 8 h 14" name="T31"/>
                <a:gd fmla="*/ 32 w 39" name="T32"/>
                <a:gd fmla="*/ 4 h 14" name="T33"/>
                <a:gd fmla="*/ 16 w 39" name="T34"/>
                <a:gd fmla="*/ 0 h 14" name="T35"/>
                <a:gd fmla="*/ 15 w 39" name="T36"/>
                <a:gd fmla="*/ 4 h 14" name="T37"/>
                <a:gd fmla="*/ 33 w 39" name="T38"/>
                <a:gd fmla="*/ 12 h 14" name="T39"/>
                <a:gd fmla="*/ 34 w 39" name="T40"/>
                <a:gd fmla="*/ 8 h 14" name="T41"/>
                <a:gd fmla="*/ 14 w 39" name="T42"/>
                <a:gd fmla="*/ 6 h 14" name="T43"/>
                <a:gd fmla="*/ 13 w 39" name="T44"/>
                <a:gd fmla="*/ 10 h 14" name="T45"/>
                <a:gd fmla="*/ 37 w 39" name="T46"/>
                <a:gd fmla="*/ 14 h 14" name="T47"/>
                <a:gd fmla="*/ 37 w 39" name="T48"/>
                <a:gd fmla="*/ 10 h 14" name="T49"/>
                <a:gd fmla="*/ 3 w 39" name="T50"/>
                <a:gd fmla="*/ 3 h 14" name="T51"/>
                <a:gd fmla="*/ 3 w 39" name="T52"/>
                <a:gd fmla="*/ 7 h 14" name="T53"/>
                <a:gd fmla="*/ 27 w 39" name="T54"/>
                <a:gd fmla="*/ 8 h 14" name="T55"/>
                <a:gd fmla="*/ 26 w 39" name="T56"/>
                <a:gd fmla="*/ 4 h 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 w="39">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9"/>
            <p:cNvSpPr/>
            <p:nvPr/>
          </p:nvSpPr>
          <p:spPr bwMode="auto">
            <a:xfrm>
              <a:off x="3628" y="1521"/>
              <a:ext cx="81" cy="14"/>
            </a:xfrm>
            <a:custGeom>
              <a:gdLst>
                <a:gd fmla="*/ 27 w 30" name="T0"/>
                <a:gd fmla="*/ 1 h 5" name="T1"/>
                <a:gd fmla="*/ 2 w 30" name="T2"/>
                <a:gd fmla="*/ 0 h 5" name="T3"/>
                <a:gd fmla="*/ 2 w 30" name="T4"/>
                <a:gd fmla="*/ 4 h 5" name="T5"/>
                <a:gd fmla="*/ 6 w 30" name="T6"/>
                <a:gd fmla="*/ 4 h 5" name="T7"/>
                <a:gd fmla="*/ 5 w 30" name="T8"/>
                <a:gd fmla="*/ 1 h 5" name="T9"/>
                <a:gd fmla="*/ 3 w 30" name="T10"/>
                <a:gd fmla="*/ 0 h 5" name="T11"/>
                <a:gd fmla="*/ 2 w 30" name="T12"/>
                <a:gd fmla="*/ 4 h 5" name="T13"/>
                <a:gd fmla="*/ 27 w 30" name="T14"/>
                <a:gd fmla="*/ 5 h 5" name="T15"/>
                <a:gd fmla="*/ 27 w 30"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30">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0"/>
            <p:cNvSpPr/>
            <p:nvPr/>
          </p:nvSpPr>
          <p:spPr bwMode="auto">
            <a:xfrm>
              <a:off x="3628" y="1516"/>
              <a:ext cx="78" cy="16"/>
            </a:xfrm>
            <a:custGeom>
              <a:gdLst>
                <a:gd fmla="*/ 26 w 29" name="T0"/>
                <a:gd fmla="*/ 2 h 6" name="T1"/>
                <a:gd fmla="*/ 2 w 29" name="T2"/>
                <a:gd fmla="*/ 1 h 6" name="T3"/>
                <a:gd fmla="*/ 3 w 29" name="T4"/>
                <a:gd fmla="*/ 5 h 6" name="T5"/>
                <a:gd fmla="*/ 5 w 29" name="T6"/>
                <a:gd fmla="*/ 5 h 6" name="T7"/>
                <a:gd fmla="*/ 4 w 29" name="T8"/>
                <a:gd fmla="*/ 1 h 6" name="T9"/>
                <a:gd fmla="*/ 1 w 29" name="T10"/>
                <a:gd fmla="*/ 1 h 6" name="T11"/>
                <a:gd fmla="*/ 2 w 29" name="T12"/>
                <a:gd fmla="*/ 5 h 6" name="T13"/>
                <a:gd fmla="*/ 25 w 29" name="T14"/>
                <a:gd fmla="*/ 6 h 6" name="T15"/>
                <a:gd fmla="*/ 26 w 29" name="T16"/>
                <a:gd fmla="*/ 2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28">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1"/>
            <p:cNvSpPr/>
            <p:nvPr/>
          </p:nvSpPr>
          <p:spPr bwMode="auto">
            <a:xfrm>
              <a:off x="3109" y="1473"/>
              <a:ext cx="664" cy="670"/>
            </a:xfrm>
            <a:custGeom>
              <a:gdLst>
                <a:gd fmla="*/ 222 w 247" name="T0"/>
                <a:gd fmla="*/ 15 h 249" name="T1"/>
                <a:gd fmla="*/ 204 w 247" name="T2"/>
                <a:gd fmla="*/ 4 h 249" name="T3"/>
                <a:gd fmla="*/ 178 w 247" name="T4"/>
                <a:gd fmla="*/ 33 h 249" name="T5"/>
                <a:gd fmla="*/ 194 w 247" name="T6"/>
                <a:gd fmla="*/ 8 h 249" name="T7"/>
                <a:gd fmla="*/ 149 w 247" name="T8"/>
                <a:gd fmla="*/ 36 h 249" name="T9"/>
                <a:gd fmla="*/ 137 w 247" name="T10"/>
                <a:gd fmla="*/ 56 h 249" name="T11"/>
                <a:gd fmla="*/ 168 w 247" name="T12"/>
                <a:gd fmla="*/ 29 h 249" name="T13"/>
                <a:gd fmla="*/ 166 w 247" name="T14"/>
                <a:gd fmla="*/ 48 h 249" name="T15"/>
                <a:gd fmla="*/ 149 w 247" name="T16"/>
                <a:gd fmla="*/ 52 h 249" name="T17"/>
                <a:gd fmla="*/ 168 w 247" name="T18"/>
                <a:gd fmla="*/ 37 h 249" name="T19"/>
                <a:gd fmla="*/ 148 w 247" name="T20"/>
                <a:gd fmla="*/ 60 h 249" name="T21"/>
                <a:gd fmla="*/ 227 w 247" name="T22"/>
                <a:gd fmla="*/ 76 h 249" name="T23"/>
                <a:gd fmla="*/ 231 w 247" name="T24"/>
                <a:gd fmla="*/ 85 h 249" name="T25"/>
                <a:gd fmla="*/ 245 w 247" name="T26"/>
                <a:gd fmla="*/ 74 h 249" name="T27"/>
                <a:gd fmla="*/ 184 w 247" name="T28"/>
                <a:gd fmla="*/ 69 h 249" name="T29"/>
                <a:gd fmla="*/ 153 w 247" name="T30"/>
                <a:gd fmla="*/ 57 h 249" name="T31"/>
                <a:gd fmla="*/ 107 w 247" name="T32"/>
                <a:gd fmla="*/ 83 h 249" name="T33"/>
                <a:gd fmla="*/ 163 w 247" name="T34"/>
                <a:gd fmla="*/ 50 h 249" name="T35"/>
                <a:gd fmla="*/ 186 w 247" name="T36"/>
                <a:gd fmla="*/ 57 h 249" name="T37"/>
                <a:gd fmla="*/ 186 w 247" name="T38"/>
                <a:gd fmla="*/ 42 h 249" name="T39"/>
                <a:gd fmla="*/ 210 w 247" name="T40"/>
                <a:gd fmla="*/ 41 h 249" name="T41"/>
                <a:gd fmla="*/ 216 w 247" name="T42"/>
                <a:gd fmla="*/ 51 h 249" name="T43"/>
                <a:gd fmla="*/ 201 w 247" name="T44"/>
                <a:gd fmla="*/ 92 h 249" name="T45"/>
                <a:gd fmla="*/ 197 w 247" name="T46"/>
                <a:gd fmla="*/ 91 h 249" name="T47"/>
                <a:gd fmla="*/ 181 w 247" name="T48"/>
                <a:gd fmla="*/ 88 h 249" name="T49"/>
                <a:gd fmla="*/ 152 w 247" name="T50"/>
                <a:gd fmla="*/ 112 h 249" name="T51"/>
                <a:gd fmla="*/ 59 w 247" name="T52"/>
                <a:gd fmla="*/ 221 h 249" name="T53"/>
                <a:gd fmla="*/ 5 w 247" name="T54"/>
                <a:gd fmla="*/ 246 h 249" name="T55"/>
                <a:gd fmla="*/ 42 w 247" name="T56"/>
                <a:gd fmla="*/ 197 h 249" name="T57"/>
                <a:gd fmla="*/ 52 w 247" name="T58"/>
                <a:gd fmla="*/ 187 h 249" name="T59"/>
                <a:gd fmla="*/ 55 w 247" name="T60"/>
                <a:gd fmla="*/ 209 h 249" name="T61"/>
                <a:gd fmla="*/ 91 w 247" name="T62"/>
                <a:gd fmla="*/ 192 h 249" name="T63"/>
                <a:gd fmla="*/ 182 w 247" name="T64"/>
                <a:gd fmla="*/ 84 h 249" name="T65"/>
                <a:gd fmla="*/ 183 w 247" name="T66"/>
                <a:gd fmla="*/ 95 h 249" name="T67"/>
                <a:gd fmla="*/ 198 w 247" name="T68"/>
                <a:gd fmla="*/ 95 h 249" name="T69"/>
                <a:gd fmla="*/ 207 w 247" name="T70"/>
                <a:gd fmla="*/ 72 h 249" name="T71"/>
                <a:gd fmla="*/ 216 w 247" name="T72"/>
                <a:gd fmla="*/ 42 h 249" name="T73"/>
                <a:gd fmla="*/ 207 w 247" name="T74"/>
                <a:gd fmla="*/ 32 h 249" name="T75"/>
                <a:gd fmla="*/ 203 w 247" name="T76"/>
                <a:gd fmla="*/ 42 h 249" name="T77"/>
                <a:gd fmla="*/ 177 w 247" name="T78"/>
                <a:gd fmla="*/ 56 h 249" name="T79"/>
                <a:gd fmla="*/ 126 w 247" name="T80"/>
                <a:gd fmla="*/ 67 h 249" name="T81"/>
                <a:gd fmla="*/ 139 w 247" name="T82"/>
                <a:gd fmla="*/ 60 h 249" name="T83"/>
                <a:gd fmla="*/ 176 w 247" name="T84"/>
                <a:gd fmla="*/ 54 h 249" name="T85"/>
                <a:gd fmla="*/ 157 w 247" name="T86"/>
                <a:gd fmla="*/ 85 h 249" name="T87"/>
                <a:gd fmla="*/ 232 w 247" name="T88"/>
                <a:gd fmla="*/ 88 h 249" name="T89"/>
                <a:gd fmla="*/ 228 w 247" name="T90"/>
                <a:gd fmla="*/ 72 h 249" name="T91"/>
                <a:gd fmla="*/ 149 w 247" name="T92"/>
                <a:gd fmla="*/ 63 h 249" name="T93"/>
                <a:gd fmla="*/ 155 w 247" name="T94"/>
                <a:gd fmla="*/ 53 h 249" name="T95"/>
                <a:gd fmla="*/ 221 w 247" name="T96"/>
                <a:gd fmla="*/ 44 h 249" name="T97"/>
                <a:gd fmla="*/ 161 w 247" name="T98"/>
                <a:gd fmla="*/ 48 h 249" name="T99"/>
                <a:gd fmla="*/ 155 w 247" name="T100"/>
                <a:gd fmla="*/ 51 h 249" name="T101"/>
                <a:gd fmla="*/ 199 w 247" name="T102"/>
                <a:gd fmla="*/ 23 h 249" name="T103"/>
                <a:gd fmla="*/ 161 w 247" name="T104"/>
                <a:gd fmla="*/ 26 h 249" name="T105"/>
                <a:gd fmla="*/ 145 w 247" name="T106"/>
                <a:gd fmla="*/ 45 h 249" name="T107"/>
                <a:gd fmla="*/ 169 w 247" name="T108"/>
                <a:gd fmla="*/ 26 h 249" name="T109"/>
                <a:gd fmla="*/ 219 w 247" name="T110"/>
                <a:gd fmla="*/ 6 h 249" name="T111"/>
                <a:gd fmla="*/ 224 w 247" name="T112"/>
                <a:gd fmla="*/ 12 h 249" name="T113"/>
                <a:gd fmla="*/ 194 w 247" name="T114"/>
                <a:gd fmla="*/ 19 h 2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9" w="246">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p:nvPr/>
          </p:nvSpPr>
          <p:spPr bwMode="auto">
            <a:xfrm>
              <a:off x="3095" y="1685"/>
              <a:ext cx="490" cy="393"/>
            </a:xfrm>
            <a:custGeom>
              <a:gdLst>
                <a:gd fmla="*/ 66 w 182" name="T0"/>
                <a:gd fmla="*/ 113 h 146" name="T1"/>
                <a:gd fmla="*/ 60 w 182" name="T2"/>
                <a:gd fmla="*/ 128 h 146" name="T3"/>
                <a:gd fmla="*/ 72 w 182" name="T4"/>
                <a:gd fmla="*/ 131 h 146" name="T5"/>
                <a:gd fmla="*/ 73 w 182" name="T6"/>
                <a:gd fmla="*/ 117 h 146" name="T7"/>
                <a:gd fmla="*/ 163 w 182" name="T8"/>
                <a:gd fmla="*/ 11 h 146" name="T9"/>
                <a:gd fmla="*/ 165 w 182" name="T10"/>
                <a:gd fmla="*/ 16 h 146" name="T11"/>
                <a:gd fmla="*/ 178 w 182" name="T12"/>
                <a:gd fmla="*/ 13 h 146" name="T13"/>
                <a:gd fmla="*/ 154 w 182" name="T14"/>
                <a:gd fmla="*/ 49 h 146" name="T15"/>
                <a:gd fmla="*/ 80 w 182" name="T16"/>
                <a:gd fmla="*/ 99 h 146" name="T17"/>
                <a:gd fmla="*/ 76 w 182" name="T18"/>
                <a:gd fmla="*/ 96 h 146" name="T19"/>
                <a:gd fmla="*/ 72 w 182" name="T20"/>
                <a:gd fmla="*/ 94 h 146" name="T21"/>
                <a:gd fmla="*/ 66 w 182" name="T22"/>
                <a:gd fmla="*/ 95 h 146" name="T23"/>
                <a:gd fmla="*/ 69 w 182" name="T24"/>
                <a:gd fmla="*/ 84 h 146" name="T25"/>
                <a:gd fmla="*/ 63 w 182" name="T26"/>
                <a:gd fmla="*/ 87 h 146" name="T27"/>
                <a:gd fmla="*/ 66 w 182" name="T28"/>
                <a:gd fmla="*/ 74 h 146" name="T29"/>
                <a:gd fmla="*/ 70 w 182" name="T30"/>
                <a:gd fmla="*/ 69 h 146" name="T31"/>
                <a:gd fmla="*/ 87 w 182" name="T32"/>
                <a:gd fmla="*/ 40 h 146" name="T33"/>
                <a:gd fmla="*/ 79 w 182" name="T34"/>
                <a:gd fmla="*/ 42 h 146" name="T35"/>
                <a:gd fmla="*/ 133 w 182" name="T36"/>
                <a:gd fmla="*/ 16 h 146" name="T37"/>
                <a:gd fmla="*/ 142 w 182" name="T38"/>
                <a:gd fmla="*/ 24 h 146" name="T39"/>
                <a:gd fmla="*/ 143 w 182" name="T40"/>
                <a:gd fmla="*/ 26 h 146" name="T41"/>
                <a:gd fmla="*/ 130 w 182" name="T42"/>
                <a:gd fmla="*/ 51 h 146" name="T43"/>
                <a:gd fmla="*/ 146 w 182" name="T44"/>
                <a:gd fmla="*/ 59 h 146" name="T45"/>
                <a:gd fmla="*/ 93 w 182" name="T46"/>
                <a:gd fmla="*/ 84 h 146" name="T47"/>
                <a:gd fmla="*/ 49 w 182" name="T48"/>
                <a:gd fmla="*/ 106 h 146" name="T49"/>
                <a:gd fmla="*/ 30 w 182" name="T50"/>
                <a:gd fmla="*/ 117 h 146" name="T51"/>
                <a:gd fmla="*/ 66 w 182" name="T52"/>
                <a:gd fmla="*/ 117 h 146" name="T53"/>
                <a:gd fmla="*/ 73 w 182" name="T54"/>
                <a:gd fmla="*/ 96 h 146" name="T55"/>
                <a:gd fmla="*/ 71 w 182" name="T56"/>
                <a:gd fmla="*/ 88 h 146" name="T57"/>
                <a:gd fmla="*/ 88 w 182" name="T58"/>
                <a:gd fmla="*/ 94 h 146" name="T59"/>
                <a:gd fmla="*/ 12 w 182" name="T60"/>
                <a:gd fmla="*/ 127 h 146" name="T61"/>
                <a:gd fmla="*/ 27 w 182" name="T62"/>
                <a:gd fmla="*/ 103 h 146" name="T63"/>
                <a:gd fmla="*/ 10 w 182" name="T64"/>
                <a:gd fmla="*/ 127 h 146" name="T65"/>
                <a:gd fmla="*/ 39 w 182" name="T66"/>
                <a:gd fmla="*/ 107 h 146" name="T67"/>
                <a:gd fmla="*/ 72 w 182" name="T68"/>
                <a:gd fmla="*/ 87 h 146" name="T69"/>
                <a:gd fmla="*/ 72 w 182" name="T70"/>
                <a:gd fmla="*/ 97 h 146" name="T71"/>
                <a:gd fmla="*/ 109 w 182" name="T72"/>
                <a:gd fmla="*/ 93 h 146" name="T73"/>
                <a:gd fmla="*/ 116 w 182" name="T74"/>
                <a:gd fmla="*/ 95 h 146" name="T75"/>
                <a:gd fmla="*/ 134 w 182" name="T76"/>
                <a:gd fmla="*/ 70 h 146" name="T77"/>
                <a:gd fmla="*/ 55 w 182" name="T78"/>
                <a:gd fmla="*/ 97 h 146" name="T79"/>
                <a:gd fmla="*/ 68 w 182" name="T80"/>
                <a:gd fmla="*/ 85 h 146" name="T81"/>
                <a:gd fmla="*/ 75 w 182" name="T82"/>
                <a:gd fmla="*/ 68 h 146" name="T83"/>
                <a:gd fmla="*/ 96 w 182" name="T84"/>
                <a:gd fmla="*/ 45 h 146" name="T85"/>
                <a:gd fmla="*/ 97 w 182" name="T86"/>
                <a:gd fmla="*/ 39 h 146" name="T87"/>
                <a:gd fmla="*/ 109 w 182" name="T88"/>
                <a:gd fmla="*/ 24 h 146" name="T89"/>
                <a:gd fmla="*/ 94 w 182" name="T90"/>
                <a:gd fmla="*/ 30 h 146" name="T91"/>
                <a:gd fmla="*/ 106 w 182" name="T92"/>
                <a:gd fmla="*/ 16 h 146" name="T93"/>
                <a:gd fmla="*/ 90 w 182" name="T94"/>
                <a:gd fmla="*/ 38 h 146" name="T95"/>
                <a:gd fmla="*/ 102 w 182" name="T96"/>
                <a:gd fmla="*/ 28 h 146" name="T97"/>
                <a:gd fmla="*/ 120 w 182" name="T98"/>
                <a:gd fmla="*/ 12 h 146" name="T99"/>
                <a:gd fmla="*/ 131 w 182" name="T100"/>
                <a:gd fmla="*/ 14 h 146" name="T101"/>
                <a:gd fmla="*/ 140 w 182" name="T102"/>
                <a:gd fmla="*/ 14 h 146" name="T103"/>
                <a:gd fmla="*/ 145 w 182" name="T104"/>
                <a:gd fmla="*/ 19 h 146" name="T105"/>
                <a:gd fmla="*/ 164 w 182" name="T106"/>
                <a:gd fmla="*/ 2 h 146" name="T107"/>
                <a:gd fmla="*/ 180 w 182" name="T108"/>
                <a:gd fmla="*/ 13 h 146" name="T109"/>
                <a:gd fmla="*/ 111 w 182" name="T110"/>
                <a:gd fmla="*/ 88 h 146" name="T111"/>
                <a:gd fmla="*/ 138 w 182" name="T112"/>
                <a:gd fmla="*/ 48 h 146" name="T113"/>
                <a:gd fmla="*/ 83 w 182" name="T114"/>
                <a:gd fmla="*/ 97 h 146" name="T115"/>
                <a:gd fmla="*/ 115 w 182" name="T116"/>
                <a:gd fmla="*/ 66 h 146" name="T117"/>
                <a:gd fmla="*/ 167 w 182" name="T118"/>
                <a:gd fmla="*/ 24 h 146" name="T119"/>
                <a:gd fmla="*/ 149 w 182" name="T120"/>
                <a:gd fmla="*/ 43 h 146" name="T121"/>
                <a:gd fmla="*/ 100 w 182" name="T122"/>
                <a:gd fmla="*/ 80 h 146" name="T123"/>
                <a:gd fmla="*/ 35 w 182" name="T124"/>
                <a:gd fmla="*/ 145 h 1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6" w="182">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
            <p:cNvSpPr/>
            <p:nvPr/>
          </p:nvSpPr>
          <p:spPr bwMode="auto">
            <a:xfrm>
              <a:off x="2966" y="1887"/>
              <a:ext cx="312" cy="280"/>
            </a:xfrm>
            <a:custGeom>
              <a:gdLst>
                <a:gd fmla="*/ 106 w 116" name="T0"/>
                <a:gd fmla="*/ 11 h 104" name="T1"/>
                <a:gd fmla="*/ 111 w 116" name="T2"/>
                <a:gd fmla="*/ 16 h 104" name="T3"/>
                <a:gd fmla="*/ 97 w 116" name="T4"/>
                <a:gd fmla="*/ 26 h 104" name="T5"/>
                <a:gd fmla="*/ 55 w 116" name="T6"/>
                <a:gd fmla="*/ 45 h 104" name="T7"/>
                <a:gd fmla="*/ 42 w 116" name="T8"/>
                <a:gd fmla="*/ 57 h 104" name="T9"/>
                <a:gd fmla="*/ 4 w 116" name="T10"/>
                <a:gd fmla="*/ 100 h 104" name="T11"/>
                <a:gd fmla="*/ 2 w 116" name="T12"/>
                <a:gd fmla="*/ 90 h 104" name="T13"/>
                <a:gd fmla="*/ 12 w 116" name="T14"/>
                <a:gd fmla="*/ 75 h 104" name="T15"/>
                <a:gd fmla="*/ 19 w 116" name="T16"/>
                <a:gd fmla="*/ 62 h 104" name="T17"/>
                <a:gd fmla="*/ 20 w 116" name="T18"/>
                <a:gd fmla="*/ 58 h 104" name="T19"/>
                <a:gd fmla="*/ 18 w 116" name="T20"/>
                <a:gd fmla="*/ 63 h 104" name="T21"/>
                <a:gd fmla="*/ 22 w 116" name="T22"/>
                <a:gd fmla="*/ 61 h 104" name="T23"/>
                <a:gd fmla="*/ 26 w 116" name="T24"/>
                <a:gd fmla="*/ 56 h 104" name="T25"/>
                <a:gd fmla="*/ 26 w 116" name="T26"/>
                <a:gd fmla="*/ 53 h 104" name="T27"/>
                <a:gd fmla="*/ 25 w 116" name="T28"/>
                <a:gd fmla="*/ 50 h 104" name="T29"/>
                <a:gd fmla="*/ 30 w 116" name="T30"/>
                <a:gd fmla="*/ 46 h 104" name="T31"/>
                <a:gd fmla="*/ 28 w 116" name="T32"/>
                <a:gd fmla="*/ 45 h 104" name="T33"/>
                <a:gd fmla="*/ 28 w 116" name="T34"/>
                <a:gd fmla="*/ 42 h 104" name="T35"/>
                <a:gd fmla="*/ 30 w 116" name="T36"/>
                <a:gd fmla="*/ 40 h 104" name="T37"/>
                <a:gd fmla="*/ 30 w 116" name="T38"/>
                <a:gd fmla="*/ 38 h 104" name="T39"/>
                <a:gd fmla="*/ 31 w 116" name="T40"/>
                <a:gd fmla="*/ 34 h 104" name="T41"/>
                <a:gd fmla="*/ 33 w 116" name="T42"/>
                <a:gd fmla="*/ 30 h 104" name="T43"/>
                <a:gd fmla="*/ 33 w 116" name="T44"/>
                <a:gd fmla="*/ 29 h 104" name="T45"/>
                <a:gd fmla="*/ 37 w 116" name="T46"/>
                <a:gd fmla="*/ 24 h 104" name="T47"/>
                <a:gd fmla="*/ 36 w 116" name="T48"/>
                <a:gd fmla="*/ 23 h 104" name="T49"/>
                <a:gd fmla="*/ 39 w 116" name="T50"/>
                <a:gd fmla="*/ 18 h 104" name="T51"/>
                <a:gd fmla="*/ 40 w 116" name="T52"/>
                <a:gd fmla="*/ 15 h 104" name="T53"/>
                <a:gd fmla="*/ 40 w 116" name="T54"/>
                <a:gd fmla="*/ 11 h 104" name="T55"/>
                <a:gd fmla="*/ 36 w 116" name="T56"/>
                <a:gd fmla="*/ 5 h 104" name="T57"/>
                <a:gd fmla="*/ 39 w 116" name="T58"/>
                <a:gd fmla="*/ 11 h 104" name="T59"/>
                <a:gd fmla="*/ 39 w 116" name="T60"/>
                <a:gd fmla="*/ 15 h 104" name="T61"/>
                <a:gd fmla="*/ 38 w 116" name="T62"/>
                <a:gd fmla="*/ 18 h 104" name="T63"/>
                <a:gd fmla="*/ 36 w 116" name="T64"/>
                <a:gd fmla="*/ 23 h 104" name="T65"/>
                <a:gd fmla="*/ 36 w 116" name="T66"/>
                <a:gd fmla="*/ 24 h 104" name="T67"/>
                <a:gd fmla="*/ 32 w 116" name="T68"/>
                <a:gd fmla="*/ 29 h 104" name="T69"/>
                <a:gd fmla="*/ 31 w 116" name="T70"/>
                <a:gd fmla="*/ 30 h 104" name="T71"/>
                <a:gd fmla="*/ 29 w 116" name="T72"/>
                <a:gd fmla="*/ 34 h 104" name="T73"/>
                <a:gd fmla="*/ 30 w 116" name="T74"/>
                <a:gd fmla="*/ 38 h 104" name="T75"/>
                <a:gd fmla="*/ 29 w 116" name="T76"/>
                <a:gd fmla="*/ 40 h 104" name="T77"/>
                <a:gd fmla="*/ 28 w 116" name="T78"/>
                <a:gd fmla="*/ 42 h 104" name="T79"/>
                <a:gd fmla="*/ 27 w 116" name="T80"/>
                <a:gd fmla="*/ 45 h 104" name="T81"/>
                <a:gd fmla="*/ 29 w 116" name="T82"/>
                <a:gd fmla="*/ 46 h 104" name="T83"/>
                <a:gd fmla="*/ 24 w 116" name="T84"/>
                <a:gd fmla="*/ 50 h 104" name="T85"/>
                <a:gd fmla="*/ 26 w 116" name="T86"/>
                <a:gd fmla="*/ 53 h 104" name="T87"/>
                <a:gd fmla="*/ 26 w 116" name="T88"/>
                <a:gd fmla="*/ 56 h 104" name="T89"/>
                <a:gd fmla="*/ 22 w 116" name="T90"/>
                <a:gd fmla="*/ 61 h 104" name="T91"/>
                <a:gd fmla="*/ 19 w 116" name="T92"/>
                <a:gd fmla="*/ 62 h 104" name="T93"/>
                <a:gd fmla="*/ 22 w 116" name="T94"/>
                <a:gd fmla="*/ 59 h 104" name="T95"/>
                <a:gd fmla="*/ 18 w 116" name="T96"/>
                <a:gd fmla="*/ 62 h 104" name="T97"/>
                <a:gd fmla="*/ 10 w 116" name="T98"/>
                <a:gd fmla="*/ 75 h 104" name="T99"/>
                <a:gd fmla="*/ 2 w 116" name="T100"/>
                <a:gd fmla="*/ 91 h 104" name="T101"/>
                <a:gd fmla="*/ 4 w 116" name="T102"/>
                <a:gd fmla="*/ 101 h 104" name="T103"/>
                <a:gd fmla="*/ 40 w 116" name="T104"/>
                <a:gd fmla="*/ 53 h 104" name="T105"/>
                <a:gd fmla="*/ 53 w 116" name="T106"/>
                <a:gd fmla="*/ 41 h 104" name="T107"/>
                <a:gd fmla="*/ 95 w 116" name="T108"/>
                <a:gd fmla="*/ 22 h 104" name="T109"/>
                <a:gd fmla="*/ 111 w 116" name="T110"/>
                <a:gd fmla="*/ 12 h 104" name="T111"/>
                <a:gd fmla="*/ 106 w 116" name="T112"/>
                <a:gd fmla="*/ 7 h 104" name="T113"/>
                <a:gd fmla="*/ 113 w 116" name="T114"/>
                <a:gd fmla="*/ 8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115">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4"/>
            <p:cNvSpPr/>
            <p:nvPr/>
          </p:nvSpPr>
          <p:spPr bwMode="auto">
            <a:xfrm>
              <a:off x="3028" y="1736"/>
              <a:ext cx="226" cy="315"/>
            </a:xfrm>
            <a:custGeom>
              <a:gdLst>
                <a:gd fmla="*/ 21 w 84" name="T0"/>
                <a:gd fmla="*/ 95 h 117" name="T1"/>
                <a:gd fmla="*/ 5 w 84" name="T2"/>
                <a:gd fmla="*/ 100 h 117" name="T3"/>
                <a:gd fmla="*/ 75 w 84" name="T4"/>
                <a:gd fmla="*/ 72 h 117" name="T5"/>
                <a:gd fmla="*/ 4 w 84" name="T6"/>
                <a:gd fmla="*/ 109 h 117" name="T7"/>
                <a:gd fmla="*/ 48 w 84" name="T8"/>
                <a:gd fmla="*/ 86 h 117" name="T9"/>
                <a:gd fmla="*/ 53 w 84" name="T10"/>
                <a:gd fmla="*/ 75 h 117" name="T11"/>
                <a:gd fmla="*/ 11 w 84" name="T12"/>
                <a:gd fmla="*/ 92 h 117" name="T13"/>
                <a:gd fmla="*/ 2 w 84" name="T14"/>
                <a:gd fmla="*/ 90 h 117" name="T15"/>
                <a:gd fmla="*/ 35 w 84" name="T16"/>
                <a:gd fmla="*/ 68 h 117" name="T17"/>
                <a:gd fmla="*/ 39 w 84" name="T18"/>
                <a:gd fmla="*/ 67 h 117" name="T19"/>
                <a:gd fmla="*/ 14 w 84" name="T20"/>
                <a:gd fmla="*/ 78 h 117" name="T21"/>
                <a:gd fmla="*/ 11 w 84" name="T22"/>
                <a:gd fmla="*/ 69 h 117" name="T23"/>
                <a:gd fmla="*/ 36 w 84" name="T24"/>
                <a:gd fmla="*/ 51 h 117" name="T25"/>
                <a:gd fmla="*/ 30 w 84" name="T26"/>
                <a:gd fmla="*/ 54 h 117" name="T27"/>
                <a:gd fmla="*/ 14 w 84" name="T28"/>
                <a:gd fmla="*/ 63 h 117" name="T29"/>
                <a:gd fmla="*/ 15 w 84" name="T30"/>
                <a:gd fmla="*/ 49 h 117" name="T31"/>
                <a:gd fmla="*/ 38 w 84" name="T32"/>
                <a:gd fmla="*/ 25 h 117" name="T33"/>
                <a:gd fmla="*/ 39 w 84" name="T34"/>
                <a:gd fmla="*/ 24 h 117" name="T35"/>
                <a:gd fmla="*/ 25 w 84" name="T36"/>
                <a:gd fmla="*/ 32 h 117" name="T37"/>
                <a:gd fmla="*/ 26 w 84" name="T38"/>
                <a:gd fmla="*/ 16 h 117" name="T39"/>
                <a:gd fmla="*/ 36 w 84" name="T40"/>
                <a:gd fmla="*/ 6 h 117" name="T41"/>
                <a:gd fmla="*/ 36 w 84" name="T42"/>
                <a:gd fmla="*/ 4 h 117" name="T43"/>
                <a:gd fmla="*/ 32 w 84" name="T44"/>
                <a:gd fmla="*/ 10 h 117" name="T45"/>
                <a:gd fmla="*/ 25 w 84" name="T46"/>
                <a:gd fmla="*/ 17 h 117" name="T47"/>
                <a:gd fmla="*/ 36 w 84" name="T48"/>
                <a:gd fmla="*/ 12 h 117" name="T49"/>
                <a:gd fmla="*/ 39 w 84" name="T50"/>
                <a:gd fmla="*/ 24 h 117" name="T51"/>
                <a:gd fmla="*/ 25 w 84" name="T52"/>
                <a:gd fmla="*/ 42 h 117" name="T53"/>
                <a:gd fmla="*/ 13 w 84" name="T54"/>
                <a:gd fmla="*/ 50 h 117" name="T55"/>
                <a:gd fmla="*/ 36 w 84" name="T56"/>
                <a:gd fmla="*/ 37 h 117" name="T57"/>
                <a:gd fmla="*/ 30 w 84" name="T58"/>
                <a:gd fmla="*/ 54 h 117" name="T59"/>
                <a:gd fmla="*/ 16 w 84" name="T60"/>
                <a:gd fmla="*/ 64 h 117" name="T61"/>
                <a:gd fmla="*/ 11 w 84" name="T62"/>
                <a:gd fmla="*/ 69 h 117" name="T63"/>
                <a:gd fmla="*/ 40 w 84" name="T64"/>
                <a:gd fmla="*/ 53 h 117" name="T65"/>
                <a:gd fmla="*/ 39 w 84" name="T66"/>
                <a:gd fmla="*/ 67 h 117" name="T67"/>
                <a:gd fmla="*/ 10 w 84" name="T68"/>
                <a:gd fmla="*/ 84 h 117" name="T69"/>
                <a:gd fmla="*/ 2 w 84" name="T70"/>
                <a:gd fmla="*/ 90 h 117" name="T71"/>
                <a:gd fmla="*/ 51 w 84" name="T72"/>
                <a:gd fmla="*/ 69 h 117" name="T73"/>
                <a:gd fmla="*/ 53 w 84" name="T74"/>
                <a:gd fmla="*/ 75 h 117" name="T75"/>
                <a:gd fmla="*/ 5 w 84" name="T76"/>
                <a:gd fmla="*/ 102 h 117" name="T77"/>
                <a:gd fmla="*/ 21 w 84" name="T78"/>
                <a:gd fmla="*/ 94 h 117" name="T79"/>
                <a:gd fmla="*/ 77 w 84" name="T80"/>
                <a:gd fmla="*/ 75 h 117" name="T81"/>
                <a:gd fmla="*/ 6 w 84" name="T82"/>
                <a:gd fmla="*/ 103 h 117" name="T83"/>
                <a:gd fmla="*/ 20 w 84" name="T84"/>
                <a:gd fmla="*/ 91 h 117" name="T85"/>
                <a:gd fmla="*/ 80 w 84" name="T86"/>
                <a:gd fmla="*/ 63 h 1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7" w="84">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5"/>
            <p:cNvSpPr/>
            <p:nvPr/>
          </p:nvSpPr>
          <p:spPr bwMode="auto">
            <a:xfrm>
              <a:off x="3052" y="1704"/>
              <a:ext cx="215" cy="253"/>
            </a:xfrm>
            <a:custGeom>
              <a:gdLst>
                <a:gd fmla="*/ 19 w 80" name="T0"/>
                <a:gd fmla="*/ 4 h 94" name="T1"/>
                <a:gd fmla="*/ 34 w 80" name="T2"/>
                <a:gd fmla="*/ 22 h 94" name="T3"/>
                <a:gd fmla="*/ 47 w 80" name="T4"/>
                <a:gd fmla="*/ 39 h 94" name="T5"/>
                <a:gd fmla="*/ 45 w 80" name="T6"/>
                <a:gd fmla="*/ 29 h 94" name="T7"/>
                <a:gd fmla="*/ 50 w 80" name="T8"/>
                <a:gd fmla="*/ 48 h 94" name="T9"/>
                <a:gd fmla="*/ 74 w 80" name="T10"/>
                <a:gd fmla="*/ 74 h 94" name="T11"/>
                <a:gd fmla="*/ 77 w 80" name="T12"/>
                <a:gd fmla="*/ 81 h 94" name="T13"/>
                <a:gd fmla="*/ 32 w 80" name="T14"/>
                <a:gd fmla="*/ 76 h 94" name="T15"/>
                <a:gd fmla="*/ 26 w 80" name="T16"/>
                <a:gd fmla="*/ 85 h 94" name="T17"/>
                <a:gd fmla="*/ 45 w 80" name="T18"/>
                <a:gd fmla="*/ 81 h 94" name="T19"/>
                <a:gd fmla="*/ 65 w 80" name="T20"/>
                <a:gd fmla="*/ 61 h 94" name="T21"/>
                <a:gd fmla="*/ 22 w 80" name="T22"/>
                <a:gd fmla="*/ 74 h 94" name="T23"/>
                <a:gd fmla="*/ 23 w 80" name="T24"/>
                <a:gd fmla="*/ 69 h 94" name="T25"/>
                <a:gd fmla="*/ 51 w 80" name="T26"/>
                <a:gd fmla="*/ 47 h 94" name="T27"/>
                <a:gd fmla="*/ 52 w 80" name="T28"/>
                <a:gd fmla="*/ 37 h 94" name="T29"/>
                <a:gd fmla="*/ 21 w 80" name="T30"/>
                <a:gd fmla="*/ 48 h 94" name="T31"/>
                <a:gd fmla="*/ 26 w 80" name="T32"/>
                <a:gd fmla="*/ 43 h 94" name="T33"/>
                <a:gd fmla="*/ 38 w 80" name="T34"/>
                <a:gd fmla="*/ 25 h 94" name="T35"/>
                <a:gd fmla="*/ 31 w 80" name="T36"/>
                <a:gd fmla="*/ 20 h 94" name="T37"/>
                <a:gd fmla="*/ 29 w 80" name="T38"/>
                <a:gd fmla="*/ 10 h 94" name="T39"/>
                <a:gd fmla="*/ 20 w 80" name="T40"/>
                <a:gd fmla="*/ 18 h 94" name="T41"/>
                <a:gd fmla="*/ 1 w 80" name="T42"/>
                <a:gd fmla="*/ 56 h 94" name="T43"/>
                <a:gd fmla="*/ 4 w 80" name="T44"/>
                <a:gd fmla="*/ 68 h 94" name="T45"/>
                <a:gd fmla="*/ 17 w 80" name="T46"/>
                <a:gd fmla="*/ 47 h 94" name="T47"/>
                <a:gd fmla="*/ 8 w 80" name="T48"/>
                <a:gd fmla="*/ 48 h 94" name="T49"/>
                <a:gd fmla="*/ 18 w 80" name="T50"/>
                <a:gd fmla="*/ 53 h 94" name="T51"/>
                <a:gd fmla="*/ 32 w 80" name="T52"/>
                <a:gd fmla="*/ 58 h 94" name="T53"/>
                <a:gd fmla="*/ 50 w 80" name="T54"/>
                <a:gd fmla="*/ 51 h 94" name="T55"/>
                <a:gd fmla="*/ 54 w 80" name="T56"/>
                <a:gd fmla="*/ 47 h 94" name="T57"/>
                <a:gd fmla="*/ 45 w 80" name="T58"/>
                <a:gd fmla="*/ 54 h 94" name="T59"/>
                <a:gd fmla="*/ 38 w 80" name="T60"/>
                <a:gd fmla="*/ 59 h 94" name="T61"/>
                <a:gd fmla="*/ 44 w 80" name="T62"/>
                <a:gd fmla="*/ 44 h 94" name="T63"/>
                <a:gd fmla="*/ 8 w 80" name="T64"/>
                <a:gd fmla="*/ 51 h 94" name="T65"/>
                <a:gd fmla="*/ 7 w 80" name="T66"/>
                <a:gd fmla="*/ 68 h 94" name="T67"/>
                <a:gd fmla="*/ 11 w 80" name="T68"/>
                <a:gd fmla="*/ 44 h 94" name="T69"/>
                <a:gd fmla="*/ 6 w 80" name="T70"/>
                <a:gd fmla="*/ 38 h 94" name="T71"/>
                <a:gd fmla="*/ 10 w 80" name="T72"/>
                <a:gd fmla="*/ 38 h 94" name="T73"/>
                <a:gd fmla="*/ 14 w 80" name="T74"/>
                <a:gd fmla="*/ 40 h 94" name="T75"/>
                <a:gd fmla="*/ 28 w 80" name="T76"/>
                <a:gd fmla="*/ 22 h 94" name="T77"/>
                <a:gd fmla="*/ 24 w 80" name="T78"/>
                <a:gd fmla="*/ 32 h 94" name="T79"/>
                <a:gd fmla="*/ 41 w 80" name="T80"/>
                <a:gd fmla="*/ 31 h 94" name="T81"/>
                <a:gd fmla="*/ 37 w 80" name="T82"/>
                <a:gd fmla="*/ 34 h 94" name="T83"/>
                <a:gd fmla="*/ 21 w 80" name="T84"/>
                <a:gd fmla="*/ 53 h 94" name="T85"/>
                <a:gd fmla="*/ 18 w 80" name="T86"/>
                <a:gd fmla="*/ 64 h 94" name="T87"/>
                <a:gd fmla="*/ 61 w 80" name="T88"/>
                <a:gd fmla="*/ 51 h 94" name="T89"/>
                <a:gd fmla="*/ 54 w 80" name="T90"/>
                <a:gd fmla="*/ 54 h 94" name="T91"/>
                <a:gd fmla="*/ 24 w 80" name="T92"/>
                <a:gd fmla="*/ 74 h 94" name="T93"/>
                <a:gd fmla="*/ 15 w 80" name="T94"/>
                <a:gd fmla="*/ 88 h 94" name="T95"/>
                <a:gd fmla="*/ 59 w 80" name="T96"/>
                <a:gd fmla="*/ 77 h 94" name="T97"/>
                <a:gd fmla="*/ 72 w 80" name="T98"/>
                <a:gd fmla="*/ 71 h 94" name="T99"/>
                <a:gd fmla="*/ 48 w 80" name="T100"/>
                <a:gd fmla="*/ 68 h 94" name="T101"/>
                <a:gd fmla="*/ 58 w 80" name="T102"/>
                <a:gd fmla="*/ 58 h 94" name="T103"/>
                <a:gd fmla="*/ 70 w 80" name="T104"/>
                <a:gd fmla="*/ 74 h 94" name="T105"/>
                <a:gd fmla="*/ 62 w 80" name="T106"/>
                <a:gd fmla="*/ 55 h 94" name="T107"/>
                <a:gd fmla="*/ 37 w 80" name="T108"/>
                <a:gd fmla="*/ 26 h 94" name="T109"/>
                <a:gd fmla="*/ 27 w 80" name="T110"/>
                <a:gd fmla="*/ 10 h 94" name="T111"/>
                <a:gd fmla="*/ 23 w 80" name="T112"/>
                <a:gd fmla="*/ 12 h 94" name="T113"/>
                <a:gd fmla="*/ 22 w 80" name="T114"/>
                <a:gd fmla="*/ 11 h 9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4" w="80">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6"/>
            <p:cNvSpPr/>
            <p:nvPr/>
          </p:nvSpPr>
          <p:spPr bwMode="auto">
            <a:xfrm>
              <a:off x="3101" y="1718"/>
              <a:ext cx="59" cy="96"/>
            </a:xfrm>
            <a:custGeom>
              <a:gdLst>
                <a:gd fmla="*/ 10 w 22" name="T0"/>
                <a:gd fmla="*/ 7 h 36" name="T1"/>
                <a:gd fmla="*/ 2 w 22" name="T2"/>
                <a:gd fmla="*/ 9 h 36" name="T3"/>
                <a:gd fmla="*/ 4 w 22" name="T4"/>
                <a:gd fmla="*/ 12 h 36" name="T5"/>
                <a:gd fmla="*/ 12 w 22" name="T6"/>
                <a:gd fmla="*/ 5 h 36" name="T7"/>
                <a:gd fmla="*/ 10 w 22" name="T8"/>
                <a:gd fmla="*/ 1 h 36" name="T9"/>
                <a:gd fmla="*/ 3 w 22" name="T10"/>
                <a:gd fmla="*/ 5 h 36" name="T11"/>
                <a:gd fmla="*/ 2 w 22" name="T12"/>
                <a:gd fmla="*/ 8 h 36" name="T13"/>
                <a:gd fmla="*/ 6 w 22" name="T14"/>
                <a:gd fmla="*/ 8 h 36" name="T15"/>
                <a:gd fmla="*/ 5 w 22" name="T16"/>
                <a:gd fmla="*/ 6 h 36" name="T17"/>
                <a:gd fmla="*/ 16 w 22" name="T18"/>
                <a:gd fmla="*/ 20 h 36" name="T19"/>
                <a:gd fmla="*/ 16 w 22" name="T20"/>
                <a:gd fmla="*/ 17 h 36" name="T21"/>
                <a:gd fmla="*/ 12 w 22" name="T22"/>
                <a:gd fmla="*/ 23 h 36" name="T23"/>
                <a:gd fmla="*/ 13 w 22" name="T24"/>
                <a:gd fmla="*/ 26 h 36" name="T25"/>
                <a:gd fmla="*/ 19 w 22" name="T26"/>
                <a:gd fmla="*/ 27 h 36" name="T27"/>
                <a:gd fmla="*/ 17 w 22" name="T28"/>
                <a:gd fmla="*/ 24 h 36" name="T29"/>
                <a:gd fmla="*/ 11 w 22" name="T30"/>
                <a:gd fmla="*/ 34 h 36" name="T31"/>
                <a:gd fmla="*/ 14 w 22" name="T32"/>
                <a:gd fmla="*/ 31 h 36" name="T33"/>
                <a:gd fmla="*/ 15 w 22" name="T34"/>
                <a:gd fmla="*/ 32 h 36" name="T35"/>
                <a:gd fmla="*/ 16 w 22" name="T36"/>
                <a:gd fmla="*/ 31 h 36" name="T37"/>
                <a:gd fmla="*/ 21 w 22" name="T38"/>
                <a:gd fmla="*/ 26 h 36" name="T39"/>
                <a:gd fmla="*/ 19 w 22" name="T40"/>
                <a:gd fmla="*/ 23 h 36" name="T41"/>
                <a:gd fmla="*/ 13 w 22" name="T42"/>
                <a:gd fmla="*/ 22 h 36" name="T43"/>
                <a:gd fmla="*/ 14 w 22" name="T44"/>
                <a:gd fmla="*/ 26 h 36" name="T45"/>
                <a:gd fmla="*/ 19 w 22" name="T46"/>
                <a:gd fmla="*/ 19 h 36" name="T47"/>
                <a:gd fmla="*/ 18 w 22" name="T48"/>
                <a:gd fmla="*/ 16 h 36" name="T49"/>
                <a:gd fmla="*/ 8 w 22" name="T50"/>
                <a:gd fmla="*/ 7 h 36" name="T51"/>
                <a:gd fmla="*/ 6 w 22" name="T52"/>
                <a:gd fmla="*/ 4 h 36" name="T53"/>
                <a:gd fmla="*/ 5 w 22" name="T54"/>
                <a:gd fmla="*/ 5 h 36" name="T55"/>
                <a:gd fmla="*/ 5 w 22" name="T56"/>
                <a:gd fmla="*/ 8 h 36" name="T57"/>
                <a:gd fmla="*/ 11 w 22" name="T58"/>
                <a:gd fmla="*/ 5 h 36" name="T59"/>
                <a:gd fmla="*/ 10 w 22" name="T60"/>
                <a:gd fmla="*/ 1 h 36" name="T61"/>
                <a:gd fmla="*/ 1 w 22" name="T62"/>
                <a:gd fmla="*/ 10 h 36" name="T63"/>
                <a:gd fmla="*/ 2 w 22" name="T64"/>
                <a:gd fmla="*/ 13 h 36" name="T65"/>
                <a:gd fmla="*/ 11 w 22" name="T66"/>
                <a:gd fmla="*/ 11 h 36" name="T67"/>
                <a:gd fmla="*/ 10 w 22" name="T68"/>
                <a:gd fmla="*/ 7 h 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6" w="22">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6048522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par>
                                <p:cTn fill="hold" id="16" nodeType="withEffect" presetClass="entr" presetID="53" presetSubtype="0">
                                  <p:stCondLst>
                                    <p:cond delay="0"/>
                                  </p:stCondLst>
                                  <p:childTnLst>
                                    <p:set>
                                      <p:cBhvr>
                                        <p:cTn dur="1" fill="hold" id="17">
                                          <p:stCondLst>
                                            <p:cond delay="0"/>
                                          </p:stCondLst>
                                        </p:cTn>
                                        <p:tgtEl>
                                          <p:spTgt spid="56"/>
                                        </p:tgtEl>
                                        <p:attrNameLst>
                                          <p:attrName>style.visibility</p:attrName>
                                        </p:attrNameLst>
                                      </p:cBhvr>
                                      <p:to>
                                        <p:strVal val="visible"/>
                                      </p:to>
                                    </p:set>
                                    <p:anim calcmode="lin" valueType="num">
                                      <p:cBhvr>
                                        <p:cTn dur="500" fill="hold" id="18"/>
                                        <p:tgtEl>
                                          <p:spTgt spid="56"/>
                                        </p:tgtEl>
                                        <p:attrNameLst>
                                          <p:attrName>ppt_w</p:attrName>
                                        </p:attrNameLst>
                                      </p:cBhvr>
                                      <p:tavLst>
                                        <p:tav tm="0">
                                          <p:val>
                                            <p:fltVal val="0"/>
                                          </p:val>
                                        </p:tav>
                                        <p:tav tm="100000">
                                          <p:val>
                                            <p:strVal val="#ppt_w"/>
                                          </p:val>
                                        </p:tav>
                                      </p:tavLst>
                                    </p:anim>
                                    <p:anim calcmode="lin" valueType="num">
                                      <p:cBhvr>
                                        <p:cTn dur="500" fill="hold" id="19"/>
                                        <p:tgtEl>
                                          <p:spTgt spid="56"/>
                                        </p:tgtEl>
                                        <p:attrNameLst>
                                          <p:attrName>ppt_h</p:attrName>
                                        </p:attrNameLst>
                                      </p:cBhvr>
                                      <p:tavLst>
                                        <p:tav tm="0">
                                          <p:val>
                                            <p:fltVal val="0"/>
                                          </p:val>
                                        </p:tav>
                                        <p:tav tm="100000">
                                          <p:val>
                                            <p:strVal val="#ppt_h"/>
                                          </p:val>
                                        </p:tav>
                                      </p:tavLst>
                                    </p:anim>
                                    <p:animEffect filter="fade" transition="in">
                                      <p:cBhvr>
                                        <p:cTn dur="500" id="20"/>
                                        <p:tgtEl>
                                          <p:spTgt spid="56"/>
                                        </p:tgtEl>
                                      </p:cBhvr>
                                    </p:animEffect>
                                  </p:childTnLst>
                                </p:cTn>
                              </p:par>
                              <p:par>
                                <p:cTn fill="hold" id="21" nodeType="withEffect" presetClass="entr" presetID="53" presetSubtype="0">
                                  <p:stCondLst>
                                    <p:cond delay="0"/>
                                  </p:stCondLst>
                                  <p:childTnLst>
                                    <p:set>
                                      <p:cBhvr>
                                        <p:cTn dur="1" fill="hold" id="22">
                                          <p:stCondLst>
                                            <p:cond delay="0"/>
                                          </p:stCondLst>
                                        </p:cTn>
                                        <p:tgtEl>
                                          <p:spTgt spid="43"/>
                                        </p:tgtEl>
                                        <p:attrNameLst>
                                          <p:attrName>style.visibility</p:attrName>
                                        </p:attrNameLst>
                                      </p:cBhvr>
                                      <p:to>
                                        <p:strVal val="visible"/>
                                      </p:to>
                                    </p:set>
                                    <p:anim calcmode="lin" valueType="num">
                                      <p:cBhvr>
                                        <p:cTn dur="500" fill="hold" id="23"/>
                                        <p:tgtEl>
                                          <p:spTgt spid="43"/>
                                        </p:tgtEl>
                                        <p:attrNameLst>
                                          <p:attrName>ppt_w</p:attrName>
                                        </p:attrNameLst>
                                      </p:cBhvr>
                                      <p:tavLst>
                                        <p:tav tm="0">
                                          <p:val>
                                            <p:fltVal val="0"/>
                                          </p:val>
                                        </p:tav>
                                        <p:tav tm="100000">
                                          <p:val>
                                            <p:strVal val="#ppt_w"/>
                                          </p:val>
                                        </p:tav>
                                      </p:tavLst>
                                    </p:anim>
                                    <p:anim calcmode="lin" valueType="num">
                                      <p:cBhvr>
                                        <p:cTn dur="500" fill="hold" id="24"/>
                                        <p:tgtEl>
                                          <p:spTgt spid="43"/>
                                        </p:tgtEl>
                                        <p:attrNameLst>
                                          <p:attrName>ppt_h</p:attrName>
                                        </p:attrNameLst>
                                      </p:cBhvr>
                                      <p:tavLst>
                                        <p:tav tm="0">
                                          <p:val>
                                            <p:fltVal val="0"/>
                                          </p:val>
                                        </p:tav>
                                        <p:tav tm="100000">
                                          <p:val>
                                            <p:strVal val="#ppt_h"/>
                                          </p:val>
                                        </p:tav>
                                      </p:tavLst>
                                    </p:anim>
                                    <p:animEffect filter="fade" transition="in">
                                      <p:cBhvr>
                                        <p:cTn dur="500" id="25"/>
                                        <p:tgtEl>
                                          <p:spTgt spid="43"/>
                                        </p:tgtEl>
                                      </p:cBhvr>
                                    </p:animEffect>
                                  </p:childTnLst>
                                </p:cTn>
                              </p:par>
                            </p:childTnLst>
                          </p:cTn>
                        </p:par>
                        <p:par>
                          <p:cTn fill="hold" id="26" nodeType="afterGroup">
                            <p:stCondLst>
                              <p:cond delay="1500"/>
                            </p:stCondLst>
                            <p:childTnLst>
                              <p:par>
                                <p:cTn fill="hold" id="27" nodeType="afterEffect" presetClass="entr" presetID="14" presetSubtype="10">
                                  <p:stCondLst>
                                    <p:cond delay="0"/>
                                  </p:stCondLst>
                                  <p:childTnLst>
                                    <p:set>
                                      <p:cBhvr>
                                        <p:cTn dur="1" fill="hold" id="28">
                                          <p:stCondLst>
                                            <p:cond delay="0"/>
                                          </p:stCondLst>
                                        </p:cTn>
                                        <p:tgtEl>
                                          <p:spTgt spid="13"/>
                                        </p:tgtEl>
                                        <p:attrNameLst>
                                          <p:attrName>style.visibility</p:attrName>
                                        </p:attrNameLst>
                                      </p:cBhvr>
                                      <p:to>
                                        <p:strVal val="visible"/>
                                      </p:to>
                                    </p:set>
                                    <p:animEffect filter="randombar(horizontal)" transition="in">
                                      <p:cBhvr>
                                        <p:cTn dur="500" id="29"/>
                                        <p:tgtEl>
                                          <p:spTgt spid="13"/>
                                        </p:tgtEl>
                                      </p:cBhvr>
                                    </p:animEffect>
                                  </p:childTnLst>
                                </p:cTn>
                              </p:par>
                            </p:childTnLst>
                          </p:cTn>
                        </p:par>
                        <p:par>
                          <p:cTn fill="hold" id="30" nodeType="afterGroup">
                            <p:stCondLst>
                              <p:cond delay="2000"/>
                            </p:stCondLst>
                            <p:childTnLst>
                              <p:par>
                                <p:cTn fill="hold" id="31" nodeType="afterEffect" presetClass="entr" presetID="14" presetSubtype="10">
                                  <p:stCondLst>
                                    <p:cond delay="0"/>
                                  </p:stCondLst>
                                  <p:childTnLst>
                                    <p:set>
                                      <p:cBhvr>
                                        <p:cTn dur="1" fill="hold" id="32">
                                          <p:stCondLst>
                                            <p:cond delay="0"/>
                                          </p:stCondLst>
                                        </p:cTn>
                                        <p:tgtEl>
                                          <p:spTgt spid="22"/>
                                        </p:tgtEl>
                                        <p:attrNameLst>
                                          <p:attrName>style.visibility</p:attrName>
                                        </p:attrNameLst>
                                      </p:cBhvr>
                                      <p:to>
                                        <p:strVal val="visible"/>
                                      </p:to>
                                    </p:set>
                                    <p:animEffect filter="randombar(horizontal)" transition="in">
                                      <p:cBhvr>
                                        <p:cTn dur="500" id="33"/>
                                        <p:tgtEl>
                                          <p:spTgt spid="22"/>
                                        </p:tgtEl>
                                      </p:cBhvr>
                                    </p:animEffect>
                                  </p:childTnLst>
                                </p:cTn>
                              </p:par>
                            </p:childTnLst>
                          </p:cTn>
                        </p:par>
                        <p:par>
                          <p:cTn fill="hold" id="34" nodeType="afterGroup">
                            <p:stCondLst>
                              <p:cond delay="2500"/>
                            </p:stCondLst>
                            <p:childTnLst>
                              <p:par>
                                <p:cTn fill="hold" id="35" nodeType="afterEffect" presetClass="entr" presetID="14" presetSubtype="10">
                                  <p:stCondLst>
                                    <p:cond delay="0"/>
                                  </p:stCondLst>
                                  <p:childTnLst>
                                    <p:set>
                                      <p:cBhvr>
                                        <p:cTn dur="1" fill="hold" id="36">
                                          <p:stCondLst>
                                            <p:cond delay="0"/>
                                          </p:stCondLst>
                                        </p:cTn>
                                        <p:tgtEl>
                                          <p:spTgt spid="19"/>
                                        </p:tgtEl>
                                        <p:attrNameLst>
                                          <p:attrName>style.visibility</p:attrName>
                                        </p:attrNameLst>
                                      </p:cBhvr>
                                      <p:to>
                                        <p:strVal val="visible"/>
                                      </p:to>
                                    </p:set>
                                    <p:animEffect filter="randombar(horizontal)" transition="in">
                                      <p:cBhvr>
                                        <p:cTn dur="500" id="37"/>
                                        <p:tgtEl>
                                          <p:spTgt spid="19"/>
                                        </p:tgtEl>
                                      </p:cBhvr>
                                    </p:animEffect>
                                  </p:childTnLst>
                                </p:cTn>
                              </p:par>
                            </p:childTnLst>
                          </p:cTn>
                        </p:par>
                        <p:par>
                          <p:cTn fill="hold" id="38" nodeType="afterGroup">
                            <p:stCondLst>
                              <p:cond delay="3000"/>
                            </p:stCondLst>
                            <p:childTnLst>
                              <p:par>
                                <p:cTn fill="hold" id="39" nodeType="after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71126" y="3903156"/>
            <a:ext cx="3840480" cy="640080"/>
          </a:xfrm>
          <a:prstGeom prst="rect">
            <a:avLst/>
          </a:prstGeom>
          <a:noFill/>
        </p:spPr>
        <p:txBody>
          <a:bodyPr rtlCol="0" wrap="none">
            <a:spAutoFit/>
            <a:scene3d>
              <a:camera prst="orthographicFront"/>
              <a:lightRig dir="t" rig="threePt"/>
            </a:scene3d>
            <a:sp3d contourW="12700"/>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6000" u="none">
                <a:ln>
                  <a:noFill/>
                </a:ln>
                <a:solidFill>
                  <a:prstClr val="white"/>
                </a:solidFill>
                <a:uLnTx/>
                <a:uFillTx/>
                <a:latin typeface="+mn-ea"/>
                <a:cs charset="-122" panose="02010609000101010101" pitchFamily="49" typeface="经典综艺体简"/>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solidFill>
                <a:effectLst/>
                <a:uLnTx/>
                <a:uFillTx/>
                <a:latin charset="-122" panose="00020600040101010101" pitchFamily="18" typeface="汉仪夏日体W"/>
                <a:ea charset="-122" panose="00020600040101010101" pitchFamily="18" typeface="汉仪夏日体W"/>
                <a:cs charset="-122" panose="02010609000101010101" pitchFamily="49" typeface="经典综艺体简"/>
              </a:rPr>
              <a:t>标题文字添加此处</a:t>
            </a:r>
          </a:p>
        </p:txBody>
      </p:sp>
      <p:sp>
        <p:nvSpPr>
          <p:cNvPr id="7" name="文本框 6"/>
          <p:cNvSpPr txBox="1"/>
          <p:nvPr/>
        </p:nvSpPr>
        <p:spPr>
          <a:xfrm>
            <a:off x="2908300" y="4636855"/>
            <a:ext cx="6375400" cy="50840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Tree>
    <p:extLst>
      <p:ext uri="{BB962C8B-B14F-4D97-AF65-F5344CB8AC3E}">
        <p14:creationId val="22346742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185</Paragraphs>
  <Slides>26</Slides>
  <Notes>25</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26</vt:i4>
      </vt:variant>
    </vt:vector>
  </HeadingPairs>
  <TitlesOfParts>
    <vt:vector baseType="lpstr" size="36">
      <vt:lpstr>Arial</vt:lpstr>
      <vt:lpstr>微软雅黑</vt:lpstr>
      <vt:lpstr>Calibri Light</vt:lpstr>
      <vt:lpstr>Calibri</vt:lpstr>
      <vt:lpstr>等线 Light</vt:lpstr>
      <vt:lpstr>等线</vt:lpstr>
      <vt:lpstr>汉仪夏日体W</vt:lpstr>
      <vt:lpstr>经典综艺体简</vt:lpstr>
      <vt:lpstr>Century Gothic</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2021-08-22T11:49:49Z</dcterms:created>
  <cp:lastPrinted>2021-08-22T11:49:49Z</cp:lastPrinted>
  <dcterms:modified xsi:type="dcterms:W3CDTF">2021-08-22T05:36:49Z</dcterms:modified>
  <cp:revision>1</cp:revision>
</cp:coreProperties>
</file>