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6" r:id="rId4"/>
    <p:sldId id="294" r:id="rId5"/>
    <p:sldId id="295" r:id="rId6"/>
    <p:sldId id="312" r:id="rId7"/>
    <p:sldId id="296" r:id="rId8"/>
    <p:sldId id="313" r:id="rId9"/>
    <p:sldId id="301" r:id="rId10"/>
    <p:sldId id="303" r:id="rId11"/>
    <p:sldId id="330" r:id="rId12"/>
    <p:sldId id="350" r:id="rId13"/>
    <p:sldId id="349" r:id="rId14"/>
    <p:sldId id="311" r:id="rId15"/>
    <p:sldId id="315" r:id="rId16"/>
    <p:sldId id="332" r:id="rId17"/>
    <p:sldId id="333" r:id="rId18"/>
    <p:sldId id="308" r:id="rId19"/>
  </p:sldIdLst>
  <p:sldSz cx="9144000" cy="5143500" type="screen16x9"/>
  <p:notesSz cx="6858000" cy="9144000"/>
  <p:embeddedFontLst>
    <p:embeddedFont>
      <p:font typeface="华文细黑" panose="02010600040101010101" pitchFamily="2" charset="-122"/>
      <p:regular r:id="rId21"/>
    </p:embeddedFont>
    <p:embeddedFont>
      <p:font typeface="Meiryo" panose="020B0604030504040204" pitchFamily="34" charset="-128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方正正中黑简体" panose="02000000000000000000" pitchFamily="2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Calibri Light" panose="020F0302020204030204" pitchFamily="34" charset="0"/>
      <p:regular r:id="rId33"/>
      <p:italic r:id="rId34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3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tags/tag1.xml" Type="http://schemas.openxmlformats.org/officeDocument/2006/relationships/tags"/><Relationship Id="rId21" Target="fonts/font1.fntdata" Type="http://schemas.openxmlformats.org/officeDocument/2006/relationships/font"/><Relationship Id="rId22" Target="fonts/font2.fntdata" Type="http://schemas.openxmlformats.org/officeDocument/2006/relationships/font"/><Relationship Id="rId23" Target="fonts/font3.fntdata" Type="http://schemas.openxmlformats.org/officeDocument/2006/relationships/font"/><Relationship Id="rId24" Target="fonts/font4.fntdata" Type="http://schemas.openxmlformats.org/officeDocument/2006/relationships/font"/><Relationship Id="rId25" Target="fonts/font5.fntdata" Type="http://schemas.openxmlformats.org/officeDocument/2006/relationships/font"/><Relationship Id="rId26" Target="fonts/font6.fntdata" Type="http://schemas.openxmlformats.org/officeDocument/2006/relationships/font"/><Relationship Id="rId27" Target="fonts/font7.fntdata" Type="http://schemas.openxmlformats.org/officeDocument/2006/relationships/font"/><Relationship Id="rId28" Target="fonts/font8.fntdata" Type="http://schemas.openxmlformats.org/officeDocument/2006/relationships/font"/><Relationship Id="rId29" Target="fonts/font9.fntdata" Type="http://schemas.openxmlformats.org/officeDocument/2006/relationships/font"/><Relationship Id="rId3" Target="notesMasters/notesMaster1.xml" Type="http://schemas.openxmlformats.org/officeDocument/2006/relationships/notesMaster"/><Relationship Id="rId30" Target="fonts/font10.fntdata" Type="http://schemas.openxmlformats.org/officeDocument/2006/relationships/font"/><Relationship Id="rId31" Target="fonts/font11.fntdata" Type="http://schemas.openxmlformats.org/officeDocument/2006/relationships/font"/><Relationship Id="rId32" Target="fonts/font12.fntdata" Type="http://schemas.openxmlformats.org/officeDocument/2006/relationships/font"/><Relationship Id="rId33" Target="fonts/font13.fntdata" Type="http://schemas.openxmlformats.org/officeDocument/2006/relationships/font"/><Relationship Id="rId34" Target="fonts/font14.fntdata" Type="http://schemas.openxmlformats.org/officeDocument/2006/relationships/font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0BC3B-932F-4304-9FC7-49073098DBC3}" type="datetimeFigureOut">
              <a:rPr lang="zh-CN" altLang="en-US" smtClean="0"/>
              <a:t>2015/12/27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A8BF-9CBE-44E1-AFF6-CE275E524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015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  <a:t>2015/12/27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7313590"/>
      </p:ext>
    </p:extLst>
  </p:cSld>
  <p:clrMapOvr>
    <a:masterClrMapping/>
  </p:clrMapOvr>
  <p:transition spd="slow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  <a:t>2015/12/27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5190291"/>
      </p:ext>
    </p:extLst>
  </p:cSld>
  <p:clrMapOvr>
    <a:masterClrMapping/>
  </p:clrMapOvr>
  <p:transition spd="slow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  <a:t>2015/12/27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7365839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668229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527779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992096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18745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736335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924492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7873585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65243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  <a:t>2015/12/27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4379030"/>
      </p:ext>
    </p:extLst>
  </p:cSld>
  <p:clrMapOvr>
    <a:masterClrMapping/>
  </p:clrMapOvr>
  <p:transition spd="slow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693228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408408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685351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  <a:t>2015/12/27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36268716"/>
      </p:ext>
    </p:extLst>
  </p:cSld>
  <p:clrMapOvr>
    <a:masterClrMapping/>
  </p:clrMapOvr>
  <p:transition spd="slow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  <a:t>2015/12/27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431013"/>
      </p:ext>
    </p:extLst>
  </p:cSld>
  <p:clrMapOvr>
    <a:masterClrMapping/>
  </p:clrMapOvr>
  <p:transition spd="slow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  <a:t>2015/12/27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40445848"/>
      </p:ext>
    </p:extLst>
  </p:cSld>
  <p:clrMapOvr>
    <a:masterClrMapping/>
  </p:clrMapOvr>
  <p:transition spd="slow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  <a:t>2015/12/27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5067853"/>
      </p:ext>
    </p:extLst>
  </p:cSld>
  <p:clrMapOvr>
    <a:masterClrMapping/>
  </p:clrMapOvr>
  <p:transition spd="slow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  <a:t>2015/12/27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95310594"/>
      </p:ext>
    </p:extLst>
  </p:cSld>
  <p:clrMapOvr>
    <a:masterClrMapping/>
  </p:clrMapOvr>
  <p:transition spd="slow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  <a:t>2015/12/27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40587266"/>
      </p:ext>
    </p:extLst>
  </p:cSld>
  <p:clrMapOvr>
    <a:masterClrMapping/>
  </p:clrMapOvr>
  <p:transition spd="slow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5518-7772-4686-BD5D-2FEE0711FA1D}" type="datetimeFigureOut">
              <a:rPr lang="zh-CN" altLang="en-US" smtClean="0"/>
              <a:t>2015/12/27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E078-DB24-4AF0-B804-EC003AEE0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5983583"/>
      </p:ext>
    </p:extLst>
  </p:cSld>
  <p:clrMapOvr>
    <a:masterClrMapping/>
  </p:clrMapOvr>
  <p:transition spd="slow">
    <p:push dir="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5518-7772-4686-BD5D-2FEE0711FA1D}" type="datetimeFigureOut">
              <a:rPr lang="zh-CN" altLang="en-US" smtClean="0"/>
              <a:t>2015/12/27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FE078-DB24-4AF0-B804-EC003AEE0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1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920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5.png" Type="http://schemas.openxmlformats.org/officeDocument/2006/relationships/image"/><Relationship Id="rId3" Target="../media/image1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8.jpe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pn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9" name="直接连接符 8"/>
          <p:cNvCxnSpPr/>
          <p:nvPr/>
        </p:nvCxnSpPr>
        <p:spPr>
          <a:xfrm flipH="1">
            <a:off x="4093598" y="1848257"/>
            <a:ext cx="898708" cy="180361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03555" y="2211710"/>
            <a:ext cx="7067868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6000">
                <a:solidFill>
                  <a:schemeClr val="bg1"/>
                </a:solidFill>
                <a:latin typeface="+mn-ea"/>
              </a:rPr>
              <a:t>公司介绍 · 模板分享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7584" y="1707654"/>
            <a:ext cx="238128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typeface="+mn-ea"/>
              </a:rPr>
              <a:t>公司横版LOGO</a:t>
            </a:r>
          </a:p>
        </p:txBody>
      </p:sp>
    </p:spTree>
    <p:extLst>
      <p:ext uri="{BB962C8B-B14F-4D97-AF65-F5344CB8AC3E}">
        <p14:creationId val="119181276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 rot="597069">
            <a:off x="2504004" y="1509538"/>
            <a:ext cx="4135991" cy="1692377"/>
            <a:chOff x="2756708" y="1533426"/>
            <a:chExt cx="3103360" cy="1270234"/>
          </a:xfrm>
          <a:solidFill>
            <a:schemeClr val="bg1">
              <a:lumMod val="75000"/>
            </a:schemeClr>
          </a:solidFill>
        </p:grpSpPr>
        <p:sp>
          <p:nvSpPr>
            <p:cNvPr id="15" name="椭圆 14"/>
            <p:cNvSpPr/>
            <p:nvPr/>
          </p:nvSpPr>
          <p:spPr>
            <a:xfrm>
              <a:off x="4896792" y="1533426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2843808" y="1564433"/>
              <a:ext cx="2088232" cy="1152127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 rot="21175420">
              <a:off x="4991814" y="1549735"/>
              <a:ext cx="177956" cy="981404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5231136" y="2529247"/>
              <a:ext cx="592930" cy="7546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5173871" y="2471990"/>
              <a:ext cx="114523" cy="1145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788060" y="2493244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756708" y="2644552"/>
              <a:ext cx="159108" cy="15910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23728" y="2222084"/>
            <a:ext cx="465326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28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具体业务介绍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580" y="93861"/>
            <a:ext cx="188714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PART Ⅱ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业务内容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122362"/>
            <a:ext cx="179388" cy="3809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  <p:extLst>
      <p:ext uri="{BB962C8B-B14F-4D97-AF65-F5344CB8AC3E}">
        <p14:creationId val="102961562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8" name="Group 2"/>
          <p:cNvGrpSpPr/>
          <p:nvPr/>
        </p:nvGrpSpPr>
        <p:grpSpPr>
          <a:xfrm>
            <a:off x="9525" y="3446075"/>
            <a:ext cx="9144000" cy="1584176"/>
            <a:chOff x="247" y="4566"/>
            <a:chExt cx="3829" cy="1431"/>
          </a:xfrm>
        </p:grpSpPr>
        <p:grpSp>
          <p:nvGrpSpPr>
            <p:cNvPr id="279" name="Group 3"/>
            <p:cNvGrpSpPr/>
            <p:nvPr/>
          </p:nvGrpSpPr>
          <p:grpSpPr>
            <a:xfrm>
              <a:off x="2161" y="4566"/>
              <a:ext cx="1915" cy="1431"/>
              <a:chOff x="2854" y="1824"/>
              <a:chExt cx="2622" cy="1882"/>
            </a:xfrm>
          </p:grpSpPr>
          <p:sp>
            <p:nvSpPr>
              <p:cNvPr id="318" name="Line 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43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19" name="Line 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687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20" name="Line 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487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21" name="Line 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083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22" name="Line 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704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23" name="Line 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322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24" name="Line 1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986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25" name="Line 1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651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26" name="Line 1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314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27" name="Line 13"/>
              <p:cNvSpPr>
                <a:spLocks noChangeShapeType="1"/>
              </p:cNvSpPr>
              <p:nvPr/>
            </p:nvSpPr>
            <p:spPr bwMode="auto">
              <a:xfrm flipH="1">
                <a:off x="2854" y="1824"/>
                <a:ext cx="0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28" name="Line 1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39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29" name="Line 1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067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30" name="Line 1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919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31" name="Line 1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77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32" name="Line 18"/>
              <p:cNvSpPr>
                <a:spLocks noChangeShapeType="1"/>
              </p:cNvSpPr>
              <p:nvPr/>
            </p:nvSpPr>
            <p:spPr bwMode="auto">
              <a:xfrm>
                <a:off x="2877" y="1824"/>
                <a:ext cx="2599" cy="64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33" name="Line 1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514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34" name="Line 2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405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35" name="Line 2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98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36" name="Line 2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13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37" name="Line 2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6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38" name="Line 2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63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</p:grpSp>
        <p:grpSp>
          <p:nvGrpSpPr>
            <p:cNvPr id="280" name="Group 25"/>
            <p:cNvGrpSpPr/>
            <p:nvPr/>
          </p:nvGrpSpPr>
          <p:grpSpPr>
            <a:xfrm>
              <a:off x="247" y="4566"/>
              <a:ext cx="1914" cy="1431"/>
              <a:chOff x="235" y="1824"/>
              <a:chExt cx="2619" cy="1882"/>
            </a:xfrm>
          </p:grpSpPr>
          <p:sp>
            <p:nvSpPr>
              <p:cNvPr id="297" name="Line 2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298" name="Line 2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43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299" name="Line 2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687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00" name="Line 29"/>
              <p:cNvSpPr>
                <a:spLocks noChangeShapeType="1"/>
              </p:cNvSpPr>
              <p:nvPr/>
            </p:nvSpPr>
            <p:spPr bwMode="auto">
              <a:xfrm flipH="1">
                <a:off x="371" y="1824"/>
                <a:ext cx="2483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01" name="Line 30"/>
              <p:cNvSpPr>
                <a:spLocks noChangeShapeType="1"/>
              </p:cNvSpPr>
              <p:nvPr/>
            </p:nvSpPr>
            <p:spPr bwMode="auto">
              <a:xfrm flipH="1">
                <a:off x="774" y="1824"/>
                <a:ext cx="2080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02" name="Line 31"/>
              <p:cNvSpPr>
                <a:spLocks noChangeShapeType="1"/>
              </p:cNvSpPr>
              <p:nvPr/>
            </p:nvSpPr>
            <p:spPr bwMode="auto">
              <a:xfrm flipH="1">
                <a:off x="1153" y="1824"/>
                <a:ext cx="1701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03" name="Line 32"/>
              <p:cNvSpPr>
                <a:spLocks noChangeShapeType="1"/>
              </p:cNvSpPr>
              <p:nvPr/>
            </p:nvSpPr>
            <p:spPr bwMode="auto">
              <a:xfrm flipH="1">
                <a:off x="1534" y="1824"/>
                <a:ext cx="1320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04" name="Line 33"/>
              <p:cNvSpPr>
                <a:spLocks noChangeShapeType="1"/>
              </p:cNvSpPr>
              <p:nvPr/>
            </p:nvSpPr>
            <p:spPr bwMode="auto">
              <a:xfrm flipH="1">
                <a:off x="1872" y="1824"/>
                <a:ext cx="982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05" name="Line 34"/>
              <p:cNvSpPr>
                <a:spLocks noChangeShapeType="1"/>
              </p:cNvSpPr>
              <p:nvPr/>
            </p:nvSpPr>
            <p:spPr bwMode="auto">
              <a:xfrm flipH="1">
                <a:off x="2206" y="1824"/>
                <a:ext cx="648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06" name="Line 35"/>
              <p:cNvSpPr>
                <a:spLocks noChangeShapeType="1"/>
              </p:cNvSpPr>
              <p:nvPr/>
            </p:nvSpPr>
            <p:spPr bwMode="auto">
              <a:xfrm flipH="1">
                <a:off x="2543" y="1824"/>
                <a:ext cx="311" cy="188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07" name="Line 3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39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08" name="Line 3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067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09" name="Line 3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919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10" name="Line 3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77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11" name="Line 40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597" cy="642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12" name="Line 4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514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13" name="Line 4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405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14" name="Line 43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98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15" name="Line 44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13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16" name="Line 45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6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17" name="Line 4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63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round/>
                <a:headEnd len="sm" type="none" w="sm"/>
                <a:tailEnd len="sm" type="none" w="sm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</p:grpSp>
        <p:grpSp>
          <p:nvGrpSpPr>
            <p:cNvPr id="281" name="Group 47"/>
            <p:cNvGrpSpPr/>
            <p:nvPr/>
          </p:nvGrpSpPr>
          <p:grpSpPr>
            <a:xfrm>
              <a:off x="247" y="4581"/>
              <a:ext cx="3829" cy="1220"/>
              <a:chOff x="235" y="1844"/>
              <a:chExt cx="5241" cy="1605"/>
            </a:xfrm>
          </p:grpSpPr>
          <p:grpSp>
            <p:nvGrpSpPr>
              <p:cNvPr id="282" name="Group 48"/>
              <p:cNvGrpSpPr/>
              <p:nvPr/>
            </p:nvGrpSpPr>
            <p:grpSpPr>
              <a:xfrm>
                <a:off x="235" y="2750"/>
                <a:ext cx="5241" cy="699"/>
                <a:chOff x="235" y="2750"/>
                <a:chExt cx="5241" cy="699"/>
              </a:xfrm>
            </p:grpSpPr>
            <p:sp>
              <p:nvSpPr>
                <p:cNvPr id="293" name="Line 49"/>
                <p:cNvSpPr>
                  <a:spLocks noChangeShapeType="1"/>
                </p:cNvSpPr>
                <p:nvPr/>
              </p:nvSpPr>
              <p:spPr bwMode="auto">
                <a:xfrm>
                  <a:off x="235" y="344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len="sm" type="none" w="sm"/>
                  <a:tailEnd len="sm" type="none" w="sm"/>
                </a:ln>
                <a:effectLst/>
                <a:extLst>
                  <a:ext uri="{909E8E84-426E-40DD-AFC4-6F175D3DCCD1}">
                    <a14:hiddenFill>
                      <a:noFill/>
                    </a14:hiddenFill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/>
                </a:p>
              </p:txBody>
            </p:sp>
            <p:sp>
              <p:nvSpPr>
                <p:cNvPr id="294" name="Line 50"/>
                <p:cNvSpPr>
                  <a:spLocks noChangeShapeType="1"/>
                </p:cNvSpPr>
                <p:nvPr/>
              </p:nvSpPr>
              <p:spPr bwMode="auto">
                <a:xfrm>
                  <a:off x="235" y="319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len="sm" type="none" w="sm"/>
                  <a:tailEnd len="sm" type="none" w="sm"/>
                </a:ln>
                <a:effectLst/>
                <a:extLst>
                  <a:ext uri="{909E8E84-426E-40DD-AFC4-6F175D3DCCD1}">
                    <a14:hiddenFill>
                      <a:noFill/>
                    </a14:hiddenFill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/>
                </a:p>
              </p:txBody>
            </p:sp>
            <p:sp>
              <p:nvSpPr>
                <p:cNvPr id="295" name="Line 51"/>
                <p:cNvSpPr>
                  <a:spLocks noChangeShapeType="1"/>
                </p:cNvSpPr>
                <p:nvPr/>
              </p:nvSpPr>
              <p:spPr bwMode="auto">
                <a:xfrm>
                  <a:off x="235" y="295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len="sm" type="none" w="sm"/>
                  <a:tailEnd len="sm" type="none" w="sm"/>
                </a:ln>
                <a:effectLst/>
                <a:extLst>
                  <a:ext uri="{909E8E84-426E-40DD-AFC4-6F175D3DCCD1}">
                    <a14:hiddenFill>
                      <a:noFill/>
                    </a14:hiddenFill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/>
                </a:p>
              </p:txBody>
            </p:sp>
            <p:sp>
              <p:nvSpPr>
                <p:cNvPr id="296" name="Line 52"/>
                <p:cNvSpPr>
                  <a:spLocks noChangeShapeType="1"/>
                </p:cNvSpPr>
                <p:nvPr/>
              </p:nvSpPr>
              <p:spPr bwMode="auto">
                <a:xfrm>
                  <a:off x="235" y="275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len="sm" type="none" w="sm"/>
                  <a:tailEnd len="sm" type="none" w="sm"/>
                </a:ln>
                <a:effectLst/>
                <a:extLst>
                  <a:ext uri="{909E8E84-426E-40DD-AFC4-6F175D3DCCD1}">
                    <a14:hiddenFill>
                      <a:noFill/>
                    </a14:hiddenFill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283" name="Group 53"/>
              <p:cNvGrpSpPr/>
              <p:nvPr/>
            </p:nvGrpSpPr>
            <p:grpSpPr>
              <a:xfrm>
                <a:off x="235" y="1844"/>
                <a:ext cx="5241" cy="728"/>
                <a:chOff x="235" y="1844"/>
                <a:chExt cx="5241" cy="728"/>
              </a:xfrm>
            </p:grpSpPr>
            <p:sp>
              <p:nvSpPr>
                <p:cNvPr id="284" name="Line 54"/>
                <p:cNvSpPr>
                  <a:spLocks noChangeShapeType="1"/>
                </p:cNvSpPr>
                <p:nvPr/>
              </p:nvSpPr>
              <p:spPr bwMode="auto">
                <a:xfrm>
                  <a:off x="235" y="2572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len="sm" type="none" w="sm"/>
                  <a:tailEnd len="sm" type="none" w="sm"/>
                </a:ln>
                <a:effectLst/>
                <a:extLst>
                  <a:ext uri="{909E8E84-426E-40DD-AFC4-6F175D3DCCD1}">
                    <a14:hiddenFill>
                      <a:noFill/>
                    </a14:hiddenFill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/>
                </a:p>
              </p:txBody>
            </p:sp>
            <p:sp>
              <p:nvSpPr>
                <p:cNvPr id="28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35" y="2401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len="sm" type="none" w="sm"/>
                  <a:tailEnd len="sm" type="none" w="sm"/>
                </a:ln>
                <a:effectLst/>
                <a:extLst>
                  <a:ext uri="{909E8E84-426E-40DD-AFC4-6F175D3DCCD1}">
                    <a14:hiddenFill>
                      <a:noFill/>
                    </a14:hiddenFill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/>
                </a:p>
              </p:txBody>
            </p:sp>
            <p:sp>
              <p:nvSpPr>
                <p:cNvPr id="286" name="Line 56"/>
                <p:cNvSpPr>
                  <a:spLocks noChangeShapeType="1"/>
                </p:cNvSpPr>
                <p:nvPr/>
              </p:nvSpPr>
              <p:spPr bwMode="auto">
                <a:xfrm>
                  <a:off x="235" y="2245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len="sm" type="none" w="sm"/>
                  <a:tailEnd len="sm" type="none" w="sm"/>
                </a:ln>
                <a:effectLst/>
                <a:extLst>
                  <a:ext uri="{909E8E84-426E-40DD-AFC4-6F175D3DCCD1}">
                    <a14:hiddenFill>
                      <a:noFill/>
                    </a14:hiddenFill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/>
                </a:p>
              </p:txBody>
            </p:sp>
            <p:sp>
              <p:nvSpPr>
                <p:cNvPr id="287" name="Line 57"/>
                <p:cNvSpPr>
                  <a:spLocks noChangeShapeType="1"/>
                </p:cNvSpPr>
                <p:nvPr/>
              </p:nvSpPr>
              <p:spPr bwMode="auto">
                <a:xfrm>
                  <a:off x="235" y="2121"/>
                  <a:ext cx="5217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len="sm" type="none" w="sm"/>
                  <a:tailEnd len="sm" type="none" w="sm"/>
                </a:ln>
                <a:effectLst/>
                <a:extLst>
                  <a:ext uri="{909E8E84-426E-40DD-AFC4-6F175D3DCCD1}">
                    <a14:hiddenFill>
                      <a:noFill/>
                    </a14:hiddenFill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/>
                </a:p>
              </p:txBody>
            </p:sp>
            <p:sp>
              <p:nvSpPr>
                <p:cNvPr id="28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35" y="2015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len="sm" type="none" w="sm"/>
                  <a:tailEnd len="sm" type="none" w="sm"/>
                </a:ln>
                <a:effectLst/>
                <a:extLst>
                  <a:ext uri="{909E8E84-426E-40DD-AFC4-6F175D3DCCD1}">
                    <a14:hiddenFill>
                      <a:noFill/>
                    </a14:hiddenFill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/>
                </a:p>
              </p:txBody>
            </p:sp>
            <p:sp>
              <p:nvSpPr>
                <p:cNvPr id="289" name="Line 59"/>
                <p:cNvSpPr>
                  <a:spLocks noChangeShapeType="1"/>
                </p:cNvSpPr>
                <p:nvPr/>
              </p:nvSpPr>
              <p:spPr bwMode="auto">
                <a:xfrm>
                  <a:off x="235" y="1946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len="sm" type="none" w="sm"/>
                  <a:tailEnd len="sm" type="none" w="sm"/>
                </a:ln>
                <a:effectLst/>
                <a:extLst>
                  <a:ext uri="{909E8E84-426E-40DD-AFC4-6F175D3DCCD1}">
                    <a14:hiddenFill>
                      <a:noFill/>
                    </a14:hiddenFill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/>
                </a:p>
              </p:txBody>
            </p:sp>
            <p:sp>
              <p:nvSpPr>
                <p:cNvPr id="29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35" y="1908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len="sm" type="none" w="sm"/>
                  <a:tailEnd len="sm" type="none" w="sm"/>
                </a:ln>
                <a:effectLst/>
                <a:extLst>
                  <a:ext uri="{909E8E84-426E-40DD-AFC4-6F175D3DCCD1}">
                    <a14:hiddenFill>
                      <a:noFill/>
                    </a14:hiddenFill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/>
                </a:p>
              </p:txBody>
            </p:sp>
            <p:sp>
              <p:nvSpPr>
                <p:cNvPr id="291" name="Line 61"/>
                <p:cNvSpPr>
                  <a:spLocks noChangeShapeType="1"/>
                </p:cNvSpPr>
                <p:nvPr/>
              </p:nvSpPr>
              <p:spPr bwMode="auto">
                <a:xfrm>
                  <a:off x="258" y="1866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len="sm" type="none" w="sm"/>
                  <a:tailEnd len="sm" type="none" w="sm"/>
                </a:ln>
                <a:effectLst/>
                <a:extLst>
                  <a:ext uri="{909E8E84-426E-40DD-AFC4-6F175D3DCCD1}">
                    <a14:hiddenFill>
                      <a:noFill/>
                    </a14:hiddenFill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/>
                </a:p>
              </p:txBody>
            </p:sp>
            <p:sp>
              <p:nvSpPr>
                <p:cNvPr id="292" name="Line 62"/>
                <p:cNvSpPr>
                  <a:spLocks noChangeShapeType="1"/>
                </p:cNvSpPr>
                <p:nvPr/>
              </p:nvSpPr>
              <p:spPr bwMode="auto">
                <a:xfrm>
                  <a:off x="235" y="1844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  <a:round/>
                  <a:headEnd len="sm" type="none" w="sm"/>
                  <a:tailEnd len="sm" type="none" w="sm"/>
                </a:ln>
                <a:effectLst/>
                <a:extLst>
                  <a:ext uri="{909E8E84-426E-40DD-AFC4-6F175D3DCCD1}">
                    <a14:hiddenFill>
                      <a:noFill/>
                    </a14:hiddenFill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/>
                </a:p>
              </p:txBody>
            </p:sp>
          </p:grpSp>
        </p:grpSp>
      </p:grpSp>
      <p:sp>
        <p:nvSpPr>
          <p:cNvPr id="199" name="Oval 63"/>
          <p:cNvSpPr>
            <a:spLocks noChangeArrowheads="1"/>
          </p:cNvSpPr>
          <p:nvPr/>
        </p:nvSpPr>
        <p:spPr bwMode="auto">
          <a:xfrm>
            <a:off x="3193191" y="4365190"/>
            <a:ext cx="2746961" cy="478512"/>
          </a:xfrm>
          <a:prstGeom prst="ellipse">
            <a:avLst/>
          </a:prstGeom>
          <a:gradFill rotWithShape="1">
            <a:gsLst>
              <a:gs pos="0">
                <a:srgbClr val="000000">
                  <a:alpha val="38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92212" y="381893"/>
            <a:ext cx="4874064" cy="461665"/>
            <a:chOff x="504180" y="381893"/>
            <a:chExt cx="4874064" cy="461665"/>
          </a:xfrm>
        </p:grpSpPr>
        <p:sp>
          <p:nvSpPr>
            <p:cNvPr id="275" name="矩形 274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76" name="矩形 275"/>
            <p:cNvSpPr/>
            <p:nvPr/>
          </p:nvSpPr>
          <p:spPr>
            <a:xfrm>
              <a:off x="683568" y="381893"/>
              <a:ext cx="4694676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en-US" b="1" lang="zh-CN" smtClean="0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业务范围覆盖AAAAAA</a:t>
              </a:r>
            </a:p>
          </p:txBody>
        </p:sp>
      </p:grpSp>
      <p:sp>
        <p:nvSpPr>
          <p:cNvPr id="160" name="椭圆 159"/>
          <p:cNvSpPr/>
          <p:nvPr/>
        </p:nvSpPr>
        <p:spPr>
          <a:xfrm>
            <a:off x="4537980" y="16356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1" name="椭圆 160"/>
          <p:cNvSpPr/>
          <p:nvPr/>
        </p:nvSpPr>
        <p:spPr>
          <a:xfrm>
            <a:off x="4537980" y="16356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4537980" y="16356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4537980" y="16356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4537980" y="16356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4537980" y="16356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3764553" y="185315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7" name="椭圆 166"/>
          <p:cNvSpPr/>
          <p:nvPr/>
        </p:nvSpPr>
        <p:spPr>
          <a:xfrm>
            <a:off x="3764553" y="185315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3764553" y="185315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9" name="椭圆 168"/>
          <p:cNvSpPr/>
          <p:nvPr/>
        </p:nvSpPr>
        <p:spPr>
          <a:xfrm>
            <a:off x="3764553" y="185315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3764553" y="185315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3764553" y="185315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2" name="椭圆 171"/>
          <p:cNvSpPr/>
          <p:nvPr/>
        </p:nvSpPr>
        <p:spPr>
          <a:xfrm>
            <a:off x="3363093" y="260117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3363093" y="260117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4" name="椭圆 173"/>
          <p:cNvSpPr/>
          <p:nvPr/>
        </p:nvSpPr>
        <p:spPr>
          <a:xfrm>
            <a:off x="3363093" y="260117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5" name="椭圆 174"/>
          <p:cNvSpPr/>
          <p:nvPr/>
        </p:nvSpPr>
        <p:spPr>
          <a:xfrm>
            <a:off x="3363093" y="260117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6" name="椭圆 175"/>
          <p:cNvSpPr/>
          <p:nvPr/>
        </p:nvSpPr>
        <p:spPr>
          <a:xfrm>
            <a:off x="3363093" y="260117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7" name="椭圆 176"/>
          <p:cNvSpPr/>
          <p:nvPr/>
        </p:nvSpPr>
        <p:spPr>
          <a:xfrm>
            <a:off x="3355484" y="260341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8" name="椭圆 177"/>
          <p:cNvSpPr/>
          <p:nvPr/>
        </p:nvSpPr>
        <p:spPr>
          <a:xfrm>
            <a:off x="5657823" y="261177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9" name="椭圆 178"/>
          <p:cNvSpPr/>
          <p:nvPr/>
        </p:nvSpPr>
        <p:spPr>
          <a:xfrm>
            <a:off x="5660974" y="259548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5660974" y="259090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5309484" y="1872545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5312635" y="185624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5312635" y="185167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5309484" y="186242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5309484" y="1868505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4109612" y="386551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4122632" y="388138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4119457" y="388128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4122632" y="388763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4119457" y="388763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4119457" y="388128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4122375" y="3881683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4902392" y="3874667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4915412" y="3890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4912237" y="389043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4915412" y="3896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4912237" y="3896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4912237" y="389043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4909062" y="3874667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3478531" y="33379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3478531" y="33379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3478531" y="33379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3478531" y="33379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3478531" y="33379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3478531" y="33379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5547711" y="3344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5547711" y="3344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5547711" y="3344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5547711" y="3344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5547711" y="3344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5547711" y="33447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descr="C:\Users\zhanghuili\Desktop\未标题-1副本.png" id="3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88186" y="1740497"/>
            <a:ext cx="2156573" cy="216882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411552" y="1347614"/>
            <a:ext cx="4204878" cy="2898311"/>
            <a:chOff x="418203" y="1275606"/>
            <a:chExt cx="4204878" cy="2898311"/>
          </a:xfrm>
        </p:grpSpPr>
        <p:sp>
          <p:nvSpPr>
            <p:cNvPr id="351" name="矩形 350"/>
            <p:cNvSpPr/>
            <p:nvPr/>
          </p:nvSpPr>
          <p:spPr>
            <a:xfrm>
              <a:off x="2155096" y="1275606"/>
              <a:ext cx="9385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2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AAAAAAA</a:t>
              </a:r>
            </a:p>
          </p:txBody>
        </p:sp>
        <p:sp>
          <p:nvSpPr>
            <p:cNvPr id="352" name="矩形 351"/>
            <p:cNvSpPr/>
            <p:nvPr/>
          </p:nvSpPr>
          <p:spPr>
            <a:xfrm>
              <a:off x="723598" y="1668971"/>
              <a:ext cx="8305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2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AAAAAA</a:t>
              </a:r>
            </a:p>
          </p:txBody>
        </p:sp>
        <p:sp>
          <p:nvSpPr>
            <p:cNvPr id="353" name="矩形 352"/>
            <p:cNvSpPr/>
            <p:nvPr/>
          </p:nvSpPr>
          <p:spPr>
            <a:xfrm>
              <a:off x="3404384" y="1676866"/>
              <a:ext cx="8305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2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AAAAAA</a:t>
              </a:r>
            </a:p>
          </p:txBody>
        </p:sp>
        <p:sp>
          <p:nvSpPr>
            <p:cNvPr id="354" name="矩形 353"/>
            <p:cNvSpPr/>
            <p:nvPr/>
          </p:nvSpPr>
          <p:spPr>
            <a:xfrm>
              <a:off x="418203" y="2439290"/>
              <a:ext cx="8305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2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AAAAAA</a:t>
              </a:r>
            </a:p>
          </p:txBody>
        </p:sp>
        <p:sp>
          <p:nvSpPr>
            <p:cNvPr id="355" name="矩形 354"/>
            <p:cNvSpPr/>
            <p:nvPr/>
          </p:nvSpPr>
          <p:spPr>
            <a:xfrm>
              <a:off x="3784390" y="2439290"/>
              <a:ext cx="8305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2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AAAAAA</a:t>
              </a:r>
            </a:p>
          </p:txBody>
        </p:sp>
        <p:sp>
          <p:nvSpPr>
            <p:cNvPr id="356" name="矩形 355"/>
            <p:cNvSpPr/>
            <p:nvPr/>
          </p:nvSpPr>
          <p:spPr>
            <a:xfrm>
              <a:off x="477912" y="3165800"/>
              <a:ext cx="8305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2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AAAAAA</a:t>
              </a:r>
            </a:p>
          </p:txBody>
        </p:sp>
        <p:sp>
          <p:nvSpPr>
            <p:cNvPr id="357" name="矩形 356"/>
            <p:cNvSpPr/>
            <p:nvPr/>
          </p:nvSpPr>
          <p:spPr>
            <a:xfrm>
              <a:off x="3715893" y="3185648"/>
              <a:ext cx="8305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AAAAAA</a:t>
              </a:r>
            </a:p>
          </p:txBody>
        </p:sp>
        <p:sp>
          <p:nvSpPr>
            <p:cNvPr id="358" name="矩形 357"/>
            <p:cNvSpPr/>
            <p:nvPr/>
          </p:nvSpPr>
          <p:spPr>
            <a:xfrm>
              <a:off x="1400842" y="3896917"/>
              <a:ext cx="8305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2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AAAAAA</a:t>
              </a:r>
            </a:p>
          </p:txBody>
        </p:sp>
        <p:sp>
          <p:nvSpPr>
            <p:cNvPr id="359" name="矩形 358"/>
            <p:cNvSpPr/>
            <p:nvPr/>
          </p:nvSpPr>
          <p:spPr>
            <a:xfrm>
              <a:off x="2763527" y="3896917"/>
              <a:ext cx="1023094" cy="2743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altLang="zh-CN" lang="en-US" smtClean="0" sz="12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AAAAAA</a:t>
              </a:r>
            </a:p>
          </p:txBody>
        </p:sp>
      </p:grpSp>
      <p:sp>
        <p:nvSpPr>
          <p:cNvPr id="360" name="椭圆 359"/>
          <p:cNvSpPr/>
          <p:nvPr/>
        </p:nvSpPr>
        <p:spPr>
          <a:xfrm>
            <a:off x="4534479" y="1641831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typeface="+mn-lt"/>
            </a:endParaRPr>
          </a:p>
        </p:txBody>
      </p:sp>
      <p:sp>
        <p:nvSpPr>
          <p:cNvPr id="361" name="椭圆 360"/>
          <p:cNvSpPr/>
          <p:nvPr/>
        </p:nvSpPr>
        <p:spPr>
          <a:xfrm>
            <a:off x="4534479" y="1641831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62" name="椭圆 361"/>
          <p:cNvSpPr/>
          <p:nvPr/>
        </p:nvSpPr>
        <p:spPr>
          <a:xfrm>
            <a:off x="4534479" y="1641831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63" name="椭圆 362"/>
          <p:cNvSpPr/>
          <p:nvPr/>
        </p:nvSpPr>
        <p:spPr>
          <a:xfrm>
            <a:off x="4534479" y="1641831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64" name="椭圆 363"/>
          <p:cNvSpPr/>
          <p:nvPr/>
        </p:nvSpPr>
        <p:spPr>
          <a:xfrm>
            <a:off x="4534479" y="1641831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65" name="椭圆 364"/>
          <p:cNvSpPr/>
          <p:nvPr/>
        </p:nvSpPr>
        <p:spPr>
          <a:xfrm>
            <a:off x="4534479" y="1641831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66" name="椭圆 365"/>
          <p:cNvSpPr/>
          <p:nvPr/>
        </p:nvSpPr>
        <p:spPr>
          <a:xfrm>
            <a:off x="3775174" y="186813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67" name="椭圆 366"/>
          <p:cNvSpPr/>
          <p:nvPr/>
        </p:nvSpPr>
        <p:spPr>
          <a:xfrm>
            <a:off x="3775174" y="186813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68" name="椭圆 367"/>
          <p:cNvSpPr/>
          <p:nvPr/>
        </p:nvSpPr>
        <p:spPr>
          <a:xfrm>
            <a:off x="3775174" y="186813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69" name="椭圆 368"/>
          <p:cNvSpPr/>
          <p:nvPr/>
        </p:nvSpPr>
        <p:spPr>
          <a:xfrm>
            <a:off x="3775174" y="186813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70" name="椭圆 369"/>
          <p:cNvSpPr/>
          <p:nvPr/>
        </p:nvSpPr>
        <p:spPr>
          <a:xfrm>
            <a:off x="3775174" y="186813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71" name="椭圆 370"/>
          <p:cNvSpPr/>
          <p:nvPr/>
        </p:nvSpPr>
        <p:spPr>
          <a:xfrm>
            <a:off x="3775174" y="186813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72" name="椭圆 371"/>
          <p:cNvSpPr/>
          <p:nvPr/>
        </p:nvSpPr>
        <p:spPr>
          <a:xfrm>
            <a:off x="3387721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73" name="椭圆 372"/>
          <p:cNvSpPr/>
          <p:nvPr/>
        </p:nvSpPr>
        <p:spPr>
          <a:xfrm>
            <a:off x="3387721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74" name="椭圆 373"/>
          <p:cNvSpPr/>
          <p:nvPr/>
        </p:nvSpPr>
        <p:spPr>
          <a:xfrm>
            <a:off x="3387721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75" name="椭圆 374"/>
          <p:cNvSpPr/>
          <p:nvPr/>
        </p:nvSpPr>
        <p:spPr>
          <a:xfrm>
            <a:off x="3387721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76" name="椭圆 375"/>
          <p:cNvSpPr/>
          <p:nvPr/>
        </p:nvSpPr>
        <p:spPr>
          <a:xfrm>
            <a:off x="3387721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77" name="椭圆 376"/>
          <p:cNvSpPr/>
          <p:nvPr/>
        </p:nvSpPr>
        <p:spPr>
          <a:xfrm>
            <a:off x="3387721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descr="C:\Users\zhanghuili\Desktop\图片1.png" id="37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05475" y="1998632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zhanghuili\Desktop\图片1.png" id="379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278223">
            <a:off x="4018605" y="1509711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zhanghuili\Desktop\图片1.png" id="380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4611454">
            <a:off x="4791997" y="1509712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zhanghuili\Desktop\图片1.png" id="381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7092709">
            <a:off x="5411730" y="2036015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zhanghuili\Desktop\图片1.png" id="38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9363965">
            <a:off x="5521127" y="2810093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zhanghuili\Desktop\图片1.png" id="383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625975">
            <a:off x="5157594" y="3458407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zhanghuili\Desktop\图片1.png" id="38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4252405">
            <a:off x="4360783" y="3722720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zhanghuili\Desktop\图片1.png" id="385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6731183">
            <a:off x="3633064" y="3454225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zhanghuili\Desktop\图片1.png" id="386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954580">
            <a:off x="3248356" y="2781206"/>
            <a:ext cx="347391" cy="5022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87" name="椭圆 386"/>
          <p:cNvSpPr/>
          <p:nvPr/>
        </p:nvSpPr>
        <p:spPr>
          <a:xfrm>
            <a:off x="5663778" y="2627555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88" name="椭圆 387"/>
          <p:cNvSpPr/>
          <p:nvPr/>
        </p:nvSpPr>
        <p:spPr>
          <a:xfrm>
            <a:off x="5666276" y="261463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89" name="椭圆 388"/>
          <p:cNvSpPr/>
          <p:nvPr/>
        </p:nvSpPr>
        <p:spPr>
          <a:xfrm>
            <a:off x="5666276" y="261100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0" name="椭圆 389"/>
          <p:cNvSpPr/>
          <p:nvPr/>
        </p:nvSpPr>
        <p:spPr>
          <a:xfrm>
            <a:off x="5296128" y="1881583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1" name="椭圆 390"/>
          <p:cNvSpPr/>
          <p:nvPr/>
        </p:nvSpPr>
        <p:spPr>
          <a:xfrm>
            <a:off x="5298626" y="1868660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2" name="椭圆 391"/>
          <p:cNvSpPr/>
          <p:nvPr/>
        </p:nvSpPr>
        <p:spPr>
          <a:xfrm>
            <a:off x="5298626" y="186503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3" name="椭圆 392"/>
          <p:cNvSpPr/>
          <p:nvPr/>
        </p:nvSpPr>
        <p:spPr>
          <a:xfrm>
            <a:off x="5296128" y="187356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4" name="椭圆 393"/>
          <p:cNvSpPr/>
          <p:nvPr/>
        </p:nvSpPr>
        <p:spPr>
          <a:xfrm>
            <a:off x="5296128" y="1878380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5" name="椭圆 394"/>
          <p:cNvSpPr/>
          <p:nvPr/>
        </p:nvSpPr>
        <p:spPr>
          <a:xfrm>
            <a:off x="4127355" y="3876295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6" name="椭圆 395"/>
          <p:cNvSpPr/>
          <p:nvPr/>
        </p:nvSpPr>
        <p:spPr>
          <a:xfrm>
            <a:off x="4137678" y="388888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7" name="椭圆 396"/>
          <p:cNvSpPr/>
          <p:nvPr/>
        </p:nvSpPr>
        <p:spPr>
          <a:xfrm>
            <a:off x="4135160" y="388879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8" name="椭圆 397"/>
          <p:cNvSpPr/>
          <p:nvPr/>
        </p:nvSpPr>
        <p:spPr>
          <a:xfrm>
            <a:off x="4137678" y="389383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9" name="椭圆 398"/>
          <p:cNvSpPr/>
          <p:nvPr/>
        </p:nvSpPr>
        <p:spPr>
          <a:xfrm>
            <a:off x="4135160" y="389383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0" name="椭圆 399"/>
          <p:cNvSpPr/>
          <p:nvPr/>
        </p:nvSpPr>
        <p:spPr>
          <a:xfrm>
            <a:off x="4135160" y="388879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1" name="椭圆 400"/>
          <p:cNvSpPr/>
          <p:nvPr/>
        </p:nvSpPr>
        <p:spPr>
          <a:xfrm>
            <a:off x="4132643" y="3876295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2" name="椭圆 401"/>
          <p:cNvSpPr/>
          <p:nvPr/>
        </p:nvSpPr>
        <p:spPr>
          <a:xfrm>
            <a:off x="4897483" y="387311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3" name="椭圆 402"/>
          <p:cNvSpPr/>
          <p:nvPr/>
        </p:nvSpPr>
        <p:spPr>
          <a:xfrm>
            <a:off x="4907806" y="388569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4" name="椭圆 403"/>
          <p:cNvSpPr/>
          <p:nvPr/>
        </p:nvSpPr>
        <p:spPr>
          <a:xfrm>
            <a:off x="4905288" y="388561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5" name="椭圆 404"/>
          <p:cNvSpPr/>
          <p:nvPr/>
        </p:nvSpPr>
        <p:spPr>
          <a:xfrm>
            <a:off x="4907806" y="389064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6" name="椭圆 405"/>
          <p:cNvSpPr/>
          <p:nvPr/>
        </p:nvSpPr>
        <p:spPr>
          <a:xfrm>
            <a:off x="4905288" y="3890649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7" name="椭圆 406"/>
          <p:cNvSpPr/>
          <p:nvPr/>
        </p:nvSpPr>
        <p:spPr>
          <a:xfrm>
            <a:off x="4905288" y="3885614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8" name="椭圆 407"/>
          <p:cNvSpPr/>
          <p:nvPr/>
        </p:nvSpPr>
        <p:spPr>
          <a:xfrm>
            <a:off x="4902771" y="387311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9" name="椭圆 408"/>
          <p:cNvSpPr/>
          <p:nvPr/>
        </p:nvSpPr>
        <p:spPr>
          <a:xfrm>
            <a:off x="3504776" y="334565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0" name="椭圆 409"/>
          <p:cNvSpPr/>
          <p:nvPr/>
        </p:nvSpPr>
        <p:spPr>
          <a:xfrm>
            <a:off x="3504776" y="334565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1" name="椭圆 410"/>
          <p:cNvSpPr/>
          <p:nvPr/>
        </p:nvSpPr>
        <p:spPr>
          <a:xfrm>
            <a:off x="3504776" y="334565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2" name="椭圆 411"/>
          <p:cNvSpPr/>
          <p:nvPr/>
        </p:nvSpPr>
        <p:spPr>
          <a:xfrm>
            <a:off x="3504776" y="334565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3" name="椭圆 412"/>
          <p:cNvSpPr/>
          <p:nvPr/>
        </p:nvSpPr>
        <p:spPr>
          <a:xfrm>
            <a:off x="3504776" y="334565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4" name="椭圆 413"/>
          <p:cNvSpPr/>
          <p:nvPr/>
        </p:nvSpPr>
        <p:spPr>
          <a:xfrm>
            <a:off x="3504776" y="3345652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5" name="椭圆 414"/>
          <p:cNvSpPr/>
          <p:nvPr/>
        </p:nvSpPr>
        <p:spPr>
          <a:xfrm>
            <a:off x="5539602" y="334942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6" name="椭圆 415"/>
          <p:cNvSpPr/>
          <p:nvPr/>
        </p:nvSpPr>
        <p:spPr>
          <a:xfrm>
            <a:off x="5539602" y="334942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7" name="椭圆 416"/>
          <p:cNvSpPr/>
          <p:nvPr/>
        </p:nvSpPr>
        <p:spPr>
          <a:xfrm>
            <a:off x="5539602" y="334942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8" name="椭圆 417"/>
          <p:cNvSpPr/>
          <p:nvPr/>
        </p:nvSpPr>
        <p:spPr>
          <a:xfrm>
            <a:off x="5539602" y="334942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9" name="椭圆 418"/>
          <p:cNvSpPr/>
          <p:nvPr/>
        </p:nvSpPr>
        <p:spPr>
          <a:xfrm>
            <a:off x="5539602" y="334942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20" name="椭圆 419"/>
          <p:cNvSpPr/>
          <p:nvPr/>
        </p:nvSpPr>
        <p:spPr>
          <a:xfrm>
            <a:off x="5539602" y="3349428"/>
            <a:ext cx="57092" cy="570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21" name="椭圆 420"/>
          <p:cNvSpPr/>
          <p:nvPr/>
        </p:nvSpPr>
        <p:spPr>
          <a:xfrm>
            <a:off x="4514496" y="1622648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22" name="椭圆 421"/>
          <p:cNvSpPr/>
          <p:nvPr/>
        </p:nvSpPr>
        <p:spPr>
          <a:xfrm>
            <a:off x="5283383" y="1856880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23" name="椭圆 422"/>
          <p:cNvSpPr/>
          <p:nvPr/>
        </p:nvSpPr>
        <p:spPr>
          <a:xfrm>
            <a:off x="3757742" y="1852835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24" name="椭圆 423"/>
          <p:cNvSpPr/>
          <p:nvPr/>
        </p:nvSpPr>
        <p:spPr>
          <a:xfrm>
            <a:off x="3371646" y="2594190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25" name="椭圆 424"/>
          <p:cNvSpPr/>
          <p:nvPr/>
        </p:nvSpPr>
        <p:spPr>
          <a:xfrm>
            <a:off x="5640392" y="2594190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26" name="椭圆 425"/>
          <p:cNvSpPr/>
          <p:nvPr/>
        </p:nvSpPr>
        <p:spPr>
          <a:xfrm>
            <a:off x="5521660" y="3337294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27" name="椭圆 426"/>
          <p:cNvSpPr/>
          <p:nvPr/>
        </p:nvSpPr>
        <p:spPr>
          <a:xfrm>
            <a:off x="3486417" y="3337294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28" name="椭圆 427"/>
          <p:cNvSpPr/>
          <p:nvPr/>
        </p:nvSpPr>
        <p:spPr>
          <a:xfrm>
            <a:off x="4880370" y="3865373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29" name="椭圆 428"/>
          <p:cNvSpPr/>
          <p:nvPr/>
        </p:nvSpPr>
        <p:spPr>
          <a:xfrm>
            <a:off x="4113209" y="3857284"/>
            <a:ext cx="90457" cy="9045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300488066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1785092" y="1271972"/>
            <a:ext cx="1988578" cy="740224"/>
            <a:chOff x="1785092" y="1271972"/>
            <a:chExt cx="1988578" cy="740224"/>
          </a:xfrm>
        </p:grpSpPr>
        <p:cxnSp>
          <p:nvCxnSpPr>
            <p:cNvPr id="46" name="直接连接符 45"/>
            <p:cNvCxnSpPr/>
            <p:nvPr/>
          </p:nvCxnSpPr>
          <p:spPr bwMode="auto">
            <a:xfrm flipH="1" flipV="1">
              <a:off x="3450612" y="1638149"/>
              <a:ext cx="323058" cy="37404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 bwMode="auto">
            <a:xfrm>
              <a:off x="1810402" y="1632330"/>
              <a:ext cx="1637384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1785092" y="1271972"/>
              <a:ext cx="1003857" cy="384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altLang="zh-CN" lang="en-US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1111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66986" y="1638707"/>
            <a:ext cx="1847036" cy="1752997"/>
            <a:chOff x="3311525" y="2047875"/>
            <a:chExt cx="2492376" cy="1869282"/>
          </a:xfrm>
        </p:grpSpPr>
        <p:sp>
          <p:nvSpPr>
            <p:cNvPr id="32" name="任意多边形 31"/>
            <p:cNvSpPr/>
            <p:nvPr/>
          </p:nvSpPr>
          <p:spPr>
            <a:xfrm>
              <a:off x="3311525" y="2047875"/>
              <a:ext cx="1962150" cy="934641"/>
            </a:xfrm>
            <a:custGeom>
              <a:gdLst>
                <a:gd fmla="*/ 539750 w 1079500" name="connsiteX0"/>
                <a:gd fmla="*/ 0 h 685800" name="connsiteY0"/>
                <a:gd fmla="*/ 648529 w 1079500" name="connsiteX1"/>
                <a:gd fmla="*/ 10966 h 685800" name="connsiteY1"/>
                <a:gd fmla="*/ 685800 w 1079500" name="connsiteX2"/>
                <a:gd fmla="*/ 22536 h 685800" name="connsiteY2"/>
                <a:gd fmla="*/ 680818 w 1079500" name="connsiteX3"/>
                <a:gd fmla="*/ 24083 h 685800" name="connsiteY3"/>
                <a:gd fmla="*/ 680820 w 1079500" name="connsiteX4"/>
                <a:gd fmla="*/ 24083 h 685800" name="connsiteY4"/>
                <a:gd fmla="*/ 685801 w 1079500" name="connsiteX5"/>
                <a:gd fmla="*/ 22537 h 685800" name="connsiteY5"/>
                <a:gd fmla="*/ 749846 w 1079500" name="connsiteX6"/>
                <a:gd fmla="*/ 42417 h 685800" name="connsiteY6"/>
                <a:gd fmla="*/ 1037085 w 1079500" name="connsiteX7"/>
                <a:gd fmla="*/ 329656 h 685800" name="connsiteY7"/>
                <a:gd fmla="*/ 1038237 w 1079500" name="connsiteX8"/>
                <a:gd fmla="*/ 333366 h 685800" name="connsiteY8"/>
                <a:gd fmla="*/ 1038236 w 1079500" name="connsiteX9"/>
                <a:gd fmla="*/ 333366 h 685800" name="connsiteY9"/>
                <a:gd fmla="*/ 1068534 w 1079500" name="connsiteX10"/>
                <a:gd fmla="*/ 430971 h 685800" name="connsiteY10"/>
                <a:gd fmla="*/ 1079500 w 1079500" name="connsiteX11"/>
                <a:gd fmla="*/ 539750 h 685800" name="connsiteY11"/>
                <a:gd fmla="*/ 1068534 w 1079500" name="connsiteX12"/>
                <a:gd fmla="*/ 648529 h 685800" name="connsiteY12"/>
                <a:gd fmla="*/ 1056965 w 1079500" name="connsiteX13"/>
                <a:gd fmla="*/ 685800 h 685800" name="connsiteY13"/>
                <a:gd fmla="*/ 1037084 w 1079500" name="connsiteX14"/>
                <a:gd fmla="*/ 621755 h 685800" name="connsiteY14"/>
                <a:gd fmla="*/ 749845 w 1079500" name="connsiteX15"/>
                <a:gd fmla="*/ 334516 h 685800" name="connsiteY15"/>
                <a:gd fmla="*/ 685802 w 1079500" name="connsiteX16"/>
                <a:gd fmla="*/ 314637 h 685800" name="connsiteY16"/>
                <a:gd fmla="*/ 685801 w 1079500" name="connsiteX17"/>
                <a:gd fmla="*/ 314637 h 685800" name="connsiteY17"/>
                <a:gd fmla="*/ 648530 w 1079500" name="connsiteX18"/>
                <a:gd fmla="*/ 303067 h 685800" name="connsiteY18"/>
                <a:gd fmla="*/ 539751 w 1079500" name="connsiteX19"/>
                <a:gd fmla="*/ 292101 h 685800" name="connsiteY19"/>
                <a:gd fmla="*/ 430972 w 1079500" name="connsiteX20"/>
                <a:gd fmla="*/ 303067 h 685800" name="connsiteY20"/>
                <a:gd fmla="*/ 333366 w 1079500" name="connsiteX21"/>
                <a:gd fmla="*/ 333366 h 685800" name="connsiteY21"/>
                <a:gd fmla="*/ 334517 w 1079500" name="connsiteX22"/>
                <a:gd fmla="*/ 329656 h 685800" name="connsiteY22"/>
                <a:gd fmla="*/ 334516 w 1079500" name="connsiteX23"/>
                <a:gd fmla="*/ 329655 h 685800" name="connsiteY23"/>
                <a:gd fmla="*/ 333365 w 1079500" name="connsiteX24"/>
                <a:gd fmla="*/ 333365 h 685800" name="connsiteY24"/>
                <a:gd fmla="*/ 329655 w 1079500" name="connsiteX25"/>
                <a:gd fmla="*/ 334516 h 685800" name="connsiteY25"/>
                <a:gd fmla="*/ 42416 w 1079500" name="connsiteX26"/>
                <a:gd fmla="*/ 621755 h 685800" name="connsiteY26"/>
                <a:gd fmla="*/ 22536 w 1079500" name="connsiteX27"/>
                <a:gd fmla="*/ 685800 h 685800" name="connsiteY27"/>
                <a:gd fmla="*/ 10966 w 1079500" name="connsiteX28"/>
                <a:gd fmla="*/ 648529 h 685800" name="connsiteY28"/>
                <a:gd fmla="*/ 0 w 1079500" name="connsiteX29"/>
                <a:gd fmla="*/ 539750 h 685800" name="connsiteY29"/>
                <a:gd fmla="*/ 539750 w 1079500" name="connsiteX30"/>
                <a:gd fmla="*/ 0 h 685800" name="connsiteY30"/>
                <a:gd fmla="*/ 539750 w 1079500" name="connsiteX31"/>
                <a:gd fmla="*/ 0 h 685800" name="connsiteY31"/>
                <a:gd fmla="*/ 539750 w 1079500" name="connsiteX32"/>
                <a:gd fmla="*/ 0 h 685800" name="connsiteY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685800" w="1079500">
                  <a:moveTo>
                    <a:pt x="539750" y="0"/>
                  </a:moveTo>
                  <a:cubicBezTo>
                    <a:pt x="577012" y="0"/>
                    <a:pt x="613392" y="3776"/>
                    <a:pt x="648529" y="10966"/>
                  </a:cubicBezTo>
                  <a:lnTo>
                    <a:pt x="685800" y="22536"/>
                  </a:lnTo>
                  <a:lnTo>
                    <a:pt x="680818" y="24083"/>
                  </a:lnTo>
                  <a:lnTo>
                    <a:pt x="680820" y="24083"/>
                  </a:lnTo>
                  <a:lnTo>
                    <a:pt x="685801" y="22537"/>
                  </a:lnTo>
                  <a:lnTo>
                    <a:pt x="749846" y="42417"/>
                  </a:lnTo>
                  <a:cubicBezTo>
                    <a:pt x="878996" y="97043"/>
                    <a:pt x="982459" y="200506"/>
                    <a:pt x="1037085" y="329656"/>
                  </a:cubicBezTo>
                  <a:lnTo>
                    <a:pt x="1038237" y="333366"/>
                  </a:lnTo>
                  <a:lnTo>
                    <a:pt x="1038236" y="333366"/>
                  </a:lnTo>
                  <a:lnTo>
                    <a:pt x="1068534" y="430971"/>
                  </a:lnTo>
                  <a:cubicBezTo>
                    <a:pt x="1075724" y="466108"/>
                    <a:pt x="1079500" y="502488"/>
                    <a:pt x="1079500" y="539750"/>
                  </a:cubicBezTo>
                  <a:cubicBezTo>
                    <a:pt x="1079500" y="577012"/>
                    <a:pt x="1075724" y="613392"/>
                    <a:pt x="1068534" y="648529"/>
                  </a:cubicBezTo>
                  <a:lnTo>
                    <a:pt x="1056965" y="685800"/>
                  </a:lnTo>
                  <a:lnTo>
                    <a:pt x="1037084" y="621755"/>
                  </a:lnTo>
                  <a:cubicBezTo>
                    <a:pt x="982458" y="492605"/>
                    <a:pt x="878995" y="389142"/>
                    <a:pt x="749845" y="334516"/>
                  </a:cubicBezTo>
                  <a:lnTo>
                    <a:pt x="685802" y="314637"/>
                  </a:lnTo>
                  <a:lnTo>
                    <a:pt x="685801" y="314637"/>
                  </a:lnTo>
                  <a:lnTo>
                    <a:pt x="648530" y="303067"/>
                  </a:lnTo>
                  <a:cubicBezTo>
                    <a:pt x="613393" y="295877"/>
                    <a:pt x="577013" y="292101"/>
                    <a:pt x="539751" y="292101"/>
                  </a:cubicBezTo>
                  <a:cubicBezTo>
                    <a:pt x="502489" y="292101"/>
                    <a:pt x="466109" y="295877"/>
                    <a:pt x="430972" y="303067"/>
                  </a:cubicBezTo>
                  <a:lnTo>
                    <a:pt x="333366" y="333366"/>
                  </a:lnTo>
                  <a:lnTo>
                    <a:pt x="334517" y="329656"/>
                  </a:lnTo>
                  <a:lnTo>
                    <a:pt x="334516" y="329655"/>
                  </a:lnTo>
                  <a:lnTo>
                    <a:pt x="333365" y="333365"/>
                  </a:lnTo>
                  <a:lnTo>
                    <a:pt x="329655" y="334516"/>
                  </a:lnTo>
                  <a:cubicBezTo>
                    <a:pt x="200505" y="389142"/>
                    <a:pt x="97042" y="492605"/>
                    <a:pt x="42416" y="621755"/>
                  </a:cubicBezTo>
                  <a:lnTo>
                    <a:pt x="22536" y="685800"/>
                  </a:lnTo>
                  <a:lnTo>
                    <a:pt x="10966" y="648529"/>
                  </a:lnTo>
                  <a:cubicBezTo>
                    <a:pt x="3776" y="613392"/>
                    <a:pt x="0" y="577012"/>
                    <a:pt x="0" y="539750"/>
                  </a:cubicBezTo>
                  <a:cubicBezTo>
                    <a:pt x="0" y="241654"/>
                    <a:pt x="241654" y="0"/>
                    <a:pt x="53975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cmpd="sng"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tIns="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3600">
                <a:latin charset="-122" panose="020b0503020204020204" pitchFamily="34" typeface="微软雅黑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4557714" y="2047875"/>
              <a:ext cx="1246187" cy="1471613"/>
            </a:xfrm>
            <a:custGeom>
              <a:gdLst>
                <a:gd fmla="*/ 146050 w 685800" name="connsiteX0"/>
                <a:gd fmla="*/ 0 h 1079500" name="connsiteY0"/>
                <a:gd fmla="*/ 685800 w 685800" name="connsiteX1"/>
                <a:gd fmla="*/ 539750 h 1079500" name="connsiteY1"/>
                <a:gd fmla="*/ 674834 w 685800" name="connsiteX2"/>
                <a:gd fmla="*/ 648529 h 1079500" name="connsiteY2"/>
                <a:gd fmla="*/ 663265 w 685800" name="connsiteX3"/>
                <a:gd fmla="*/ 685799 h 1079500" name="connsiteY3"/>
                <a:gd fmla="*/ 663266 w 685800" name="connsiteX4"/>
                <a:gd fmla="*/ 685801 h 1079500" name="connsiteY4"/>
                <a:gd fmla="*/ 643385 w 685800" name="connsiteX5"/>
                <a:gd fmla="*/ 749846 h 1079500" name="connsiteY5"/>
                <a:gd fmla="*/ 356146 w 685800" name="connsiteX6"/>
                <a:gd fmla="*/ 1037085 h 1079500" name="connsiteY6"/>
                <a:gd fmla="*/ 352437 w 685800" name="connsiteX7"/>
                <a:gd fmla="*/ 1038237 h 1079500" name="connsiteY7"/>
                <a:gd fmla="*/ 359518 w 685800" name="connsiteX8"/>
                <a:gd fmla="*/ 1015427 h 1079500" name="connsiteY8"/>
                <a:gd fmla="*/ 359516 w 685800" name="connsiteX9"/>
                <a:gd fmla="*/ 1015428 h 1079500" name="connsiteY9"/>
                <a:gd fmla="*/ 352436 w 685800" name="connsiteX10"/>
                <a:gd fmla="*/ 1038236 h 1079500" name="connsiteY10"/>
                <a:gd fmla="*/ 254829 w 685800" name="connsiteX11"/>
                <a:gd fmla="*/ 1068534 h 1079500" name="connsiteY11"/>
                <a:gd fmla="*/ 146050 w 685800" name="connsiteX12"/>
                <a:gd fmla="*/ 1079500 h 1079500" name="connsiteY12"/>
                <a:gd fmla="*/ 37271 w 685800" name="connsiteX13"/>
                <a:gd fmla="*/ 1068534 h 1079500" name="connsiteY13"/>
                <a:gd fmla="*/ 0 w 685800" name="connsiteX14"/>
                <a:gd fmla="*/ 1056965 h 1079500" name="connsiteY14"/>
                <a:gd fmla="*/ 64045 w 685800" name="connsiteX15"/>
                <a:gd fmla="*/ 1037084 h 1079500" name="connsiteY15"/>
                <a:gd fmla="*/ 351284 w 685800" name="connsiteX16"/>
                <a:gd fmla="*/ 749845 h 1079500" name="connsiteY16"/>
                <a:gd fmla="*/ 371165 w 685800" name="connsiteX17"/>
                <a:gd fmla="*/ 685800 h 1079500" name="connsiteY17"/>
                <a:gd fmla="*/ 371166 w 685800" name="connsiteX18"/>
                <a:gd fmla="*/ 685801 h 1079500" name="connsiteY18"/>
                <a:gd fmla="*/ 382735 w 685800" name="connsiteX19"/>
                <a:gd fmla="*/ 648530 h 1079500" name="connsiteY19"/>
                <a:gd fmla="*/ 393701 w 685800" name="connsiteX20"/>
                <a:gd fmla="*/ 539751 h 1079500" name="connsiteY20"/>
                <a:gd fmla="*/ 382735 w 685800" name="connsiteX21"/>
                <a:gd fmla="*/ 430972 h 1079500" name="connsiteY21"/>
                <a:gd fmla="*/ 352437 w 685800" name="connsiteX22"/>
                <a:gd fmla="*/ 333366 h 1079500" name="connsiteY22"/>
                <a:gd fmla="*/ 356146 w 685800" name="connsiteX23"/>
                <a:gd fmla="*/ 334517 h 1079500" name="connsiteY23"/>
                <a:gd fmla="*/ 361544 w 685800" name="connsiteX24"/>
                <a:gd fmla="*/ 337447 h 1079500" name="connsiteY24"/>
                <a:gd fmla="*/ 361543 w 685800" name="connsiteX25"/>
                <a:gd fmla="*/ 337446 h 1079500" name="connsiteY25"/>
                <a:gd fmla="*/ 356145 w 685800" name="connsiteX26"/>
                <a:gd fmla="*/ 334516 h 1079500" name="connsiteY26"/>
                <a:gd fmla="*/ 352436 w 685800" name="connsiteX27"/>
                <a:gd fmla="*/ 333365 h 1079500" name="connsiteY27"/>
                <a:gd fmla="*/ 351284 w 685800" name="connsiteX28"/>
                <a:gd fmla="*/ 329655 h 1079500" name="connsiteY28"/>
                <a:gd fmla="*/ 64045 w 685800" name="connsiteX29"/>
                <a:gd fmla="*/ 42416 h 1079500" name="connsiteY29"/>
                <a:gd fmla="*/ 0 w 685800" name="connsiteX30"/>
                <a:gd fmla="*/ 22536 h 1079500" name="connsiteY30"/>
                <a:gd fmla="*/ 37271 w 685800" name="connsiteX31"/>
                <a:gd fmla="*/ 10966 h 1079500" name="connsiteY31"/>
                <a:gd fmla="*/ 146050 w 685800" name="connsiteX32"/>
                <a:gd fmla="*/ 0 h 1079500" name="connsiteY32"/>
                <a:gd fmla="*/ 146050 w 685800" name="connsiteX33"/>
                <a:gd fmla="*/ 0 h 1079500" name="connsiteY33"/>
                <a:gd fmla="*/ 146050 w 685800" name="connsiteX34"/>
                <a:gd fmla="*/ 0 h 1079500" name="connsiteY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b="b" l="l" r="r" t="t"/>
              <a:pathLst>
                <a:path h="1079500" w="685800">
                  <a:moveTo>
                    <a:pt x="146050" y="0"/>
                  </a:moveTo>
                  <a:cubicBezTo>
                    <a:pt x="444146" y="0"/>
                    <a:pt x="685800" y="241654"/>
                    <a:pt x="685800" y="539750"/>
                  </a:cubicBezTo>
                  <a:cubicBezTo>
                    <a:pt x="685800" y="577012"/>
                    <a:pt x="682024" y="613392"/>
                    <a:pt x="674834" y="648529"/>
                  </a:cubicBezTo>
                  <a:lnTo>
                    <a:pt x="663265" y="685799"/>
                  </a:lnTo>
                  <a:cubicBezTo>
                    <a:pt x="663265" y="685800"/>
                    <a:pt x="663266" y="685800"/>
                    <a:pt x="663266" y="685801"/>
                  </a:cubicBezTo>
                  <a:lnTo>
                    <a:pt x="643385" y="749846"/>
                  </a:lnTo>
                  <a:cubicBezTo>
                    <a:pt x="588759" y="878996"/>
                    <a:pt x="485296" y="982459"/>
                    <a:pt x="356146" y="1037085"/>
                  </a:cubicBezTo>
                  <a:lnTo>
                    <a:pt x="352437" y="1038237"/>
                  </a:lnTo>
                  <a:lnTo>
                    <a:pt x="359518" y="1015427"/>
                  </a:lnTo>
                  <a:cubicBezTo>
                    <a:pt x="359517" y="1015427"/>
                    <a:pt x="359517" y="1015428"/>
                    <a:pt x="359516" y="1015428"/>
                  </a:cubicBezTo>
                  <a:lnTo>
                    <a:pt x="352436" y="1038236"/>
                  </a:lnTo>
                  <a:lnTo>
                    <a:pt x="254829" y="1068534"/>
                  </a:lnTo>
                  <a:cubicBezTo>
                    <a:pt x="219692" y="1075724"/>
                    <a:pt x="183312" y="1079500"/>
                    <a:pt x="146050" y="1079500"/>
                  </a:cubicBezTo>
                  <a:cubicBezTo>
                    <a:pt x="108788" y="1079500"/>
                    <a:pt x="72408" y="1075724"/>
                    <a:pt x="37271" y="1068534"/>
                  </a:cubicBezTo>
                  <a:lnTo>
                    <a:pt x="0" y="1056965"/>
                  </a:lnTo>
                  <a:lnTo>
                    <a:pt x="64045" y="1037084"/>
                  </a:lnTo>
                  <a:cubicBezTo>
                    <a:pt x="193195" y="982458"/>
                    <a:pt x="296658" y="878995"/>
                    <a:pt x="351284" y="749845"/>
                  </a:cubicBezTo>
                  <a:lnTo>
                    <a:pt x="371165" y="685800"/>
                  </a:lnTo>
                  <a:lnTo>
                    <a:pt x="371166" y="685801"/>
                  </a:lnTo>
                  <a:lnTo>
                    <a:pt x="382735" y="648530"/>
                  </a:lnTo>
                  <a:cubicBezTo>
                    <a:pt x="389925" y="613393"/>
                    <a:pt x="393701" y="577013"/>
                    <a:pt x="393701" y="539751"/>
                  </a:cubicBezTo>
                  <a:cubicBezTo>
                    <a:pt x="393701" y="502489"/>
                    <a:pt x="389925" y="466109"/>
                    <a:pt x="382735" y="430972"/>
                  </a:cubicBezTo>
                  <a:lnTo>
                    <a:pt x="352437" y="333366"/>
                  </a:lnTo>
                  <a:lnTo>
                    <a:pt x="356146" y="334517"/>
                  </a:lnTo>
                  <a:lnTo>
                    <a:pt x="361544" y="337447"/>
                  </a:lnTo>
                  <a:lnTo>
                    <a:pt x="361543" y="337446"/>
                  </a:lnTo>
                  <a:lnTo>
                    <a:pt x="356145" y="334516"/>
                  </a:lnTo>
                  <a:lnTo>
                    <a:pt x="352436" y="333365"/>
                  </a:lnTo>
                  <a:lnTo>
                    <a:pt x="351284" y="329655"/>
                  </a:lnTo>
                  <a:cubicBezTo>
                    <a:pt x="296658" y="200505"/>
                    <a:pt x="193195" y="97042"/>
                    <a:pt x="64045" y="42416"/>
                  </a:cubicBezTo>
                  <a:lnTo>
                    <a:pt x="0" y="22536"/>
                  </a:lnTo>
                  <a:lnTo>
                    <a:pt x="37271" y="10966"/>
                  </a:lnTo>
                  <a:cubicBezTo>
                    <a:pt x="72408" y="3776"/>
                    <a:pt x="108788" y="0"/>
                    <a:pt x="146050" y="0"/>
                  </a:cubicBezTo>
                  <a:close/>
                </a:path>
              </a:pathLst>
            </a:custGeom>
            <a:solidFill>
              <a:srgbClr val="92D050"/>
            </a:solidFill>
            <a:ln cmpd="sng"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tIns="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3600">
                <a:latin charset="-122" panose="020b0503020204020204" pitchFamily="34" typeface="微软雅黑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3311525" y="2445543"/>
              <a:ext cx="1246188" cy="1471613"/>
            </a:xfrm>
            <a:custGeom>
              <a:gdLst>
                <a:gd fmla="*/ 539750 w 685800" name="connsiteX0"/>
                <a:gd fmla="*/ 0 h 1079500" name="connsiteY0"/>
                <a:gd fmla="*/ 648529 w 685800" name="connsiteX1"/>
                <a:gd fmla="*/ 10966 h 1079500" name="connsiteY1"/>
                <a:gd fmla="*/ 685800 w 685800" name="connsiteX2"/>
                <a:gd fmla="*/ 22536 h 1079500" name="connsiteY2"/>
                <a:gd fmla="*/ 621755 w 685800" name="connsiteX3"/>
                <a:gd fmla="*/ 42416 h 1079500" name="connsiteY3"/>
                <a:gd fmla="*/ 334516 w 685800" name="connsiteX4"/>
                <a:gd fmla="*/ 329655 h 1079500" name="connsiteY4"/>
                <a:gd fmla="*/ 314636 w 685800" name="connsiteX5"/>
                <a:gd fmla="*/ 393699 h 1079500" name="connsiteY5"/>
                <a:gd fmla="*/ 314637 w 685800" name="connsiteX6"/>
                <a:gd fmla="*/ 393701 h 1079500" name="connsiteY6"/>
                <a:gd fmla="*/ 303067 w 685800" name="connsiteX7"/>
                <a:gd fmla="*/ 430972 h 1079500" name="connsiteY7"/>
                <a:gd fmla="*/ 292101 w 685800" name="connsiteX8"/>
                <a:gd fmla="*/ 539751 h 1079500" name="connsiteY8"/>
                <a:gd fmla="*/ 303067 w 685800" name="connsiteX9"/>
                <a:gd fmla="*/ 648530 h 1079500" name="connsiteY9"/>
                <a:gd fmla="*/ 333366 w 685800" name="connsiteX10"/>
                <a:gd fmla="*/ 746137 h 1079500" name="connsiteY10"/>
                <a:gd fmla="*/ 333365 w 685800" name="connsiteX11"/>
                <a:gd fmla="*/ 746137 h 1079500" name="connsiteY11"/>
                <a:gd fmla="*/ 334516 w 685800" name="connsiteX12"/>
                <a:gd fmla="*/ 749845 h 1079500" name="connsiteY12"/>
                <a:gd fmla="*/ 621755 w 685800" name="connsiteX13"/>
                <a:gd fmla="*/ 1037084 h 1079500" name="connsiteY13"/>
                <a:gd fmla="*/ 685800 w 685800" name="connsiteX14"/>
                <a:gd fmla="*/ 1056965 h 1079500" name="connsiteY14"/>
                <a:gd fmla="*/ 648529 w 685800" name="connsiteX15"/>
                <a:gd fmla="*/ 1068534 h 1079500" name="connsiteY15"/>
                <a:gd fmla="*/ 539750 w 685800" name="connsiteX16"/>
                <a:gd fmla="*/ 1079500 h 1079500" name="connsiteY16"/>
                <a:gd fmla="*/ 0 w 685800" name="connsiteX17"/>
                <a:gd fmla="*/ 539750 h 1079500" name="connsiteY17"/>
                <a:gd fmla="*/ 10966 w 685800" name="connsiteX18"/>
                <a:gd fmla="*/ 430971 h 1079500" name="connsiteY18"/>
                <a:gd fmla="*/ 22536 w 685800" name="connsiteX19"/>
                <a:gd fmla="*/ 393700 h 1079500" name="connsiteY19"/>
                <a:gd fmla="*/ 26577 w 685800" name="connsiteX20"/>
                <a:gd fmla="*/ 406720 h 1079500" name="connsiteY20"/>
                <a:gd fmla="*/ 26578 w 685800" name="connsiteX21"/>
                <a:gd fmla="*/ 406718 h 1079500" name="connsiteY21"/>
                <a:gd fmla="*/ 22537 w 685800" name="connsiteX22"/>
                <a:gd fmla="*/ 393701 h 1079500" name="connsiteY22"/>
                <a:gd fmla="*/ 42417 w 685800" name="connsiteX23"/>
                <a:gd fmla="*/ 329656 h 1079500" name="connsiteY23"/>
                <a:gd fmla="*/ 329656 w 685800" name="connsiteX24"/>
                <a:gd fmla="*/ 42417 h 1079500" name="connsiteY24"/>
                <a:gd fmla="*/ 333365 w 685800" name="connsiteX25"/>
                <a:gd fmla="*/ 41266 h 1079500" name="connsiteY25"/>
                <a:gd fmla="*/ 333365 w 685800" name="connsiteX26"/>
                <a:gd fmla="*/ 41265 h 1079500" name="connsiteY26"/>
                <a:gd fmla="*/ 430971 w 685800" name="connsiteX27"/>
                <a:gd fmla="*/ 10966 h 1079500" name="connsiteY27"/>
                <a:gd fmla="*/ 539750 w 685800" name="connsiteX28"/>
                <a:gd fmla="*/ 0 h 1079500" name="connsiteY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b="b" l="l" r="r" t="t"/>
              <a:pathLst>
                <a:path h="1079500" w="685800">
                  <a:moveTo>
                    <a:pt x="539750" y="0"/>
                  </a:moveTo>
                  <a:cubicBezTo>
                    <a:pt x="577012" y="0"/>
                    <a:pt x="613392" y="3776"/>
                    <a:pt x="648529" y="10966"/>
                  </a:cubicBezTo>
                  <a:lnTo>
                    <a:pt x="685800" y="22536"/>
                  </a:lnTo>
                  <a:lnTo>
                    <a:pt x="621755" y="42416"/>
                  </a:lnTo>
                  <a:cubicBezTo>
                    <a:pt x="492605" y="97042"/>
                    <a:pt x="389142" y="200505"/>
                    <a:pt x="334516" y="329655"/>
                  </a:cubicBezTo>
                  <a:lnTo>
                    <a:pt x="314636" y="393699"/>
                  </a:lnTo>
                  <a:lnTo>
                    <a:pt x="314637" y="393701"/>
                  </a:lnTo>
                  <a:lnTo>
                    <a:pt x="303067" y="430972"/>
                  </a:lnTo>
                  <a:cubicBezTo>
                    <a:pt x="295877" y="466109"/>
                    <a:pt x="292101" y="502489"/>
                    <a:pt x="292101" y="539751"/>
                  </a:cubicBezTo>
                  <a:cubicBezTo>
                    <a:pt x="292101" y="577013"/>
                    <a:pt x="295877" y="613393"/>
                    <a:pt x="303067" y="648530"/>
                  </a:cubicBezTo>
                  <a:lnTo>
                    <a:pt x="333366" y="746137"/>
                  </a:lnTo>
                  <a:lnTo>
                    <a:pt x="333365" y="746137"/>
                  </a:lnTo>
                  <a:lnTo>
                    <a:pt x="334516" y="749845"/>
                  </a:lnTo>
                  <a:cubicBezTo>
                    <a:pt x="389142" y="878995"/>
                    <a:pt x="492605" y="982458"/>
                    <a:pt x="621755" y="1037084"/>
                  </a:cubicBezTo>
                  <a:lnTo>
                    <a:pt x="685800" y="1056965"/>
                  </a:lnTo>
                  <a:lnTo>
                    <a:pt x="648529" y="1068534"/>
                  </a:lnTo>
                  <a:cubicBezTo>
                    <a:pt x="613392" y="1075724"/>
                    <a:pt x="577012" y="1079500"/>
                    <a:pt x="539750" y="1079500"/>
                  </a:cubicBezTo>
                  <a:cubicBezTo>
                    <a:pt x="241654" y="1079500"/>
                    <a:pt x="0" y="837846"/>
                    <a:pt x="0" y="539750"/>
                  </a:cubicBezTo>
                  <a:cubicBezTo>
                    <a:pt x="0" y="502488"/>
                    <a:pt x="3776" y="466108"/>
                    <a:pt x="10966" y="430971"/>
                  </a:cubicBezTo>
                  <a:lnTo>
                    <a:pt x="22536" y="393700"/>
                  </a:lnTo>
                  <a:lnTo>
                    <a:pt x="26577" y="406720"/>
                  </a:lnTo>
                  <a:lnTo>
                    <a:pt x="26578" y="406718"/>
                  </a:lnTo>
                  <a:lnTo>
                    <a:pt x="22537" y="393701"/>
                  </a:lnTo>
                  <a:lnTo>
                    <a:pt x="42417" y="329656"/>
                  </a:lnTo>
                  <a:cubicBezTo>
                    <a:pt x="97043" y="200506"/>
                    <a:pt x="200506" y="97043"/>
                    <a:pt x="329656" y="42417"/>
                  </a:cubicBezTo>
                  <a:lnTo>
                    <a:pt x="333365" y="41266"/>
                  </a:lnTo>
                  <a:lnTo>
                    <a:pt x="333365" y="41265"/>
                  </a:lnTo>
                  <a:lnTo>
                    <a:pt x="430971" y="10966"/>
                  </a:lnTo>
                  <a:cubicBezTo>
                    <a:pt x="466108" y="3776"/>
                    <a:pt x="502488" y="0"/>
                    <a:pt x="539750" y="0"/>
                  </a:cubicBezTo>
                  <a:close/>
                </a:path>
              </a:pathLst>
            </a:custGeom>
            <a:solidFill>
              <a:srgbClr val="89A22E"/>
            </a:solidFill>
            <a:ln cmpd="sng"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tIns="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3600">
                <a:latin charset="-122" panose="020b0503020204020204" pitchFamily="34" typeface="微软雅黑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3843337" y="2982517"/>
              <a:ext cx="1960562" cy="934640"/>
            </a:xfrm>
            <a:custGeom>
              <a:gdLst>
                <a:gd fmla="*/ 22536 w 1079500" name="connsiteX0"/>
                <a:gd fmla="*/ 0 h 685800" name="connsiteY0"/>
                <a:gd fmla="*/ 42416 w 1079500" name="connsiteX1"/>
                <a:gd fmla="*/ 64045 h 685800" name="connsiteY1"/>
                <a:gd fmla="*/ 329655 w 1079500" name="connsiteX2"/>
                <a:gd fmla="*/ 351284 h 685800" name="connsiteY2"/>
                <a:gd fmla="*/ 393700 w 1079500" name="connsiteX3"/>
                <a:gd fmla="*/ 371165 h 685800" name="connsiteY3"/>
                <a:gd fmla="*/ 393701 w 1079500" name="connsiteX4"/>
                <a:gd fmla="*/ 371166 h 685800" name="connsiteY4"/>
                <a:gd fmla="*/ 430972 w 1079500" name="connsiteX5"/>
                <a:gd fmla="*/ 382735 h 685800" name="connsiteY5"/>
                <a:gd fmla="*/ 539751 w 1079500" name="connsiteX6"/>
                <a:gd fmla="*/ 393701 h 685800" name="connsiteY6"/>
                <a:gd fmla="*/ 648530 w 1079500" name="connsiteX7"/>
                <a:gd fmla="*/ 382735 h 685800" name="connsiteY7"/>
                <a:gd fmla="*/ 746136 w 1079500" name="connsiteX8"/>
                <a:gd fmla="*/ 352438 h 685800" name="connsiteY8"/>
                <a:gd fmla="*/ 746136 w 1079500" name="connsiteX9"/>
                <a:gd fmla="*/ 352436 h 685800" name="connsiteY9"/>
                <a:gd fmla="*/ 749845 w 1079500" name="connsiteX10"/>
                <a:gd fmla="*/ 351284 h 685800" name="connsiteY10"/>
                <a:gd fmla="*/ 1037084 w 1079500" name="connsiteX11"/>
                <a:gd fmla="*/ 64045 h 685800" name="connsiteY11"/>
                <a:gd fmla="*/ 1056965 w 1079500" name="connsiteX12"/>
                <a:gd fmla="*/ 0 h 685800" name="connsiteY12"/>
                <a:gd fmla="*/ 1068534 w 1079500" name="connsiteX13"/>
                <a:gd fmla="*/ 37271 h 685800" name="connsiteY13"/>
                <a:gd fmla="*/ 1079500 w 1079500" name="connsiteX14"/>
                <a:gd fmla="*/ 146050 h 685800" name="connsiteY14"/>
                <a:gd fmla="*/ 539750 w 1079500" name="connsiteX15"/>
                <a:gd fmla="*/ 685800 h 685800" name="connsiteY15"/>
                <a:gd fmla="*/ 430971 w 1079500" name="connsiteX16"/>
                <a:gd fmla="*/ 674834 h 685800" name="connsiteY16"/>
                <a:gd fmla="*/ 393702 w 1079500" name="connsiteX17"/>
                <a:gd fmla="*/ 663266 h 685800" name="connsiteY17"/>
                <a:gd fmla="*/ 393701 w 1079500" name="connsiteX18"/>
                <a:gd fmla="*/ 663266 h 685800" name="connsiteY18"/>
                <a:gd fmla="*/ 329656 w 1079500" name="connsiteX19"/>
                <a:gd fmla="*/ 643385 h 685800" name="connsiteY19"/>
                <a:gd fmla="*/ 42417 w 1079500" name="connsiteX20"/>
                <a:gd fmla="*/ 356146 h 685800" name="connsiteY20"/>
                <a:gd fmla="*/ 41266 w 1079500" name="connsiteX21"/>
                <a:gd fmla="*/ 352437 h 685800" name="connsiteY21"/>
                <a:gd fmla="*/ 41265 w 1079500" name="connsiteX22"/>
                <a:gd fmla="*/ 352436 h 685800" name="connsiteY22"/>
                <a:gd fmla="*/ 10966 w 1079500" name="connsiteX23"/>
                <a:gd fmla="*/ 254829 h 685800" name="connsiteY23"/>
                <a:gd fmla="*/ 0 w 1079500" name="connsiteX24"/>
                <a:gd fmla="*/ 146050 h 685800" name="connsiteY24"/>
                <a:gd fmla="*/ 10966 w 1079500" name="connsiteX25"/>
                <a:gd fmla="*/ 37271 h 685800" name="connsiteY25"/>
                <a:gd fmla="*/ 22536 w 1079500" name="connsiteX26"/>
                <a:gd fmla="*/ 0 h 685800" name="connsiteY26"/>
                <a:gd fmla="*/ 22536 w 1079500" name="connsiteX27"/>
                <a:gd fmla="*/ 0 h 685800" name="connsiteY27"/>
                <a:gd fmla="*/ 22536 w 1079500" name="connsiteX28"/>
                <a:gd fmla="*/ 0 h 685800" name="connsiteY28"/>
                <a:gd fmla="*/ 22536 w 1079500" name="connsiteX29"/>
                <a:gd fmla="*/ 0 h 685800" name="connsiteY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b="b" l="l" r="r" t="t"/>
              <a:pathLst>
                <a:path h="685800" w="1079500">
                  <a:moveTo>
                    <a:pt x="22536" y="0"/>
                  </a:moveTo>
                  <a:lnTo>
                    <a:pt x="42416" y="64045"/>
                  </a:lnTo>
                  <a:cubicBezTo>
                    <a:pt x="97042" y="193195"/>
                    <a:pt x="200505" y="296658"/>
                    <a:pt x="329655" y="351284"/>
                  </a:cubicBezTo>
                  <a:lnTo>
                    <a:pt x="393700" y="371165"/>
                  </a:lnTo>
                  <a:lnTo>
                    <a:pt x="393701" y="371166"/>
                  </a:lnTo>
                  <a:lnTo>
                    <a:pt x="430972" y="382735"/>
                  </a:lnTo>
                  <a:cubicBezTo>
                    <a:pt x="466109" y="389925"/>
                    <a:pt x="502489" y="393701"/>
                    <a:pt x="539751" y="393701"/>
                  </a:cubicBezTo>
                  <a:cubicBezTo>
                    <a:pt x="577013" y="393701"/>
                    <a:pt x="613393" y="389925"/>
                    <a:pt x="648530" y="382735"/>
                  </a:cubicBezTo>
                  <a:lnTo>
                    <a:pt x="746136" y="352438"/>
                  </a:lnTo>
                  <a:lnTo>
                    <a:pt x="746136" y="352436"/>
                  </a:lnTo>
                  <a:lnTo>
                    <a:pt x="749845" y="351284"/>
                  </a:lnTo>
                  <a:cubicBezTo>
                    <a:pt x="878995" y="296658"/>
                    <a:pt x="982458" y="193195"/>
                    <a:pt x="1037084" y="64045"/>
                  </a:cubicBezTo>
                  <a:lnTo>
                    <a:pt x="1056965" y="0"/>
                  </a:lnTo>
                  <a:lnTo>
                    <a:pt x="1068534" y="37271"/>
                  </a:lnTo>
                  <a:cubicBezTo>
                    <a:pt x="1075724" y="72408"/>
                    <a:pt x="1079500" y="108788"/>
                    <a:pt x="1079500" y="146050"/>
                  </a:cubicBezTo>
                  <a:cubicBezTo>
                    <a:pt x="1079500" y="444146"/>
                    <a:pt x="837846" y="685800"/>
                    <a:pt x="539750" y="685800"/>
                  </a:cubicBezTo>
                  <a:cubicBezTo>
                    <a:pt x="502488" y="685800"/>
                    <a:pt x="466108" y="682024"/>
                    <a:pt x="430971" y="674834"/>
                  </a:cubicBezTo>
                  <a:lnTo>
                    <a:pt x="393702" y="663266"/>
                  </a:lnTo>
                  <a:lnTo>
                    <a:pt x="393701" y="663266"/>
                  </a:lnTo>
                  <a:lnTo>
                    <a:pt x="329656" y="643385"/>
                  </a:lnTo>
                  <a:cubicBezTo>
                    <a:pt x="200506" y="588759"/>
                    <a:pt x="97043" y="485296"/>
                    <a:pt x="42417" y="356146"/>
                  </a:cubicBezTo>
                  <a:lnTo>
                    <a:pt x="41266" y="352437"/>
                  </a:lnTo>
                  <a:lnTo>
                    <a:pt x="41265" y="352436"/>
                  </a:lnTo>
                  <a:lnTo>
                    <a:pt x="10966" y="254829"/>
                  </a:lnTo>
                  <a:cubicBezTo>
                    <a:pt x="3776" y="219692"/>
                    <a:pt x="0" y="183312"/>
                    <a:pt x="0" y="146050"/>
                  </a:cubicBezTo>
                  <a:cubicBezTo>
                    <a:pt x="0" y="108788"/>
                    <a:pt x="3776" y="72408"/>
                    <a:pt x="10966" y="37271"/>
                  </a:cubicBezTo>
                  <a:lnTo>
                    <a:pt x="22536" y="0"/>
                  </a:lnTo>
                  <a:close/>
                </a:path>
              </a:pathLst>
            </a:custGeom>
            <a:solidFill>
              <a:schemeClr val="accent3"/>
            </a:solidFill>
            <a:ln cmpd="sng"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tIns="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3600">
                <a:latin charset="-122" panose="020b0503020204020204" pitchFamily="34" typeface="微软雅黑"/>
              </a:endParaRPr>
            </a:p>
          </p:txBody>
        </p:sp>
        <p:sp>
          <p:nvSpPr>
            <p:cNvPr id="36" name="新月形 35"/>
            <p:cNvSpPr/>
            <p:nvPr/>
          </p:nvSpPr>
          <p:spPr>
            <a:xfrm>
              <a:off x="3355976" y="2644378"/>
              <a:ext cx="708025" cy="1060847"/>
            </a:xfrm>
            <a:prstGeom prst="moon">
              <a:avLst>
                <a:gd fmla="val 30003" name="adj"/>
              </a:avLst>
            </a:prstGeom>
            <a:gradFill flip="none" rotWithShape="1">
              <a:gsLst>
                <a:gs pos="0">
                  <a:srgbClr val="FFFFFF"/>
                </a:gs>
                <a:gs pos="76000">
                  <a:srgbClr val="FFFFFF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 cmpd="sng"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tIns="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3600">
                <a:latin charset="-122" panose="020b0503020204020204" pitchFamily="34" typeface="微软雅黑"/>
              </a:endParaRPr>
            </a:p>
          </p:txBody>
        </p:sp>
        <p:sp>
          <p:nvSpPr>
            <p:cNvPr id="37" name="新月形 36"/>
            <p:cNvSpPr/>
            <p:nvPr/>
          </p:nvSpPr>
          <p:spPr>
            <a:xfrm rot="5400000">
              <a:off x="4024511" y="1639293"/>
              <a:ext cx="529828" cy="1416050"/>
            </a:xfrm>
            <a:prstGeom prst="moon">
              <a:avLst>
                <a:gd fmla="val 30003" name="adj"/>
              </a:avLst>
            </a:prstGeom>
            <a:gradFill flip="none" rotWithShape="1">
              <a:gsLst>
                <a:gs pos="0">
                  <a:srgbClr val="FFFFFF"/>
                </a:gs>
                <a:gs pos="76000">
                  <a:srgbClr val="FFFFFF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 cmpd="sng"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tIns="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3600">
                <a:latin charset="-122" panose="020b0503020204020204" pitchFamily="34" typeface="微软雅黑"/>
              </a:endParaRPr>
            </a:p>
          </p:txBody>
        </p:sp>
        <p:sp>
          <p:nvSpPr>
            <p:cNvPr id="38" name="新月形 37"/>
            <p:cNvSpPr/>
            <p:nvPr/>
          </p:nvSpPr>
          <p:spPr>
            <a:xfrm rot="10800000">
              <a:off x="5013326" y="2244328"/>
              <a:ext cx="708025" cy="1062038"/>
            </a:xfrm>
            <a:prstGeom prst="moon">
              <a:avLst>
                <a:gd fmla="val 30003" name="adj"/>
              </a:avLst>
            </a:prstGeom>
            <a:gradFill flip="none" rotWithShape="1">
              <a:gsLst>
                <a:gs pos="0">
                  <a:srgbClr val="FFFFFF"/>
                </a:gs>
                <a:gs pos="76000">
                  <a:srgbClr val="FFFFFF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 cmpd="sng"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tIns="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3600">
                <a:latin charset="-122" panose="020b0503020204020204" pitchFamily="34" typeface="微软雅黑"/>
              </a:endParaRPr>
            </a:p>
          </p:txBody>
        </p:sp>
        <p:sp>
          <p:nvSpPr>
            <p:cNvPr id="39" name="新月形 38"/>
            <p:cNvSpPr/>
            <p:nvPr/>
          </p:nvSpPr>
          <p:spPr>
            <a:xfrm rot="16200000">
              <a:off x="4589860" y="2884885"/>
              <a:ext cx="531019" cy="1414462"/>
            </a:xfrm>
            <a:prstGeom prst="moon">
              <a:avLst>
                <a:gd fmla="val 30003" name="adj"/>
              </a:avLst>
            </a:prstGeom>
            <a:gradFill flip="none" rotWithShape="1">
              <a:gsLst>
                <a:gs pos="0">
                  <a:srgbClr val="FFFFFF"/>
                </a:gs>
                <a:gs pos="76000">
                  <a:srgbClr val="FFFFFF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 cmpd="sng"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tIns="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3600">
                <a:latin charset="-122" panose="020b0503020204020204" pitchFamily="34" typeface="微软雅黑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94353" y="1271972"/>
            <a:ext cx="1966397" cy="740224"/>
            <a:chOff x="5394353" y="1271972"/>
            <a:chExt cx="1966397" cy="740224"/>
          </a:xfrm>
        </p:grpSpPr>
        <p:sp>
          <p:nvSpPr>
            <p:cNvPr id="54" name="矩形 53"/>
            <p:cNvSpPr/>
            <p:nvPr/>
          </p:nvSpPr>
          <p:spPr>
            <a:xfrm>
              <a:off x="6356892" y="1271972"/>
              <a:ext cx="1003857" cy="384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altLang="zh-CN" lang="en-US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2222</a:t>
              </a:r>
            </a:p>
          </p:txBody>
        </p:sp>
        <p:cxnSp>
          <p:nvCxnSpPr>
            <p:cNvPr id="41" name="直接连接符 40"/>
            <p:cNvCxnSpPr/>
            <p:nvPr/>
          </p:nvCxnSpPr>
          <p:spPr bwMode="auto">
            <a:xfrm flipV="1">
              <a:off x="5394353" y="1638149"/>
              <a:ext cx="331990" cy="37404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>
              <a:off x="5723366" y="1638149"/>
              <a:ext cx="1637384" cy="55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348025" y="3105304"/>
            <a:ext cx="2076790" cy="736839"/>
            <a:chOff x="5348025" y="3105304"/>
            <a:chExt cx="2076790" cy="736839"/>
          </a:xfrm>
        </p:grpSpPr>
        <p:cxnSp>
          <p:nvCxnSpPr>
            <p:cNvPr id="43" name="直接连接符 42"/>
            <p:cNvCxnSpPr/>
            <p:nvPr/>
          </p:nvCxnSpPr>
          <p:spPr bwMode="auto">
            <a:xfrm>
              <a:off x="5348025" y="3105304"/>
              <a:ext cx="331990" cy="37404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 bwMode="auto">
            <a:xfrm>
              <a:off x="5677015" y="3479351"/>
              <a:ext cx="1637384" cy="55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6420958" y="3479351"/>
              <a:ext cx="1003857" cy="384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altLang="zh-CN" lang="en-US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3333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27514" y="3101336"/>
            <a:ext cx="2068837" cy="740807"/>
            <a:chOff x="1719185" y="3105304"/>
            <a:chExt cx="2068837" cy="740807"/>
          </a:xfrm>
        </p:grpSpPr>
        <p:cxnSp>
          <p:nvCxnSpPr>
            <p:cNvPr id="49" name="直接连接符 48"/>
            <p:cNvCxnSpPr/>
            <p:nvPr/>
          </p:nvCxnSpPr>
          <p:spPr bwMode="auto">
            <a:xfrm flipH="1">
              <a:off x="3464964" y="3105304"/>
              <a:ext cx="323058" cy="37404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 bwMode="auto">
            <a:xfrm>
              <a:off x="1815343" y="3479351"/>
              <a:ext cx="1637384" cy="111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719185" y="3483319"/>
              <a:ext cx="1003857" cy="384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altLang="zh-CN" lang="en-US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4444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1283376" y="4011910"/>
            <a:ext cx="6577247" cy="1059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200000"/>
              </a:lnSpc>
            </a:pPr>
            <a:r>
              <a:rPr altLang="zh-CN" lang="en-US" smtClean="0" sz="1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1234、1234、1234、1234、1234、1234、1234、1234、1234、1234、1234、1234、1234、1234、1234、1234、1234、1234、1234、1234、1234、1234、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792212" y="381893"/>
            <a:ext cx="3347740" cy="461665"/>
            <a:chOff x="504180" y="381893"/>
            <a:chExt cx="3347740" cy="461665"/>
          </a:xfrm>
        </p:grpSpPr>
        <p:sp>
          <p:nvSpPr>
            <p:cNvPr id="58" name="矩形 57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9" name="矩形 58"/>
            <p:cNvSpPr/>
            <p:nvPr/>
          </p:nvSpPr>
          <p:spPr>
            <a:xfrm>
              <a:off x="683568" y="381893"/>
              <a:ext cx="3168352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zh-CN" b="1" lang="en-US" smtClean="0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4大业务范围</a:t>
              </a:r>
            </a:p>
          </p:txBody>
        </p:sp>
      </p:grpSp>
    </p:spTree>
    <p:extLst>
      <p:ext uri="{BB962C8B-B14F-4D97-AF65-F5344CB8AC3E}">
        <p14:creationId val="91128793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835696" y="712403"/>
            <a:ext cx="7308304" cy="4307619"/>
            <a:chOff x="1835696" y="712403"/>
            <a:chExt cx="7308304" cy="4307619"/>
          </a:xfrm>
        </p:grpSpPr>
        <p:pic>
          <p:nvPicPr>
            <p:cNvPr descr="C:\Users\Administrator\Desktop\图片1.png" id="1028" name="Picture 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835696" y="712403"/>
              <a:ext cx="4641903" cy="430761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4247436" y="1034056"/>
              <a:ext cx="62103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1111</a:t>
              </a:r>
            </a:p>
          </p:txBody>
        </p:sp>
        <p:sp>
          <p:nvSpPr>
            <p:cNvPr id="9" name="TextBox 25"/>
            <p:cNvSpPr txBox="1">
              <a:spLocks noChangeArrowheads="1"/>
            </p:cNvSpPr>
            <p:nvPr/>
          </p:nvSpPr>
          <p:spPr bwMode="auto">
            <a:xfrm>
              <a:off x="4247436" y="1471558"/>
              <a:ext cx="62103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2222</a:t>
              </a:r>
            </a:p>
          </p:txBody>
        </p:sp>
        <p:sp>
          <p:nvSpPr>
            <p:cNvPr id="10" name="TextBox 26"/>
            <p:cNvSpPr txBox="1">
              <a:spLocks noChangeArrowheads="1"/>
            </p:cNvSpPr>
            <p:nvPr/>
          </p:nvSpPr>
          <p:spPr bwMode="auto">
            <a:xfrm>
              <a:off x="4247436" y="1859325"/>
              <a:ext cx="62103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3333</a:t>
              </a:r>
            </a:p>
          </p:txBody>
        </p:sp>
        <p:sp>
          <p:nvSpPr>
            <p:cNvPr id="11" name="TextBox 27"/>
            <p:cNvSpPr txBox="1">
              <a:spLocks noChangeArrowheads="1"/>
            </p:cNvSpPr>
            <p:nvPr/>
          </p:nvSpPr>
          <p:spPr bwMode="auto">
            <a:xfrm>
              <a:off x="4247436" y="4197097"/>
              <a:ext cx="62103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8888</a:t>
              </a:r>
            </a:p>
          </p:txBody>
        </p:sp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4247436" y="2784069"/>
              <a:ext cx="62103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5555</a:t>
              </a:r>
            </a:p>
          </p:txBody>
        </p:sp>
        <p:sp>
          <p:nvSpPr>
            <p:cNvPr id="17" name="TextBox 29"/>
            <p:cNvSpPr txBox="1">
              <a:spLocks noChangeArrowheads="1"/>
            </p:cNvSpPr>
            <p:nvPr/>
          </p:nvSpPr>
          <p:spPr bwMode="auto">
            <a:xfrm>
              <a:off x="4247436" y="4648514"/>
              <a:ext cx="62103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9999</a:t>
              </a:r>
            </a:p>
          </p:txBody>
        </p:sp>
        <p:sp>
          <p:nvSpPr>
            <p:cNvPr id="18" name="TextBox 30"/>
            <p:cNvSpPr txBox="1">
              <a:spLocks noChangeArrowheads="1"/>
            </p:cNvSpPr>
            <p:nvPr/>
          </p:nvSpPr>
          <p:spPr bwMode="auto">
            <a:xfrm>
              <a:off x="4247436" y="2341520"/>
              <a:ext cx="62103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4444</a:t>
              </a:r>
            </a:p>
          </p:txBody>
        </p:sp>
        <p:sp>
          <p:nvSpPr>
            <p:cNvPr id="19" name="TextBox 31"/>
            <p:cNvSpPr txBox="1">
              <a:spLocks noChangeArrowheads="1"/>
            </p:cNvSpPr>
            <p:nvPr/>
          </p:nvSpPr>
          <p:spPr bwMode="auto">
            <a:xfrm>
              <a:off x="4247436" y="3346253"/>
              <a:ext cx="62103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6666</a:t>
              </a: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4247436" y="3793236"/>
              <a:ext cx="62103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7777</a:t>
              </a: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5934981" y="1882409"/>
              <a:ext cx="2138680" cy="25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1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具体介绍、具体介绍、具体介绍</a:t>
              </a:r>
            </a:p>
          </p:txBody>
        </p:sp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5888550" y="1496026"/>
              <a:ext cx="2138680" cy="25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1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具体介绍、具体介绍、具体介绍</a:t>
              </a:r>
            </a:p>
          </p:txBody>
        </p:sp>
        <p:sp>
          <p:nvSpPr>
            <p:cNvPr id="23" name="TextBox 9"/>
            <p:cNvSpPr txBox="1">
              <a:spLocks noChangeArrowheads="1"/>
            </p:cNvSpPr>
            <p:nvPr/>
          </p:nvSpPr>
          <p:spPr bwMode="auto">
            <a:xfrm>
              <a:off x="6122176" y="4236184"/>
              <a:ext cx="2138680" cy="25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1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具体介绍、具体介绍、具体介绍</a:t>
              </a:r>
            </a:p>
          </p:txBody>
        </p:sp>
        <p:sp>
          <p:nvSpPr>
            <p:cNvPr id="24" name="TextBox 10"/>
            <p:cNvSpPr txBox="1">
              <a:spLocks noChangeArrowheads="1"/>
            </p:cNvSpPr>
            <p:nvPr/>
          </p:nvSpPr>
          <p:spPr bwMode="auto">
            <a:xfrm>
              <a:off x="6122176" y="1056553"/>
              <a:ext cx="2138680" cy="25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mtClean="0" sz="11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具体介绍、具体介绍、具体介绍</a:t>
              </a:r>
            </a:p>
          </p:txBody>
        </p:sp>
        <p:sp>
          <p:nvSpPr>
            <p:cNvPr id="25" name="TextBox 14"/>
            <p:cNvSpPr txBox="1">
              <a:spLocks noChangeArrowheads="1"/>
            </p:cNvSpPr>
            <p:nvPr/>
          </p:nvSpPr>
          <p:spPr bwMode="auto">
            <a:xfrm>
              <a:off x="6338797" y="2352807"/>
              <a:ext cx="2805204" cy="25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1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具体介绍、具体介绍、具体介绍</a:t>
              </a:r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5956782" y="3800968"/>
              <a:ext cx="2138680" cy="25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1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具体介绍、具体介绍、具体介绍</a:t>
              </a:r>
            </a:p>
          </p:txBody>
        </p:sp>
        <p:sp>
          <p:nvSpPr>
            <p:cNvPr id="27" name="TextBox 22"/>
            <p:cNvSpPr txBox="1">
              <a:spLocks noChangeArrowheads="1"/>
            </p:cNvSpPr>
            <p:nvPr/>
          </p:nvSpPr>
          <p:spPr bwMode="auto">
            <a:xfrm>
              <a:off x="5888550" y="2819804"/>
              <a:ext cx="2138680" cy="25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1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具体介绍、具体介绍、具体介绍</a:t>
              </a:r>
            </a:p>
          </p:txBody>
        </p:sp>
        <p:sp>
          <p:nvSpPr>
            <p:cNvPr id="28" name="TextBox 22"/>
            <p:cNvSpPr txBox="1">
              <a:spLocks noChangeArrowheads="1"/>
            </p:cNvSpPr>
            <p:nvPr/>
          </p:nvSpPr>
          <p:spPr bwMode="auto">
            <a:xfrm>
              <a:off x="5975478" y="3392420"/>
              <a:ext cx="2138680" cy="25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1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具体介绍、具体介绍、具体介绍</a:t>
              </a:r>
            </a:p>
          </p:txBody>
        </p:sp>
        <p:sp>
          <p:nvSpPr>
            <p:cNvPr id="29" name="TextBox 19"/>
            <p:cNvSpPr txBox="1">
              <a:spLocks noChangeArrowheads="1"/>
            </p:cNvSpPr>
            <p:nvPr/>
          </p:nvSpPr>
          <p:spPr bwMode="auto">
            <a:xfrm>
              <a:off x="5975478" y="4659981"/>
              <a:ext cx="2138680" cy="25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algn="ct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algn="ct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algn="ct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algn="ct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1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具体介绍、具体介绍、具体介绍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2212" y="381893"/>
            <a:ext cx="3347740" cy="461665"/>
            <a:chOff x="504180" y="381893"/>
            <a:chExt cx="3347740" cy="461665"/>
          </a:xfrm>
        </p:grpSpPr>
        <p:sp>
          <p:nvSpPr>
            <p:cNvPr id="32" name="矩形 31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3" name="矩形 32"/>
            <p:cNvSpPr/>
            <p:nvPr/>
          </p:nvSpPr>
          <p:spPr>
            <a:xfrm>
              <a:off x="683568" y="381893"/>
              <a:ext cx="3168352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en-US" b="1" lang="zh-CN" smtClean="0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我们的业务价值链条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02" t="2002"/>
          <a:stretch>
            <a:fillRect/>
          </a:stretch>
        </p:blipFill>
        <p:spPr>
          <a:xfrm>
            <a:off x="395696" y="2199092"/>
            <a:ext cx="1440000" cy="1440000"/>
          </a:xfrm>
          <a:prstGeom prst="ellipse">
            <a:avLst/>
          </a:prstGeom>
        </p:spPr>
      </p:pic>
    </p:spTree>
    <p:extLst>
      <p:ext uri="{BB962C8B-B14F-4D97-AF65-F5344CB8AC3E}">
        <p14:creationId val="283190283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 rot="597069">
            <a:off x="2504004" y="1509538"/>
            <a:ext cx="4135991" cy="1692377"/>
            <a:chOff x="2756708" y="1533426"/>
            <a:chExt cx="3103360" cy="1270234"/>
          </a:xfrm>
          <a:solidFill>
            <a:schemeClr val="bg1">
              <a:lumMod val="75000"/>
            </a:schemeClr>
          </a:solidFill>
        </p:grpSpPr>
        <p:sp>
          <p:nvSpPr>
            <p:cNvPr id="15" name="椭圆 14"/>
            <p:cNvSpPr/>
            <p:nvPr/>
          </p:nvSpPr>
          <p:spPr>
            <a:xfrm>
              <a:off x="4896792" y="1533426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2843808" y="1564433"/>
              <a:ext cx="2088232" cy="1152127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 rot="21175420">
              <a:off x="4991814" y="1549735"/>
              <a:ext cx="177956" cy="981404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5231136" y="2529247"/>
              <a:ext cx="592930" cy="7546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5173871" y="2471990"/>
              <a:ext cx="114523" cy="1145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788060" y="2493244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756708" y="2644552"/>
              <a:ext cx="159108" cy="159108"/>
            </a:xfrm>
            <a:prstGeom prst="ellipse">
              <a:avLst/>
            </a:prstGeom>
            <a:solidFill>
              <a:srgbClr val="FCA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79712" y="2190479"/>
            <a:ext cx="5020806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28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企业发展历史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579" y="93861"/>
            <a:ext cx="2224307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PART Ⅲ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发展历史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122362"/>
            <a:ext cx="179388" cy="380902"/>
          </a:xfrm>
          <a:prstGeom prst="rect">
            <a:avLst/>
          </a:prstGeom>
          <a:solidFill>
            <a:srgbClr val="FCA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  <p:extLst>
      <p:ext uri="{BB962C8B-B14F-4D97-AF65-F5344CB8AC3E}">
        <p14:creationId val="392006225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书2.png" id="25" name="Picture 2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1446"/>
          <a:stretch>
            <a:fillRect/>
          </a:stretch>
        </p:blipFill>
        <p:spPr bwMode="auto">
          <a:xfrm>
            <a:off x="1086956" y="3870998"/>
            <a:ext cx="7042932" cy="127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 flipH="1">
            <a:off x="5280640" y="843557"/>
            <a:ext cx="731520" cy="264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vert="eaVert" wrap="square">
            <a:spAutoFit/>
          </a:bodyPr>
          <a:lstStyle/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111111111111111111111111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22222222222222222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 flipH="1">
            <a:off x="7745819" y="843557"/>
            <a:ext cx="274320" cy="27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vert="eaVert" wrap="square">
            <a:spAutoFit/>
          </a:bodyPr>
          <a:lstStyle>
            <a:lvl1pPr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indent="-285750" marL="74295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indent="-228600" marL="114300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indent="-228600" marL="160020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indent="-228600" marL="205740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ja-JP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11111111111111111111111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 flipH="1">
            <a:off x="528112" y="843557"/>
            <a:ext cx="731520" cy="226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vert="eaVert" wrap="square">
            <a:spAutoFit/>
          </a:bodyPr>
          <a:lstStyle/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11111111111111111111111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22222222222222222</a:t>
            </a:r>
          </a:p>
        </p:txBody>
      </p:sp>
      <p:cxnSp>
        <p:nvCxnSpPr>
          <p:cNvPr id="38" name="直连接符 44"/>
          <p:cNvCxnSpPr>
            <a:cxnSpLocks noChangeShapeType="1"/>
          </p:cNvCxnSpPr>
          <p:nvPr/>
        </p:nvCxnSpPr>
        <p:spPr bwMode="auto">
          <a:xfrm rot="5400000">
            <a:off x="6183050" y="2185883"/>
            <a:ext cx="2685874" cy="1222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52" name="Text Box 6"/>
          <p:cNvSpPr txBox="1">
            <a:spLocks noChangeArrowheads="1"/>
          </p:cNvSpPr>
          <p:nvPr/>
        </p:nvSpPr>
        <p:spPr bwMode="auto">
          <a:xfrm flipH="1">
            <a:off x="4599424" y="843557"/>
            <a:ext cx="548640" cy="220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vert="eaVert" wrap="square">
            <a:spAutoFit/>
          </a:bodyPr>
          <a:lstStyle>
            <a:lvl1pPr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indent="-285750" marL="74295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indent="-228600" marL="114300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indent="-228600" marL="160020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indent="-228600" marL="205740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solidFill>
                  <a:srgbClr val="0E1E2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11111111111111111111111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solidFill>
                  <a:srgbClr val="0E1E2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2222222222222222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 flipH="1">
            <a:off x="8271832" y="843557"/>
            <a:ext cx="548640" cy="27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vert="eaVert">
            <a:spAutoFit/>
          </a:bodyPr>
          <a:lstStyle>
            <a:lvl1pPr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indent="-285750" marL="74295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indent="-228600" marL="114300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indent="-228600" marL="160020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indent="-228600" marL="205740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ja-JP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11111111111111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ja-JP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2222222222</a:t>
            </a:r>
          </a:p>
        </p:txBody>
      </p:sp>
      <p:cxnSp>
        <p:nvCxnSpPr>
          <p:cNvPr id="57" name="直连接符 40"/>
          <p:cNvCxnSpPr>
            <a:cxnSpLocks noChangeShapeType="1"/>
          </p:cNvCxnSpPr>
          <p:nvPr/>
        </p:nvCxnSpPr>
        <p:spPr bwMode="auto">
          <a:xfrm rot="5400000">
            <a:off x="6901101" y="2042848"/>
            <a:ext cx="2399805" cy="1223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59" name="Rectangle 12"/>
          <p:cNvSpPr>
            <a:spLocks noChangeArrowheads="1"/>
          </p:cNvSpPr>
          <p:nvPr/>
        </p:nvSpPr>
        <p:spPr bwMode="auto">
          <a:xfrm flipH="1">
            <a:off x="6072729" y="800360"/>
            <a:ext cx="731520" cy="280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vert="eaVert" wrap="none">
            <a:spAutoFit/>
          </a:bodyPr>
          <a:lstStyle/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1111111111111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22222222222222222222222222222</a:t>
            </a:r>
          </a:p>
        </p:txBody>
      </p:sp>
      <p:cxnSp>
        <p:nvCxnSpPr>
          <p:cNvPr id="60" name="直连接符 39"/>
          <p:cNvCxnSpPr>
            <a:cxnSpLocks noChangeShapeType="1"/>
          </p:cNvCxnSpPr>
          <p:nvPr/>
        </p:nvCxnSpPr>
        <p:spPr bwMode="auto">
          <a:xfrm rot="5400000">
            <a:off x="4620484" y="2195663"/>
            <a:ext cx="2705435" cy="1223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1" name="Rectangle 11"/>
          <p:cNvSpPr>
            <a:spLocks noChangeArrowheads="1"/>
          </p:cNvSpPr>
          <p:nvPr/>
        </p:nvSpPr>
        <p:spPr bwMode="auto">
          <a:xfrm flipH="1">
            <a:off x="3768472" y="807691"/>
            <a:ext cx="731520" cy="23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vert="eaVert" wrap="none">
            <a:spAutoFit/>
          </a:bodyPr>
          <a:lstStyle/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1111111111111111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222222222222222222222222</a:t>
            </a:r>
          </a:p>
        </p:txBody>
      </p:sp>
      <p:cxnSp>
        <p:nvCxnSpPr>
          <p:cNvPr id="83" name="直连接符 42"/>
          <p:cNvCxnSpPr>
            <a:cxnSpLocks noChangeShapeType="1"/>
          </p:cNvCxnSpPr>
          <p:nvPr/>
        </p:nvCxnSpPr>
        <p:spPr bwMode="auto">
          <a:xfrm flipH="1">
            <a:off x="2845031" y="843557"/>
            <a:ext cx="1" cy="1815576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84" name="直连接符 43"/>
          <p:cNvCxnSpPr>
            <a:cxnSpLocks noChangeShapeType="1"/>
          </p:cNvCxnSpPr>
          <p:nvPr/>
        </p:nvCxnSpPr>
        <p:spPr bwMode="auto">
          <a:xfrm rot="5400000">
            <a:off x="2537595" y="1977444"/>
            <a:ext cx="2268995" cy="1222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6" name="Rectangle 13"/>
          <p:cNvSpPr>
            <a:spLocks noChangeArrowheads="1"/>
          </p:cNvSpPr>
          <p:nvPr/>
        </p:nvSpPr>
        <p:spPr bwMode="auto">
          <a:xfrm flipH="1">
            <a:off x="2976384" y="843557"/>
            <a:ext cx="731520" cy="275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vert="eaVert" wrap="square">
            <a:spAutoFit/>
          </a:bodyPr>
          <a:lstStyle/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solidFill>
                  <a:srgbClr val="0E1E2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111111111111111111111111111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solidFill>
                  <a:srgbClr val="0E1E2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2222222222222222222</a:t>
            </a:r>
          </a:p>
        </p:txBody>
      </p:sp>
      <p:sp>
        <p:nvSpPr>
          <p:cNvPr id="88" name="Rectangle 14"/>
          <p:cNvSpPr>
            <a:spLocks noChangeArrowheads="1"/>
          </p:cNvSpPr>
          <p:nvPr/>
        </p:nvSpPr>
        <p:spPr bwMode="auto">
          <a:xfrm flipH="1">
            <a:off x="1200284" y="843557"/>
            <a:ext cx="731520" cy="264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vert="eaVert" wrap="square">
            <a:spAutoFit/>
          </a:bodyPr>
          <a:lstStyle/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solidFill>
                  <a:srgbClr val="0E1E2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111111111111111111111111111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solidFill>
                  <a:srgbClr val="0E1E2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22222222222222222222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 flipH="1">
            <a:off x="1988591" y="843557"/>
            <a:ext cx="822960" cy="24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vert="eaVert" wrap="square">
            <a:spAutoFit/>
          </a:bodyPr>
          <a:lstStyle>
            <a:lvl1pPr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indent="-285750" marL="74295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indent="-228600" marL="114300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indent="-228600" marL="160020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indent="-228600" marL="2057400"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11111111111111111111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222222222222222222222222222</a:t>
            </a:r>
          </a:p>
        </p:txBody>
      </p:sp>
      <p:cxnSp>
        <p:nvCxnSpPr>
          <p:cNvPr id="90" name="直连接符 40"/>
          <p:cNvCxnSpPr>
            <a:cxnSpLocks noChangeShapeType="1"/>
          </p:cNvCxnSpPr>
          <p:nvPr/>
        </p:nvCxnSpPr>
        <p:spPr bwMode="auto">
          <a:xfrm rot="5400000">
            <a:off x="871013" y="2042849"/>
            <a:ext cx="2399805" cy="1223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92" name="直连接符 41"/>
          <p:cNvCxnSpPr>
            <a:cxnSpLocks noChangeShapeType="1"/>
          </p:cNvCxnSpPr>
          <p:nvPr/>
        </p:nvCxnSpPr>
        <p:spPr bwMode="auto">
          <a:xfrm rot="5400000">
            <a:off x="4295786" y="1745777"/>
            <a:ext cx="1805661" cy="1222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93" name="直连接符 41"/>
          <p:cNvCxnSpPr>
            <a:cxnSpLocks noChangeShapeType="1"/>
          </p:cNvCxnSpPr>
          <p:nvPr/>
        </p:nvCxnSpPr>
        <p:spPr bwMode="auto">
          <a:xfrm flipH="1">
            <a:off x="4429206" y="843557"/>
            <a:ext cx="0" cy="1443882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94" name="直连接符 40"/>
          <p:cNvCxnSpPr>
            <a:cxnSpLocks noChangeShapeType="1"/>
          </p:cNvCxnSpPr>
          <p:nvPr/>
        </p:nvCxnSpPr>
        <p:spPr bwMode="auto">
          <a:xfrm rot="5400000">
            <a:off x="-11667" y="2042849"/>
            <a:ext cx="2399805" cy="1223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95" name="直连接符 40"/>
          <p:cNvCxnSpPr>
            <a:cxnSpLocks noChangeShapeType="1"/>
          </p:cNvCxnSpPr>
          <p:nvPr/>
        </p:nvCxnSpPr>
        <p:spPr bwMode="auto">
          <a:xfrm flipH="1">
            <a:off x="394312" y="843557"/>
            <a:ext cx="1224" cy="1661645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98" name="AutoShape 21"/>
          <p:cNvSpPr>
            <a:spLocks noChangeArrowheads="1"/>
          </p:cNvSpPr>
          <p:nvPr/>
        </p:nvSpPr>
        <p:spPr bwMode="auto">
          <a:xfrm flipH="1" rot="2700000">
            <a:off x="8262552" y="1729826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  <a:extLst/>
        </p:spPr>
        <p:txBody>
          <a:bodyPr anchor="ctr" wrap="none"/>
          <a:lstStyle/>
          <a:p>
            <a:pPr algn="r" eaLnBrk="1" hangingPunct="1">
              <a:lnSpc>
                <a:spcPts val="2400"/>
              </a:lnSpc>
              <a:buFont charset="0" panose="020b0604020202020204" pitchFamily="34" typeface="Arial"/>
              <a:buNone/>
            </a:pPr>
            <a:endParaRPr altLang="en-US" lang="zh-CN">
              <a:solidFill>
                <a:srgbClr val="0E1E2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9" name="AutoShape 21"/>
          <p:cNvSpPr>
            <a:spLocks noChangeArrowheads="1"/>
          </p:cNvSpPr>
          <p:nvPr/>
        </p:nvSpPr>
        <p:spPr bwMode="auto">
          <a:xfrm flipH="1" rot="2700000">
            <a:off x="7753768" y="3451824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  <a:extLst/>
        </p:spPr>
        <p:txBody>
          <a:bodyPr anchor="ctr" wrap="none"/>
          <a:lstStyle/>
          <a:p>
            <a:pPr algn="r" eaLnBrk="1" hangingPunct="1">
              <a:lnSpc>
                <a:spcPts val="2400"/>
              </a:lnSpc>
              <a:buFont charset="0" panose="020b0604020202020204" pitchFamily="34" typeface="Arial"/>
              <a:buNone/>
            </a:pPr>
            <a:endParaRPr altLang="en-US" lang="zh-CN">
              <a:solidFill>
                <a:srgbClr val="0E1E2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0" name="AutoShape 21"/>
          <p:cNvSpPr>
            <a:spLocks noChangeArrowheads="1"/>
          </p:cNvSpPr>
          <p:nvPr/>
        </p:nvSpPr>
        <p:spPr bwMode="auto">
          <a:xfrm flipH="1" rot="2700000">
            <a:off x="6169074" y="3402507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  <a:extLst/>
        </p:spPr>
        <p:txBody>
          <a:bodyPr anchor="ctr" wrap="none"/>
          <a:lstStyle/>
          <a:p>
            <a:pPr algn="r" eaLnBrk="1" hangingPunct="1">
              <a:lnSpc>
                <a:spcPts val="2400"/>
              </a:lnSpc>
              <a:buFont charset="0" panose="020b0604020202020204" pitchFamily="34" typeface="Arial"/>
              <a:buNone/>
            </a:pPr>
            <a:endParaRPr altLang="en-US" lang="zh-CN">
              <a:solidFill>
                <a:srgbClr val="0E1E2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1" name="AutoShape 21"/>
          <p:cNvSpPr>
            <a:spLocks noChangeArrowheads="1"/>
          </p:cNvSpPr>
          <p:nvPr/>
        </p:nvSpPr>
        <p:spPr bwMode="auto">
          <a:xfrm flipH="1" rot="2700000">
            <a:off x="5356914" y="2600626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  <a:extLst/>
        </p:spPr>
        <p:txBody>
          <a:bodyPr anchor="ctr" wrap="none"/>
          <a:lstStyle/>
          <a:p>
            <a:pPr algn="r" eaLnBrk="1" hangingPunct="1">
              <a:lnSpc>
                <a:spcPts val="2400"/>
              </a:lnSpc>
              <a:buFont charset="0" panose="020b0604020202020204" pitchFamily="34" typeface="Arial"/>
              <a:buNone/>
            </a:pPr>
            <a:endParaRPr altLang="en-US" lang="zh-CN">
              <a:solidFill>
                <a:srgbClr val="0E1E2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2" name="AutoShape 21"/>
          <p:cNvSpPr>
            <a:spLocks noChangeArrowheads="1"/>
          </p:cNvSpPr>
          <p:nvPr/>
        </p:nvSpPr>
        <p:spPr bwMode="auto">
          <a:xfrm flipH="1" rot="2700000">
            <a:off x="4584147" y="2258633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  <a:extLst/>
        </p:spPr>
        <p:txBody>
          <a:bodyPr anchor="ctr" wrap="none"/>
          <a:lstStyle/>
          <a:p>
            <a:pPr algn="r" eaLnBrk="1" hangingPunct="1">
              <a:lnSpc>
                <a:spcPts val="2400"/>
              </a:lnSpc>
              <a:buFont charset="0" panose="020b0604020202020204" pitchFamily="34" typeface="Arial"/>
              <a:buNone/>
            </a:pPr>
            <a:endParaRPr altLang="en-US" lang="zh-CN">
              <a:solidFill>
                <a:srgbClr val="0E1E2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3" name="AutoShape 21"/>
          <p:cNvSpPr>
            <a:spLocks noChangeArrowheads="1"/>
          </p:cNvSpPr>
          <p:nvPr/>
        </p:nvSpPr>
        <p:spPr bwMode="auto">
          <a:xfrm flipH="1" rot="2700000">
            <a:off x="3839789" y="3074478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  <a:extLst/>
        </p:spPr>
        <p:txBody>
          <a:bodyPr anchor="ctr" wrap="none"/>
          <a:lstStyle/>
          <a:p>
            <a:pPr algn="r" eaLnBrk="1" hangingPunct="1">
              <a:lnSpc>
                <a:spcPts val="2400"/>
              </a:lnSpc>
              <a:buFont charset="0" panose="020b0604020202020204" pitchFamily="34" typeface="Arial"/>
              <a:buNone/>
            </a:pPr>
            <a:endParaRPr altLang="en-US" lang="zh-CN">
              <a:solidFill>
                <a:srgbClr val="0E1E2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4" name="AutoShape 21"/>
          <p:cNvSpPr>
            <a:spLocks noChangeArrowheads="1"/>
          </p:cNvSpPr>
          <p:nvPr/>
        </p:nvSpPr>
        <p:spPr bwMode="auto">
          <a:xfrm flipH="1" rot="2700000">
            <a:off x="3038929" y="2684071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  <a:extLst/>
        </p:spPr>
        <p:txBody>
          <a:bodyPr anchor="ctr" wrap="none"/>
          <a:lstStyle/>
          <a:p>
            <a:pPr algn="r" eaLnBrk="1" hangingPunct="1">
              <a:lnSpc>
                <a:spcPts val="2400"/>
              </a:lnSpc>
              <a:buFont charset="0" panose="020b0604020202020204" pitchFamily="34" typeface="Arial"/>
              <a:buNone/>
            </a:pPr>
            <a:endParaRPr altLang="en-US" lang="zh-CN">
              <a:solidFill>
                <a:srgbClr val="0E1E2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5" name="AutoShape 21"/>
          <p:cNvSpPr>
            <a:spLocks noChangeArrowheads="1"/>
          </p:cNvSpPr>
          <p:nvPr/>
        </p:nvSpPr>
        <p:spPr bwMode="auto">
          <a:xfrm flipH="1" rot="2700000">
            <a:off x="2258690" y="3162419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  <a:extLst/>
        </p:spPr>
        <p:txBody>
          <a:bodyPr anchor="ctr" wrap="none"/>
          <a:lstStyle/>
          <a:p>
            <a:pPr algn="r" eaLnBrk="1" hangingPunct="1">
              <a:lnSpc>
                <a:spcPts val="2400"/>
              </a:lnSpc>
              <a:buFont charset="0" panose="020b0604020202020204" pitchFamily="34" typeface="Arial"/>
              <a:buNone/>
            </a:pPr>
            <a:endParaRPr altLang="en-US" lang="zh-CN">
              <a:solidFill>
                <a:srgbClr val="0E1E2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6" name="AutoShape 21"/>
          <p:cNvSpPr>
            <a:spLocks noChangeArrowheads="1"/>
          </p:cNvSpPr>
          <p:nvPr/>
        </p:nvSpPr>
        <p:spPr bwMode="auto">
          <a:xfrm flipH="1" rot="2700000">
            <a:off x="1416546" y="3400396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  <a:extLst/>
        </p:spPr>
        <p:txBody>
          <a:bodyPr anchor="ctr" wrap="none"/>
          <a:lstStyle/>
          <a:p>
            <a:pPr algn="r" eaLnBrk="1" hangingPunct="1">
              <a:lnSpc>
                <a:spcPts val="2400"/>
              </a:lnSpc>
              <a:buFont charset="0" panose="020b0604020202020204" pitchFamily="34" typeface="Arial"/>
              <a:buNone/>
            </a:pPr>
            <a:endParaRPr altLang="en-US" lang="zh-CN">
              <a:solidFill>
                <a:srgbClr val="0E1E2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7" name="AutoShape 21"/>
          <p:cNvSpPr>
            <a:spLocks noChangeArrowheads="1"/>
          </p:cNvSpPr>
          <p:nvPr/>
        </p:nvSpPr>
        <p:spPr bwMode="auto">
          <a:xfrm flipH="1" rot="2700000">
            <a:off x="605874" y="2481639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  <a:extLst/>
        </p:spPr>
        <p:txBody>
          <a:bodyPr anchor="ctr" wrap="none"/>
          <a:lstStyle/>
          <a:p>
            <a:pPr algn="r" eaLnBrk="1" hangingPunct="1">
              <a:lnSpc>
                <a:spcPts val="2400"/>
              </a:lnSpc>
              <a:buFont charset="0" panose="020b0604020202020204" pitchFamily="34" typeface="Arial"/>
              <a:buNone/>
            </a:pPr>
            <a:endParaRPr altLang="en-US" lang="zh-CN">
              <a:solidFill>
                <a:srgbClr val="0E1E2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9" name="Text Box 13"/>
          <p:cNvSpPr txBox="1">
            <a:spLocks noChangeArrowheads="1"/>
          </p:cNvSpPr>
          <p:nvPr/>
        </p:nvSpPr>
        <p:spPr bwMode="auto">
          <a:xfrm flipH="1">
            <a:off x="6937269" y="843557"/>
            <a:ext cx="548640" cy="29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vert="eaVert" wrap="square">
            <a:spAutoFit/>
          </a:bodyPr>
          <a:lstStyle>
            <a:lvl1pPr>
              <a:tabLst>
                <a:tab pos="0"/>
                <a:tab pos="914400"/>
                <a:tab pos="1828800"/>
                <a:tab pos="2743200"/>
                <a:tab pos="3657600"/>
                <a:tab pos="457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indent="-285750" marL="742950">
              <a:tabLst>
                <a:tab pos="0"/>
                <a:tab pos="914400"/>
                <a:tab pos="1828800"/>
                <a:tab pos="2743200"/>
                <a:tab pos="3657600"/>
                <a:tab pos="457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indent="-228600" marL="1143000">
              <a:tabLst>
                <a:tab pos="0"/>
                <a:tab pos="914400"/>
                <a:tab pos="1828800"/>
                <a:tab pos="2743200"/>
                <a:tab pos="3657600"/>
                <a:tab pos="457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indent="-228600" marL="1600200">
              <a:tabLst>
                <a:tab pos="0"/>
                <a:tab pos="914400"/>
                <a:tab pos="1828800"/>
                <a:tab pos="2743200"/>
                <a:tab pos="3657600"/>
                <a:tab pos="457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indent="-228600" marL="2057400">
              <a:tabLst>
                <a:tab pos="0"/>
                <a:tab pos="914400"/>
                <a:tab pos="1828800"/>
                <a:tab pos="2743200"/>
                <a:tab pos="3657600"/>
                <a:tab pos="457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  <a:tab pos="3657600"/>
                <a:tab pos="457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  <a:tab pos="3657600"/>
                <a:tab pos="457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  <a:tab pos="3657600"/>
                <a:tab pos="457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  <a:tab pos="3657600"/>
                <a:tab pos="4572000"/>
              </a:tabLs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ja-JP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11111111111111111111111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ja-JP" b="1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222222222222222222222222</a:t>
            </a:r>
          </a:p>
        </p:txBody>
      </p:sp>
      <p:cxnSp>
        <p:nvCxnSpPr>
          <p:cNvPr id="110" name="直连接符 39"/>
          <p:cNvCxnSpPr>
            <a:cxnSpLocks noChangeShapeType="1"/>
          </p:cNvCxnSpPr>
          <p:nvPr/>
        </p:nvCxnSpPr>
        <p:spPr bwMode="auto">
          <a:xfrm flipH="1">
            <a:off x="6733463" y="843557"/>
            <a:ext cx="1" cy="2372542"/>
          </a:xfrm>
          <a:prstGeom prst="line">
            <a:avLst/>
          </a:prstGeom>
          <a:noFill/>
          <a:ln w="9525">
            <a:solidFill>
              <a:srgbClr val="FCAA06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2" name="AutoShape 21"/>
          <p:cNvSpPr>
            <a:spLocks noChangeArrowheads="1"/>
          </p:cNvSpPr>
          <p:nvPr/>
        </p:nvSpPr>
        <p:spPr bwMode="auto">
          <a:xfrm flipH="1" rot="2700000">
            <a:off x="6911107" y="3193467"/>
            <a:ext cx="168275" cy="168275"/>
          </a:xfrm>
          <a:prstGeom prst="rtTriangle">
            <a:avLst/>
          </a:prstGeom>
          <a:solidFill>
            <a:srgbClr val="FCAA06"/>
          </a:solidFill>
          <a:ln>
            <a:noFill/>
          </a:ln>
          <a:extLst/>
        </p:spPr>
        <p:txBody>
          <a:bodyPr anchor="ctr" wrap="none"/>
          <a:lstStyle/>
          <a:p>
            <a:pPr algn="r" eaLnBrk="1" hangingPunct="1">
              <a:lnSpc>
                <a:spcPts val="2400"/>
              </a:lnSpc>
              <a:buFont charset="0" panose="020b0604020202020204" pitchFamily="34" typeface="Arial"/>
              <a:buNone/>
            </a:pPr>
            <a:endParaRPr altLang="en-US" lang="zh-CN">
              <a:solidFill>
                <a:srgbClr val="0E1E2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101003809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87779" y="2787774"/>
            <a:ext cx="1184241" cy="1184241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805709" y="2067694"/>
            <a:ext cx="4176464" cy="1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827584" y="1059582"/>
            <a:ext cx="1849755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chemeClr val="bg1">
                    <a:lumMod val="95000"/>
                  </a:schemeClr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Thanks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582" y="1687909"/>
            <a:ext cx="2316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typeface="+mn-ea"/>
              </a:rPr>
              <a:t>我也不知道你是哪个公司的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8371" y="3147814"/>
            <a:ext cx="1300480" cy="8458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扫码关注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发现更多有意义的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PPT模板</a:t>
            </a:r>
          </a:p>
        </p:txBody>
      </p:sp>
    </p:spTree>
    <p:extLst>
      <p:ext uri="{BB962C8B-B14F-4D97-AF65-F5344CB8AC3E}">
        <p14:creationId val="119711955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 rot="597069">
            <a:off x="2504004" y="1509538"/>
            <a:ext cx="4135991" cy="1692377"/>
            <a:chOff x="2756708" y="1533426"/>
            <a:chExt cx="3103360" cy="1270234"/>
          </a:xfrm>
          <a:solidFill>
            <a:schemeClr val="bg1">
              <a:lumMod val="75000"/>
            </a:schemeClr>
          </a:solidFill>
        </p:grpSpPr>
        <p:sp>
          <p:nvSpPr>
            <p:cNvPr id="15" name="椭圆 14"/>
            <p:cNvSpPr/>
            <p:nvPr/>
          </p:nvSpPr>
          <p:spPr>
            <a:xfrm>
              <a:off x="4896792" y="1533426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2843808" y="1564433"/>
              <a:ext cx="2088232" cy="1152127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 rot="21175420">
              <a:off x="4991814" y="1549735"/>
              <a:ext cx="177956" cy="981404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5231136" y="2529247"/>
              <a:ext cx="592930" cy="7546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5173871" y="2471990"/>
              <a:ext cx="114523" cy="1145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788060" y="2493244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756708" y="2644552"/>
              <a:ext cx="159108" cy="159108"/>
            </a:xfrm>
            <a:prstGeom prst="ellipse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74622" y="2336635"/>
            <a:ext cx="3803950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2800">
                <a:solidFill>
                  <a:schemeClr val="tx1">
                    <a:lumMod val="65000"/>
                    <a:lumOff val="35000"/>
                  </a:schemeClr>
                </a:solidFill>
                <a:ea charset="-122" panose="02000000000000000000" pitchFamily="2" typeface="方正正中黑简体"/>
              </a:rPr>
              <a:t>WHO ARE YOU？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4580" y="93861"/>
            <a:ext cx="1977321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PART Ⅰ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公司概况</a:t>
            </a:r>
          </a:p>
        </p:txBody>
      </p:sp>
      <p:sp>
        <p:nvSpPr>
          <p:cNvPr id="24" name="矩形 23"/>
          <p:cNvSpPr/>
          <p:nvPr/>
        </p:nvSpPr>
        <p:spPr>
          <a:xfrm>
            <a:off x="1" y="122362"/>
            <a:ext cx="179388" cy="380902"/>
          </a:xfrm>
          <a:prstGeom prst="rect">
            <a:avLst/>
          </a:prstGeom>
          <a:solidFill>
            <a:srgbClr val="B6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  <p:extLst>
      <p:ext uri="{BB962C8B-B14F-4D97-AF65-F5344CB8AC3E}">
        <p14:creationId val="293173015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792212" y="381893"/>
            <a:ext cx="6084044" cy="461665"/>
            <a:chOff x="504180" y="381893"/>
            <a:chExt cx="6084044" cy="461665"/>
          </a:xfrm>
        </p:grpSpPr>
        <p:sp>
          <p:nvSpPr>
            <p:cNvPr id="22" name="矩形 21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683568" y="381893"/>
              <a:ext cx="5904656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en-US" b="1" lang="zh-CN" smtClean="0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这是一家什么样的公司？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905120" y="1816241"/>
            <a:ext cx="954912" cy="582208"/>
          </a:xfrm>
          <a:prstGeom prst="rect">
            <a:avLst/>
          </a:prstGeom>
          <a:solidFill>
            <a:srgbClr val="B6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成立时间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1779662"/>
            <a:ext cx="367240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成立于那一年——2055年，是中国最晚成立的一批XX公司，我们与中国XX业共存亡。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902284" y="3117884"/>
            <a:ext cx="954912" cy="582208"/>
          </a:xfrm>
          <a:prstGeom prst="rect">
            <a:avLst/>
          </a:prstGeom>
          <a:solidFill>
            <a:srgbClr val="B6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行业定位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4048" y="3075806"/>
            <a:ext cx="367240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经过36年来的见证、创新、引领行业的发展，现已成长为中国XX业的扛旗者。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7385"/>
          <a:stretch>
            <a:fillRect/>
          </a:stretch>
        </p:blipFill>
        <p:spPr>
          <a:xfrm>
            <a:off x="792211" y="1816241"/>
            <a:ext cx="2944391" cy="1873259"/>
          </a:xfrm>
          <a:prstGeom prst="rect">
            <a:avLst/>
          </a:prstGeom>
        </p:spPr>
      </p:pic>
    </p:spTree>
    <p:extLst>
      <p:ext uri="{BB962C8B-B14F-4D97-AF65-F5344CB8AC3E}">
        <p14:creationId val="54214373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组合 35"/>
          <p:cNvGrpSpPr/>
          <p:nvPr/>
        </p:nvGrpSpPr>
        <p:grpSpPr>
          <a:xfrm>
            <a:off x="792212" y="381893"/>
            <a:ext cx="5724004" cy="461665"/>
            <a:chOff x="504180" y="381893"/>
            <a:chExt cx="5724004" cy="461665"/>
          </a:xfrm>
        </p:grpSpPr>
        <p:sp>
          <p:nvSpPr>
            <p:cNvPr id="37" name="矩形 36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8" name="矩形 37"/>
            <p:cNvSpPr/>
            <p:nvPr/>
          </p:nvSpPr>
          <p:spPr>
            <a:xfrm>
              <a:off x="683568" y="381893"/>
              <a:ext cx="5544616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en-US" b="1" lang="zh-CN" smtClean="0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公司的创始人及核心团队是谁？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4569" y="1419622"/>
            <a:ext cx="4320000" cy="28777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92080" y="2590720"/>
            <a:ext cx="2754630" cy="1737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/>
              <a:t>张三：有什么样的经历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/>
              <a:t>李四：有什么样的经历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/>
              <a:t>王五：有什么样的经历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/>
              <a:t>赵六：有什么样的经历</a:t>
            </a:r>
          </a:p>
        </p:txBody>
      </p:sp>
    </p:spTree>
    <p:extLst>
      <p:ext uri="{BB962C8B-B14F-4D97-AF65-F5344CB8AC3E}">
        <p14:creationId val="388157754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空心弧 17"/>
          <p:cNvSpPr/>
          <p:nvPr/>
        </p:nvSpPr>
        <p:spPr bwMode="auto">
          <a:xfrm>
            <a:off x="1547664" y="1757482"/>
            <a:ext cx="1539875" cy="1541462"/>
          </a:xfrm>
          <a:custGeom>
            <a:gdLst>
              <a:gd fmla="*/ 0 w 1540990" name="T0"/>
              <a:gd fmla="*/ 770495 h 1540990" name="T1"/>
              <a:gd fmla="*/ 549894 w 1540990" name="T2"/>
              <a:gd fmla="*/ 32255 h 1540990" name="T3"/>
              <a:gd fmla="*/ 1414669 w 1540990" name="T4"/>
              <a:gd fmla="*/ 347764 h 1540990" name="T5"/>
              <a:gd fmla="*/ 1359963 w 1540990" name="T6"/>
              <a:gd fmla="*/ 1266670 h 1540990" name="T7"/>
              <a:gd fmla="*/ 463862 w 1540990" name="T8"/>
              <a:gd fmla="*/ 1477346 h 1540990" name="T9"/>
              <a:gd fmla="*/ 479004 w 1540990" name="T10"/>
              <a:gd fmla="*/ 1442442 h 1540990" name="T11"/>
              <a:gd fmla="*/ 1330856 w 1540990" name="T12"/>
              <a:gd fmla="*/ 1242169 h 1540990" name="T13"/>
              <a:gd fmla="*/ 1382861 w 1540990" name="T14"/>
              <a:gd fmla="*/ 368638 h 1540990" name="T15"/>
              <a:gd fmla="*/ 560788 w 1540990" name="T16"/>
              <a:gd fmla="*/ 68709 h 1540990" name="T17"/>
              <a:gd fmla="*/ 38048 w 1540990" name="T18"/>
              <a:gd fmla="*/ 770495 h 1540990" name="T19"/>
              <a:gd fmla="*/ 0 w 1540990" name="T20"/>
              <a:gd fmla="*/ 770495 h 154099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540990" w="1540990">
                <a:moveTo>
                  <a:pt x="0" y="770495"/>
                </a:moveTo>
                <a:cubicBezTo>
                  <a:pt x="0" y="429929"/>
                  <a:pt x="223586" y="129763"/>
                  <a:pt x="549894" y="32255"/>
                </a:cubicBezTo>
                <a:cubicBezTo>
                  <a:pt x="876203" y="-65252"/>
                  <a:pt x="1227818" y="63033"/>
                  <a:pt x="1414669" y="347764"/>
                </a:cubicBezTo>
                <a:cubicBezTo>
                  <a:pt x="1601520" y="632495"/>
                  <a:pt x="1579277" y="1006120"/>
                  <a:pt x="1359963" y="1266670"/>
                </a:cubicBezTo>
                <a:cubicBezTo>
                  <a:pt x="1140649" y="1527220"/>
                  <a:pt x="776296" y="1612881"/>
                  <a:pt x="463862" y="1477346"/>
                </a:cubicBezTo>
                <a:lnTo>
                  <a:pt x="479004" y="1442442"/>
                </a:lnTo>
                <a:cubicBezTo>
                  <a:pt x="776011" y="1571284"/>
                  <a:pt x="1122372" y="1489853"/>
                  <a:pt x="1330856" y="1242169"/>
                </a:cubicBezTo>
                <a:cubicBezTo>
                  <a:pt x="1539340" y="994485"/>
                  <a:pt x="1560485" y="639309"/>
                  <a:pt x="1382861" y="368638"/>
                </a:cubicBezTo>
                <a:cubicBezTo>
                  <a:pt x="1205237" y="97967"/>
                  <a:pt x="870984" y="-23983"/>
                  <a:pt x="560788" y="68709"/>
                </a:cubicBezTo>
                <a:cubicBezTo>
                  <a:pt x="250593" y="161402"/>
                  <a:pt x="38047" y="446746"/>
                  <a:pt x="38048" y="770495"/>
                </a:cubicBezTo>
                <a:lnTo>
                  <a:pt x="0" y="770495"/>
                </a:lnTo>
                <a:close/>
              </a:path>
            </a:pathLst>
          </a:custGeom>
          <a:solidFill>
            <a:srgbClr val="B60005"/>
          </a:solidFill>
          <a:ln>
            <a:noFill/>
          </a:ln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68" name="空心弧 27"/>
          <p:cNvSpPr/>
          <p:nvPr/>
        </p:nvSpPr>
        <p:spPr bwMode="auto">
          <a:xfrm rot="2401022">
            <a:off x="3793984" y="1757482"/>
            <a:ext cx="1539875" cy="1541462"/>
          </a:xfrm>
          <a:custGeom>
            <a:gdLst>
              <a:gd fmla="*/ 0 w 1540990" name="T0"/>
              <a:gd fmla="*/ 770495 h 1540990" name="T1"/>
              <a:gd fmla="*/ 549894 w 1540990" name="T2"/>
              <a:gd fmla="*/ 32255 h 1540990" name="T3"/>
              <a:gd fmla="*/ 1414669 w 1540990" name="T4"/>
              <a:gd fmla="*/ 347764 h 1540990" name="T5"/>
              <a:gd fmla="*/ 1359963 w 1540990" name="T6"/>
              <a:gd fmla="*/ 1266670 h 1540990" name="T7"/>
              <a:gd fmla="*/ 463862 w 1540990" name="T8"/>
              <a:gd fmla="*/ 1477346 h 1540990" name="T9"/>
              <a:gd fmla="*/ 479004 w 1540990" name="T10"/>
              <a:gd fmla="*/ 1442442 h 1540990" name="T11"/>
              <a:gd fmla="*/ 1330856 w 1540990" name="T12"/>
              <a:gd fmla="*/ 1242169 h 1540990" name="T13"/>
              <a:gd fmla="*/ 1382861 w 1540990" name="T14"/>
              <a:gd fmla="*/ 368638 h 1540990" name="T15"/>
              <a:gd fmla="*/ 560788 w 1540990" name="T16"/>
              <a:gd fmla="*/ 68709 h 1540990" name="T17"/>
              <a:gd fmla="*/ 38048 w 1540990" name="T18"/>
              <a:gd fmla="*/ 770495 h 1540990" name="T19"/>
              <a:gd fmla="*/ 0 w 1540990" name="T20"/>
              <a:gd fmla="*/ 770495 h 154099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540990" w="1540990">
                <a:moveTo>
                  <a:pt x="0" y="770495"/>
                </a:moveTo>
                <a:cubicBezTo>
                  <a:pt x="0" y="429929"/>
                  <a:pt x="223586" y="129763"/>
                  <a:pt x="549894" y="32255"/>
                </a:cubicBezTo>
                <a:cubicBezTo>
                  <a:pt x="876203" y="-65252"/>
                  <a:pt x="1227818" y="63033"/>
                  <a:pt x="1414669" y="347764"/>
                </a:cubicBezTo>
                <a:cubicBezTo>
                  <a:pt x="1601520" y="632495"/>
                  <a:pt x="1579277" y="1006120"/>
                  <a:pt x="1359963" y="1266670"/>
                </a:cubicBezTo>
                <a:cubicBezTo>
                  <a:pt x="1140649" y="1527220"/>
                  <a:pt x="776296" y="1612881"/>
                  <a:pt x="463862" y="1477346"/>
                </a:cubicBezTo>
                <a:lnTo>
                  <a:pt x="479004" y="1442442"/>
                </a:lnTo>
                <a:cubicBezTo>
                  <a:pt x="776011" y="1571284"/>
                  <a:pt x="1122372" y="1489853"/>
                  <a:pt x="1330856" y="1242169"/>
                </a:cubicBezTo>
                <a:cubicBezTo>
                  <a:pt x="1539340" y="994485"/>
                  <a:pt x="1560485" y="639309"/>
                  <a:pt x="1382861" y="368638"/>
                </a:cubicBezTo>
                <a:cubicBezTo>
                  <a:pt x="1205237" y="97967"/>
                  <a:pt x="870984" y="-23983"/>
                  <a:pt x="560788" y="68709"/>
                </a:cubicBezTo>
                <a:cubicBezTo>
                  <a:pt x="250593" y="161402"/>
                  <a:pt x="38047" y="446746"/>
                  <a:pt x="38048" y="770495"/>
                </a:cubicBezTo>
                <a:lnTo>
                  <a:pt x="0" y="770495"/>
                </a:lnTo>
                <a:close/>
              </a:path>
            </a:pathLst>
          </a:custGeom>
          <a:solidFill>
            <a:srgbClr val="FD5555"/>
          </a:solidFill>
          <a:ln>
            <a:noFill/>
          </a:ln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70" name="空心弧 29"/>
          <p:cNvSpPr/>
          <p:nvPr/>
        </p:nvSpPr>
        <p:spPr bwMode="auto">
          <a:xfrm rot="14547044">
            <a:off x="6065945" y="1759069"/>
            <a:ext cx="1554162" cy="1538287"/>
          </a:xfrm>
          <a:custGeom>
            <a:gdLst>
              <a:gd fmla="*/ 0 w 1554642" name="T0"/>
              <a:gd fmla="*/ 769104 h 1538208" name="T1"/>
              <a:gd fmla="*/ 556929 w 1554642" name="T2"/>
              <a:gd fmla="*/ 31561 h 1538208" name="T3"/>
              <a:gd fmla="*/ 1425112 w 1554642" name="T4"/>
              <a:gd fmla="*/ 344000 h 1538208" name="T5"/>
              <a:gd fmla="*/ 1369381 w 1554642" name="T6"/>
              <a:gd fmla="*/ 1267460 h 1538208" name="T7"/>
              <a:gd fmla="*/ 470731 w 1554642" name="T8"/>
              <a:gd fmla="*/ 1475857 h 1538208" name="T9"/>
              <a:gd fmla="*/ 485845 w 1554642" name="T10"/>
              <a:gd fmla="*/ 1441015 h 1538208" name="T11"/>
              <a:gd fmla="*/ 1340324 w 1554642" name="T12"/>
              <a:gd fmla="*/ 1243002 h 1538208" name="T13"/>
              <a:gd fmla="*/ 1393359 w 1554642" name="T14"/>
              <a:gd fmla="*/ 364837 h 1538208" name="T15"/>
              <a:gd fmla="*/ 567803 w 1554642" name="T16"/>
              <a:gd fmla="*/ 67950 h 1538208" name="T17"/>
              <a:gd fmla="*/ 37979 w 1554642" name="T18"/>
              <a:gd fmla="*/ 769105 h 1538208" name="T19"/>
              <a:gd fmla="*/ 0 w 1554642" name="T20"/>
              <a:gd fmla="*/ 769104 h 1538208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538208" w="1554642">
                <a:moveTo>
                  <a:pt x="0" y="769104"/>
                </a:moveTo>
                <a:cubicBezTo>
                  <a:pt x="0" y="428327"/>
                  <a:pt x="226644" y="128181"/>
                  <a:pt x="556929" y="31561"/>
                </a:cubicBezTo>
                <a:cubicBezTo>
                  <a:pt x="884266" y="-64197"/>
                  <a:pt x="1236442" y="62543"/>
                  <a:pt x="1425112" y="344000"/>
                </a:cubicBezTo>
                <a:cubicBezTo>
                  <a:pt x="1616630" y="629705"/>
                  <a:pt x="1593900" y="1006335"/>
                  <a:pt x="1369381" y="1267460"/>
                </a:cubicBezTo>
                <a:cubicBezTo>
                  <a:pt x="1148445" y="1524417"/>
                  <a:pt x="784056" y="1608919"/>
                  <a:pt x="470731" y="1475857"/>
                </a:cubicBezTo>
                <a:lnTo>
                  <a:pt x="485845" y="1441015"/>
                </a:lnTo>
                <a:cubicBezTo>
                  <a:pt x="783768" y="1567398"/>
                  <a:pt x="1130199" y="1487117"/>
                  <a:pt x="1340324" y="1243002"/>
                </a:cubicBezTo>
                <a:cubicBezTo>
                  <a:pt x="1554035" y="994720"/>
                  <a:pt x="1575669" y="636507"/>
                  <a:pt x="1393359" y="364837"/>
                </a:cubicBezTo>
                <a:cubicBezTo>
                  <a:pt x="1213899" y="97414"/>
                  <a:pt x="879055" y="-23003"/>
                  <a:pt x="567803" y="67950"/>
                </a:cubicBezTo>
                <a:cubicBezTo>
                  <a:pt x="253603" y="159764"/>
                  <a:pt x="37979" y="445115"/>
                  <a:pt x="37979" y="769105"/>
                </a:cubicBezTo>
                <a:lnTo>
                  <a:pt x="0" y="76910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72" name="文本框 72"/>
          <p:cNvSpPr>
            <a:spLocks noChangeArrowheads="1"/>
          </p:cNvSpPr>
          <p:nvPr/>
        </p:nvSpPr>
        <p:spPr bwMode="auto">
          <a:xfrm>
            <a:off x="1717339" y="3298944"/>
            <a:ext cx="119639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总资产</a:t>
            </a:r>
          </a:p>
        </p:txBody>
      </p:sp>
      <p:sp>
        <p:nvSpPr>
          <p:cNvPr id="73" name="文本框 72"/>
          <p:cNvSpPr>
            <a:spLocks noChangeArrowheads="1"/>
          </p:cNvSpPr>
          <p:nvPr/>
        </p:nvSpPr>
        <p:spPr bwMode="auto">
          <a:xfrm>
            <a:off x="3912851" y="3298944"/>
            <a:ext cx="130214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营业收入</a:t>
            </a:r>
          </a:p>
        </p:txBody>
      </p:sp>
      <p:sp>
        <p:nvSpPr>
          <p:cNvPr id="74" name="文本框 72"/>
          <p:cNvSpPr>
            <a:spLocks noChangeArrowheads="1"/>
          </p:cNvSpPr>
          <p:nvPr/>
        </p:nvSpPr>
        <p:spPr bwMode="auto">
          <a:xfrm>
            <a:off x="6191957" y="3298942"/>
            <a:ext cx="130214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年净利润</a:t>
            </a:r>
          </a:p>
        </p:txBody>
      </p:sp>
      <p:sp>
        <p:nvSpPr>
          <p:cNvPr id="75" name="矩形 74"/>
          <p:cNvSpPr/>
          <p:nvPr/>
        </p:nvSpPr>
        <p:spPr>
          <a:xfrm>
            <a:off x="683567" y="4011910"/>
            <a:ext cx="777686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Tx/>
            </a:pPr>
            <a:r>
              <a:rPr altLang="en-US" lang="zh-CN" smtClean="0" sz="1400">
                <a:solidFill>
                  <a:srgbClr val="0E1E2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你的公司介绍、你的公司介绍、你的公司介绍、你的公司介绍、你的公司介绍、你的公司介绍、你的公司介绍、你的公司介绍、你的公司介绍、你的公司介绍、你的公司介绍、你的公司介绍、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792212" y="381893"/>
            <a:ext cx="5075932" cy="461665"/>
            <a:chOff x="504180" y="381893"/>
            <a:chExt cx="5075932" cy="461665"/>
          </a:xfrm>
        </p:grpSpPr>
        <p:sp>
          <p:nvSpPr>
            <p:cNvPr id="77" name="矩形 76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8" name="矩形 77"/>
            <p:cNvSpPr/>
            <p:nvPr/>
          </p:nvSpPr>
          <p:spPr>
            <a:xfrm>
              <a:off x="683568" y="381893"/>
              <a:ext cx="489654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en-US" b="1" lang="zh-CN" smtClean="0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公司的营业状况是什么样的？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31439" y="2211710"/>
            <a:ext cx="1281121" cy="858287"/>
            <a:chOff x="3931439" y="2298819"/>
            <a:chExt cx="1281121" cy="858287"/>
          </a:xfrm>
        </p:grpSpPr>
        <p:sp>
          <p:nvSpPr>
            <p:cNvPr id="69" name="文本框 28"/>
            <p:cNvSpPr txBox="1">
              <a:spLocks noChangeArrowheads="1"/>
            </p:cNvSpPr>
            <p:nvPr/>
          </p:nvSpPr>
          <p:spPr bwMode="auto">
            <a:xfrm>
              <a:off x="3937634" y="2298819"/>
              <a:ext cx="126873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Char char="•"/>
                <a:defRPr sz="21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mtClean="0" sz="3000">
                  <a:solidFill>
                    <a:srgbClr val="3E48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100亿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87526" y="2787774"/>
              <a:ext cx="752793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3E484F"/>
                  </a:solidFill>
                </a:rPr>
                <a:t>+60%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74975" y="2211710"/>
            <a:ext cx="1281121" cy="858287"/>
            <a:chOff x="1674975" y="2298819"/>
            <a:chExt cx="1281121" cy="858287"/>
          </a:xfrm>
        </p:grpSpPr>
        <p:sp>
          <p:nvSpPr>
            <p:cNvPr id="67" name="文本框 26"/>
            <p:cNvSpPr txBox="1">
              <a:spLocks noChangeArrowheads="1"/>
            </p:cNvSpPr>
            <p:nvPr/>
          </p:nvSpPr>
          <p:spPr bwMode="auto">
            <a:xfrm>
              <a:off x="1681170" y="2298819"/>
              <a:ext cx="126873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Char char="•"/>
                <a:defRPr sz="21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mtClean="0" sz="3000">
                  <a:solidFill>
                    <a:srgbClr val="3E48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100亿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41205" y="2787774"/>
              <a:ext cx="752793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3E484F"/>
                  </a:solidFill>
                </a:rPr>
                <a:t>+60%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56176" y="2211710"/>
            <a:ext cx="1382754" cy="858287"/>
            <a:chOff x="6156176" y="2298819"/>
            <a:chExt cx="1382754" cy="858287"/>
          </a:xfrm>
        </p:grpSpPr>
        <p:sp>
          <p:nvSpPr>
            <p:cNvPr id="71" name="文本框 30"/>
            <p:cNvSpPr txBox="1">
              <a:spLocks noChangeArrowheads="1"/>
            </p:cNvSpPr>
            <p:nvPr/>
          </p:nvSpPr>
          <p:spPr bwMode="auto">
            <a:xfrm>
              <a:off x="6156177" y="2298819"/>
              <a:ext cx="138275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Char char="•"/>
                <a:defRPr sz="21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mtClean="0" sz="3000">
                  <a:solidFill>
                    <a:srgbClr val="3E48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100亿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71157" y="2787774"/>
              <a:ext cx="752793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3E484F"/>
                  </a:solidFill>
                </a:rPr>
                <a:t>+60%</a:t>
              </a:r>
            </a:p>
          </p:txBody>
        </p:sp>
      </p:grpSp>
    </p:spTree>
    <p:extLst>
      <p:ext uri="{BB962C8B-B14F-4D97-AF65-F5344CB8AC3E}">
        <p14:creationId val="224789413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6889" y="1681374"/>
            <a:ext cx="900000" cy="1332574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792212" y="381893"/>
            <a:ext cx="4499868" cy="461665"/>
            <a:chOff x="504180" y="381893"/>
            <a:chExt cx="4499868" cy="461665"/>
          </a:xfrm>
        </p:grpSpPr>
        <p:sp>
          <p:nvSpPr>
            <p:cNvPr id="37" name="矩形 36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8" name="矩形 37"/>
            <p:cNvSpPr/>
            <p:nvPr/>
          </p:nvSpPr>
          <p:spPr>
            <a:xfrm>
              <a:off x="683568" y="381893"/>
              <a:ext cx="432048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en-US" b="1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获得过什么样的荣誉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649703" y="3651870"/>
            <a:ext cx="7848872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获得过什么样的荣誉、获得过什么样的荣誉、获得过什么样的荣誉、获得过什么样的荣誉、获得过什么样的荣誉、获得过什么样的荣誉、获得过什么样的荣誉、获得过什么样的荣誉、获得过什么样</a:t>
            </a:r>
          </a:p>
        </p:txBody>
      </p:sp>
      <p:grpSp>
        <p:nvGrpSpPr>
          <p:cNvPr id="19" name="组合 36"/>
          <p:cNvGrpSpPr/>
          <p:nvPr/>
        </p:nvGrpSpPr>
        <p:grpSpPr>
          <a:xfrm>
            <a:off x="5675982" y="1083444"/>
            <a:ext cx="2496418" cy="2496418"/>
            <a:chExt cx="2625438" cy="2625438"/>
          </a:xfrm>
        </p:grpSpPr>
        <p:sp>
          <p:nvSpPr>
            <p:cNvPr id="20" name="空心弧 37"/>
            <p:cNvSpPr/>
            <p:nvPr/>
          </p:nvSpPr>
          <p:spPr bwMode="auto">
            <a:xfrm>
              <a:off x="0" y="0"/>
              <a:ext cx="2625438" cy="2625438"/>
            </a:xfrm>
            <a:custGeom>
              <a:gdLst>
                <a:gd fmla="*/ 0 w 2625438" name="T0"/>
                <a:gd fmla="*/ 1312719 h 2625438" name="T1"/>
                <a:gd fmla="*/ 936874 w 2625438" name="T2"/>
                <a:gd fmla="*/ 54954 h 2625438" name="T3"/>
                <a:gd fmla="*/ 2410221 w 2625438" name="T4"/>
                <a:gd fmla="*/ 592497 h 2625438" name="T5"/>
                <a:gd fmla="*/ 2317016 w 2625438" name="T6"/>
                <a:gd fmla="*/ 2158070 h 2625438" name="T7"/>
                <a:gd fmla="*/ 790297 w 2625438" name="T8"/>
                <a:gd fmla="*/ 2517007 h 2625438" name="T9"/>
                <a:gd fmla="*/ 816095 w 2625438" name="T10"/>
                <a:gd fmla="*/ 2457539 h 2625438" name="T11"/>
                <a:gd fmla="*/ 2267424 w 2625438" name="T12"/>
                <a:gd fmla="*/ 2116326 h 2625438" name="T13"/>
                <a:gd fmla="*/ 2356026 w 2625438" name="T14"/>
                <a:gd fmla="*/ 628061 h 2625438" name="T15"/>
                <a:gd fmla="*/ 955432 w 2625438" name="T16"/>
                <a:gd fmla="*/ 117062 h 2625438" name="T17"/>
                <a:gd fmla="*/ 64821 w 2625438" name="T18"/>
                <a:gd fmla="*/ 1312719 h 2625438" name="T19"/>
                <a:gd fmla="*/ 0 w 2625438" name="T20"/>
                <a:gd fmla="*/ 1312719 h 262543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25438" w="2625438">
                  <a:moveTo>
                    <a:pt x="0" y="1312719"/>
                  </a:moveTo>
                  <a:cubicBezTo>
                    <a:pt x="0" y="732485"/>
                    <a:pt x="380931" y="221081"/>
                    <a:pt x="936874" y="54954"/>
                  </a:cubicBezTo>
                  <a:cubicBezTo>
                    <a:pt x="1492817" y="-111173"/>
                    <a:pt x="2091877" y="107391"/>
                    <a:pt x="2410221" y="592497"/>
                  </a:cubicBezTo>
                  <a:cubicBezTo>
                    <a:pt x="2728566" y="1077603"/>
                    <a:pt x="2690669" y="1714161"/>
                    <a:pt x="2317016" y="2158070"/>
                  </a:cubicBezTo>
                  <a:cubicBezTo>
                    <a:pt x="1943363" y="2601978"/>
                    <a:pt x="1322603" y="2747921"/>
                    <a:pt x="790297" y="2517007"/>
                  </a:cubicBezTo>
                  <a:lnTo>
                    <a:pt x="816095" y="2457539"/>
                  </a:lnTo>
                  <a:cubicBezTo>
                    <a:pt x="1322115" y="2677051"/>
                    <a:pt x="1912223" y="2538315"/>
                    <a:pt x="2267424" y="2116326"/>
                  </a:cubicBezTo>
                  <a:cubicBezTo>
                    <a:pt x="2622626" y="1694338"/>
                    <a:pt x="2658651" y="1089213"/>
                    <a:pt x="2356026" y="628061"/>
                  </a:cubicBezTo>
                  <a:cubicBezTo>
                    <a:pt x="2053401" y="166910"/>
                    <a:pt x="1483923" y="-40861"/>
                    <a:pt x="955432" y="117062"/>
                  </a:cubicBezTo>
                  <a:cubicBezTo>
                    <a:pt x="426941" y="274986"/>
                    <a:pt x="64821" y="761137"/>
                    <a:pt x="64821" y="1312719"/>
                  </a:cubicBezTo>
                  <a:lnTo>
                    <a:pt x="0" y="1312719"/>
                  </a:lnTo>
                  <a:close/>
                </a:path>
              </a:pathLst>
            </a:custGeom>
            <a:solidFill>
              <a:srgbClr val="B6000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/>
            <a:p>
              <a:endParaRPr altLang="en-US" lang="zh-CN"/>
            </a:p>
          </p:txBody>
        </p:sp>
        <p:sp>
          <p:nvSpPr>
            <p:cNvPr id="22" name="空心弧 38"/>
            <p:cNvSpPr/>
            <p:nvPr/>
          </p:nvSpPr>
          <p:spPr bwMode="auto">
            <a:xfrm>
              <a:off x="152369" y="152369"/>
              <a:ext cx="2320700" cy="2320700"/>
            </a:xfrm>
            <a:custGeom>
              <a:gdLst>
                <a:gd fmla="*/ 0 w 2320700" name="T0"/>
                <a:gd fmla="*/ 1160350 h 2320700" name="T1"/>
                <a:gd fmla="*/ 721124 w 2320700" name="T2"/>
                <a:gd fmla="*/ 86342 h 2320700" name="T3"/>
                <a:gd fmla="*/ 1988181 w 2320700" name="T4"/>
                <a:gd fmla="*/ 347265 h 2320700" name="T5"/>
                <a:gd fmla="*/ 2226291 w 2320700" name="T6"/>
                <a:gd fmla="*/ 1618806 h 2320700" name="T7"/>
                <a:gd fmla="*/ 1139497 w 2320700" name="T8"/>
                <a:gd fmla="*/ 2320512 h 2320700" name="T9"/>
                <a:gd fmla="*/ 1140799 w 2320700" name="T10"/>
                <a:gd fmla="*/ 2248049 h 2320700" name="T11"/>
                <a:gd fmla="*/ 2159712 w 2320700" name="T12"/>
                <a:gd fmla="*/ 1590171 h 2320700" name="T13"/>
                <a:gd fmla="*/ 1936475 w 2320700" name="T14"/>
                <a:gd fmla="*/ 398050 h 2320700" name="T15"/>
                <a:gd fmla="*/ 748558 w 2320700" name="T16"/>
                <a:gd fmla="*/ 153424 h 2320700" name="T17"/>
                <a:gd fmla="*/ 72475 w 2320700" name="T18"/>
                <a:gd fmla="*/ 1160350 h 2320700" name="T19"/>
                <a:gd fmla="*/ 0 w 2320700" name="T20"/>
                <a:gd fmla="*/ 1160350 h 23207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320700" w="2320700">
                  <a:moveTo>
                    <a:pt x="0" y="1160350"/>
                  </a:moveTo>
                  <a:cubicBezTo>
                    <a:pt x="0" y="689134"/>
                    <a:pt x="284972" y="264711"/>
                    <a:pt x="721124" y="86342"/>
                  </a:cubicBezTo>
                  <a:cubicBezTo>
                    <a:pt x="1157277" y="-92027"/>
                    <a:pt x="1657988" y="11084"/>
                    <a:pt x="1988181" y="347265"/>
                  </a:cubicBezTo>
                  <a:cubicBezTo>
                    <a:pt x="2318374" y="683446"/>
                    <a:pt x="2412469" y="1185929"/>
                    <a:pt x="2226291" y="1618806"/>
                  </a:cubicBezTo>
                  <a:cubicBezTo>
                    <a:pt x="2040113" y="2051683"/>
                    <a:pt x="1610637" y="2328981"/>
                    <a:pt x="1139497" y="2320512"/>
                  </a:cubicBezTo>
                  <a:lnTo>
                    <a:pt x="1140799" y="2248049"/>
                  </a:lnTo>
                  <a:cubicBezTo>
                    <a:pt x="1582512" y="2255989"/>
                    <a:pt x="1985163" y="1996010"/>
                    <a:pt x="2159712" y="1590171"/>
                  </a:cubicBezTo>
                  <a:cubicBezTo>
                    <a:pt x="2334262" y="1184332"/>
                    <a:pt x="2246043" y="713233"/>
                    <a:pt x="1936475" y="398050"/>
                  </a:cubicBezTo>
                  <a:cubicBezTo>
                    <a:pt x="1626906" y="82867"/>
                    <a:pt x="1157469" y="-13804"/>
                    <a:pt x="748558" y="153424"/>
                  </a:cubicBezTo>
                  <a:cubicBezTo>
                    <a:pt x="339647" y="320652"/>
                    <a:pt x="72475" y="718566"/>
                    <a:pt x="72475" y="1160350"/>
                  </a:cubicBezTo>
                  <a:lnTo>
                    <a:pt x="0" y="1160350"/>
                  </a:lnTo>
                  <a:close/>
                </a:path>
              </a:pathLst>
            </a:custGeom>
            <a:solidFill>
              <a:srgbClr val="B60005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/>
            <a:p>
              <a:endParaRPr altLang="en-US" lang="zh-CN"/>
            </a:p>
          </p:txBody>
        </p:sp>
        <p:sp>
          <p:nvSpPr>
            <p:cNvPr id="23" name="空心弧 39"/>
            <p:cNvSpPr/>
            <p:nvPr/>
          </p:nvSpPr>
          <p:spPr bwMode="auto">
            <a:xfrm>
              <a:off x="353086" y="353086"/>
              <a:ext cx="1919267" cy="1919267"/>
            </a:xfrm>
            <a:custGeom>
              <a:gdLst>
                <a:gd fmla="*/ 0 w 1919267" name="T0"/>
                <a:gd fmla="*/ 959634 h 1919267" name="T1"/>
                <a:gd fmla="*/ 815194 w 1919267" name="T2"/>
                <a:gd fmla="*/ 10933 h 1919267" name="T3"/>
                <a:gd fmla="*/ 1875787 w 1919267" name="T4"/>
                <a:gd fmla="*/ 674045 h 1919267" name="T5"/>
                <a:gd fmla="*/ 1379865 w 1919267" name="T6"/>
                <a:gd fmla="*/ 1822364 h 1919267" name="T7"/>
                <a:gd fmla="*/ 1350583 w 1919267" name="T8"/>
                <a:gd fmla="*/ 1762248 h 1919267" name="T9"/>
                <a:gd fmla="*/ 1811949 w 1919267" name="T10"/>
                <a:gd fmla="*/ 693945 h 1919267" name="T11"/>
                <a:gd fmla="*/ 825259 w 1919267" name="T12"/>
                <a:gd fmla="*/ 77039 h 1919267" name="T13"/>
                <a:gd fmla="*/ 66868 w 1919267" name="T14"/>
                <a:gd fmla="*/ 959634 h 1919267" name="T15"/>
                <a:gd fmla="*/ 0 w 1919267" name="T16"/>
                <a:gd fmla="*/ 959634 h 19192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19267" w="1919267">
                  <a:moveTo>
                    <a:pt x="0" y="959634"/>
                  </a:moveTo>
                  <a:cubicBezTo>
                    <a:pt x="0" y="485419"/>
                    <a:pt x="346382" y="82309"/>
                    <a:pt x="815194" y="10933"/>
                  </a:cubicBezTo>
                  <a:cubicBezTo>
                    <a:pt x="1284006" y="-60444"/>
                    <a:pt x="1734660" y="221317"/>
                    <a:pt x="1875787" y="674045"/>
                  </a:cubicBezTo>
                  <a:cubicBezTo>
                    <a:pt x="2016914" y="1126773"/>
                    <a:pt x="1806194" y="1614702"/>
                    <a:pt x="1379865" y="1822364"/>
                  </a:cubicBezTo>
                  <a:lnTo>
                    <a:pt x="1350583" y="1762248"/>
                  </a:lnTo>
                  <a:cubicBezTo>
                    <a:pt x="1747205" y="1569056"/>
                    <a:pt x="1943242" y="1115126"/>
                    <a:pt x="1811949" y="693945"/>
                  </a:cubicBezTo>
                  <a:cubicBezTo>
                    <a:pt x="1680656" y="272763"/>
                    <a:pt x="1261404" y="10636"/>
                    <a:pt x="825259" y="77039"/>
                  </a:cubicBezTo>
                  <a:cubicBezTo>
                    <a:pt x="389114" y="143442"/>
                    <a:pt x="66868" y="518463"/>
                    <a:pt x="66868" y="959634"/>
                  </a:cubicBezTo>
                  <a:lnTo>
                    <a:pt x="0" y="959634"/>
                  </a:lnTo>
                  <a:close/>
                </a:path>
              </a:pathLst>
            </a:custGeom>
            <a:solidFill>
              <a:srgbClr val="B60005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/>
            <a:p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36619" y="2019064"/>
            <a:ext cx="1975146" cy="880901"/>
            <a:chOff x="5144531" y="1948829"/>
            <a:chExt cx="1975146" cy="880901"/>
          </a:xfrm>
        </p:grpSpPr>
        <p:sp>
          <p:nvSpPr>
            <p:cNvPr id="25" name="文本框 41"/>
            <p:cNvSpPr txBox="1">
              <a:spLocks noChangeArrowheads="1"/>
            </p:cNvSpPr>
            <p:nvPr/>
          </p:nvSpPr>
          <p:spPr bwMode="auto">
            <a:xfrm>
              <a:off x="5144531" y="1948829"/>
              <a:ext cx="1975146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Char char="•"/>
                <a:defRPr sz="21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mtClean="0" sz="3600">
                  <a:solidFill>
                    <a:srgbClr val="B6000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10亿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75115" y="2491176"/>
              <a:ext cx="5892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市值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5978" y="3115810"/>
            <a:ext cx="1241822" cy="421898"/>
            <a:chOff x="815978" y="3198034"/>
            <a:chExt cx="1241822" cy="421898"/>
          </a:xfrm>
        </p:grpSpPr>
        <p:sp>
          <p:nvSpPr>
            <p:cNvPr id="7" name="矩形 6"/>
            <p:cNvSpPr/>
            <p:nvPr/>
          </p:nvSpPr>
          <p:spPr>
            <a:xfrm>
              <a:off x="815978" y="3198034"/>
              <a:ext cx="1241822" cy="4218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0438" y="3254023"/>
              <a:ext cx="754380" cy="2819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altLang="en-US" lang="zh-CN" smtClean="0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吹牛逼大奖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92187" y="1563638"/>
            <a:ext cx="1241822" cy="1974070"/>
            <a:chOff x="3892187" y="1645866"/>
            <a:chExt cx="1241822" cy="1974070"/>
          </a:xfrm>
        </p:grpSpPr>
        <p:sp>
          <p:nvSpPr>
            <p:cNvPr id="43" name="矩形 42"/>
            <p:cNvSpPr/>
            <p:nvPr/>
          </p:nvSpPr>
          <p:spPr>
            <a:xfrm>
              <a:off x="3892187" y="3198038"/>
              <a:ext cx="1241822" cy="4218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半透明白色.PNG" id="44" name="Picture 2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92187" y="1645866"/>
              <a:ext cx="1241822" cy="155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4126647" y="3254027"/>
              <a:ext cx="754380" cy="2819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altLang="en-US" lang="zh-CN" smtClean="0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吹牛逼大奖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54083" y="1563638"/>
            <a:ext cx="1241822" cy="1974070"/>
            <a:chOff x="2339752" y="1645864"/>
            <a:chExt cx="1241822" cy="1974070"/>
          </a:xfrm>
        </p:grpSpPr>
        <p:sp>
          <p:nvSpPr>
            <p:cNvPr id="40" name="矩形 39"/>
            <p:cNvSpPr/>
            <p:nvPr/>
          </p:nvSpPr>
          <p:spPr>
            <a:xfrm>
              <a:off x="2339752" y="3198036"/>
              <a:ext cx="1241822" cy="4218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半透明白色.PNG" id="41" name="Picture 2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39752" y="1645864"/>
              <a:ext cx="1241822" cy="155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2574213" y="3254025"/>
              <a:ext cx="754380" cy="2819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altLang="en-US" lang="zh-CN" smtClean="0" sz="900">
                  <a:latin charset="-122" panose="020b0503020204020204" pitchFamily="34" typeface="微软雅黑"/>
                  <a:ea charset="-122" panose="020b0503020204020204" pitchFamily="34" typeface="微软雅黑"/>
                </a:rPr>
                <a:t>吹牛逼大奖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24994" y="1664723"/>
            <a:ext cx="900000" cy="135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008"/>
          <a:stretch>
            <a:fillRect/>
          </a:stretch>
        </p:blipFill>
        <p:spPr>
          <a:xfrm>
            <a:off x="4063099" y="1662115"/>
            <a:ext cx="900000" cy="1339075"/>
          </a:xfrm>
          <a:prstGeom prst="rect">
            <a:avLst/>
          </a:prstGeom>
        </p:spPr>
      </p:pic>
    </p:spTree>
    <p:extLst>
      <p:ext uri="{BB962C8B-B14F-4D97-AF65-F5344CB8AC3E}">
        <p14:creationId val="261346939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48026" y="1256203"/>
            <a:ext cx="3131266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altLang="en-US" lang="zh-CN" smtClean="0" sz="1400">
                <a:solidFill>
                  <a:srgbClr val="0E1E2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都有哪些牛逼之处、都有哪些牛逼之处、都有哪些牛逼之处、都有哪些牛逼之处、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48026" y="2605921"/>
            <a:ext cx="3178776" cy="430109"/>
            <a:chOff x="348026" y="2605921"/>
            <a:chExt cx="3178776" cy="430109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395536" y="2605921"/>
              <a:ext cx="313126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48026" y="2635920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牛逼之处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624608" y="1592419"/>
            <a:ext cx="3249556" cy="416061"/>
            <a:chOff x="5615634" y="1572485"/>
            <a:chExt cx="3249556" cy="416061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5615634" y="1988546"/>
              <a:ext cx="3132830" cy="0"/>
            </a:xfrm>
            <a:prstGeom prst="line">
              <a:avLst/>
            </a:prstGeom>
            <a:ln w="28575">
              <a:solidFill>
                <a:srgbClr val="3232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666311" y="1572485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en-US" b="1" lang="zh-CN" sz="2000">
                  <a:solidFill>
                    <a:srgbClr val="FFC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牛逼之处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5543751" y="1998560"/>
            <a:ext cx="3213687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altLang="en-US" lang="zh-CN" sz="1400">
                <a:solidFill>
                  <a:srgbClr val="0E1E2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都有哪些牛逼之处、都有哪些牛逼之处、都有哪些牛逼之处、都有哪些牛逼之处、都有哪些牛逼之处、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650123" y="771550"/>
            <a:ext cx="1842188" cy="2760432"/>
            <a:chOff x="3650123" y="771550"/>
            <a:chExt cx="1842188" cy="2760432"/>
          </a:xfrm>
        </p:grpSpPr>
        <p:grpSp>
          <p:nvGrpSpPr>
            <p:cNvPr id="3" name="组合 2"/>
            <p:cNvGrpSpPr/>
            <p:nvPr/>
          </p:nvGrpSpPr>
          <p:grpSpPr>
            <a:xfrm>
              <a:off x="3650123" y="771550"/>
              <a:ext cx="1842188" cy="2760432"/>
              <a:chOff x="3568080" y="531398"/>
              <a:chExt cx="2049809" cy="3071542"/>
            </a:xfrm>
          </p:grpSpPr>
          <p:sp>
            <p:nvSpPr>
              <p:cNvPr id="21" name="五边形 20"/>
              <p:cNvSpPr/>
              <p:nvPr/>
            </p:nvSpPr>
            <p:spPr>
              <a:xfrm rot="16200000">
                <a:off x="3214026" y="885452"/>
                <a:ext cx="2055830" cy="1347722"/>
              </a:xfrm>
              <a:prstGeom prst="homePlate">
                <a:avLst>
                  <a:gd fmla="val 33856" name="adj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2" name="五边形 21"/>
              <p:cNvSpPr/>
              <p:nvPr/>
            </p:nvSpPr>
            <p:spPr>
              <a:xfrm flipV="1" rot="5400000">
                <a:off x="4085335" y="2070386"/>
                <a:ext cx="1717387" cy="1347721"/>
              </a:xfrm>
              <a:prstGeom prst="homePlate">
                <a:avLst>
                  <a:gd fmla="val 28026" name="adj"/>
                </a:avLst>
              </a:prstGeom>
              <a:solidFill>
                <a:srgbClr val="323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5" name="直角三角形 24"/>
              <p:cNvSpPr/>
              <p:nvPr/>
            </p:nvSpPr>
            <p:spPr>
              <a:xfrm flipH="1">
                <a:off x="3568080" y="1885553"/>
                <a:ext cx="701675" cy="701675"/>
              </a:xfrm>
              <a:prstGeom prst="rtTriangle">
                <a:avLst/>
              </a:prstGeom>
              <a:solidFill>
                <a:srgbClr val="681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794779" y="1085150"/>
              <a:ext cx="899018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牛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37195" y="2248584"/>
              <a:ext cx="899018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5400">
                  <a:solidFill>
                    <a:srgbClr val="FFC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逼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19672" y="2760263"/>
            <a:ext cx="2520000" cy="16753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032167" y="339502"/>
            <a:ext cx="2520000" cy="1485995"/>
          </a:xfrm>
          <a:prstGeom prst="rect">
            <a:avLst/>
          </a:prstGeom>
        </p:spPr>
      </p:pic>
    </p:spTree>
    <p:extLst>
      <p:ext uri="{BB962C8B-B14F-4D97-AF65-F5344CB8AC3E}">
        <p14:creationId val="158374623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4305" t="35556"/>
          <a:stretch>
            <a:fillRect/>
          </a:stretch>
        </p:blipFill>
        <p:spPr bwMode="auto">
          <a:xfrm>
            <a:off x="3448" y="2475725"/>
            <a:ext cx="9147448" cy="98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62369" y="1352435"/>
            <a:ext cx="2382912" cy="158701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85716" y="1347614"/>
            <a:ext cx="2382912" cy="158701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9079" y="1339974"/>
            <a:ext cx="2382912" cy="158701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66418" y="3695402"/>
            <a:ext cx="7407712" cy="94488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altLang="en-US" lang="zh-CN" smtClean="0" sz="1400">
                <a:solidFill>
                  <a:srgbClr val="0E1E2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什么样的人才体系、什么样的人才体系、什么样的人才体系、什么样的人才体系、什么样的人才体系、什么样的人才体系、什么样的人才体系、什么样的人才体系、什么样的人才体系、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92212" y="381893"/>
            <a:ext cx="5075932" cy="461665"/>
            <a:chOff x="504180" y="381893"/>
            <a:chExt cx="5075932" cy="461665"/>
          </a:xfrm>
        </p:grpSpPr>
        <p:sp>
          <p:nvSpPr>
            <p:cNvPr id="35" name="矩形 34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6" name="矩形 35"/>
            <p:cNvSpPr/>
            <p:nvPr/>
          </p:nvSpPr>
          <p:spPr>
            <a:xfrm>
              <a:off x="683568" y="381893"/>
              <a:ext cx="489654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en-US" b="1" lang="zh-CN" smtClean="0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有着什么样的人才体系？</a:t>
              </a:r>
            </a:p>
          </p:txBody>
        </p:sp>
      </p:grpSp>
    </p:spTree>
    <p:extLst>
      <p:ext uri="{BB962C8B-B14F-4D97-AF65-F5344CB8AC3E}">
        <p14:creationId val="270199895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792212" y="381893"/>
            <a:ext cx="5291956" cy="461665"/>
            <a:chOff x="504180" y="381893"/>
            <a:chExt cx="5291956" cy="461665"/>
          </a:xfrm>
        </p:grpSpPr>
        <p:sp>
          <p:nvSpPr>
            <p:cNvPr id="35" name="矩形 34"/>
            <p:cNvSpPr/>
            <p:nvPr/>
          </p:nvSpPr>
          <p:spPr>
            <a:xfrm>
              <a:off x="504180" y="381893"/>
              <a:ext cx="179388" cy="454025"/>
            </a:xfrm>
            <a:prstGeom prst="rect">
              <a:avLst/>
            </a:prstGeom>
            <a:solidFill>
              <a:srgbClr val="B60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6" name="矩形 35"/>
            <p:cNvSpPr/>
            <p:nvPr/>
          </p:nvSpPr>
          <p:spPr>
            <a:xfrm>
              <a:off x="683568" y="381893"/>
              <a:ext cx="5112568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en-US" b="1" lang="zh-CN" smtClean="0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服务过什么惊天地的大品牌？</a:t>
              </a:r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04527" y="1186534"/>
            <a:ext cx="3380656" cy="352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algn="ct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algn="ct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algn="ct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algn="ct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altLang="en-US" b="1" lang="zh-CN" sz="1100">
                <a:solidFill>
                  <a:srgbClr val="B6000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我们服务10年以上的品牌：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altLang="en-US" b="1" lang="zh-CN" sz="1100">
                <a:solidFill>
                  <a:srgbClr val="B6000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中国移动、中国移动、中国移动、中国移动、中国移动、中国移动、中国移动、中国移动、中国移动、中国移动、中国移动、中国移动、中国移动、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altLang="en-US" b="1" lang="zh-CN" sz="1100">
                <a:solidFill>
                  <a:srgbClr val="B6000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我们服务6－10年的品牌：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altLang="en-US" b="1" lang="zh-CN" sz="1100">
                <a:solidFill>
                  <a:srgbClr val="B6000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中国移动、中国移动、中国移动、中国移动、中国移动、中国移动、中国移动、中国移动、中国移动、中国移动、中国移动、中国移动、中国移动、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altLang="en-US" b="1" lang="zh-CN" sz="1100">
                <a:solidFill>
                  <a:srgbClr val="B6000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我们服务5年以上的品牌占85％以上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altLang="en-US" b="1" lang="zh-CN" sz="1100">
                <a:solidFill>
                  <a:srgbClr val="B6000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中国移动、中国移动、中国移动、中国移动、中国移动、中国移动、中国移动、中国移动、中国移动、中国移动、中国移动、中国移动、中国移动、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16016" y="1923678"/>
            <a:ext cx="3645767" cy="2355726"/>
          </a:xfrm>
          <a:prstGeom prst="rect">
            <a:avLst/>
          </a:prstGeom>
        </p:spPr>
      </p:pic>
    </p:spTree>
    <p:extLst>
      <p:ext uri="{BB962C8B-B14F-4D97-AF65-F5344CB8AC3E}">
        <p14:creationId val="361916487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-华文细黑">
      <a:majorFont>
        <a:latin typeface="华文细黑"/>
        <a:ea typeface="微软雅黑"/>
        <a:cs typeface="Arial"/>
      </a:majorFont>
      <a:minorFont>
        <a:latin typeface="华文细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FB3C4DCF-30C0-4566-A530-FC3A655F78C9}" name="微软雅黑-华文细黑" vid="{3358E778-27A5-4EAC-B132-1AB67CE747EC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Default Theme</Template>
  <Company/>
  <PresentationFormat>On-screen Show (16:9)</PresentationFormat>
  <Paragraphs>115</Paragraphs>
  <Slides>16</Slides>
  <Notes>0</Notes>
  <TotalTime>6929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4">
      <vt:lpstr>Arial</vt:lpstr>
      <vt:lpstr>华文细黑</vt:lpstr>
      <vt:lpstr>微软雅黑</vt:lpstr>
      <vt:lpstr>Calibri Light</vt:lpstr>
      <vt:lpstr>Calibri</vt:lpstr>
      <vt:lpstr>方正正中黑简体</vt:lpstr>
      <vt:lpstr>宋体</vt:lpstr>
      <vt:lpstr>微软雅黑-华文细黑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2014-02-20T13:25:55Z</dcterms:created>
  <cp:lastModifiedBy>kan</cp:lastModifiedBy>
  <dcterms:modified xsi:type="dcterms:W3CDTF">2021-08-20T11:19:33Z</dcterms:modified>
  <cp:revision>631</cp:revision>
</cp:coreProperties>
</file>