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40" r:id="rId1"/>
    <p:sldMasterId id="2147483978" r:id="rId2"/>
  </p:sldMasterIdLst>
  <p:notesMasterIdLst>
    <p:notesMasterId r:id="rId3"/>
  </p:notesMasterIdLst>
  <p:handoutMasterIdLst>
    <p:handoutMasterId r:id="rId4"/>
  </p:handoutMasterIdLst>
  <p:sldIdLst>
    <p:sldId id="3184" r:id="rId5"/>
    <p:sldId id="3186" r:id="rId6"/>
    <p:sldId id="3185" r:id="rId7"/>
    <p:sldId id="3160" r:id="rId8"/>
    <p:sldId id="3145" r:id="rId9"/>
    <p:sldId id="3139" r:id="rId10"/>
    <p:sldId id="3159" r:id="rId11"/>
    <p:sldId id="3187" r:id="rId12"/>
    <p:sldId id="3158" r:id="rId13"/>
    <p:sldId id="3147" r:id="rId14"/>
    <p:sldId id="3144" r:id="rId15"/>
    <p:sldId id="3149" r:id="rId16"/>
    <p:sldId id="3188" r:id="rId17"/>
    <p:sldId id="3143" r:id="rId18"/>
    <p:sldId id="3142" r:id="rId19"/>
    <p:sldId id="3140" r:id="rId20"/>
    <p:sldId id="3141" r:id="rId21"/>
    <p:sldId id="3189" r:id="rId22"/>
    <p:sldId id="3146" r:id="rId23"/>
    <p:sldId id="3138" r:id="rId24"/>
    <p:sldId id="3148" r:id="rId25"/>
    <p:sldId id="3190" r:id="rId26"/>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13" autoAdjust="0"/>
    <p:restoredTop sz="92986" autoAdjust="0"/>
  </p:normalViewPr>
  <p:slideViewPr>
    <p:cSldViewPr>
      <p:cViewPr varScale="1">
        <p:scale>
          <a:sx n="107" d="100"/>
          <a:sy n="107" d="100"/>
        </p:scale>
        <p:origin x="720"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2018/6/1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2018/6/1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76269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70737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26008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986952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169914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28608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321915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029557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803838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906179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078717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504137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235608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975328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15561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137971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426525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834049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965435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909352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18825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726046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
        <p:nvSpPr>
          <p:cNvPr id="8" name="Rectangle 1"/>
          <p:cNvSpPr/>
          <p:nvPr userDrawn="1"/>
        </p:nvSpPr>
        <p:spPr>
          <a:xfrm rot="5400000">
            <a:off x="6332560" y="-5552780"/>
            <a:ext cx="45719" cy="12101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val="401228560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96013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637789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74277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935528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bg>
      <p:bgRef idx="1001">
        <a:schemeClr val="bg1"/>
      </p:bgRef>
    </p:bg>
    <p:spTree>
      <p:nvGrpSpPr>
        <p:cNvPr id="1" name=""/>
        <p:cNvGrpSpPr/>
        <p:nvPr/>
      </p:nvGrpSpPr>
      <p:grpSpPr>
        <a:xfrm>
          <a:off x="0" y="0"/>
          <a: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a:p>
        </p:txBody>
      </p:sp>
    </p:spTree>
    <p:extLst>
      <p:ext uri="{BB962C8B-B14F-4D97-AF65-F5344CB8AC3E}">
        <p14:creationId val="868887928"/>
      </p:ext>
    </p:extLst>
  </p:cSld>
  <p:clrMapOvr>
    <a:overrideClrMapping bg1="lt1" tx1="dk1" bg2="lt2" tx2="dk2" accent1="accent1" accent2="accent2" accent3="accent3" accent4="accent4" accent5="accent5" accent6="accent6" hlink="hlink" folHlink="folHlink"/>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230625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86378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472485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338919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293508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88552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378055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2018/6/1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val="278975340"/>
      </p:ext>
    </p:extLst>
  </p:cSld>
  <p:clrMap bg1="lt1" tx1="dk1" bg2="lt2" tx2="dk2" accent1="accent1" accent2="accent2" accent3="accent3" accent4="accent4" accent5="accent5" accent6="accent6" hlink="hlink" folHlink="folHlink"/>
  <p:sldLayoutIdLst>
    <p:sldLayoutId id="2147483976" r:id="rId1"/>
    <p:sldLayoutId id="2147483977"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85600886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淘宝网chenying0907出品 10"/>
          <p:cNvSpPr txBox="1"/>
          <p:nvPr/>
        </p:nvSpPr>
        <p:spPr>
          <a:xfrm>
            <a:off x="5521702" y="4799310"/>
            <a:ext cx="5966428" cy="891524"/>
          </a:xfrm>
          <a:prstGeom prst="rect">
            <a:avLst/>
          </a:prstGeom>
          <a:noFill/>
        </p:spPr>
        <p:txBody>
          <a:bodyPr bIns="34282" lIns="68564" rIns="68564" tIns="34282" wrap="none">
            <a:spAutoFit/>
          </a:bodyPr>
          <a:lstStyle/>
          <a:p>
            <a:pPr>
              <a:buNone/>
            </a:pPr>
            <a:r>
              <a:rPr altLang="en-US" lang="zh-CN" sz="5400">
                <a:solidFill>
                  <a:srgbClr val="92D050"/>
                </a:solidFill>
                <a:latin charset="-122" panose="02000000000000000000" pitchFamily="2" typeface="方正正准黑简体"/>
                <a:ea charset="-122" panose="02000000000000000000" pitchFamily="2" typeface="方正正准黑简体"/>
                <a:cs charset="0" panose="020b0604020202020204" pitchFamily="34" typeface="Arial"/>
              </a:rPr>
              <a:t>教学说课件PPT模板</a:t>
            </a:r>
          </a:p>
        </p:txBody>
      </p:sp>
      <p:sp>
        <p:nvSpPr>
          <p:cNvPr id="4" name="淘宝网chenying0907出品 3"/>
          <p:cNvSpPr/>
          <p:nvPr/>
        </p:nvSpPr>
        <p:spPr>
          <a:xfrm>
            <a:off x="5521702" y="6108313"/>
            <a:ext cx="6323029" cy="708644"/>
          </a:xfrm>
          <a:prstGeom prst="rect">
            <a:avLst/>
          </a:prstGeom>
        </p:spPr>
        <p:txBody>
          <a:bodyPr bIns="34282" lIns="68564" rIns="68564" tIns="34282" wrap="square">
            <a:spAutoFit/>
          </a:bodyPr>
          <a:lstStyle/>
          <a:p>
            <a:r>
              <a:rPr altLang="zh-CN" lang="en-US" sz="1400">
                <a:solidFill>
                  <a:schemeClr val="bg1"/>
                </a:solidFill>
                <a:latin typeface="+mj-lt"/>
                <a:ea charset="-122" panose="020b0200000000000000" pitchFamily="34" typeface="Source Han Sans ExtraLight"/>
                <a:cs charset="0" panose="020b0604020202020204" pitchFamily="34" typeface="Arial"/>
              </a:rPr>
              <a:t>Each day is a new beginning Seize new opportunities from now on Each day is a new beginning Seize new opportunities from now onEach day is a new beginning Seize new opportunities from now on</a:t>
            </a:r>
          </a:p>
        </p:txBody>
      </p:sp>
      <p:sp>
        <p:nvSpPr>
          <p:cNvPr id="5" name="淘宝网chenying0907出品 4"/>
          <p:cNvSpPr/>
          <p:nvPr/>
        </p:nvSpPr>
        <p:spPr>
          <a:xfrm>
            <a:off x="5521702" y="5516064"/>
            <a:ext cx="6396708" cy="525764"/>
          </a:xfrm>
          <a:prstGeom prst="rect">
            <a:avLst/>
          </a:prstGeom>
        </p:spPr>
        <p:txBody>
          <a:bodyPr bIns="34282" lIns="68564" rIns="68564" tIns="34282"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SAID TEACHING COURSEWARE PPT TEMPLATE</a:t>
            </a:r>
          </a:p>
        </p:txBody>
      </p:sp>
    </p:spTree>
    <p:extLst>
      <p:ext uri="{BB962C8B-B14F-4D97-AF65-F5344CB8AC3E}">
        <p14:creationId val="27791306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iterate type="lt">
                                    <p:tmPct val="10000"/>
                                  </p:iterate>
                                  <p:childTnLst>
                                    <p:set>
                                      <p:cBhvr>
                                        <p:cTn dur="1" fill="hold" id="10">
                                          <p:stCondLst>
                                            <p:cond delay="0"/>
                                          </p:stCondLst>
                                        </p:cTn>
                                        <p:tgtEl>
                                          <p:spTgt spid="3"/>
                                        </p:tgtEl>
                                        <p:attrNameLst>
                                          <p:attrName>style.visibility</p:attrName>
                                        </p:attrNameLst>
                                      </p:cBhvr>
                                      <p:to>
                                        <p:strVal val="visible"/>
                                      </p:to>
                                    </p:set>
                                    <p:anim calcmode="lin" valueType="num">
                                      <p:cBhvr additive="base">
                                        <p:cTn dur="800" fill="hold" id="11"/>
                                        <p:tgtEl>
                                          <p:spTgt spid="3"/>
                                        </p:tgtEl>
                                        <p:attrNameLst>
                                          <p:attrName>ppt_x</p:attrName>
                                        </p:attrNameLst>
                                      </p:cBhvr>
                                      <p:tavLst>
                                        <p:tav tm="0">
                                          <p:val>
                                            <p:strVal val="1+#ppt_w/2"/>
                                          </p:val>
                                        </p:tav>
                                        <p:tav tm="100000">
                                          <p:val>
                                            <p:strVal val="#ppt_x"/>
                                          </p:val>
                                        </p:tav>
                                      </p:tavLst>
                                    </p:anim>
                                    <p:anim calcmode="lin" valueType="num">
                                      <p:cBhvr additive="base">
                                        <p:cTn dur="8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300"/>
                            </p:stCondLst>
                            <p:childTnLst>
                              <p:par>
                                <p:cTn fill="hold" grpId="0" id="14" nodeType="afterEffect" presetClass="entr" presetID="2" presetSubtype="2">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1+#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800"/>
                            </p:stCondLst>
                            <p:childTnLst>
                              <p:par>
                                <p:cTn fill="hold" grpId="0" id="19" nodeType="afterEffect" presetClass="entr" presetID="41" presetSubtype="0">
                                  <p:stCondLst>
                                    <p:cond delay="0"/>
                                  </p:stCondLst>
                                  <p:iterate type="lt">
                                    <p:tmPct val="6140"/>
                                  </p:iterate>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4"/>
                                        </p:tgtEl>
                                        <p:attrNameLst>
                                          <p:attrName>ppt_y</p:attrName>
                                        </p:attrNameLst>
                                      </p:cBhvr>
                                      <p:tavLst>
                                        <p:tav tm="0">
                                          <p:val>
                                            <p:strVal val="#ppt_y"/>
                                          </p:val>
                                        </p:tav>
                                        <p:tav tm="100000">
                                          <p:val>
                                            <p:strVal val="#ppt_y"/>
                                          </p:val>
                                        </p:tav>
                                      </p:tavLst>
                                    </p:anim>
                                    <p:anim calcmode="lin" valueType="num">
                                      <p:cBhvr>
                                        <p:cTn dur="500" fill="hold" id="23"/>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淘宝网chenying0907出品 17"/>
          <p:cNvSpPr txBox="1"/>
          <p:nvPr/>
        </p:nvSpPr>
        <p:spPr>
          <a:xfrm>
            <a:off x="1585991" y="2663744"/>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9" name="淘宝网chenying0907出品 18"/>
          <p:cNvSpPr txBox="1"/>
          <p:nvPr/>
        </p:nvSpPr>
        <p:spPr>
          <a:xfrm>
            <a:off x="1585991" y="2376806"/>
            <a:ext cx="1579977" cy="347472"/>
          </a:xfrm>
          <a:prstGeom prst="rect">
            <a:avLst/>
          </a:prstGeom>
          <a:noFill/>
        </p:spPr>
        <p:txBody>
          <a:bodyPr rtlCol="0" wrap="square">
            <a:spAutoFit/>
          </a:bodyPr>
          <a:lstStyle/>
          <a:p>
            <a:pPr>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0" name="淘宝网chenying0907出品 19"/>
          <p:cNvSpPr txBox="1"/>
          <p:nvPr/>
        </p:nvSpPr>
        <p:spPr>
          <a:xfrm>
            <a:off x="1957122" y="3621973"/>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1" name="淘宝网chenying0907出品 20"/>
          <p:cNvSpPr txBox="1"/>
          <p:nvPr/>
        </p:nvSpPr>
        <p:spPr>
          <a:xfrm>
            <a:off x="1957122" y="3390983"/>
            <a:ext cx="1579977" cy="347472"/>
          </a:xfrm>
          <a:prstGeom prst="rect">
            <a:avLst/>
          </a:prstGeom>
          <a:noFill/>
        </p:spPr>
        <p:txBody>
          <a:bodyPr rtlCol="0" wrap="square">
            <a:spAutoFit/>
          </a:bodyPr>
          <a:lstStyle/>
          <a:p>
            <a:pPr>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淘宝网chenying0907出品 24"/>
          <p:cNvSpPr txBox="1"/>
          <p:nvPr/>
        </p:nvSpPr>
        <p:spPr>
          <a:xfrm>
            <a:off x="2320013" y="4536278"/>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6" name="淘宝网chenying0907出品 25"/>
          <p:cNvSpPr txBox="1"/>
          <p:nvPr/>
        </p:nvSpPr>
        <p:spPr>
          <a:xfrm>
            <a:off x="2320013" y="4249342"/>
            <a:ext cx="1579977" cy="347472"/>
          </a:xfrm>
          <a:prstGeom prst="rect">
            <a:avLst/>
          </a:prstGeom>
          <a:noFill/>
        </p:spPr>
        <p:txBody>
          <a:bodyPr rtlCol="0" wrap="square">
            <a:spAutoFit/>
          </a:bodyPr>
          <a:lstStyle/>
          <a:p>
            <a:pPr>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7" name="淘宝网chenying0907出品 26"/>
          <p:cNvSpPr txBox="1"/>
          <p:nvPr/>
        </p:nvSpPr>
        <p:spPr>
          <a:xfrm>
            <a:off x="2834746" y="5494507"/>
            <a:ext cx="4026677" cy="384048"/>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8" name="淘宝网chenying0907出品 27"/>
          <p:cNvSpPr txBox="1"/>
          <p:nvPr/>
        </p:nvSpPr>
        <p:spPr>
          <a:xfrm>
            <a:off x="2834746" y="5263517"/>
            <a:ext cx="1579977" cy="347472"/>
          </a:xfrm>
          <a:prstGeom prst="rect">
            <a:avLst/>
          </a:prstGeom>
          <a:noFill/>
        </p:spPr>
        <p:txBody>
          <a:bodyPr rtlCol="0" wrap="square">
            <a:spAutoFit/>
          </a:bodyPr>
          <a:lstStyle/>
          <a:p>
            <a:pPr>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239793852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25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75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1000"/>
                                  </p:stCondLst>
                                  <p:childTnLst>
                                    <p:set>
                                      <p:cBhvr>
                                        <p:cTn dur="1" fill="hold" id="21">
                                          <p:stCondLst>
                                            <p:cond delay="0"/>
                                          </p:stCondLst>
                                        </p:cTn>
                                        <p:tgtEl>
                                          <p:spTgt spid="12"/>
                                        </p:tgtEl>
                                        <p:attrNameLst>
                                          <p:attrName>style.visibility</p:attrName>
                                        </p:attrNameLst>
                                      </p:cBhvr>
                                      <p:to>
                                        <p:strVal val="visible"/>
                                      </p:to>
                                    </p:set>
                                    <p:animEffect filter="fade" transition="in">
                                      <p:cBhvr>
                                        <p:cTn dur="1000" id="22"/>
                                        <p:tgtEl>
                                          <p:spTgt spid="12"/>
                                        </p:tgtEl>
                                      </p:cBhvr>
                                    </p:animEffect>
                                    <p:anim calcmode="lin" valueType="num">
                                      <p:cBhvr>
                                        <p:cTn dur="1000" fill="hold" id="23"/>
                                        <p:tgtEl>
                                          <p:spTgt spid="12"/>
                                        </p:tgtEl>
                                        <p:attrNameLst>
                                          <p:attrName>ppt_x</p:attrName>
                                        </p:attrNameLst>
                                      </p:cBhvr>
                                      <p:tavLst>
                                        <p:tav tm="0">
                                          <p:val>
                                            <p:strVal val="#ppt_x"/>
                                          </p:val>
                                        </p:tav>
                                        <p:tav tm="100000">
                                          <p:val>
                                            <p:strVal val="#ppt_x"/>
                                          </p:val>
                                        </p:tav>
                                      </p:tavLst>
                                    </p:anim>
                                    <p:anim calcmode="lin" valueType="num">
                                      <p:cBhvr>
                                        <p:cTn dur="1000" fill="hold" id="24"/>
                                        <p:tgtEl>
                                          <p:spTgt spid="1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22" presetSubtype="2">
                                  <p:stCondLst>
                                    <p:cond delay="0"/>
                                  </p:stCondLst>
                                  <p:childTnLst>
                                    <p:set>
                                      <p:cBhvr>
                                        <p:cTn dur="1" fill="hold" id="27">
                                          <p:stCondLst>
                                            <p:cond delay="0"/>
                                          </p:stCondLst>
                                        </p:cTn>
                                        <p:tgtEl>
                                          <p:spTgt spid="15"/>
                                        </p:tgtEl>
                                        <p:attrNameLst>
                                          <p:attrName>style.visibility</p:attrName>
                                        </p:attrNameLst>
                                      </p:cBhvr>
                                      <p:to>
                                        <p:strVal val="visible"/>
                                      </p:to>
                                    </p:set>
                                    <p:animEffect filter="wipe(right)" transition="in">
                                      <p:cBhvr>
                                        <p:cTn dur="500" id="28"/>
                                        <p:tgtEl>
                                          <p:spTgt spid="15"/>
                                        </p:tgtEl>
                                      </p:cBhvr>
                                    </p:animEffect>
                                  </p:childTnLst>
                                </p:cTn>
                              </p:par>
                              <p:par>
                                <p:cTn fill="hold" id="29" nodeType="withEffect" presetClass="entr" presetID="22" presetSubtype="2">
                                  <p:stCondLst>
                                    <p:cond delay="0"/>
                                  </p:stCondLst>
                                  <p:childTnLst>
                                    <p:set>
                                      <p:cBhvr>
                                        <p:cTn dur="1" fill="hold" id="30">
                                          <p:stCondLst>
                                            <p:cond delay="0"/>
                                          </p:stCondLst>
                                        </p:cTn>
                                        <p:tgtEl>
                                          <p:spTgt spid="22"/>
                                        </p:tgtEl>
                                        <p:attrNameLst>
                                          <p:attrName>style.visibility</p:attrName>
                                        </p:attrNameLst>
                                      </p:cBhvr>
                                      <p:to>
                                        <p:strVal val="visible"/>
                                      </p:to>
                                    </p:set>
                                    <p:animEffect filter="wipe(right)" transition="in">
                                      <p:cBhvr>
                                        <p:cTn dur="500" id="31"/>
                                        <p:tgtEl>
                                          <p:spTgt spid="22"/>
                                        </p:tgtEl>
                                      </p:cBhvr>
                                    </p:animEffect>
                                  </p:childTnLst>
                                </p:cTn>
                              </p:par>
                              <p:par>
                                <p:cTn fill="hold" id="32" nodeType="withEffect" presetClass="entr" presetID="22" presetSubtype="2">
                                  <p:stCondLst>
                                    <p:cond delay="0"/>
                                  </p:stCondLst>
                                  <p:childTnLst>
                                    <p:set>
                                      <p:cBhvr>
                                        <p:cTn dur="1" fill="hold" id="33">
                                          <p:stCondLst>
                                            <p:cond delay="0"/>
                                          </p:stCondLst>
                                        </p:cTn>
                                        <p:tgtEl>
                                          <p:spTgt spid="29"/>
                                        </p:tgtEl>
                                        <p:attrNameLst>
                                          <p:attrName>style.visibility</p:attrName>
                                        </p:attrNameLst>
                                      </p:cBhvr>
                                      <p:to>
                                        <p:strVal val="visible"/>
                                      </p:to>
                                    </p:set>
                                    <p:animEffect filter="wipe(right)" transition="in">
                                      <p:cBhvr>
                                        <p:cTn dur="500" id="34"/>
                                        <p:tgtEl>
                                          <p:spTgt spid="29"/>
                                        </p:tgtEl>
                                      </p:cBhvr>
                                    </p:animEffect>
                                  </p:childTnLst>
                                </p:cTn>
                              </p:par>
                              <p:par>
                                <p:cTn fill="hold" id="35" nodeType="withEffect" presetClass="entr" presetID="22" presetSubtype="2">
                                  <p:stCondLst>
                                    <p:cond delay="0"/>
                                  </p:stCondLst>
                                  <p:childTnLst>
                                    <p:set>
                                      <p:cBhvr>
                                        <p:cTn dur="1" fill="hold" id="36">
                                          <p:stCondLst>
                                            <p:cond delay="0"/>
                                          </p:stCondLst>
                                        </p:cTn>
                                        <p:tgtEl>
                                          <p:spTgt spid="30"/>
                                        </p:tgtEl>
                                        <p:attrNameLst>
                                          <p:attrName>style.visibility</p:attrName>
                                        </p:attrNameLst>
                                      </p:cBhvr>
                                      <p:to>
                                        <p:strVal val="visible"/>
                                      </p:to>
                                    </p:set>
                                    <p:animEffect filter="wipe(right)" transition="in">
                                      <p:cBhvr>
                                        <p:cTn dur="500" id="37"/>
                                        <p:tgtEl>
                                          <p:spTgt spid="30"/>
                                        </p:tgtEl>
                                      </p:cBhvr>
                                    </p:animEffect>
                                  </p:childTnLst>
                                </p:cTn>
                              </p:par>
                            </p:childTnLst>
                          </p:cTn>
                        </p:par>
                        <p:par>
                          <p:cTn fill="hold" id="38" nodeType="afterGroup">
                            <p:stCondLst>
                              <p:cond delay="2500"/>
                            </p:stCondLst>
                            <p:childTnLst>
                              <p:par>
                                <p:cTn fill="hold" grpId="0" id="39" nodeType="afterEffect" presetClass="entr" presetID="10"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500" id="41"/>
                                        <p:tgtEl>
                                          <p:spTgt spid="1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20"/>
                                        </p:tgtEl>
                                        <p:attrNameLst>
                                          <p:attrName>style.visibility</p:attrName>
                                        </p:attrNameLst>
                                      </p:cBhvr>
                                      <p:to>
                                        <p:strVal val="visible"/>
                                      </p:to>
                                    </p:set>
                                    <p:animEffect filter="fade" transition="in">
                                      <p:cBhvr>
                                        <p:cTn dur="500" id="50"/>
                                        <p:tgtEl>
                                          <p:spTgt spid="2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500" id="53"/>
                                        <p:tgtEl>
                                          <p:spTgt spid="26"/>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25"/>
                                        </p:tgtEl>
                                        <p:attrNameLst>
                                          <p:attrName>style.visibility</p:attrName>
                                        </p:attrNameLst>
                                      </p:cBhvr>
                                      <p:to>
                                        <p:strVal val="visible"/>
                                      </p:to>
                                    </p:set>
                                    <p:animEffect filter="fade" transition="in">
                                      <p:cBhvr>
                                        <p:cTn dur="500" id="56"/>
                                        <p:tgtEl>
                                          <p:spTgt spid="25"/>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fade" transition="in">
                                      <p:cBhvr>
                                        <p:cTn dur="500" id="59"/>
                                        <p:tgtEl>
                                          <p:spTgt spid="28"/>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7"/>
                                        </p:tgtEl>
                                        <p:attrNameLst>
                                          <p:attrName>style.visibility</p:attrName>
                                        </p:attrNameLst>
                                      </p:cBhvr>
                                      <p:to>
                                        <p:strVal val="visible"/>
                                      </p:to>
                                    </p:set>
                                    <p:animEffect filter="fade" transition="in">
                                      <p:cBhvr>
                                        <p:cTn dur="500" id="6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5"/>
      <p:bldP grpId="0" spid="26"/>
      <p:bldP grpId="0" spid="27"/>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5271593" y="3126909"/>
            <a:ext cx="439544" cy="566711"/>
            <a:chOff x="787010" y="2176759"/>
            <a:chExt cx="359937" cy="464074"/>
          </a:xfrm>
        </p:grpSpPr>
        <p:sp>
          <p:nvSpPr>
            <p:cNvPr id="5"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淘宝网chenying0907出品 5"/>
            <p:cNvSpPr txBox="1"/>
            <p:nvPr/>
          </p:nvSpPr>
          <p:spPr>
            <a:xfrm>
              <a:off x="788751" y="2216099"/>
              <a:ext cx="356456"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26%</a:t>
              </a:r>
            </a:p>
          </p:txBody>
        </p:sp>
      </p:grpSp>
      <p:grpSp>
        <p:nvGrpSpPr>
          <p:cNvPr id="7" name="Group 6"/>
          <p:cNvGrpSpPr/>
          <p:nvPr/>
        </p:nvGrpSpPr>
        <p:grpSpPr>
          <a:xfrm>
            <a:off x="3296637" y="2385319"/>
            <a:ext cx="439544" cy="566711"/>
            <a:chOff x="787010" y="2176759"/>
            <a:chExt cx="359936" cy="464074"/>
          </a:xfrm>
        </p:grpSpPr>
        <p:sp>
          <p:nvSpPr>
            <p:cNvPr id="8"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淘宝网chenying0907出品 8"/>
            <p:cNvSpPr txBox="1"/>
            <p:nvPr/>
          </p:nvSpPr>
          <p:spPr>
            <a:xfrm>
              <a:off x="788751" y="2216099"/>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56%</a:t>
              </a:r>
            </a:p>
          </p:txBody>
        </p:sp>
      </p:grpSp>
      <p:grpSp>
        <p:nvGrpSpPr>
          <p:cNvPr id="10" name="Group 9"/>
          <p:cNvGrpSpPr/>
          <p:nvPr/>
        </p:nvGrpSpPr>
        <p:grpSpPr>
          <a:xfrm>
            <a:off x="4332292" y="2778720"/>
            <a:ext cx="439544" cy="566711"/>
            <a:chOff x="787010" y="2176759"/>
            <a:chExt cx="359936" cy="464074"/>
          </a:xfrm>
        </p:grpSpPr>
        <p:sp>
          <p:nvSpPr>
            <p:cNvPr id="11"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淘宝网chenying0907出品 11"/>
            <p:cNvSpPr txBox="1"/>
            <p:nvPr/>
          </p:nvSpPr>
          <p:spPr>
            <a:xfrm>
              <a:off x="788751" y="2216099"/>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45%</a:t>
              </a:r>
            </a:p>
          </p:txBody>
        </p:sp>
      </p:grpSp>
      <p:grpSp>
        <p:nvGrpSpPr>
          <p:cNvPr id="13" name="Group 12"/>
          <p:cNvGrpSpPr/>
          <p:nvPr/>
        </p:nvGrpSpPr>
        <p:grpSpPr>
          <a:xfrm>
            <a:off x="2436722" y="2945465"/>
            <a:ext cx="439544" cy="566711"/>
            <a:chOff x="787010" y="2176759"/>
            <a:chExt cx="359936" cy="464074"/>
          </a:xfrm>
        </p:grpSpPr>
        <p:sp>
          <p:nvSpPr>
            <p:cNvPr id="14"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淘宝网chenying0907出品 14"/>
            <p:cNvSpPr txBox="1"/>
            <p:nvPr/>
          </p:nvSpPr>
          <p:spPr>
            <a:xfrm>
              <a:off x="788751" y="2216099"/>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39%</a:t>
              </a:r>
            </a:p>
          </p:txBody>
        </p:sp>
      </p:grpSp>
      <p:grpSp>
        <p:nvGrpSpPr>
          <p:cNvPr id="16" name="Group 15"/>
          <p:cNvGrpSpPr/>
          <p:nvPr/>
        </p:nvGrpSpPr>
        <p:grpSpPr>
          <a:xfrm>
            <a:off x="10103348" y="2745617"/>
            <a:ext cx="439544" cy="566711"/>
            <a:chOff x="787010" y="2176759"/>
            <a:chExt cx="359936" cy="464074"/>
          </a:xfrm>
        </p:grpSpPr>
        <p:sp>
          <p:nvSpPr>
            <p:cNvPr id="17"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淘宝网chenying0907出品 17"/>
            <p:cNvSpPr txBox="1"/>
            <p:nvPr/>
          </p:nvSpPr>
          <p:spPr>
            <a:xfrm>
              <a:off x="788751" y="2216099"/>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26%</a:t>
              </a:r>
            </a:p>
          </p:txBody>
        </p:sp>
      </p:grpSp>
      <p:grpSp>
        <p:nvGrpSpPr>
          <p:cNvPr id="19" name="Group 18"/>
          <p:cNvGrpSpPr/>
          <p:nvPr/>
        </p:nvGrpSpPr>
        <p:grpSpPr>
          <a:xfrm>
            <a:off x="8630082" y="3121640"/>
            <a:ext cx="439544" cy="566711"/>
            <a:chOff x="787010" y="2176759"/>
            <a:chExt cx="359936" cy="464074"/>
          </a:xfrm>
        </p:grpSpPr>
        <p:sp>
          <p:nvSpPr>
            <p:cNvPr id="20"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淘宝网chenying0907出品 20"/>
            <p:cNvSpPr txBox="1"/>
            <p:nvPr/>
          </p:nvSpPr>
          <p:spPr>
            <a:xfrm>
              <a:off x="788750" y="2216098"/>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56%</a:t>
              </a:r>
            </a:p>
          </p:txBody>
        </p:sp>
      </p:grpSp>
      <p:grpSp>
        <p:nvGrpSpPr>
          <p:cNvPr id="22" name="Group 21"/>
          <p:cNvGrpSpPr/>
          <p:nvPr/>
        </p:nvGrpSpPr>
        <p:grpSpPr>
          <a:xfrm>
            <a:off x="9399119" y="2940629"/>
            <a:ext cx="439544" cy="566711"/>
            <a:chOff x="787010" y="2176759"/>
            <a:chExt cx="359936" cy="464074"/>
          </a:xfrm>
        </p:grpSpPr>
        <p:sp>
          <p:nvSpPr>
            <p:cNvPr id="23"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淘宝网chenying0907出品 23"/>
            <p:cNvSpPr txBox="1"/>
            <p:nvPr/>
          </p:nvSpPr>
          <p:spPr>
            <a:xfrm>
              <a:off x="788751" y="2216099"/>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45%</a:t>
              </a:r>
            </a:p>
          </p:txBody>
        </p:sp>
      </p:grpSp>
      <p:grpSp>
        <p:nvGrpSpPr>
          <p:cNvPr id="25" name="Group 24"/>
          <p:cNvGrpSpPr/>
          <p:nvPr/>
        </p:nvGrpSpPr>
        <p:grpSpPr>
          <a:xfrm>
            <a:off x="7840973" y="2192472"/>
            <a:ext cx="439544" cy="566711"/>
            <a:chOff x="787011" y="2176759"/>
            <a:chExt cx="359937" cy="464074"/>
          </a:xfrm>
        </p:grpSpPr>
        <p:sp>
          <p:nvSpPr>
            <p:cNvPr id="26"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淘宝网chenying0907出品 26"/>
            <p:cNvSpPr txBox="1"/>
            <p:nvPr/>
          </p:nvSpPr>
          <p:spPr>
            <a:xfrm>
              <a:off x="788752" y="2216099"/>
              <a:ext cx="356456"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39%</a:t>
              </a:r>
            </a:p>
          </p:txBody>
        </p:sp>
      </p:grpSp>
      <p:grpSp>
        <p:nvGrpSpPr>
          <p:cNvPr id="28" name="Group 27"/>
          <p:cNvGrpSpPr/>
          <p:nvPr/>
        </p:nvGrpSpPr>
        <p:grpSpPr>
          <a:xfrm>
            <a:off x="6195743" y="2929466"/>
            <a:ext cx="439544" cy="566711"/>
            <a:chOff x="787010" y="2176759"/>
            <a:chExt cx="359936" cy="464074"/>
          </a:xfrm>
        </p:grpSpPr>
        <p:sp>
          <p:nvSpPr>
            <p:cNvPr id="29"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淘宝网chenying0907出品 29"/>
            <p:cNvSpPr txBox="1"/>
            <p:nvPr/>
          </p:nvSpPr>
          <p:spPr>
            <a:xfrm>
              <a:off x="788752" y="2216099"/>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26%</a:t>
              </a:r>
            </a:p>
          </p:txBody>
        </p:sp>
      </p:grpSp>
      <p:grpSp>
        <p:nvGrpSpPr>
          <p:cNvPr id="31" name="Group 30"/>
          <p:cNvGrpSpPr/>
          <p:nvPr/>
        </p:nvGrpSpPr>
        <p:grpSpPr>
          <a:xfrm>
            <a:off x="7055656" y="3352590"/>
            <a:ext cx="439544" cy="566711"/>
            <a:chOff x="787010" y="2176759"/>
            <a:chExt cx="359936" cy="464074"/>
          </a:xfrm>
        </p:grpSpPr>
        <p:sp>
          <p:nvSpPr>
            <p:cNvPr id="32" name="淘宝网chenying0907出品 7"/>
            <p:cNvSpPr>
              <a:spLocks noEditPoints="1"/>
            </p:cNvSpPr>
            <p:nvPr/>
          </p:nvSpPr>
          <p:spPr bwMode="auto">
            <a:xfrm>
              <a:off x="829066" y="2176759"/>
              <a:ext cx="272155" cy="464074"/>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淘宝网chenying0907出品 32"/>
            <p:cNvSpPr txBox="1"/>
            <p:nvPr/>
          </p:nvSpPr>
          <p:spPr>
            <a:xfrm>
              <a:off x="788751" y="2216098"/>
              <a:ext cx="356455" cy="224638"/>
            </a:xfrm>
            <a:prstGeom prst="rect">
              <a:avLst/>
            </a:prstGeom>
            <a:noFill/>
          </p:spPr>
          <p:txBody>
            <a:bodyPr rtlCol="0" wrap="none">
              <a:spAutoFit/>
            </a:bodyPr>
            <a:lstStyle/>
            <a:p>
              <a:pPr algn="ctr">
                <a:lnSpc>
                  <a:spcPct val="120000"/>
                </a:lnSpc>
              </a:pPr>
              <a:r>
                <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26%</a:t>
              </a:r>
            </a:p>
          </p:txBody>
        </p:sp>
      </p:grpSp>
      <p:sp>
        <p:nvSpPr>
          <p:cNvPr id="34" name="Content Placeholder 2"/>
          <p:cNvSpPr txBox="1"/>
          <p:nvPr/>
        </p:nvSpPr>
        <p:spPr>
          <a:xfrm>
            <a:off x="1770876" y="5440728"/>
            <a:ext cx="9368352" cy="438912"/>
          </a:xfrm>
          <a:prstGeom prst="rect">
            <a:avLst/>
          </a:prstGeom>
        </p:spPr>
        <p:txBody>
          <a:bodyPr bIns="0" lIns="0" rIns="0" rtlCol="0" tIns="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buNone/>
            </a:pPr>
            <a:r>
              <a:rPr altLang="zh-CN" lang="en-US"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35" name="Title 13"/>
          <p:cNvSpPr txBox="1"/>
          <p:nvPr/>
        </p:nvSpPr>
        <p:spPr>
          <a:xfrm>
            <a:off x="1770877" y="5154277"/>
            <a:ext cx="1310451" cy="256032"/>
          </a:xfrm>
          <a:prstGeom prst="rect">
            <a:avLst/>
          </a:prstGeom>
        </p:spPr>
        <p:txBody>
          <a:bodyPr anchor="ctr" bIns="0" lIns="0" rIns="0" rtlCol="0" tIns="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20000"/>
              </a:lnSpc>
              <a:spcBef>
                <a:spcPct val="0"/>
              </a:spcBef>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Content Placeholder 2"/>
            <p:cNvSpPr txBox="1"/>
            <p:nvPr/>
          </p:nvSpPr>
          <p:spPr>
            <a:xfrm>
              <a:off x="988884" y="3235161"/>
              <a:ext cx="695790" cy="211248"/>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Content Placeholder 2"/>
            <p:cNvSpPr txBox="1"/>
            <p:nvPr/>
          </p:nvSpPr>
          <p:spPr>
            <a:xfrm>
              <a:off x="1691223"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Content Placeholder 2"/>
            <p:cNvSpPr txBox="1"/>
            <p:nvPr/>
          </p:nvSpPr>
          <p:spPr>
            <a:xfrm>
              <a:off x="2539310" y="3235159"/>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Content Placeholder 2"/>
            <p:cNvSpPr txBox="1"/>
            <p:nvPr/>
          </p:nvSpPr>
          <p:spPr>
            <a:xfrm>
              <a:off x="3308495" y="3235159"/>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Content Placeholder 2"/>
            <p:cNvSpPr txBox="1"/>
            <p:nvPr/>
          </p:nvSpPr>
          <p:spPr>
            <a:xfrm>
              <a:off x="4065269" y="3235161"/>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Content Placeholder 2"/>
            <p:cNvSpPr txBox="1"/>
            <p:nvPr/>
          </p:nvSpPr>
          <p:spPr>
            <a:xfrm>
              <a:off x="4771278" y="3235157"/>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Content Placeholder 2"/>
            <p:cNvSpPr txBox="1"/>
            <p:nvPr/>
          </p:nvSpPr>
          <p:spPr>
            <a:xfrm>
              <a:off x="5414366" y="3235159"/>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9" name="Content Placeholder 2"/>
            <p:cNvSpPr txBox="1"/>
            <p:nvPr/>
          </p:nvSpPr>
          <p:spPr>
            <a:xfrm>
              <a:off x="6060555"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Content Placeholder 2"/>
            <p:cNvSpPr txBox="1"/>
            <p:nvPr/>
          </p:nvSpPr>
          <p:spPr>
            <a:xfrm>
              <a:off x="6690314" y="3235161"/>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gdLst>
                <a:gd fmla="*/ 0 w 1278647" name="connsiteX0"/>
                <a:gd fmla="*/ 1102284 h 1102284" name="connsiteY0"/>
                <a:gd fmla="*/ 639324 w 1278647" name="connsiteX1"/>
                <a:gd fmla="*/ 2 h 1102284" name="connsiteY1"/>
                <a:gd fmla="*/ 1278647 w 1278647" name="connsiteX2"/>
                <a:gd fmla="*/ 1102284 h 1102284" name="connsiteY2"/>
                <a:gd fmla="*/ 0 w 1278647" name="connsiteX3"/>
                <a:gd fmla="*/ 1102284 h 1102284" name="connsiteY3"/>
              </a:gdLst>
              <a:cxnLst>
                <a:cxn ang="0">
                  <a:pos x="connsiteX0" y="connsiteY0"/>
                </a:cxn>
                <a:cxn ang="0">
                  <a:pos x="connsiteX1" y="connsiteY1"/>
                </a:cxn>
                <a:cxn ang="0">
                  <a:pos x="connsiteX2" y="connsiteY2"/>
                </a:cxn>
                <a:cxn ang="0">
                  <a:pos x="connsiteX3" y="connsiteY3"/>
                </a:cxn>
              </a:cxnLst>
              <a:rect b="b" l="l" r="r" t="t"/>
              <a:pathLst>
                <a:path h="1102284" w="1278647">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5" name="Content Placeholder 2"/>
            <p:cNvSpPr txBox="1"/>
            <p:nvPr/>
          </p:nvSpPr>
          <p:spPr>
            <a:xfrm>
              <a:off x="7266999" y="3235158"/>
              <a:ext cx="695790" cy="211247"/>
            </a:xfrm>
            <a:prstGeom prst="rect">
              <a:avLst/>
            </a:prstGeom>
          </p:spPr>
          <p:txBody>
            <a:bodyPr bIns="55832" lIns="111664" rIns="111664" rtlCol="0" tIns="55832"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buNone/>
              </a:pPr>
              <a:r>
                <a:rPr altLang="en-US" lang="zh-CN" sz="800">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sp>
        <p:nvSpPr>
          <p:cNvPr id="67"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259684503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6"/>
                                        </p:tgtEl>
                                        <p:attrNameLst>
                                          <p:attrName>style.visibility</p:attrName>
                                        </p:attrNameLst>
                                      </p:cBhvr>
                                      <p:to>
                                        <p:strVal val="visible"/>
                                      </p:to>
                                    </p:set>
                                    <p:animEffect filter="wipe(down)" transition="in">
                                      <p:cBhvr>
                                        <p:cTn dur="500" id="7"/>
                                        <p:tgtEl>
                                          <p:spTgt spid="3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39"/>
                                        </p:tgtEl>
                                        <p:attrNameLst>
                                          <p:attrName>style.visibility</p:attrName>
                                        </p:attrNameLst>
                                      </p:cBhvr>
                                      <p:to>
                                        <p:strVal val="visible"/>
                                      </p:to>
                                    </p:set>
                                    <p:animEffect filter="wipe(down)" transition="in">
                                      <p:cBhvr>
                                        <p:cTn dur="500" id="15"/>
                                        <p:tgtEl>
                                          <p:spTgt spid="39"/>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7"/>
                                        </p:tgtEl>
                                        <p:attrNameLst>
                                          <p:attrName>style.visibility</p:attrName>
                                        </p:attrNameLst>
                                      </p:cBhvr>
                                      <p:to>
                                        <p:strVal val="visible"/>
                                      </p:to>
                                    </p:set>
                                    <p:animEffect filter="wipe(down)" transition="in">
                                      <p:cBhvr>
                                        <p:cTn dur="500" id="19"/>
                                        <p:tgtEl>
                                          <p:spTgt spid="7"/>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42"/>
                                        </p:tgtEl>
                                        <p:attrNameLst>
                                          <p:attrName>style.visibility</p:attrName>
                                        </p:attrNameLst>
                                      </p:cBhvr>
                                      <p:to>
                                        <p:strVal val="visible"/>
                                      </p:to>
                                    </p:set>
                                    <p:animEffect filter="wipe(down)" transition="in">
                                      <p:cBhvr>
                                        <p:cTn dur="500" id="23"/>
                                        <p:tgtEl>
                                          <p:spTgt spid="42"/>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3000"/>
                            </p:stCondLst>
                            <p:childTnLst>
                              <p:par>
                                <p:cTn fill="hold" id="29" nodeType="afterEffect" presetClass="entr" presetID="22" presetSubtype="4">
                                  <p:stCondLst>
                                    <p:cond delay="0"/>
                                  </p:stCondLst>
                                  <p:childTnLst>
                                    <p:set>
                                      <p:cBhvr>
                                        <p:cTn dur="1" fill="hold" id="30">
                                          <p:stCondLst>
                                            <p:cond delay="0"/>
                                          </p:stCondLst>
                                        </p:cTn>
                                        <p:tgtEl>
                                          <p:spTgt spid="45"/>
                                        </p:tgtEl>
                                        <p:attrNameLst>
                                          <p:attrName>style.visibility</p:attrName>
                                        </p:attrNameLst>
                                      </p:cBhvr>
                                      <p:to>
                                        <p:strVal val="visible"/>
                                      </p:to>
                                    </p:set>
                                    <p:animEffect filter="wipe(down)" transition="in">
                                      <p:cBhvr>
                                        <p:cTn dur="500" id="31"/>
                                        <p:tgtEl>
                                          <p:spTgt spid="45"/>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4"/>
                                        </p:tgtEl>
                                        <p:attrNameLst>
                                          <p:attrName>style.visibility</p:attrName>
                                        </p:attrNameLst>
                                      </p:cBhvr>
                                      <p:to>
                                        <p:strVal val="visible"/>
                                      </p:to>
                                    </p:set>
                                    <p:animEffect filter="wipe(down)" transition="in">
                                      <p:cBhvr>
                                        <p:cTn dur="500" id="35"/>
                                        <p:tgtEl>
                                          <p:spTgt spid="4"/>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48"/>
                                        </p:tgtEl>
                                        <p:attrNameLst>
                                          <p:attrName>style.visibility</p:attrName>
                                        </p:attrNameLst>
                                      </p:cBhvr>
                                      <p:to>
                                        <p:strVal val="visible"/>
                                      </p:to>
                                    </p:set>
                                    <p:animEffect filter="wipe(down)" transition="in">
                                      <p:cBhvr>
                                        <p:cTn dur="500" id="39"/>
                                        <p:tgtEl>
                                          <p:spTgt spid="48"/>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28"/>
                                        </p:tgtEl>
                                        <p:attrNameLst>
                                          <p:attrName>style.visibility</p:attrName>
                                        </p:attrNameLst>
                                      </p:cBhvr>
                                      <p:to>
                                        <p:strVal val="visible"/>
                                      </p:to>
                                    </p:set>
                                    <p:animEffect filter="wipe(down)" transition="in">
                                      <p:cBhvr>
                                        <p:cTn dur="500" id="43"/>
                                        <p:tgtEl>
                                          <p:spTgt spid="28"/>
                                        </p:tgtEl>
                                      </p:cBhvr>
                                    </p:animEffect>
                                  </p:childTnLst>
                                </p:cTn>
                              </p:par>
                            </p:childTnLst>
                          </p:cTn>
                        </p:par>
                        <p:par>
                          <p:cTn fill="hold" id="44" nodeType="afterGroup">
                            <p:stCondLst>
                              <p:cond delay="5000"/>
                            </p:stCondLst>
                            <p:childTnLst>
                              <p:par>
                                <p:cTn fill="hold" id="45" nodeType="afterEffect" presetClass="entr" presetID="22" presetSubtype="4">
                                  <p:stCondLst>
                                    <p:cond delay="0"/>
                                  </p:stCondLst>
                                  <p:childTnLst>
                                    <p:set>
                                      <p:cBhvr>
                                        <p:cTn dur="1" fill="hold" id="46">
                                          <p:stCondLst>
                                            <p:cond delay="0"/>
                                          </p:stCondLst>
                                        </p:cTn>
                                        <p:tgtEl>
                                          <p:spTgt spid="51"/>
                                        </p:tgtEl>
                                        <p:attrNameLst>
                                          <p:attrName>style.visibility</p:attrName>
                                        </p:attrNameLst>
                                      </p:cBhvr>
                                      <p:to>
                                        <p:strVal val="visible"/>
                                      </p:to>
                                    </p:set>
                                    <p:animEffect filter="wipe(down)" transition="in">
                                      <p:cBhvr>
                                        <p:cTn dur="500" id="47"/>
                                        <p:tgtEl>
                                          <p:spTgt spid="51"/>
                                        </p:tgtEl>
                                      </p:cBhvr>
                                    </p:animEffect>
                                  </p:childTnLst>
                                </p:cTn>
                              </p:par>
                            </p:childTnLst>
                          </p:cTn>
                        </p:par>
                        <p:par>
                          <p:cTn fill="hold" id="48" nodeType="afterGroup">
                            <p:stCondLst>
                              <p:cond delay="5500"/>
                            </p:stCondLst>
                            <p:childTnLst>
                              <p:par>
                                <p:cTn fill="hold" id="49" nodeType="afterEffect" presetClass="entr" presetID="22" presetSubtype="4">
                                  <p:stCondLst>
                                    <p:cond delay="0"/>
                                  </p:stCondLst>
                                  <p:childTnLst>
                                    <p:set>
                                      <p:cBhvr>
                                        <p:cTn dur="1" fill="hold" id="50">
                                          <p:stCondLst>
                                            <p:cond delay="0"/>
                                          </p:stCondLst>
                                        </p:cTn>
                                        <p:tgtEl>
                                          <p:spTgt spid="31"/>
                                        </p:tgtEl>
                                        <p:attrNameLst>
                                          <p:attrName>style.visibility</p:attrName>
                                        </p:attrNameLst>
                                      </p:cBhvr>
                                      <p:to>
                                        <p:strVal val="visible"/>
                                      </p:to>
                                    </p:set>
                                    <p:animEffect filter="wipe(down)" transition="in">
                                      <p:cBhvr>
                                        <p:cTn dur="500" id="51"/>
                                        <p:tgtEl>
                                          <p:spTgt spid="31"/>
                                        </p:tgtEl>
                                      </p:cBhvr>
                                    </p:animEffect>
                                  </p:childTnLst>
                                </p:cTn>
                              </p:par>
                            </p:childTnLst>
                          </p:cTn>
                        </p:par>
                        <p:par>
                          <p:cTn fill="hold" id="52" nodeType="afterGroup">
                            <p:stCondLst>
                              <p:cond delay="6000"/>
                            </p:stCondLst>
                            <p:childTnLst>
                              <p:par>
                                <p:cTn fill="hold" id="53" nodeType="afterEffect" presetClass="entr" presetID="22" presetSubtype="4">
                                  <p:stCondLst>
                                    <p:cond delay="0"/>
                                  </p:stCondLst>
                                  <p:childTnLst>
                                    <p:set>
                                      <p:cBhvr>
                                        <p:cTn dur="1" fill="hold" id="54">
                                          <p:stCondLst>
                                            <p:cond delay="0"/>
                                          </p:stCondLst>
                                        </p:cTn>
                                        <p:tgtEl>
                                          <p:spTgt spid="54"/>
                                        </p:tgtEl>
                                        <p:attrNameLst>
                                          <p:attrName>style.visibility</p:attrName>
                                        </p:attrNameLst>
                                      </p:cBhvr>
                                      <p:to>
                                        <p:strVal val="visible"/>
                                      </p:to>
                                    </p:set>
                                    <p:animEffect filter="wipe(down)" transition="in">
                                      <p:cBhvr>
                                        <p:cTn dur="500" id="55"/>
                                        <p:tgtEl>
                                          <p:spTgt spid="54"/>
                                        </p:tgtEl>
                                      </p:cBhvr>
                                    </p:animEffect>
                                  </p:childTnLst>
                                </p:cTn>
                              </p:par>
                            </p:childTnLst>
                          </p:cTn>
                        </p:par>
                        <p:par>
                          <p:cTn fill="hold" id="56" nodeType="afterGroup">
                            <p:stCondLst>
                              <p:cond delay="6500"/>
                            </p:stCondLst>
                            <p:childTnLst>
                              <p:par>
                                <p:cTn fill="hold" id="57" nodeType="afterEffect" presetClass="entr" presetID="22" presetSubtype="4">
                                  <p:stCondLst>
                                    <p:cond delay="0"/>
                                  </p:stCondLst>
                                  <p:childTnLst>
                                    <p:set>
                                      <p:cBhvr>
                                        <p:cTn dur="1" fill="hold" id="58">
                                          <p:stCondLst>
                                            <p:cond delay="0"/>
                                          </p:stCondLst>
                                        </p:cTn>
                                        <p:tgtEl>
                                          <p:spTgt spid="25"/>
                                        </p:tgtEl>
                                        <p:attrNameLst>
                                          <p:attrName>style.visibility</p:attrName>
                                        </p:attrNameLst>
                                      </p:cBhvr>
                                      <p:to>
                                        <p:strVal val="visible"/>
                                      </p:to>
                                    </p:set>
                                    <p:animEffect filter="wipe(down)" transition="in">
                                      <p:cBhvr>
                                        <p:cTn dur="500" id="59"/>
                                        <p:tgtEl>
                                          <p:spTgt spid="25"/>
                                        </p:tgtEl>
                                      </p:cBhvr>
                                    </p:animEffect>
                                  </p:childTnLst>
                                </p:cTn>
                              </p:par>
                            </p:childTnLst>
                          </p:cTn>
                        </p:par>
                        <p:par>
                          <p:cTn fill="hold" id="60" nodeType="afterGroup">
                            <p:stCondLst>
                              <p:cond delay="7000"/>
                            </p:stCondLst>
                            <p:childTnLst>
                              <p:par>
                                <p:cTn fill="hold" id="61" nodeType="afterEffect" presetClass="entr" presetID="22" presetSubtype="4">
                                  <p:stCondLst>
                                    <p:cond delay="0"/>
                                  </p:stCondLst>
                                  <p:childTnLst>
                                    <p:set>
                                      <p:cBhvr>
                                        <p:cTn dur="1" fill="hold" id="62">
                                          <p:stCondLst>
                                            <p:cond delay="0"/>
                                          </p:stCondLst>
                                        </p:cTn>
                                        <p:tgtEl>
                                          <p:spTgt spid="57"/>
                                        </p:tgtEl>
                                        <p:attrNameLst>
                                          <p:attrName>style.visibility</p:attrName>
                                        </p:attrNameLst>
                                      </p:cBhvr>
                                      <p:to>
                                        <p:strVal val="visible"/>
                                      </p:to>
                                    </p:set>
                                    <p:animEffect filter="wipe(down)" transition="in">
                                      <p:cBhvr>
                                        <p:cTn dur="500" id="63"/>
                                        <p:tgtEl>
                                          <p:spTgt spid="57"/>
                                        </p:tgtEl>
                                      </p:cBhvr>
                                    </p:animEffect>
                                  </p:childTnLst>
                                </p:cTn>
                              </p:par>
                            </p:childTnLst>
                          </p:cTn>
                        </p:par>
                        <p:par>
                          <p:cTn fill="hold" id="64" nodeType="afterGroup">
                            <p:stCondLst>
                              <p:cond delay="7500"/>
                            </p:stCondLst>
                            <p:childTnLst>
                              <p:par>
                                <p:cTn fill="hold" id="65" nodeType="afterEffect" presetClass="entr" presetID="22" presetSubtype="4">
                                  <p:stCondLst>
                                    <p:cond delay="0"/>
                                  </p:stCondLst>
                                  <p:childTnLst>
                                    <p:set>
                                      <p:cBhvr>
                                        <p:cTn dur="1" fill="hold" id="66">
                                          <p:stCondLst>
                                            <p:cond delay="0"/>
                                          </p:stCondLst>
                                        </p:cTn>
                                        <p:tgtEl>
                                          <p:spTgt spid="19"/>
                                        </p:tgtEl>
                                        <p:attrNameLst>
                                          <p:attrName>style.visibility</p:attrName>
                                        </p:attrNameLst>
                                      </p:cBhvr>
                                      <p:to>
                                        <p:strVal val="visible"/>
                                      </p:to>
                                    </p:set>
                                    <p:animEffect filter="wipe(down)" transition="in">
                                      <p:cBhvr>
                                        <p:cTn dur="500" id="67"/>
                                        <p:tgtEl>
                                          <p:spTgt spid="19"/>
                                        </p:tgtEl>
                                      </p:cBhvr>
                                    </p:animEffect>
                                  </p:childTnLst>
                                </p:cTn>
                              </p:par>
                            </p:childTnLst>
                          </p:cTn>
                        </p:par>
                        <p:par>
                          <p:cTn fill="hold" id="68" nodeType="afterGroup">
                            <p:stCondLst>
                              <p:cond delay="8000"/>
                            </p:stCondLst>
                            <p:childTnLst>
                              <p:par>
                                <p:cTn fill="hold" id="69" nodeType="afterEffect" presetClass="entr" presetID="22" presetSubtype="4">
                                  <p:stCondLst>
                                    <p:cond delay="0"/>
                                  </p:stCondLst>
                                  <p:childTnLst>
                                    <p:set>
                                      <p:cBhvr>
                                        <p:cTn dur="1" fill="hold" id="70">
                                          <p:stCondLst>
                                            <p:cond delay="0"/>
                                          </p:stCondLst>
                                        </p:cTn>
                                        <p:tgtEl>
                                          <p:spTgt spid="60"/>
                                        </p:tgtEl>
                                        <p:attrNameLst>
                                          <p:attrName>style.visibility</p:attrName>
                                        </p:attrNameLst>
                                      </p:cBhvr>
                                      <p:to>
                                        <p:strVal val="visible"/>
                                      </p:to>
                                    </p:set>
                                    <p:animEffect filter="wipe(down)" transition="in">
                                      <p:cBhvr>
                                        <p:cTn dur="500" id="71"/>
                                        <p:tgtEl>
                                          <p:spTgt spid="60"/>
                                        </p:tgtEl>
                                      </p:cBhvr>
                                    </p:animEffect>
                                  </p:childTnLst>
                                </p:cTn>
                              </p:par>
                            </p:childTnLst>
                          </p:cTn>
                        </p:par>
                        <p:par>
                          <p:cTn fill="hold" id="72" nodeType="afterGroup">
                            <p:stCondLst>
                              <p:cond delay="8500"/>
                            </p:stCondLst>
                            <p:childTnLst>
                              <p:par>
                                <p:cTn fill="hold" id="73" nodeType="afterEffect" presetClass="entr" presetID="22" presetSubtype="4">
                                  <p:stCondLst>
                                    <p:cond delay="0"/>
                                  </p:stCondLst>
                                  <p:childTnLst>
                                    <p:set>
                                      <p:cBhvr>
                                        <p:cTn dur="1" fill="hold" id="74">
                                          <p:stCondLst>
                                            <p:cond delay="0"/>
                                          </p:stCondLst>
                                        </p:cTn>
                                        <p:tgtEl>
                                          <p:spTgt spid="22"/>
                                        </p:tgtEl>
                                        <p:attrNameLst>
                                          <p:attrName>style.visibility</p:attrName>
                                        </p:attrNameLst>
                                      </p:cBhvr>
                                      <p:to>
                                        <p:strVal val="visible"/>
                                      </p:to>
                                    </p:set>
                                    <p:animEffect filter="wipe(down)" transition="in">
                                      <p:cBhvr>
                                        <p:cTn dur="500" id="75"/>
                                        <p:tgtEl>
                                          <p:spTgt spid="22"/>
                                        </p:tgtEl>
                                      </p:cBhvr>
                                    </p:animEffect>
                                  </p:childTnLst>
                                </p:cTn>
                              </p:par>
                            </p:childTnLst>
                          </p:cTn>
                        </p:par>
                        <p:par>
                          <p:cTn fill="hold" id="76" nodeType="afterGroup">
                            <p:stCondLst>
                              <p:cond delay="9000"/>
                            </p:stCondLst>
                            <p:childTnLst>
                              <p:par>
                                <p:cTn fill="hold" id="77" nodeType="afterEffect" presetClass="entr" presetID="22" presetSubtype="4">
                                  <p:stCondLst>
                                    <p:cond delay="0"/>
                                  </p:stCondLst>
                                  <p:childTnLst>
                                    <p:set>
                                      <p:cBhvr>
                                        <p:cTn dur="1" fill="hold" id="78">
                                          <p:stCondLst>
                                            <p:cond delay="0"/>
                                          </p:stCondLst>
                                        </p:cTn>
                                        <p:tgtEl>
                                          <p:spTgt spid="63"/>
                                        </p:tgtEl>
                                        <p:attrNameLst>
                                          <p:attrName>style.visibility</p:attrName>
                                        </p:attrNameLst>
                                      </p:cBhvr>
                                      <p:to>
                                        <p:strVal val="visible"/>
                                      </p:to>
                                    </p:set>
                                    <p:animEffect filter="wipe(down)" transition="in">
                                      <p:cBhvr>
                                        <p:cTn dur="500" id="79"/>
                                        <p:tgtEl>
                                          <p:spTgt spid="63"/>
                                        </p:tgtEl>
                                      </p:cBhvr>
                                    </p:animEffect>
                                  </p:childTnLst>
                                </p:cTn>
                              </p:par>
                            </p:childTnLst>
                          </p:cTn>
                        </p:par>
                        <p:par>
                          <p:cTn fill="hold" id="80" nodeType="afterGroup">
                            <p:stCondLst>
                              <p:cond delay="9500"/>
                            </p:stCondLst>
                            <p:childTnLst>
                              <p:par>
                                <p:cTn fill="hold" id="81" nodeType="afterEffect" presetClass="entr" presetID="22" presetSubtype="4">
                                  <p:stCondLst>
                                    <p:cond delay="0"/>
                                  </p:stCondLst>
                                  <p:childTnLst>
                                    <p:set>
                                      <p:cBhvr>
                                        <p:cTn dur="1" fill="hold" id="82">
                                          <p:stCondLst>
                                            <p:cond delay="0"/>
                                          </p:stCondLst>
                                        </p:cTn>
                                        <p:tgtEl>
                                          <p:spTgt spid="16"/>
                                        </p:tgtEl>
                                        <p:attrNameLst>
                                          <p:attrName>style.visibility</p:attrName>
                                        </p:attrNameLst>
                                      </p:cBhvr>
                                      <p:to>
                                        <p:strVal val="visible"/>
                                      </p:to>
                                    </p:set>
                                    <p:animEffect filter="wipe(down)" transition="in">
                                      <p:cBhvr>
                                        <p:cTn dur="500" id="83"/>
                                        <p:tgtEl>
                                          <p:spTgt spid="16"/>
                                        </p:tgtEl>
                                      </p:cBhvr>
                                    </p:animEffect>
                                  </p:childTnLst>
                                </p:cTn>
                              </p:par>
                            </p:childTnLst>
                          </p:cTn>
                        </p:par>
                        <p:par>
                          <p:cTn fill="hold" id="84" nodeType="afterGroup">
                            <p:stCondLst>
                              <p:cond delay="10000"/>
                            </p:stCondLst>
                            <p:childTnLst>
                              <p:par>
                                <p:cTn fill="hold" grpId="0" id="85" nodeType="afterEffect" presetClass="entr" presetID="10" presetSubtype="0">
                                  <p:stCondLst>
                                    <p:cond delay="0"/>
                                  </p:stCondLst>
                                  <p:childTnLst>
                                    <p:set>
                                      <p:cBhvr>
                                        <p:cTn dur="1" fill="hold" id="86">
                                          <p:stCondLst>
                                            <p:cond delay="0"/>
                                          </p:stCondLst>
                                        </p:cTn>
                                        <p:tgtEl>
                                          <p:spTgt spid="35"/>
                                        </p:tgtEl>
                                        <p:attrNameLst>
                                          <p:attrName>style.visibility</p:attrName>
                                        </p:attrNameLst>
                                      </p:cBhvr>
                                      <p:to>
                                        <p:strVal val="visible"/>
                                      </p:to>
                                    </p:set>
                                    <p:animEffect filter="fade" transition="in">
                                      <p:cBhvr>
                                        <p:cTn dur="500" id="87"/>
                                        <p:tgtEl>
                                          <p:spTgt spid="35"/>
                                        </p:tgtEl>
                                      </p:cBhvr>
                                    </p:animEffect>
                                  </p:childTnLst>
                                </p:cTn>
                              </p:par>
                            </p:childTnLst>
                          </p:cTn>
                        </p:par>
                        <p:par>
                          <p:cTn fill="hold" id="88" nodeType="afterGroup">
                            <p:stCondLst>
                              <p:cond delay="10500"/>
                            </p:stCondLst>
                            <p:childTnLst>
                              <p:par>
                                <p:cTn fill="hold" grpId="0" id="89" nodeType="afterEffect" presetClass="entr" presetID="10" presetSubtype="0">
                                  <p:stCondLst>
                                    <p:cond delay="0"/>
                                  </p:stCondLst>
                                  <p:childTnLst>
                                    <p:set>
                                      <p:cBhvr>
                                        <p:cTn dur="1" fill="hold" id="90">
                                          <p:stCondLst>
                                            <p:cond delay="0"/>
                                          </p:stCondLst>
                                        </p:cTn>
                                        <p:tgtEl>
                                          <p:spTgt spid="34"/>
                                        </p:tgtEl>
                                        <p:attrNameLst>
                                          <p:attrName>style.visibility</p:attrName>
                                        </p:attrNameLst>
                                      </p:cBhvr>
                                      <p:to>
                                        <p:strVal val="visible"/>
                                      </p:to>
                                    </p:set>
                                    <p:animEffect filter="fade" transition="in">
                                      <p:cBhvr>
                                        <p:cTn dur="500" id="9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淘宝网chenying0907出品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淘宝网chenying0907出品 17"/>
          <p:cNvSpPr/>
          <p:nvPr/>
        </p:nvSpPr>
        <p:spPr bwMode="auto">
          <a:xfrm>
            <a:off x="0" y="11683"/>
            <a:ext cx="12896850" cy="5186234"/>
          </a:xfrm>
          <a:custGeom>
            <a:gdLst>
              <a:gd fmla="*/ 3252148 w 12896850" name="connsiteX0"/>
              <a:gd fmla="*/ 1 h 5186234" name="connsiteY0"/>
              <a:gd fmla="*/ 5369626 w 12896850" name="connsiteX1"/>
              <a:gd fmla="*/ 1 h 5186234" name="connsiteY1"/>
              <a:gd fmla="*/ 5532949 w 12896850" name="connsiteX2"/>
              <a:gd fmla="*/ 14288 h 5186234" name="connsiteY2"/>
              <a:gd fmla="*/ 5690542 w 12896850" name="connsiteX3"/>
              <a:gd fmla="*/ 48577 h 5186234" name="connsiteY3"/>
              <a:gd fmla="*/ 5839540 w 12896850" name="connsiteX4"/>
              <a:gd fmla="*/ 114298 h 5186234" name="connsiteY4"/>
              <a:gd fmla="*/ 5977075 w 12896850" name="connsiteX5"/>
              <a:gd fmla="*/ 194306 h 5186234" name="connsiteY5"/>
              <a:gd fmla="*/ 6097419 w 12896850" name="connsiteX6"/>
              <a:gd fmla="*/ 300031 h 5186234" name="connsiteY6"/>
              <a:gd fmla="*/ 6197706 w 12896850" name="connsiteX7"/>
              <a:gd fmla="*/ 420043 h 5186234" name="connsiteY7"/>
              <a:gd fmla="*/ 6283666 w 12896850" name="connsiteX8"/>
              <a:gd fmla="*/ 557200 h 5186234" name="connsiteY8"/>
              <a:gd fmla="*/ 6343838 w 12896850" name="connsiteX9"/>
              <a:gd fmla="*/ 700071 h 5186234" name="connsiteY9"/>
              <a:gd fmla="*/ 6383952 w 12896850" name="connsiteX10"/>
              <a:gd fmla="*/ 857230 h 5186234" name="connsiteY10"/>
              <a:gd fmla="*/ 6392548 w 12896850" name="connsiteX11"/>
              <a:gd fmla="*/ 1025818 h 5186234" name="connsiteY11"/>
              <a:gd fmla="*/ 6392548 w 12896850" name="connsiteX12"/>
              <a:gd fmla="*/ 5186234 h 5186234" name="connsiteY12"/>
              <a:gd fmla="*/ 4283666 w 12896850" name="connsiteX13"/>
              <a:gd fmla="*/ 5186234 h 5186234" name="connsiteY13"/>
              <a:gd fmla="*/ 4111746 w 12896850" name="connsiteX14"/>
              <a:gd fmla="*/ 5171947 h 5186234" name="connsiteY14"/>
              <a:gd fmla="*/ 3957019 w 12896850" name="connsiteX15"/>
              <a:gd fmla="*/ 5131943 h 5186234" name="connsiteY15"/>
              <a:gd fmla="*/ 3810887 w 12896850" name="connsiteX16"/>
              <a:gd fmla="*/ 5071937 h 5186234" name="connsiteY16"/>
              <a:gd fmla="*/ 3676216 w 12896850" name="connsiteX17"/>
              <a:gd fmla="*/ 4986214 h 5186234" name="connsiteY17"/>
              <a:gd fmla="*/ 3553007 w 12896850" name="connsiteX18"/>
              <a:gd fmla="*/ 4886204 h 5186234" name="connsiteY18"/>
              <a:gd fmla="*/ 3452720 w 12896850" name="connsiteX19"/>
              <a:gd fmla="*/ 4766192 h 5186234" name="connsiteY19"/>
              <a:gd fmla="*/ 3369626 w 12896850" name="connsiteX20"/>
              <a:gd fmla="*/ 4629036 h 5186234" name="connsiteY20"/>
              <a:gd fmla="*/ 3303724 w 12896850" name="connsiteX21"/>
              <a:gd fmla="*/ 4486164 h 5186234" name="connsiteY21"/>
              <a:gd fmla="*/ 3266474 w 12896850" name="connsiteX22"/>
              <a:gd fmla="*/ 4329006 h 5186234" name="connsiteY22"/>
              <a:gd fmla="*/ 3252148 w 12896850" name="connsiteX23"/>
              <a:gd fmla="*/ 4160417 h 5186234" name="connsiteY23"/>
              <a:gd fmla="*/ 7530086 w 12896850" name="connsiteX24"/>
              <a:gd fmla="*/ 1 h 5186234" name="connsiteY24"/>
              <a:gd fmla="*/ 9644699 w 12896850" name="connsiteX25"/>
              <a:gd fmla="*/ 1 h 5186234" name="connsiteY25"/>
              <a:gd fmla="*/ 9644699 w 12896850" name="connsiteX26"/>
              <a:gd fmla="*/ 4160417 h 5186234" name="connsiteY26"/>
              <a:gd fmla="*/ 9630372 w 12896850" name="connsiteX27"/>
              <a:gd fmla="*/ 4329006 h 5186234" name="connsiteY27"/>
              <a:gd fmla="*/ 9595988 w 12896850" name="connsiteX28"/>
              <a:gd fmla="*/ 4486164 h 5186234" name="connsiteY28"/>
              <a:gd fmla="*/ 9530086 w 12896850" name="connsiteX29"/>
              <a:gd fmla="*/ 4629036 h 5186234" name="connsiteY29"/>
              <a:gd fmla="*/ 9449856 w 12896850" name="connsiteX30"/>
              <a:gd fmla="*/ 4766192 h 5186234" name="connsiteY30"/>
              <a:gd fmla="*/ 9343840 w 12896850" name="connsiteX31"/>
              <a:gd fmla="*/ 4886204 h 5186234" name="connsiteY31"/>
              <a:gd fmla="*/ 9223496 w 12896850" name="connsiteX32"/>
              <a:gd fmla="*/ 4986214 h 5186234" name="connsiteY32"/>
              <a:gd fmla="*/ 9091690 w 12896850" name="connsiteX33"/>
              <a:gd fmla="*/ 5071937 h 5186234" name="connsiteY33"/>
              <a:gd fmla="*/ 8942693 w 12896850" name="connsiteX34"/>
              <a:gd fmla="*/ 5131943 h 5186234" name="connsiteY34"/>
              <a:gd fmla="*/ 8785100 w 12896850" name="connsiteX35"/>
              <a:gd fmla="*/ 5171947 h 5186234" name="connsiteY35"/>
              <a:gd fmla="*/ 8618911 w 12896850" name="connsiteX36"/>
              <a:gd fmla="*/ 5186234 h 5186234" name="connsiteY36"/>
              <a:gd fmla="*/ 6504298 w 12896850" name="connsiteX37"/>
              <a:gd fmla="*/ 5186234 h 5186234" name="connsiteY37"/>
              <a:gd fmla="*/ 6504298 w 12896850" name="connsiteX38"/>
              <a:gd fmla="*/ 1025818 h 5186234" name="connsiteY38"/>
              <a:gd fmla="*/ 6512894 w 12896850" name="connsiteX39"/>
              <a:gd fmla="*/ 857230 h 5186234" name="connsiteY39"/>
              <a:gd fmla="*/ 6553009 w 12896850" name="connsiteX40"/>
              <a:gd fmla="*/ 700071 h 5186234" name="connsiteY40"/>
              <a:gd fmla="*/ 6618911 w 12896850" name="connsiteX41"/>
              <a:gd fmla="*/ 557200 h 5186234" name="connsiteY41"/>
              <a:gd fmla="*/ 6699141 w 12896850" name="connsiteX42"/>
              <a:gd fmla="*/ 420043 h 5186234" name="connsiteY42"/>
              <a:gd fmla="*/ 6805158 w 12896850" name="connsiteX43"/>
              <a:gd fmla="*/ 300031 h 5186234" name="connsiteY43"/>
              <a:gd fmla="*/ 6925502 w 12896850" name="connsiteX44"/>
              <a:gd fmla="*/ 194306 h 5186234" name="connsiteY44"/>
              <a:gd fmla="*/ 7057307 w 12896850" name="connsiteX45"/>
              <a:gd fmla="*/ 114298 h 5186234" name="connsiteY45"/>
              <a:gd fmla="*/ 7206304 w 12896850" name="connsiteX46"/>
              <a:gd fmla="*/ 48577 h 5186234" name="connsiteY46"/>
              <a:gd fmla="*/ 7363897 w 12896850" name="connsiteX47"/>
              <a:gd fmla="*/ 14288 h 5186234" name="connsiteY47"/>
              <a:gd fmla="*/ 9750718 w 12896850" name="connsiteX48"/>
              <a:gd fmla="*/ 1 h 5186234" name="connsiteY48"/>
              <a:gd fmla="*/ 11865331 w 12896850" name="connsiteX49"/>
              <a:gd fmla="*/ 1 h 5186234" name="connsiteY49"/>
              <a:gd fmla="*/ 12031520 w 12896850" name="connsiteX50"/>
              <a:gd fmla="*/ 14288 h 5186234" name="connsiteY50"/>
              <a:gd fmla="*/ 12191979 w 12896850" name="connsiteX51"/>
              <a:gd fmla="*/ 48577 h 5186234" name="connsiteY51"/>
              <a:gd fmla="*/ 12338111 w 12896850" name="connsiteX52"/>
              <a:gd fmla="*/ 114298 h 5186234" name="connsiteY52"/>
              <a:gd fmla="*/ 12475646 w 12896850" name="connsiteX53"/>
              <a:gd fmla="*/ 194306 h 5186234" name="connsiteY53"/>
              <a:gd fmla="*/ 12595990 w 12896850" name="connsiteX54"/>
              <a:gd fmla="*/ 300031 h 5186234" name="connsiteY54"/>
              <a:gd fmla="*/ 12696277 w 12896850" name="connsiteX55"/>
              <a:gd fmla="*/ 420043 h 5186234" name="connsiteY55"/>
              <a:gd fmla="*/ 12782237 w 12896850" name="connsiteX56"/>
              <a:gd fmla="*/ 551485 h 5186234" name="connsiteY56"/>
              <a:gd fmla="*/ 12842409 w 12896850" name="connsiteX57"/>
              <a:gd fmla="*/ 700071 h 5186234" name="connsiteY57"/>
              <a:gd fmla="*/ 12882523 w 12896850" name="connsiteX58"/>
              <a:gd fmla="*/ 857230 h 5186234" name="connsiteY58"/>
              <a:gd fmla="*/ 12896850 w 12896850" name="connsiteX59"/>
              <a:gd fmla="*/ 1022961 h 5186234" name="connsiteY59"/>
              <a:gd fmla="*/ 12896850 w 12896850" name="connsiteX60"/>
              <a:gd fmla="*/ 5186234 h 5186234" name="connsiteY60"/>
              <a:gd fmla="*/ 10779371 w 12896850" name="connsiteX61"/>
              <a:gd fmla="*/ 5186234 h 5186234" name="connsiteY61"/>
              <a:gd fmla="*/ 10616048 w 12896850" name="connsiteX62"/>
              <a:gd fmla="*/ 5171947 h 5186234" name="connsiteY62"/>
              <a:gd fmla="*/ 10452724 w 12896850" name="connsiteX63"/>
              <a:gd fmla="*/ 5131943 h 5186234" name="connsiteY63"/>
              <a:gd fmla="*/ 10309457 w 12896850" name="connsiteX64"/>
              <a:gd fmla="*/ 5071937 h 5186234" name="connsiteY64"/>
              <a:gd fmla="*/ 10171921 w 12896850" name="connsiteX65"/>
              <a:gd fmla="*/ 4986214 h 5186234" name="connsiteY65"/>
              <a:gd fmla="*/ 10051578 w 12896850" name="connsiteX66"/>
              <a:gd fmla="*/ 4886204 h 5186234" name="connsiteY66"/>
              <a:gd fmla="*/ 9951291 w 12896850" name="connsiteX67"/>
              <a:gd fmla="*/ 4766192 h 5186234" name="connsiteY67"/>
              <a:gd fmla="*/ 9865331 w 12896850" name="connsiteX68"/>
              <a:gd fmla="*/ 4629036 h 5186234" name="connsiteY68"/>
              <a:gd fmla="*/ 9805159 w 12896850" name="connsiteX69"/>
              <a:gd fmla="*/ 4486164 h 5186234" name="connsiteY69"/>
              <a:gd fmla="*/ 9765045 w 12896850" name="connsiteX70"/>
              <a:gd fmla="*/ 4329006 h 5186234" name="connsiteY70"/>
              <a:gd fmla="*/ 9750718 w 12896850" name="connsiteX71"/>
              <a:gd fmla="*/ 4160417 h 5186234" name="connsiteY71"/>
              <a:gd fmla="*/ 1031519 w 12896850" name="connsiteX72"/>
              <a:gd fmla="*/ 0 h 5186234" name="connsiteY72"/>
              <a:gd fmla="*/ 3146133 w 12896850" name="connsiteX73"/>
              <a:gd fmla="*/ 0 h 5186234" name="connsiteY73"/>
              <a:gd fmla="*/ 3146133 w 12896850" name="connsiteX74"/>
              <a:gd fmla="*/ 4160417 h 5186234" name="connsiteY74"/>
              <a:gd fmla="*/ 3131806 w 12896850" name="connsiteX75"/>
              <a:gd fmla="*/ 4329005 h 5186234" name="connsiteY75"/>
              <a:gd fmla="*/ 3097422 w 12896850" name="connsiteX76"/>
              <a:gd fmla="*/ 4486164 h 5186234" name="connsiteY76"/>
              <a:gd fmla="*/ 3031519 w 12896850" name="connsiteX77"/>
              <a:gd fmla="*/ 4629036 h 5186234" name="connsiteY77"/>
              <a:gd fmla="*/ 2945560 w 12896850" name="connsiteX78"/>
              <a:gd fmla="*/ 4766192 h 5186234" name="connsiteY78"/>
              <a:gd fmla="*/ 2845273 w 12896850" name="connsiteX79"/>
              <a:gd fmla="*/ 4886204 h 5186234" name="connsiteY79"/>
              <a:gd fmla="*/ 2724929 w 12896850" name="connsiteX80"/>
              <a:gd fmla="*/ 4986214 h 5186234" name="connsiteY80"/>
              <a:gd fmla="*/ 2590259 w 12896850" name="connsiteX81"/>
              <a:gd fmla="*/ 5071937 h 5186234" name="connsiteY81"/>
              <a:gd fmla="*/ 2444127 w 12896850" name="connsiteX82"/>
              <a:gd fmla="*/ 5131943 h 5186234" name="connsiteY82"/>
              <a:gd fmla="*/ 2286533 w 12896850" name="connsiteX83"/>
              <a:gd fmla="*/ 5171947 h 5186234" name="connsiteY83"/>
              <a:gd fmla="*/ 2117479 w 12896850" name="connsiteX84"/>
              <a:gd fmla="*/ 5186234 h 5186234" name="connsiteY84"/>
              <a:gd fmla="*/ 0 w 12896850" name="connsiteX85"/>
              <a:gd fmla="*/ 5186234 h 5186234" name="connsiteY85"/>
              <a:gd fmla="*/ 0 w 12896850" name="connsiteX86"/>
              <a:gd fmla="*/ 1025817 h 5186234" name="connsiteY86"/>
              <a:gd fmla="*/ 17192 w 12896850" name="connsiteX87"/>
              <a:gd fmla="*/ 857229 h 5186234" name="connsiteY87"/>
              <a:gd fmla="*/ 57307 w 12896850" name="connsiteX88"/>
              <a:gd fmla="*/ 700070 h 5186234" name="connsiteY88"/>
              <a:gd fmla="*/ 117479 w 12896850" name="connsiteX89"/>
              <a:gd fmla="*/ 557199 h 5186234" name="connsiteY89"/>
              <a:gd fmla="*/ 203439 w 12896850" name="connsiteX90"/>
              <a:gd fmla="*/ 420042 h 5186234" name="connsiteY90"/>
              <a:gd fmla="*/ 303725 w 12896850" name="connsiteX91"/>
              <a:gd fmla="*/ 300030 h 5186234" name="connsiteY91"/>
              <a:gd fmla="*/ 424069 w 12896850" name="connsiteX92"/>
              <a:gd fmla="*/ 194305 h 5186234" name="connsiteY92"/>
              <a:gd fmla="*/ 558740 w 12896850" name="connsiteX93"/>
              <a:gd fmla="*/ 114297 h 5186234" name="connsiteY93"/>
              <a:gd fmla="*/ 710602 w 12896850" name="connsiteX94"/>
              <a:gd fmla="*/ 48577 h 5186234" name="connsiteY94"/>
              <a:gd fmla="*/ 865330 w 12896850" name="connsiteX95"/>
              <a:gd fmla="*/ 14287 h 5186234"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5186234" w="12896850">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3">
              <a:extLst>
                <a:ext uri="{28A0092B-C50C-407E-A947-70E740481C1C}">
                  <a14:useLocalDpi val="0"/>
                </a:ext>
              </a:extLst>
            </a:blip>
            <a:stretch>
              <a:fillRect/>
            </a:stretch>
          </a:blipFill>
          <a:ln w="0">
            <a:noFill/>
            <a:prstDash val="solid"/>
            <a:round/>
          </a:ln>
        </p:spPr>
        <p:txBody>
          <a:bodyPr anchor="t" anchorCtr="0" bIns="64290" compatLnSpc="1" lIns="128580" numCol="1" rIns="128580" tIns="64290" vert="horz" wrap="square">
            <a:prstTxWarp prst="textNoShape">
              <a:avLst/>
            </a:prstTxWarp>
            <a:noAutofit/>
          </a:bodyPr>
          <a:lstStyle/>
          <a:p>
            <a:endParaRPr altLang="en-US" lang="zh-CN">
              <a:ea charset="-122" panose="020b0503020204020204" pitchFamily="34" typeface="微软雅黑"/>
            </a:endParaRPr>
          </a:p>
        </p:txBody>
      </p:sp>
      <p:sp>
        <p:nvSpPr>
          <p:cNvPr id="5" name="淘宝网chenying0907出品 4"/>
          <p:cNvSpPr txBox="1">
            <a:spLocks noChangeArrowheads="1"/>
          </p:cNvSpPr>
          <p:nvPr/>
        </p:nvSpPr>
        <p:spPr bwMode="auto">
          <a:xfrm>
            <a:off x="812800" y="6246185"/>
            <a:ext cx="112331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z="800">
                <a:solidFill>
                  <a:srgbClr val="FFFFFF"/>
                </a:solidFill>
                <a:latin charset="-122" panose="020b0503020204020204" pitchFamily="34" typeface="微软雅黑"/>
                <a:ea charset="-122" panose="020b0503020204020204" pitchFamily="34" typeface="微软雅黑"/>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6" name="淘宝网chenying0907出品 32"/>
          <p:cNvSpPr txBox="1"/>
          <p:nvPr/>
        </p:nvSpPr>
        <p:spPr>
          <a:xfrm>
            <a:off x="805235" y="5869158"/>
            <a:ext cx="2239764" cy="411480"/>
          </a:xfrm>
          <a:prstGeom prst="rect">
            <a:avLst/>
          </a:prstGeom>
          <a:noFill/>
        </p:spPr>
        <p:txBody>
          <a:bodyPr rtlCol="0"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8"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4275694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 calcmode="lin" valueType="num">
                                      <p:cBhvr>
                                        <p:cTn dur="500" fill="hold" id="9"/>
                                        <p:tgtEl>
                                          <p:spTgt spid="18"/>
                                        </p:tgtEl>
                                        <p:attrNameLst>
                                          <p:attrName>ppt_x</p:attrName>
                                        </p:attrNameLst>
                                      </p:cBhvr>
                                      <p:tavLst>
                                        <p:tav fmla="#ppt_x+(cos(-2*pi*(1-$))*-#ppt_x-sin(-2*pi*(1-$))*(1-#ppt_y))*(1-$)" tm="0">
                                          <p:val>
                                            <p:fltVal val="0"/>
                                          </p:val>
                                        </p:tav>
                                        <p:tav tm="100000">
                                          <p:val>
                                            <p:fltVal val="1"/>
                                          </p:val>
                                        </p:tav>
                                      </p:tavLst>
                                    </p:anim>
                                    <p:anim calcmode="lin" valueType="num">
                                      <p:cBhvr>
                                        <p:cTn dur="500" fill="hold" id="10"/>
                                        <p:tgtEl>
                                          <p:spTgt spid="18"/>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500"/>
                            </p:stCondLst>
                            <p:childTnLst>
                              <p:par>
                                <p:cTn fill="hold" grpId="0" id="12" nodeType="afterEffect" presetClass="entr" presetID="22" presetSubtype="4">
                                  <p:stCondLst>
                                    <p:cond delay="0"/>
                                  </p:stCondLst>
                                  <p:childTnLst>
                                    <p:set>
                                      <p:cBhvr>
                                        <p:cTn dur="1" fill="hold" id="13">
                                          <p:stCondLst>
                                            <p:cond delay="0"/>
                                          </p:stCondLst>
                                        </p:cTn>
                                        <p:tgtEl>
                                          <p:spTgt spid="4"/>
                                        </p:tgtEl>
                                        <p:attrNameLst>
                                          <p:attrName>style.visibility</p:attrName>
                                        </p:attrNameLst>
                                      </p:cBhvr>
                                      <p:to>
                                        <p:strVal val="visible"/>
                                      </p:to>
                                    </p:set>
                                    <p:animEffect filter="wipe(down)" transition="in">
                                      <p:cBhvr>
                                        <p:cTn dur="500" id="14"/>
                                        <p:tgtEl>
                                          <p:spTgt spid="4"/>
                                        </p:tgtEl>
                                      </p:cBhvr>
                                    </p:animEffect>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250" fill="hold" id="18"/>
                                        <p:tgtEl>
                                          <p:spTgt spid="6"/>
                                        </p:tgtEl>
                                        <p:attrNameLst>
                                          <p:attrName>ppt_x</p:attrName>
                                        </p:attrNameLst>
                                      </p:cBhvr>
                                      <p:tavLst>
                                        <p:tav tm="0">
                                          <p:val>
                                            <p:strVal val="0-#ppt_w/2"/>
                                          </p:val>
                                        </p:tav>
                                        <p:tav tm="100000">
                                          <p:val>
                                            <p:strVal val="#ppt_x"/>
                                          </p:val>
                                        </p:tav>
                                      </p:tavLst>
                                    </p:anim>
                                    <p:anim calcmode="lin" valueType="num">
                                      <p:cBhvr additive="base">
                                        <p:cTn dur="250" fill="hold" id="19"/>
                                        <p:tgtEl>
                                          <p:spTgt spid="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250"/>
                            </p:stCondLst>
                            <p:childTnLst>
                              <p:par>
                                <p:cTn fill="hold" grpId="0" id="21" nodeType="afterEffect" presetClass="entr" presetID="42"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anim calcmode="lin" valueType="num">
                                      <p:cBhvr>
                                        <p:cTn dur="500" fill="hold" id="24"/>
                                        <p:tgtEl>
                                          <p:spTgt spid="5"/>
                                        </p:tgtEl>
                                        <p:attrNameLst>
                                          <p:attrName>ppt_x</p:attrName>
                                        </p:attrNameLst>
                                      </p:cBhvr>
                                      <p:tavLst>
                                        <p:tav tm="0">
                                          <p:val>
                                            <p:strVal val="#ppt_x"/>
                                          </p:val>
                                        </p:tav>
                                        <p:tav tm="100000">
                                          <p:val>
                                            <p:strVal val="#ppt_x"/>
                                          </p:val>
                                        </p:tav>
                                      </p:tavLst>
                                    </p:anim>
                                    <p:anim calcmode="lin" valueType="num">
                                      <p:cBhvr>
                                        <p:cTn dur="500" fill="hold" id="25"/>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8"/>
      <p:bldP grpId="0" spid="5"/>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淘宝网chenying0907出品 13"/>
          <p:cNvSpPr txBox="1"/>
          <p:nvPr/>
        </p:nvSpPr>
        <p:spPr>
          <a:xfrm>
            <a:off x="1368667" y="2743954"/>
            <a:ext cx="3036854" cy="2529535"/>
          </a:xfrm>
          <a:prstGeom prst="rect">
            <a:avLst/>
          </a:prstGeom>
          <a:noFill/>
        </p:spPr>
        <p:txBody>
          <a:bodyPr bIns="0" lIns="0" rIns="0" rtlCol="0" tIns="0" wrap="square">
            <a:spAutoFit/>
          </a:bodyPr>
          <a:lstStyle/>
          <a:p>
            <a:pPr algn="ctr"/>
            <a:r>
              <a:rPr altLang="zh-CN" b="1" lang="en-US" sz="16598">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03</a:t>
            </a:r>
          </a:p>
        </p:txBody>
      </p:sp>
      <p:sp>
        <p:nvSpPr>
          <p:cNvPr id="20" name="淘宝网chenying0907出品 1"/>
          <p:cNvSpPr txBox="1"/>
          <p:nvPr/>
        </p:nvSpPr>
        <p:spPr>
          <a:xfrm>
            <a:off x="5905250" y="3261154"/>
            <a:ext cx="2672080" cy="603504"/>
          </a:xfrm>
          <a:prstGeom prst="rect">
            <a:avLst/>
          </a:prstGeom>
          <a:noFill/>
        </p:spPr>
        <p:txBody>
          <a:bodyPr rtlCol="0" wrap="none">
            <a:spAutoFit/>
          </a:bodyPr>
          <a:lstStyle/>
          <a:p>
            <a:pPr algn="just" latinLnBrk="1">
              <a:lnSpc>
                <a:spcPct val="120000"/>
              </a:lnSpc>
              <a:defRPr/>
            </a:pPr>
            <a:r>
              <a:rPr altLang="en-US" kumimoji="1" lang="zh-CN" sz="2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淘宝网chenying0907出品 9"/>
          <p:cNvSpPr txBox="1"/>
          <p:nvPr/>
        </p:nvSpPr>
        <p:spPr>
          <a:xfrm>
            <a:off x="5939827" y="3971740"/>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淘宝网chenying0907出品 9"/>
          <p:cNvSpPr txBox="1"/>
          <p:nvPr/>
        </p:nvSpPr>
        <p:spPr>
          <a:xfrm>
            <a:off x="5939827" y="4429277"/>
            <a:ext cx="2101876"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淘宝网chenying0907出品 9"/>
          <p:cNvSpPr txBox="1"/>
          <p:nvPr/>
        </p:nvSpPr>
        <p:spPr>
          <a:xfrm>
            <a:off x="8334383" y="3976321"/>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淘宝网chenying0907出品 9"/>
          <p:cNvSpPr txBox="1"/>
          <p:nvPr/>
        </p:nvSpPr>
        <p:spPr>
          <a:xfrm>
            <a:off x="8334387" y="4434490"/>
            <a:ext cx="1939289"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Tree>
    <p:extLst>
      <p:ext uri="{BB962C8B-B14F-4D97-AF65-F5344CB8AC3E}">
        <p14:creationId val="77105807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Effect filter="fade" transition="in">
                                      <p:cBhvr>
                                        <p:cTn dur="500" id="15"/>
                                        <p:tgtEl>
                                          <p:spTgt spid="11"/>
                                        </p:tgtEl>
                                      </p:cBhvr>
                                    </p:animEffect>
                                  </p:childTnLst>
                                </p:cTn>
                              </p:par>
                            </p:childTnLst>
                          </p:cTn>
                        </p:par>
                        <p:par>
                          <p:cTn fill="hold" id="16" nodeType="afterGroup">
                            <p:stCondLst>
                              <p:cond delay="1000"/>
                            </p:stCondLst>
                            <p:childTnLst>
                              <p:par>
                                <p:cTn fill="hold" grpId="0" id="17" nodeType="afterEffect" presetClass="entr" presetID="47"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anim calcmode="lin" valueType="num">
                                      <p:cBhvr>
                                        <p:cTn dur="500" fill="hold" id="20"/>
                                        <p:tgtEl>
                                          <p:spTgt spid="13"/>
                                        </p:tgtEl>
                                        <p:attrNameLst>
                                          <p:attrName>ppt_x</p:attrName>
                                        </p:attrNameLst>
                                      </p:cBhvr>
                                      <p:tavLst>
                                        <p:tav tm="0">
                                          <p:val>
                                            <p:strVal val="#ppt_x"/>
                                          </p:val>
                                        </p:tav>
                                        <p:tav tm="100000">
                                          <p:val>
                                            <p:strVal val="#ppt_x"/>
                                          </p:val>
                                        </p:tav>
                                      </p:tavLst>
                                    </p:anim>
                                    <p:anim calcmode="lin" valueType="num">
                                      <p:cBhvr>
                                        <p:cTn dur="500" fill="hold" id="21"/>
                                        <p:tgtEl>
                                          <p:spTgt spid="13"/>
                                        </p:tgtEl>
                                        <p:attrNameLst>
                                          <p:attrName>ppt_y</p:attrName>
                                        </p:attrNameLst>
                                      </p:cBhvr>
                                      <p:tavLst>
                                        <p:tav tm="0">
                                          <p:val>
                                            <p:strVal val="#ppt_y-.1"/>
                                          </p:val>
                                        </p:tav>
                                        <p:tav tm="100000">
                                          <p:val>
                                            <p:strVal val="#ppt_y"/>
                                          </p:val>
                                        </p:tav>
                                      </p:tavLst>
                                    </p:anim>
                                  </p:childTnLst>
                                </p:cTn>
                              </p:par>
                              <p:par>
                                <p:cTn fill="hold" grpId="0" id="22" nodeType="withEffect" presetClass="entr" presetID="12" presetSubtype="8">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ppt_x</p:attrName>
                                        </p:attrNameLst>
                                      </p:cBhvr>
                                      <p:tavLst>
                                        <p:tav tm="0">
                                          <p:val>
                                            <p:strVal val="#ppt_x-#ppt_w*1.125000"/>
                                          </p:val>
                                        </p:tav>
                                        <p:tav tm="100000">
                                          <p:val>
                                            <p:strVal val="#ppt_x"/>
                                          </p:val>
                                        </p:tav>
                                      </p:tavLst>
                                    </p:anim>
                                    <p:animEffect filter="wipe(right)" transition="in">
                                      <p:cBhvr>
                                        <p:cTn dur="500" id="25"/>
                                        <p:tgtEl>
                                          <p:spTgt spid="20"/>
                                        </p:tgtEl>
                                      </p:cBhvr>
                                    </p:animEffect>
                                  </p:childTnLst>
                                </p:cTn>
                              </p:par>
                            </p:childTnLst>
                          </p:cTn>
                        </p:par>
                        <p:par>
                          <p:cTn fill="hold" id="26" nodeType="afterGroup">
                            <p:stCondLst>
                              <p:cond delay="1500"/>
                            </p:stCondLst>
                            <p:childTnLst>
                              <p:par>
                                <p:cTn fill="hold" grpId="0" id="27" nodeType="afterEffect" presetClass="entr" presetID="2" presetSubtype="4">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ppt_x"/>
                                          </p:val>
                                        </p:tav>
                                        <p:tav tm="100000">
                                          <p:val>
                                            <p:strVal val="#ppt_x"/>
                                          </p:val>
                                        </p:tav>
                                      </p:tavLst>
                                    </p:anim>
                                    <p:anim calcmode="lin" valueType="num">
                                      <p:cBhvr additive="base">
                                        <p:cTn dur="500" fill="hold" id="30"/>
                                        <p:tgtEl>
                                          <p:spTgt spid="2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20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ppt_x"/>
                                          </p:val>
                                        </p:tav>
                                        <p:tav tm="100000">
                                          <p:val>
                                            <p:strVal val="#ppt_x"/>
                                          </p:val>
                                        </p:tav>
                                      </p:tavLst>
                                    </p:anim>
                                    <p:anim calcmode="lin" valueType="num">
                                      <p:cBhvr additive="base">
                                        <p:cTn dur="500" fill="hold" id="34"/>
                                        <p:tgtEl>
                                          <p:spTgt spid="2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20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500" fill="hold" id="37"/>
                                        <p:tgtEl>
                                          <p:spTgt spid="24"/>
                                        </p:tgtEl>
                                        <p:attrNameLst>
                                          <p:attrName>ppt_x</p:attrName>
                                        </p:attrNameLst>
                                      </p:cBhvr>
                                      <p:tavLst>
                                        <p:tav tm="0">
                                          <p:val>
                                            <p:strVal val="#ppt_x"/>
                                          </p:val>
                                        </p:tav>
                                        <p:tav tm="100000">
                                          <p:val>
                                            <p:strVal val="#ppt_x"/>
                                          </p:val>
                                        </p:tav>
                                      </p:tavLst>
                                    </p:anim>
                                    <p:anim calcmode="lin" valueType="num">
                                      <p:cBhvr additive="base">
                                        <p:cTn dur="500" fill="hold" id="38"/>
                                        <p:tgtEl>
                                          <p:spTgt spid="24"/>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40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ppt_x"/>
                                          </p:val>
                                        </p:tav>
                                        <p:tav tm="100000">
                                          <p:val>
                                            <p:strVal val="#ppt_x"/>
                                          </p:val>
                                        </p:tav>
                                      </p:tavLst>
                                    </p:anim>
                                    <p:anim calcmode="lin" valueType="num">
                                      <p:cBhvr additive="base">
                                        <p:cTn dur="500" fill="hold" id="4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3"/>
      <p:bldP grpId="0" spid="20"/>
      <p:bldP grpId="0" spid="21"/>
      <p:bldP grpId="0" spid="22"/>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淘宝网chenying0907出品 6"/>
          <p:cNvSpPr/>
          <p:nvPr/>
        </p:nvSpPr>
        <p:spPr bwMode="auto">
          <a:xfrm>
            <a:off x="2161063" y="1965629"/>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淘宝网chenying0907出品 6"/>
          <p:cNvSpPr/>
          <p:nvPr/>
        </p:nvSpPr>
        <p:spPr bwMode="auto">
          <a:xfrm>
            <a:off x="3916947" y="1965629"/>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淘宝网chenying0907出品 6"/>
          <p:cNvSpPr/>
          <p:nvPr/>
        </p:nvSpPr>
        <p:spPr bwMode="auto">
          <a:xfrm>
            <a:off x="1596919" y="2925387"/>
            <a:ext cx="1388657" cy="159959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淘宝网chenying0907出品 6"/>
          <p:cNvSpPr/>
          <p:nvPr/>
        </p:nvSpPr>
        <p:spPr bwMode="auto">
          <a:xfrm>
            <a:off x="2985576" y="1645710"/>
            <a:ext cx="2050439" cy="287927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淘宝网chenying0907出品 6"/>
          <p:cNvSpPr/>
          <p:nvPr/>
        </p:nvSpPr>
        <p:spPr bwMode="auto">
          <a:xfrm>
            <a:off x="4847477" y="2410127"/>
            <a:ext cx="1822613" cy="211485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淘宝网chenying0907出品 6"/>
          <p:cNvSpPr/>
          <p:nvPr/>
        </p:nvSpPr>
        <p:spPr bwMode="auto">
          <a:xfrm>
            <a:off x="5709227" y="1965629"/>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淘宝网chenying0907出品 6"/>
          <p:cNvSpPr/>
          <p:nvPr/>
        </p:nvSpPr>
        <p:spPr bwMode="auto">
          <a:xfrm>
            <a:off x="6837046" y="2925387"/>
            <a:ext cx="1388657" cy="159959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淘宝网chenying0907出品 6"/>
          <p:cNvSpPr/>
          <p:nvPr/>
        </p:nvSpPr>
        <p:spPr bwMode="auto">
          <a:xfrm>
            <a:off x="7549093" y="1965629"/>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淘宝网chenying0907出品 6"/>
          <p:cNvSpPr/>
          <p:nvPr/>
        </p:nvSpPr>
        <p:spPr bwMode="auto">
          <a:xfrm>
            <a:off x="9427238" y="1965629"/>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淘宝网chenying0907出品 6"/>
          <p:cNvSpPr/>
          <p:nvPr/>
        </p:nvSpPr>
        <p:spPr bwMode="auto">
          <a:xfrm>
            <a:off x="8410018" y="1645710"/>
            <a:ext cx="2050439" cy="287927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9" name="Group 120"/>
            <p:cNvGrpSpPr/>
            <p:nvPr/>
          </p:nvGrpSpPr>
          <p:grpSpPr>
            <a:xfrm>
              <a:off x="922980" y="3475474"/>
              <a:ext cx="630089" cy="502241"/>
              <a:chOff x="980587" y="3705902"/>
              <a:chExt cx="630089" cy="502241"/>
            </a:xfrm>
          </p:grpSpPr>
          <p:sp>
            <p:nvSpPr>
              <p:cNvPr id="59" name="淘宝网chenying0907出品 58"/>
              <p:cNvSpPr txBox="1"/>
              <p:nvPr/>
            </p:nvSpPr>
            <p:spPr>
              <a:xfrm>
                <a:off x="983634" y="4056923"/>
                <a:ext cx="623995" cy="149758"/>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60" name="Straight Connector 59"/>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淘宝网chenying0907出品 64"/>
              <p:cNvSpPr txBox="1"/>
              <p:nvPr/>
            </p:nvSpPr>
            <p:spPr>
              <a:xfrm>
                <a:off x="1632164" y="4382042"/>
                <a:ext cx="623995" cy="149759"/>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4" name="Group 120"/>
            <p:cNvGrpSpPr/>
            <p:nvPr/>
          </p:nvGrpSpPr>
          <p:grpSpPr>
            <a:xfrm>
              <a:off x="922980" y="3475474"/>
              <a:ext cx="630089" cy="502241"/>
              <a:chOff x="980587" y="3705902"/>
              <a:chExt cx="630089" cy="502241"/>
            </a:xfrm>
          </p:grpSpPr>
          <p:sp>
            <p:nvSpPr>
              <p:cNvPr id="104" name="淘宝网chenying0907出品 103"/>
              <p:cNvSpPr txBox="1"/>
              <p:nvPr/>
            </p:nvSpPr>
            <p:spPr>
              <a:xfrm>
                <a:off x="983634" y="4056923"/>
                <a:ext cx="623995" cy="149758"/>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05" name="Straight Connector 10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淘宝网chenying0907出品 109"/>
              <p:cNvSpPr txBox="1"/>
              <p:nvPr/>
            </p:nvSpPr>
            <p:spPr>
              <a:xfrm>
                <a:off x="1632164" y="4382042"/>
                <a:ext cx="623995" cy="149759"/>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9" name="Group 120"/>
            <p:cNvGrpSpPr/>
            <p:nvPr/>
          </p:nvGrpSpPr>
          <p:grpSpPr>
            <a:xfrm>
              <a:off x="922980" y="3475474"/>
              <a:ext cx="630089" cy="502241"/>
              <a:chOff x="980587" y="3705902"/>
              <a:chExt cx="630089" cy="502241"/>
            </a:xfrm>
          </p:grpSpPr>
          <p:sp>
            <p:nvSpPr>
              <p:cNvPr id="114" name="淘宝网chenying0907出品 113"/>
              <p:cNvSpPr txBox="1"/>
              <p:nvPr/>
            </p:nvSpPr>
            <p:spPr>
              <a:xfrm>
                <a:off x="983634" y="4056923"/>
                <a:ext cx="623995" cy="149758"/>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15" name="Straight Connector 11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淘宝网chenying0907出品 119"/>
              <p:cNvSpPr txBox="1"/>
              <p:nvPr/>
            </p:nvSpPr>
            <p:spPr>
              <a:xfrm>
                <a:off x="1632164" y="4382042"/>
                <a:ext cx="623995" cy="149759"/>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4" name="Group 120"/>
            <p:cNvGrpSpPr/>
            <p:nvPr/>
          </p:nvGrpSpPr>
          <p:grpSpPr>
            <a:xfrm>
              <a:off x="922980" y="3475474"/>
              <a:ext cx="630089" cy="502241"/>
              <a:chOff x="980587" y="3705902"/>
              <a:chExt cx="630089" cy="502241"/>
            </a:xfrm>
          </p:grpSpPr>
          <p:sp>
            <p:nvSpPr>
              <p:cNvPr id="124" name="淘宝网chenying0907出品 123"/>
              <p:cNvSpPr txBox="1"/>
              <p:nvPr/>
            </p:nvSpPr>
            <p:spPr>
              <a:xfrm>
                <a:off x="983634" y="4056923"/>
                <a:ext cx="623995" cy="149758"/>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25" name="Straight Connector 12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淘宝网chenying0907出品 129"/>
              <p:cNvSpPr txBox="1"/>
              <p:nvPr/>
            </p:nvSpPr>
            <p:spPr>
              <a:xfrm>
                <a:off x="1632164" y="4382042"/>
                <a:ext cx="623995" cy="149759"/>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5" name="Group 120"/>
            <p:cNvGrpSpPr/>
            <p:nvPr/>
          </p:nvGrpSpPr>
          <p:grpSpPr>
            <a:xfrm>
              <a:off x="922980" y="3475474"/>
              <a:ext cx="630089" cy="502241"/>
              <a:chOff x="980587" y="3705902"/>
              <a:chExt cx="630089" cy="502241"/>
            </a:xfrm>
          </p:grpSpPr>
          <p:sp>
            <p:nvSpPr>
              <p:cNvPr id="134" name="淘宝网chenying0907出品 133"/>
              <p:cNvSpPr txBox="1"/>
              <p:nvPr/>
            </p:nvSpPr>
            <p:spPr>
              <a:xfrm>
                <a:off x="983634" y="4056923"/>
                <a:ext cx="623995" cy="149758"/>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35" name="Straight Connector 13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淘宝网chenying0907出品 139"/>
              <p:cNvSpPr txBox="1"/>
              <p:nvPr/>
            </p:nvSpPr>
            <p:spPr>
              <a:xfrm>
                <a:off x="1632164" y="4382042"/>
                <a:ext cx="623995" cy="149759"/>
              </a:xfrm>
              <a:prstGeom prst="rect">
                <a:avLst/>
              </a:prstGeom>
              <a:noFill/>
            </p:spPr>
            <p:txBody>
              <a:bodyPr anchor="t" bIns="0" lIns="0" rIns="0" rtlCol="0" tIns="0" wrap="none">
                <a:spAutoFit/>
              </a:bodyPr>
              <a:lstStyle/>
              <a:p>
                <a:pPr algn="ctr">
                  <a:lnSpc>
                    <a:spcPct val="120000"/>
                  </a:lnSpc>
                </a:pPr>
                <a:r>
                  <a:rPr altLang="en-US" b="1" lang="zh-CN" sz="1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sp>
        <p:nvSpPr>
          <p:cNvPr id="66"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38039545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accel="50000" decel="50000"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accel="50000" decel="50000" fill="hold" grpId="0" id="15" nodeType="after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accel="50000" decel="50000" fill="hold"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accel="50000" decel="50000" fill="hold" grpId="0" id="25" nodeType="afterEffect" presetClass="entr" presetID="2" presetSubtype="4">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ppt_x"/>
                                          </p:val>
                                        </p:tav>
                                        <p:tav tm="100000">
                                          <p:val>
                                            <p:strVal val="#ppt_x"/>
                                          </p:val>
                                        </p:tav>
                                      </p:tavLst>
                                    </p:anim>
                                    <p:anim calcmode="lin" valueType="num">
                                      <p:cBhvr additive="base">
                                        <p:cTn dur="500" fill="hold" id="28"/>
                                        <p:tgtEl>
                                          <p:spTgt spid="2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accel="50000" decel="50000" fill="hold" id="30" nodeType="afterEffect" presetClass="entr" presetID="2" presetSubtype="4">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ppt_x"/>
                                          </p:val>
                                        </p:tav>
                                        <p:tav tm="100000">
                                          <p:val>
                                            <p:strVal val="#ppt_x"/>
                                          </p:val>
                                        </p:tav>
                                      </p:tavLst>
                                    </p:anim>
                                    <p:anim calcmode="lin" valueType="num">
                                      <p:cBhvr additive="base">
                                        <p:cTn dur="500" fill="hold" id="33"/>
                                        <p:tgtEl>
                                          <p:spTgt spid="13"/>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accel="50000" decel="50000" fill="hold" grpId="0" id="35" nodeType="afterEffect" presetClass="entr" presetID="2" presetSubtype="4">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fill="hold" id="37"/>
                                        <p:tgtEl>
                                          <p:spTgt spid="11"/>
                                        </p:tgtEl>
                                        <p:attrNameLst>
                                          <p:attrName>ppt_x</p:attrName>
                                        </p:attrNameLst>
                                      </p:cBhvr>
                                      <p:tavLst>
                                        <p:tav tm="0">
                                          <p:val>
                                            <p:strVal val="#ppt_x"/>
                                          </p:val>
                                        </p:tav>
                                        <p:tav tm="100000">
                                          <p:val>
                                            <p:strVal val="#ppt_x"/>
                                          </p:val>
                                        </p:tav>
                                      </p:tavLst>
                                    </p:anim>
                                    <p:anim calcmode="lin" valueType="num">
                                      <p:cBhvr additive="base">
                                        <p:cTn dur="500" fill="hold" id="38"/>
                                        <p:tgtEl>
                                          <p:spTgt spid="1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accel="50000" decel="50000" fill="hold" id="40" nodeType="afterEffect" presetClass="entr" presetID="2" presetSubtype="4">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ppt_x"/>
                                          </p:val>
                                        </p:tav>
                                        <p:tav tm="100000">
                                          <p:val>
                                            <p:strVal val="#ppt_x"/>
                                          </p:val>
                                        </p:tav>
                                      </p:tavLst>
                                    </p:anim>
                                    <p:anim calcmode="lin" valueType="num">
                                      <p:cBhvr additive="base">
                                        <p:cTn dur="500" fill="hold" id="43"/>
                                        <p:tgtEl>
                                          <p:spTgt spid="15"/>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accel="50000" decel="50000" fill="hold" grpId="0" id="45" nodeType="afterEffect" presetClass="entr" presetID="2" presetSubtype="4">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additive="base">
                                        <p:cTn dur="500" fill="hold" id="47"/>
                                        <p:tgtEl>
                                          <p:spTgt spid="27"/>
                                        </p:tgtEl>
                                        <p:attrNameLst>
                                          <p:attrName>ppt_x</p:attrName>
                                        </p:attrNameLst>
                                      </p:cBhvr>
                                      <p:tavLst>
                                        <p:tav tm="0">
                                          <p:val>
                                            <p:strVal val="#ppt_x"/>
                                          </p:val>
                                        </p:tav>
                                        <p:tav tm="100000">
                                          <p:val>
                                            <p:strVal val="#ppt_x"/>
                                          </p:val>
                                        </p:tav>
                                      </p:tavLst>
                                    </p:anim>
                                    <p:anim calcmode="lin" valueType="num">
                                      <p:cBhvr additive="base">
                                        <p:cTn dur="500" fill="hold" id="48"/>
                                        <p:tgtEl>
                                          <p:spTgt spid="2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accel="50000" decel="50000" fill="hold" id="50" nodeType="afterEffect" presetClass="entr" presetID="2" presetSubtype="4">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fill="hold" id="52"/>
                                        <p:tgtEl>
                                          <p:spTgt spid="18"/>
                                        </p:tgtEl>
                                        <p:attrNameLst>
                                          <p:attrName>ppt_x</p:attrName>
                                        </p:attrNameLst>
                                      </p:cBhvr>
                                      <p:tavLst>
                                        <p:tav tm="0">
                                          <p:val>
                                            <p:strVal val="#ppt_x"/>
                                          </p:val>
                                        </p:tav>
                                        <p:tav tm="100000">
                                          <p:val>
                                            <p:strVal val="#ppt_x"/>
                                          </p:val>
                                        </p:tav>
                                      </p:tavLst>
                                    </p:anim>
                                    <p:anim calcmode="lin" valueType="num">
                                      <p:cBhvr additive="base">
                                        <p:cTn dur="500" fill="hold" id="53"/>
                                        <p:tgtEl>
                                          <p:spTgt spid="18"/>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accel="50000" decel="50000" fill="hold" grpId="0" id="55" nodeType="afterEffect" presetClass="entr" presetID="2" presetSubtype="4">
                                  <p:stCondLst>
                                    <p:cond delay="0"/>
                                  </p:stCondLst>
                                  <p:childTnLst>
                                    <p:set>
                                      <p:cBhvr>
                                        <p:cTn dur="1" fill="hold" id="56">
                                          <p:stCondLst>
                                            <p:cond delay="0"/>
                                          </p:stCondLst>
                                        </p:cTn>
                                        <p:tgtEl>
                                          <p:spTgt spid="28"/>
                                        </p:tgtEl>
                                        <p:attrNameLst>
                                          <p:attrName>style.visibility</p:attrName>
                                        </p:attrNameLst>
                                      </p:cBhvr>
                                      <p:to>
                                        <p:strVal val="visible"/>
                                      </p:to>
                                    </p:set>
                                    <p:anim calcmode="lin" valueType="num">
                                      <p:cBhvr additive="base">
                                        <p:cTn dur="500" fill="hold" id="57"/>
                                        <p:tgtEl>
                                          <p:spTgt spid="28"/>
                                        </p:tgtEl>
                                        <p:attrNameLst>
                                          <p:attrName>ppt_x</p:attrName>
                                        </p:attrNameLst>
                                      </p:cBhvr>
                                      <p:tavLst>
                                        <p:tav tm="0">
                                          <p:val>
                                            <p:strVal val="#ppt_x"/>
                                          </p:val>
                                        </p:tav>
                                        <p:tav tm="100000">
                                          <p:val>
                                            <p:strVal val="#ppt_x"/>
                                          </p:val>
                                        </p:tav>
                                      </p:tavLst>
                                    </p:anim>
                                    <p:anim calcmode="lin" valueType="num">
                                      <p:cBhvr additive="base">
                                        <p:cTn dur="500" fill="hold" id="58"/>
                                        <p:tgtEl>
                                          <p:spTgt spid="28"/>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500"/>
                            </p:stCondLst>
                            <p:childTnLst>
                              <p:par>
                                <p:cTn accel="50000" decel="50000" fill="hold" id="60" nodeType="afterEffect" presetClass="entr" presetID="2" presetSubtype="4">
                                  <p:stCondLst>
                                    <p:cond delay="0"/>
                                  </p:stCondLst>
                                  <p:childTnLst>
                                    <p:set>
                                      <p:cBhvr>
                                        <p:cTn dur="1" fill="hold" id="61">
                                          <p:stCondLst>
                                            <p:cond delay="0"/>
                                          </p:stCondLst>
                                        </p:cTn>
                                        <p:tgtEl>
                                          <p:spTgt spid="20"/>
                                        </p:tgtEl>
                                        <p:attrNameLst>
                                          <p:attrName>style.visibility</p:attrName>
                                        </p:attrNameLst>
                                      </p:cBhvr>
                                      <p:to>
                                        <p:strVal val="visible"/>
                                      </p:to>
                                    </p:set>
                                    <p:anim calcmode="lin" valueType="num">
                                      <p:cBhvr additive="base">
                                        <p:cTn dur="500" fill="hold" id="62"/>
                                        <p:tgtEl>
                                          <p:spTgt spid="20"/>
                                        </p:tgtEl>
                                        <p:attrNameLst>
                                          <p:attrName>ppt_x</p:attrName>
                                        </p:attrNameLst>
                                      </p:cBhvr>
                                      <p:tavLst>
                                        <p:tav tm="0">
                                          <p:val>
                                            <p:strVal val="#ppt_x"/>
                                          </p:val>
                                        </p:tav>
                                        <p:tav tm="100000">
                                          <p:val>
                                            <p:strVal val="#ppt_x"/>
                                          </p:val>
                                        </p:tav>
                                      </p:tavLst>
                                    </p:anim>
                                    <p:anim calcmode="lin" valueType="num">
                                      <p:cBhvr additive="base">
                                        <p:cTn dur="500" fill="hold" id="63"/>
                                        <p:tgtEl>
                                          <p:spTgt spid="20"/>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6000"/>
                            </p:stCondLst>
                            <p:childTnLst>
                              <p:par>
                                <p:cTn accel="50000" decel="50000" fill="hold" grpId="0" id="65" nodeType="afterEffect" presetClass="entr" presetID="2" presetSubtype="4">
                                  <p:stCondLst>
                                    <p:cond delay="0"/>
                                  </p:stCondLst>
                                  <p:childTnLst>
                                    <p:set>
                                      <p:cBhvr>
                                        <p:cTn dur="1" fill="hold" id="66">
                                          <p:stCondLst>
                                            <p:cond delay="0"/>
                                          </p:stCondLst>
                                        </p:cTn>
                                        <p:tgtEl>
                                          <p:spTgt spid="29"/>
                                        </p:tgtEl>
                                        <p:attrNameLst>
                                          <p:attrName>style.visibility</p:attrName>
                                        </p:attrNameLst>
                                      </p:cBhvr>
                                      <p:to>
                                        <p:strVal val="visible"/>
                                      </p:to>
                                    </p:set>
                                    <p:anim calcmode="lin" valueType="num">
                                      <p:cBhvr additive="base">
                                        <p:cTn dur="500" fill="hold" id="67"/>
                                        <p:tgtEl>
                                          <p:spTgt spid="29"/>
                                        </p:tgtEl>
                                        <p:attrNameLst>
                                          <p:attrName>ppt_x</p:attrName>
                                        </p:attrNameLst>
                                      </p:cBhvr>
                                      <p:tavLst>
                                        <p:tav tm="0">
                                          <p:val>
                                            <p:strVal val="#ppt_x"/>
                                          </p:val>
                                        </p:tav>
                                        <p:tav tm="100000">
                                          <p:val>
                                            <p:strVal val="#ppt_x"/>
                                          </p:val>
                                        </p:tav>
                                      </p:tavLst>
                                    </p:anim>
                                    <p:anim calcmode="lin" valueType="num">
                                      <p:cBhvr additive="base">
                                        <p:cTn dur="500" fill="hold" id="68"/>
                                        <p:tgtEl>
                                          <p:spTgt spid="29"/>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6500"/>
                            </p:stCondLst>
                            <p:childTnLst>
                              <p:par>
                                <p:cTn accel="50000" decel="50000" fill="hold" id="70" nodeType="afterEffect" presetClass="entr" presetID="2" presetSubtype="4">
                                  <p:stCondLst>
                                    <p:cond delay="0"/>
                                  </p:stCondLst>
                                  <p:childTnLst>
                                    <p:set>
                                      <p:cBhvr>
                                        <p:cTn dur="1" fill="hold" id="71">
                                          <p:stCondLst>
                                            <p:cond delay="0"/>
                                          </p:stCondLst>
                                        </p:cTn>
                                        <p:tgtEl>
                                          <p:spTgt spid="23"/>
                                        </p:tgtEl>
                                        <p:attrNameLst>
                                          <p:attrName>style.visibility</p:attrName>
                                        </p:attrNameLst>
                                      </p:cBhvr>
                                      <p:to>
                                        <p:strVal val="visible"/>
                                      </p:to>
                                    </p:set>
                                    <p:anim calcmode="lin" valueType="num">
                                      <p:cBhvr additive="base">
                                        <p:cTn dur="500" fill="hold" id="72"/>
                                        <p:tgtEl>
                                          <p:spTgt spid="23"/>
                                        </p:tgtEl>
                                        <p:attrNameLst>
                                          <p:attrName>ppt_x</p:attrName>
                                        </p:attrNameLst>
                                      </p:cBhvr>
                                      <p:tavLst>
                                        <p:tav tm="0">
                                          <p:val>
                                            <p:strVal val="#ppt_x"/>
                                          </p:val>
                                        </p:tav>
                                        <p:tav tm="100000">
                                          <p:val>
                                            <p:strVal val="#ppt_x"/>
                                          </p:val>
                                        </p:tav>
                                      </p:tavLst>
                                    </p:anim>
                                    <p:anim calcmode="lin" valueType="num">
                                      <p:cBhvr additive="base">
                                        <p:cTn dur="500" fill="hold" id="73"/>
                                        <p:tgtEl>
                                          <p:spTgt spid="23"/>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7000"/>
                            </p:stCondLst>
                            <p:childTnLst>
                              <p:par>
                                <p:cTn accel="50000" decel="50000" fill="hold" grpId="0" id="75" nodeType="afterEffect" presetClass="entr" presetID="2" presetSubtype="4">
                                  <p:stCondLst>
                                    <p:cond delay="0"/>
                                  </p:stCondLst>
                                  <p:childTnLst>
                                    <p:set>
                                      <p:cBhvr>
                                        <p:cTn dur="1" fill="hold" id="76">
                                          <p:stCondLst>
                                            <p:cond delay="0"/>
                                          </p:stCondLst>
                                        </p:cTn>
                                        <p:tgtEl>
                                          <p:spTgt spid="31"/>
                                        </p:tgtEl>
                                        <p:attrNameLst>
                                          <p:attrName>style.visibility</p:attrName>
                                        </p:attrNameLst>
                                      </p:cBhvr>
                                      <p:to>
                                        <p:strVal val="visible"/>
                                      </p:to>
                                    </p:set>
                                    <p:anim calcmode="lin" valueType="num">
                                      <p:cBhvr additive="base">
                                        <p:cTn dur="500" fill="hold" id="77"/>
                                        <p:tgtEl>
                                          <p:spTgt spid="31"/>
                                        </p:tgtEl>
                                        <p:attrNameLst>
                                          <p:attrName>ppt_x</p:attrName>
                                        </p:attrNameLst>
                                      </p:cBhvr>
                                      <p:tavLst>
                                        <p:tav tm="0">
                                          <p:val>
                                            <p:strVal val="#ppt_x"/>
                                          </p:val>
                                        </p:tav>
                                        <p:tav tm="100000">
                                          <p:val>
                                            <p:strVal val="#ppt_x"/>
                                          </p:val>
                                        </p:tav>
                                      </p:tavLst>
                                    </p:anim>
                                    <p:anim calcmode="lin" valueType="num">
                                      <p:cBhvr additive="base">
                                        <p:cTn dur="500" fill="hold" id="78"/>
                                        <p:tgtEl>
                                          <p:spTgt spid="31"/>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7500"/>
                            </p:stCondLst>
                            <p:childTnLst>
                              <p:par>
                                <p:cTn accel="50000" decel="50000" fill="hold" id="80" nodeType="afterEffect" presetClass="entr" presetID="2" presetSubtype="4">
                                  <p:stCondLst>
                                    <p:cond delay="0"/>
                                  </p:stCondLst>
                                  <p:childTnLst>
                                    <p:set>
                                      <p:cBhvr>
                                        <p:cTn dur="1" fill="hold" id="81">
                                          <p:stCondLst>
                                            <p:cond delay="0"/>
                                          </p:stCondLst>
                                        </p:cTn>
                                        <p:tgtEl>
                                          <p:spTgt spid="25"/>
                                        </p:tgtEl>
                                        <p:attrNameLst>
                                          <p:attrName>style.visibility</p:attrName>
                                        </p:attrNameLst>
                                      </p:cBhvr>
                                      <p:to>
                                        <p:strVal val="visible"/>
                                      </p:to>
                                    </p:set>
                                    <p:anim calcmode="lin" valueType="num">
                                      <p:cBhvr additive="base">
                                        <p:cTn dur="500" fill="hold" id="82"/>
                                        <p:tgtEl>
                                          <p:spTgt spid="25"/>
                                        </p:tgtEl>
                                        <p:attrNameLst>
                                          <p:attrName>ppt_x</p:attrName>
                                        </p:attrNameLst>
                                      </p:cBhvr>
                                      <p:tavLst>
                                        <p:tav tm="0">
                                          <p:val>
                                            <p:strVal val="#ppt_x"/>
                                          </p:val>
                                        </p:tav>
                                        <p:tav tm="100000">
                                          <p:val>
                                            <p:strVal val="#ppt_x"/>
                                          </p:val>
                                        </p:tav>
                                      </p:tavLst>
                                    </p:anim>
                                    <p:anim calcmode="lin" valueType="num">
                                      <p:cBhvr additive="base">
                                        <p:cTn dur="500" fill="hold" id="83"/>
                                        <p:tgtEl>
                                          <p:spTgt spid="25"/>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8000"/>
                            </p:stCondLst>
                            <p:childTnLst>
                              <p:par>
                                <p:cTn accel="50000" decel="50000" fill="hold" grpId="0" id="85" nodeType="afterEffect" presetClass="entr" presetID="2" presetSubtype="4">
                                  <p:stCondLst>
                                    <p:cond delay="0"/>
                                  </p:stCondLst>
                                  <p:childTnLst>
                                    <p:set>
                                      <p:cBhvr>
                                        <p:cTn dur="1" fill="hold" id="86">
                                          <p:stCondLst>
                                            <p:cond delay="0"/>
                                          </p:stCondLst>
                                        </p:cTn>
                                        <p:tgtEl>
                                          <p:spTgt spid="34"/>
                                        </p:tgtEl>
                                        <p:attrNameLst>
                                          <p:attrName>style.visibility</p:attrName>
                                        </p:attrNameLst>
                                      </p:cBhvr>
                                      <p:to>
                                        <p:strVal val="visible"/>
                                      </p:to>
                                    </p:set>
                                    <p:anim calcmode="lin" valueType="num">
                                      <p:cBhvr additive="base">
                                        <p:cTn dur="500" fill="hold" id="87"/>
                                        <p:tgtEl>
                                          <p:spTgt spid="34"/>
                                        </p:tgtEl>
                                        <p:attrNameLst>
                                          <p:attrName>ppt_x</p:attrName>
                                        </p:attrNameLst>
                                      </p:cBhvr>
                                      <p:tavLst>
                                        <p:tav tm="0">
                                          <p:val>
                                            <p:strVal val="#ppt_x"/>
                                          </p:val>
                                        </p:tav>
                                        <p:tav tm="100000">
                                          <p:val>
                                            <p:strVal val="#ppt_x"/>
                                          </p:val>
                                        </p:tav>
                                      </p:tavLst>
                                    </p:anim>
                                    <p:anim calcmode="lin" valueType="num">
                                      <p:cBhvr additive="base">
                                        <p:cTn dur="500" fill="hold" id="88"/>
                                        <p:tgtEl>
                                          <p:spTgt spid="3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8500"/>
                            </p:stCondLst>
                            <p:childTnLst>
                              <p:par>
                                <p:cTn accel="50000" decel="50000" fill="hold" id="90" nodeType="afterEffect" presetClass="entr" presetID="2" presetSubtype="4">
                                  <p:stCondLst>
                                    <p:cond delay="0"/>
                                  </p:stCondLst>
                                  <p:childTnLst>
                                    <p:set>
                                      <p:cBhvr>
                                        <p:cTn dur="1" fill="hold" id="91">
                                          <p:stCondLst>
                                            <p:cond delay="0"/>
                                          </p:stCondLst>
                                        </p:cTn>
                                        <p:tgtEl>
                                          <p:spTgt spid="33"/>
                                        </p:tgtEl>
                                        <p:attrNameLst>
                                          <p:attrName>style.visibility</p:attrName>
                                        </p:attrNameLst>
                                      </p:cBhvr>
                                      <p:to>
                                        <p:strVal val="visible"/>
                                      </p:to>
                                    </p:set>
                                    <p:anim calcmode="lin" valueType="num">
                                      <p:cBhvr additive="base">
                                        <p:cTn dur="500" fill="hold" id="92"/>
                                        <p:tgtEl>
                                          <p:spTgt spid="33"/>
                                        </p:tgtEl>
                                        <p:attrNameLst>
                                          <p:attrName>ppt_x</p:attrName>
                                        </p:attrNameLst>
                                      </p:cBhvr>
                                      <p:tavLst>
                                        <p:tav tm="0">
                                          <p:val>
                                            <p:strVal val="#ppt_x"/>
                                          </p:val>
                                        </p:tav>
                                        <p:tav tm="100000">
                                          <p:val>
                                            <p:strVal val="#ppt_x"/>
                                          </p:val>
                                        </p:tav>
                                      </p:tavLst>
                                    </p:anim>
                                    <p:anim calcmode="lin" valueType="num">
                                      <p:cBhvr additive="base">
                                        <p:cTn dur="500" fill="hold" id="93"/>
                                        <p:tgtEl>
                                          <p:spTgt spid="33"/>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9000"/>
                            </p:stCondLst>
                            <p:childTnLst>
                              <p:par>
                                <p:cTn accel="50000" decel="50000" fill="hold" grpId="0" id="95" nodeType="afterEffect" presetClass="entr" presetID="2" presetSubtype="4">
                                  <p:stCondLst>
                                    <p:cond delay="0"/>
                                  </p:stCondLst>
                                  <p:childTnLst>
                                    <p:set>
                                      <p:cBhvr>
                                        <p:cTn dur="1" fill="hold" id="96">
                                          <p:stCondLst>
                                            <p:cond delay="0"/>
                                          </p:stCondLst>
                                        </p:cTn>
                                        <p:tgtEl>
                                          <p:spTgt spid="32"/>
                                        </p:tgtEl>
                                        <p:attrNameLst>
                                          <p:attrName>style.visibility</p:attrName>
                                        </p:attrNameLst>
                                      </p:cBhvr>
                                      <p:to>
                                        <p:strVal val="visible"/>
                                      </p:to>
                                    </p:set>
                                    <p:anim calcmode="lin" valueType="num">
                                      <p:cBhvr additive="base">
                                        <p:cTn dur="500" fill="hold" id="97"/>
                                        <p:tgtEl>
                                          <p:spTgt spid="32"/>
                                        </p:tgtEl>
                                        <p:attrNameLst>
                                          <p:attrName>ppt_x</p:attrName>
                                        </p:attrNameLst>
                                      </p:cBhvr>
                                      <p:tavLst>
                                        <p:tav tm="0">
                                          <p:val>
                                            <p:strVal val="#ppt_x"/>
                                          </p:val>
                                        </p:tav>
                                        <p:tav tm="100000">
                                          <p:val>
                                            <p:strVal val="#ppt_x"/>
                                          </p:val>
                                        </p:tav>
                                      </p:tavLst>
                                    </p:anim>
                                    <p:anim calcmode="lin" valueType="num">
                                      <p:cBhvr additive="base">
                                        <p:cTn dur="500" fill="hold" id="98"/>
                                        <p:tgtEl>
                                          <p:spTgt spid="32"/>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9500"/>
                            </p:stCondLst>
                            <p:childTnLst>
                              <p:par>
                                <p:cTn accel="50000" decel="50000" fill="hold" id="100" nodeType="afterEffect" presetClass="entr" presetID="2" presetSubtype="4">
                                  <p:stCondLst>
                                    <p:cond delay="0"/>
                                  </p:stCondLst>
                                  <p:childTnLst>
                                    <p:set>
                                      <p:cBhvr>
                                        <p:cTn dur="1" fill="hold" id="101">
                                          <p:stCondLst>
                                            <p:cond delay="0"/>
                                          </p:stCondLst>
                                        </p:cTn>
                                        <p:tgtEl>
                                          <p:spTgt spid="36"/>
                                        </p:tgtEl>
                                        <p:attrNameLst>
                                          <p:attrName>style.visibility</p:attrName>
                                        </p:attrNameLst>
                                      </p:cBhvr>
                                      <p:to>
                                        <p:strVal val="visible"/>
                                      </p:to>
                                    </p:set>
                                    <p:anim calcmode="lin" valueType="num">
                                      <p:cBhvr additive="base">
                                        <p:cTn dur="500" fill="hold" id="102"/>
                                        <p:tgtEl>
                                          <p:spTgt spid="36"/>
                                        </p:tgtEl>
                                        <p:attrNameLst>
                                          <p:attrName>ppt_x</p:attrName>
                                        </p:attrNameLst>
                                      </p:cBhvr>
                                      <p:tavLst>
                                        <p:tav tm="0">
                                          <p:val>
                                            <p:strVal val="#ppt_x"/>
                                          </p:val>
                                        </p:tav>
                                        <p:tav tm="100000">
                                          <p:val>
                                            <p:strVal val="#ppt_x"/>
                                          </p:val>
                                        </p:tav>
                                      </p:tavLst>
                                    </p:anim>
                                    <p:anim calcmode="lin" valueType="num">
                                      <p:cBhvr additive="base">
                                        <p:cTn dur="500" fill="hold" id="103"/>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7"/>
      <p:bldP grpId="0" spid="22"/>
      <p:bldP grpId="0" spid="27"/>
      <p:bldP grpId="0" spid="28"/>
      <p:bldP grpId="0" spid="29"/>
      <p:bldP grpId="0" spid="31"/>
      <p:bldP grpId="0" spid="32"/>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淘宝网chenying0907出品 26"/>
              <p:cNvSpPr/>
              <p:nvPr/>
            </p:nvSpPr>
            <p:spPr bwMode="auto">
              <a:xfrm>
                <a:off x="5953125" y="2046288"/>
                <a:ext cx="1146175" cy="593725"/>
              </a:xfrm>
              <a:custGeom>
                <a:gdLst>
                  <a:gd fmla="*/ 849 w 904" name="T0"/>
                  <a:gd fmla="*/ 0 h 468" name="T1"/>
                  <a:gd fmla="*/ 873 w 904" name="T2"/>
                  <a:gd fmla="*/ 58 h 468" name="T3"/>
                  <a:gd fmla="*/ 507 w 904" name="T4"/>
                  <a:gd fmla="*/ 436 h 468" name="T5"/>
                  <a:gd fmla="*/ 396 w 904" name="T6"/>
                  <a:gd fmla="*/ 436 h 468" name="T7"/>
                  <a:gd fmla="*/ 30 w 904" name="T8"/>
                  <a:gd fmla="*/ 58 h 468" name="T9"/>
                  <a:gd fmla="*/ 55 w 904" name="T10"/>
                  <a:gd fmla="*/ 0 h 468" name="T11"/>
                  <a:gd fmla="*/ 849 w 904" name="T12"/>
                  <a:gd fmla="*/ 0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淘宝网chenying0907出品 27"/>
              <p:cNvSpPr/>
              <p:nvPr/>
            </p:nvSpPr>
            <p:spPr bwMode="auto">
              <a:xfrm>
                <a:off x="4657725" y="946151"/>
                <a:ext cx="2151063" cy="1825625"/>
              </a:xfrm>
              <a:custGeom>
                <a:gdLst>
                  <a:gd fmla="*/ 848 w 1696" name="T0"/>
                  <a:gd fmla="*/ 0 h 1440" name="T1"/>
                  <a:gd fmla="*/ 0 w 1696" name="T2"/>
                  <a:gd fmla="*/ 848 h 1440" name="T3"/>
                  <a:gd fmla="*/ 241 w 1696" name="T4"/>
                  <a:gd fmla="*/ 1440 h 1440" name="T5"/>
                  <a:gd fmla="*/ 718 w 1696" name="T6"/>
                  <a:gd fmla="*/ 1209 h 1440" name="T7"/>
                  <a:gd fmla="*/ 464 w 1696" name="T8"/>
                  <a:gd fmla="*/ 848 h 1440" name="T9"/>
                  <a:gd fmla="*/ 848 w 1696" name="T10"/>
                  <a:gd fmla="*/ 464 h 1440" name="T11"/>
                  <a:gd fmla="*/ 1232 w 1696" name="T12"/>
                  <a:gd fmla="*/ 848 h 1440" name="T13"/>
                  <a:gd fmla="*/ 1213 w 1696" name="T14"/>
                  <a:gd fmla="*/ 966 h 1440" name="T15"/>
                  <a:gd fmla="*/ 1293 w 1696" name="T16"/>
                  <a:gd fmla="*/ 966 h 1440" name="T17"/>
                  <a:gd fmla="*/ 1293 w 1696" name="T18"/>
                  <a:gd fmla="*/ 1062 h 1440" name="T19"/>
                  <a:gd fmla="*/ 1669 w 1696" name="T20"/>
                  <a:gd fmla="*/ 1062 h 1440" name="T21"/>
                  <a:gd fmla="*/ 1696 w 1696" name="T22"/>
                  <a:gd fmla="*/ 848 h 1440" name="T23"/>
                  <a:gd fmla="*/ 848 w 1696" name="T24"/>
                  <a:gd fmla="*/ 0 h 14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40" w="1695">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userDrawn="1"/>
          </p:nvGrpSpPr>
          <p:grpSpPr>
            <a:xfrm>
              <a:off x="6240781" y="3111502"/>
              <a:ext cx="2434167" cy="3215217"/>
              <a:chOff x="4657725" y="2257426"/>
              <a:chExt cx="1825625" cy="2411413"/>
            </a:xfrm>
          </p:grpSpPr>
          <p:sp>
            <p:nvSpPr>
              <p:cNvPr id="25" name="淘宝网chenying0907出品 24"/>
              <p:cNvSpPr/>
              <p:nvPr/>
            </p:nvSpPr>
            <p:spPr bwMode="auto">
              <a:xfrm>
                <a:off x="5753100" y="2257426"/>
                <a:ext cx="593725" cy="1146175"/>
              </a:xfrm>
              <a:custGeom>
                <a:gdLst>
                  <a:gd fmla="*/ 0 w 468" name="T0"/>
                  <a:gd fmla="*/ 55 h 904" name="T1"/>
                  <a:gd fmla="*/ 57 w 468" name="T2"/>
                  <a:gd fmla="*/ 30 h 904" name="T3"/>
                  <a:gd fmla="*/ 436 w 468" name="T4"/>
                  <a:gd fmla="*/ 397 h 904" name="T5"/>
                  <a:gd fmla="*/ 436 w 468" name="T6"/>
                  <a:gd fmla="*/ 508 h 904" name="T7"/>
                  <a:gd fmla="*/ 57 w 468" name="T8"/>
                  <a:gd fmla="*/ 874 h 904" name="T9"/>
                  <a:gd fmla="*/ 0 w 468" name="T10"/>
                  <a:gd fmla="*/ 849 h 904" name="T11"/>
                  <a:gd fmla="*/ 0 w 468" name="T12"/>
                  <a:gd fmla="*/ 55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淘宝网chenying0907出品 25"/>
              <p:cNvSpPr/>
              <p:nvPr/>
            </p:nvSpPr>
            <p:spPr bwMode="auto">
              <a:xfrm>
                <a:off x="4657725" y="2517776"/>
                <a:ext cx="1825625" cy="2151063"/>
              </a:xfrm>
              <a:custGeom>
                <a:gdLst>
                  <a:gd fmla="*/ 1209 w 1440" name="T0"/>
                  <a:gd fmla="*/ 978 h 1696" name="T1"/>
                  <a:gd fmla="*/ 848 w 1440" name="T2"/>
                  <a:gd fmla="*/ 1232 h 1696" name="T3"/>
                  <a:gd fmla="*/ 464 w 1440" name="T4"/>
                  <a:gd fmla="*/ 848 h 1696" name="T5"/>
                  <a:gd fmla="*/ 848 w 1440" name="T6"/>
                  <a:gd fmla="*/ 464 h 1696" name="T7"/>
                  <a:gd fmla="*/ 969 w 1440" name="T8"/>
                  <a:gd fmla="*/ 483 h 1696" name="T9"/>
                  <a:gd fmla="*/ 969 w 1440" name="T10"/>
                  <a:gd fmla="*/ 9 h 1696" name="T11"/>
                  <a:gd fmla="*/ 848 w 1440" name="T12"/>
                  <a:gd fmla="*/ 0 h 1696" name="T13"/>
                  <a:gd fmla="*/ 0 w 1440" name="T14"/>
                  <a:gd fmla="*/ 848 h 1696" name="T15"/>
                  <a:gd fmla="*/ 848 w 1440" name="T16"/>
                  <a:gd fmla="*/ 1696 h 1696" name="T17"/>
                  <a:gd fmla="*/ 1440 w 1440" name="T18"/>
                  <a:gd fmla="*/ 1455 h 1696" name="T19"/>
                  <a:gd fmla="*/ 1209 w 1440" name="T20"/>
                  <a:gd fmla="*/ 978 h 16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95" w="1440">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userDrawn="1"/>
          </p:nvGrpSpPr>
          <p:grpSpPr>
            <a:xfrm>
              <a:off x="7967980" y="3892551"/>
              <a:ext cx="3236384" cy="2434167"/>
              <a:chOff x="5953125" y="2843213"/>
              <a:chExt cx="2427288" cy="1825625"/>
            </a:xfrm>
          </p:grpSpPr>
          <p:sp>
            <p:nvSpPr>
              <p:cNvPr id="23" name="淘宝网chenying0907出品 22"/>
              <p:cNvSpPr/>
              <p:nvPr/>
            </p:nvSpPr>
            <p:spPr bwMode="auto">
              <a:xfrm>
                <a:off x="5953125" y="2989263"/>
                <a:ext cx="1146175" cy="593725"/>
              </a:xfrm>
              <a:custGeom>
                <a:gdLst>
                  <a:gd fmla="*/ 55 w 904" name="T0"/>
                  <a:gd fmla="*/ 468 h 468" name="T1"/>
                  <a:gd fmla="*/ 30 w 904" name="T2"/>
                  <a:gd fmla="*/ 411 h 468" name="T3"/>
                  <a:gd fmla="*/ 396 w 904" name="T4"/>
                  <a:gd fmla="*/ 32 h 468" name="T5"/>
                  <a:gd fmla="*/ 507 w 904" name="T6"/>
                  <a:gd fmla="*/ 32 h 468" name="T7"/>
                  <a:gd fmla="*/ 873 w 904" name="T8"/>
                  <a:gd fmla="*/ 411 h 468" name="T9"/>
                  <a:gd fmla="*/ 849 w 904" name="T10"/>
                  <a:gd fmla="*/ 468 h 468" name="T11"/>
                  <a:gd fmla="*/ 55 w 904" name="T12"/>
                  <a:gd fmla="*/ 468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淘宝网chenying0907出品 23"/>
              <p:cNvSpPr/>
              <p:nvPr/>
            </p:nvSpPr>
            <p:spPr bwMode="auto">
              <a:xfrm>
                <a:off x="6230938" y="2843213"/>
                <a:ext cx="2149475" cy="1825625"/>
              </a:xfrm>
              <a:custGeom>
                <a:gdLst>
                  <a:gd fmla="*/ 978 w 1696" name="T0"/>
                  <a:gd fmla="*/ 231 h 1440" name="T1"/>
                  <a:gd fmla="*/ 1232 w 1696" name="T2"/>
                  <a:gd fmla="*/ 592 h 1440" name="T3"/>
                  <a:gd fmla="*/ 848 w 1696" name="T4"/>
                  <a:gd fmla="*/ 976 h 1440" name="T5"/>
                  <a:gd fmla="*/ 464 w 1696" name="T6"/>
                  <a:gd fmla="*/ 592 h 1440" name="T7"/>
                  <a:gd fmla="*/ 487 w 1696" name="T8"/>
                  <a:gd fmla="*/ 462 h 1440" name="T9"/>
                  <a:gd fmla="*/ 10 w 1696" name="T10"/>
                  <a:gd fmla="*/ 462 h 1440" name="T11"/>
                  <a:gd fmla="*/ 0 w 1696" name="T12"/>
                  <a:gd fmla="*/ 592 h 1440" name="T13"/>
                  <a:gd fmla="*/ 848 w 1696" name="T14"/>
                  <a:gd fmla="*/ 1440 h 1440" name="T15"/>
                  <a:gd fmla="*/ 1696 w 1696" name="T16"/>
                  <a:gd fmla="*/ 592 h 1440" name="T17"/>
                  <a:gd fmla="*/ 1455 w 1696" name="T18"/>
                  <a:gd fmla="*/ 0 h 1440" name="T19"/>
                  <a:gd fmla="*/ 978 w 1696" name="T20"/>
                  <a:gd fmla="*/ 231 h 1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40" w="1695">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6" name="Group 15"/>
            <p:cNvGrpSpPr/>
            <p:nvPr userDrawn="1"/>
          </p:nvGrpSpPr>
          <p:grpSpPr>
            <a:xfrm>
              <a:off x="8770198" y="1363135"/>
              <a:ext cx="2434167" cy="3276600"/>
              <a:chOff x="6554788" y="946151"/>
              <a:chExt cx="1825625" cy="2457450"/>
            </a:xfrm>
          </p:grpSpPr>
          <p:sp>
            <p:nvSpPr>
              <p:cNvPr id="21" name="淘宝网chenying0907出品 20"/>
              <p:cNvSpPr/>
              <p:nvPr/>
            </p:nvSpPr>
            <p:spPr bwMode="auto">
              <a:xfrm>
                <a:off x="6691313" y="2257426"/>
                <a:ext cx="593725" cy="1146175"/>
              </a:xfrm>
              <a:custGeom>
                <a:gdLst>
                  <a:gd fmla="*/ 468 w 468" name="T0"/>
                  <a:gd fmla="*/ 849 h 904" name="T1"/>
                  <a:gd fmla="*/ 410 w 468" name="T2"/>
                  <a:gd fmla="*/ 874 h 904" name="T3"/>
                  <a:gd fmla="*/ 32 w 468" name="T4"/>
                  <a:gd fmla="*/ 508 h 904" name="T5"/>
                  <a:gd fmla="*/ 32 w 468" name="T6"/>
                  <a:gd fmla="*/ 397 h 904" name="T7"/>
                  <a:gd fmla="*/ 410 w 468" name="T8"/>
                  <a:gd fmla="*/ 30 h 904" name="T9"/>
                  <a:gd fmla="*/ 468 w 468" name="T10"/>
                  <a:gd fmla="*/ 55 h 904" name="T11"/>
                  <a:gd fmla="*/ 468 w 468" name="T12"/>
                  <a:gd fmla="*/ 849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淘宝网chenying0907出品 21"/>
              <p:cNvSpPr/>
              <p:nvPr/>
            </p:nvSpPr>
            <p:spPr bwMode="auto">
              <a:xfrm>
                <a:off x="6554788" y="946151"/>
                <a:ext cx="1825625" cy="2151063"/>
              </a:xfrm>
              <a:custGeom>
                <a:gdLst>
                  <a:gd fmla="*/ 592 w 1440" name="T0"/>
                  <a:gd fmla="*/ 0 h 1696" name="T1"/>
                  <a:gd fmla="*/ 0 w 1440" name="T2"/>
                  <a:gd fmla="*/ 241 h 1696" name="T3"/>
                  <a:gd fmla="*/ 231 w 1440" name="T4"/>
                  <a:gd fmla="*/ 718 h 1696" name="T5"/>
                  <a:gd fmla="*/ 592 w 1440" name="T6"/>
                  <a:gd fmla="*/ 464 h 1696" name="T7"/>
                  <a:gd fmla="*/ 976 w 1440" name="T8"/>
                  <a:gd fmla="*/ 848 h 1696" name="T9"/>
                  <a:gd fmla="*/ 592 w 1440" name="T10"/>
                  <a:gd fmla="*/ 1232 h 1696" name="T11"/>
                  <a:gd fmla="*/ 452 w 1440" name="T12"/>
                  <a:gd fmla="*/ 1206 h 1696" name="T13"/>
                  <a:gd fmla="*/ 452 w 1440" name="T14"/>
                  <a:gd fmla="*/ 1300 h 1696" name="T15"/>
                  <a:gd fmla="*/ 389 w 1440" name="T16"/>
                  <a:gd fmla="*/ 1300 h 1696" name="T17"/>
                  <a:gd fmla="*/ 389 w 1440" name="T18"/>
                  <a:gd fmla="*/ 1671 h 1696" name="T19"/>
                  <a:gd fmla="*/ 592 w 1440" name="T20"/>
                  <a:gd fmla="*/ 1696 h 1696" name="T21"/>
                  <a:gd fmla="*/ 1440 w 1440" name="T22"/>
                  <a:gd fmla="*/ 848 h 1696" name="T23"/>
                  <a:gd fmla="*/ 592 w 1440" name="T24"/>
                  <a:gd fmla="*/ 0 h 16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5" w="1440">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7" name="淘宝网chenying0907出品 16"/>
            <p:cNvSpPr txBox="1"/>
            <p:nvPr userDrawn="1"/>
          </p:nvSpPr>
          <p:spPr>
            <a:xfrm rot="18920652">
              <a:off x="6441132" y="1910600"/>
              <a:ext cx="1431342" cy="549553"/>
            </a:xfrm>
            <a:prstGeom prst="rect">
              <a:avLst/>
            </a:prstGeom>
            <a:noFill/>
          </p:spPr>
          <p:txBody>
            <a:bodyPr anchor="ctr" rtlCol="0" wrap="none">
              <a:prstTxWarp prst="textArchUp">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8" name="淘宝网chenying0907出品 17"/>
            <p:cNvSpPr txBox="1"/>
            <p:nvPr userDrawn="1"/>
          </p:nvSpPr>
          <p:spPr>
            <a:xfrm rot="2904439">
              <a:off x="9672072" y="2022876"/>
              <a:ext cx="1431342" cy="549553"/>
            </a:xfrm>
            <a:prstGeom prst="rect">
              <a:avLst/>
            </a:prstGeom>
            <a:noFill/>
          </p:spPr>
          <p:txBody>
            <a:bodyPr anchor="ctr" rtlCol="0" wrap="none">
              <a:prstTxWarp prst="textArchUp">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9" name="淘宝网chenying0907出品 18"/>
            <p:cNvSpPr txBox="1"/>
            <p:nvPr userDrawn="1"/>
          </p:nvSpPr>
          <p:spPr>
            <a:xfrm rot="3328205">
              <a:off x="6304478" y="5122857"/>
              <a:ext cx="1431342" cy="549553"/>
            </a:xfrm>
            <a:prstGeom prst="rect">
              <a:avLst/>
            </a:prstGeom>
            <a:noFill/>
          </p:spPr>
          <p:txBody>
            <a:bodyPr anchor="ctr" rtlCol="0" wrap="none">
              <a:prstTxWarp prst="textArchDown">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20" name="淘宝网chenying0907出品 19"/>
            <p:cNvSpPr txBox="1"/>
            <p:nvPr userDrawn="1"/>
          </p:nvSpPr>
          <p:spPr>
            <a:xfrm rot="18872992">
              <a:off x="9526699" y="5209994"/>
              <a:ext cx="1431342" cy="549553"/>
            </a:xfrm>
            <a:prstGeom prst="rect">
              <a:avLst/>
            </a:prstGeom>
            <a:noFill/>
          </p:spPr>
          <p:txBody>
            <a:bodyPr anchor="ctr" rtlCol="0" wrap="none">
              <a:prstTxWarp prst="textArchDown">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淘宝网chenying0907出品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5" name="淘宝网chenying0907出品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8" name="淘宝网chenying0907出品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1" name="淘宝网chenying0907出品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42"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360397031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heel(1)" transition="in">
                                      <p:cBhvr>
                                        <p:cTn dur="1500" id="7"/>
                                        <p:tgtEl>
                                          <p:spTgt spid="12"/>
                                        </p:tgtEl>
                                      </p:cBhvr>
                                    </p:animEffect>
                                  </p:childTnLst>
                                </p:cTn>
                              </p:par>
                            </p:childTnLst>
                          </p:cTn>
                        </p:par>
                        <p:par>
                          <p:cTn fill="hold" id="8" nodeType="afterGroup">
                            <p:stCondLst>
                              <p:cond delay="1500"/>
                            </p:stCondLst>
                            <p:childTnLst>
                              <p:par>
                                <p:cTn fill="hold" id="9" nodeType="afterEffect" presetClass="entr" presetID="10"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500" id="11"/>
                                        <p:tgtEl>
                                          <p:spTgt spid="29"/>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childTnLst>
                                </p:cTn>
                              </p:par>
                            </p:childTnLst>
                          </p:cTn>
                        </p:par>
                        <p:par>
                          <p:cTn fill="hold" id="20" nodeType="afterGroup">
                            <p:stCondLst>
                              <p:cond delay="3000"/>
                            </p:stCondLst>
                            <p:childTnLst>
                              <p:par>
                                <p:cTn fill="hold" id="21" nodeType="afterEffect" presetClass="entr" presetID="10" presetSubtype="0">
                                  <p:stCondLst>
                                    <p:cond delay="0"/>
                                  </p:stCondLst>
                                  <p:childTnLst>
                                    <p:set>
                                      <p:cBhvr>
                                        <p:cTn dur="1" fill="hold" id="22">
                                          <p:stCondLst>
                                            <p:cond delay="0"/>
                                          </p:stCondLst>
                                        </p:cTn>
                                        <p:tgtEl>
                                          <p:spTgt spid="39"/>
                                        </p:tgtEl>
                                        <p:attrNameLst>
                                          <p:attrName>style.visibility</p:attrName>
                                        </p:attrNameLst>
                                      </p:cBhvr>
                                      <p:to>
                                        <p:strVal val="visible"/>
                                      </p:to>
                                    </p:set>
                                    <p:animEffect filter="fade" transition="in">
                                      <p:cBhvr>
                                        <p:cTn dur="500" id="2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淘宝网chenying0907出品 3"/>
          <p:cNvSpPr/>
          <p:nvPr/>
        </p:nvSpPr>
        <p:spPr bwMode="auto">
          <a:xfrm>
            <a:off x="8284655" y="5038361"/>
            <a:ext cx="594634" cy="594633"/>
          </a:xfrm>
          <a:custGeom>
            <a:gdLst>
              <a:gd fmla="*/ 317501 w 649288" name="connsiteX0"/>
              <a:gd fmla="*/ 0 h 649287" name="connsiteY0"/>
              <a:gd fmla="*/ 393701 w 649288" name="connsiteX1"/>
              <a:gd fmla="*/ 7937 h 649287" name="connsiteY1"/>
              <a:gd fmla="*/ 412730 w 649288" name="connsiteX2"/>
              <a:gd fmla="*/ 94070 h 649287" name="connsiteY2"/>
              <a:gd fmla="*/ 432413 w 649288" name="connsiteX3"/>
              <a:gd fmla="*/ 101205 h 649287" name="connsiteY3"/>
              <a:gd fmla="*/ 464868 w 649288" name="connsiteX4"/>
              <a:gd fmla="*/ 120995 h 649287" name="connsiteY4"/>
              <a:gd fmla="*/ 546101 w 649288" name="connsiteX5"/>
              <a:gd fmla="*/ 87313 h 649287" name="connsiteY5"/>
              <a:gd fmla="*/ 595313 w 649288" name="connsiteX6"/>
              <a:gd fmla="*/ 147638 h 649287" name="connsiteY6"/>
              <a:gd fmla="*/ 548746 w 649288" name="connsiteX7"/>
              <a:gd fmla="*/ 220957 h 649287" name="connsiteY7"/>
              <a:gd fmla="*/ 557723 w 649288" name="connsiteX8"/>
              <a:gd fmla="*/ 239746 h 649287" name="connsiteY8"/>
              <a:gd fmla="*/ 565985 w 649288" name="connsiteX9"/>
              <a:gd fmla="*/ 279785 h 649287" name="connsiteY9"/>
              <a:gd fmla="*/ 649288 w 649288" name="connsiteX10"/>
              <a:gd fmla="*/ 314325 h 649287" name="connsiteY10"/>
              <a:gd fmla="*/ 642938 w 649288" name="connsiteX11"/>
              <a:gd fmla="*/ 390525 h 649287" name="connsiteY11"/>
              <a:gd fmla="*/ 554781 w 649288" name="connsiteX12"/>
              <a:gd fmla="*/ 409778 h 649287" name="connsiteY12"/>
              <a:gd fmla="*/ 542320 w 649288" name="connsiteX13"/>
              <a:gd fmla="*/ 441665 h 649287" name="connsiteY13"/>
              <a:gd fmla="*/ 525918 w 649288" name="connsiteX14"/>
              <a:gd fmla="*/ 464554 h 649287" name="connsiteY14"/>
              <a:gd fmla="*/ 560388 w 649288" name="connsiteX15"/>
              <a:gd fmla="*/ 547688 h 649287" name="connsiteY15"/>
              <a:gd fmla="*/ 500063 w 649288" name="connsiteX16"/>
              <a:gd fmla="*/ 596900 h 649287" name="connsiteY16"/>
              <a:gd fmla="*/ 424832 w 649288" name="connsiteX17"/>
              <a:gd fmla="*/ 548101 h 649287" name="connsiteY17"/>
              <a:gd fmla="*/ 408777 w 649288" name="connsiteX18"/>
              <a:gd fmla="*/ 556207 h 649287" name="connsiteY18"/>
              <a:gd fmla="*/ 367585 w 649288" name="connsiteX19"/>
              <a:gd fmla="*/ 566783 h 649287" name="connsiteY19"/>
              <a:gd fmla="*/ 333376 w 649288" name="connsiteX20"/>
              <a:gd fmla="*/ 649287 h 649287" name="connsiteY20"/>
              <a:gd fmla="*/ 255588 w 649288" name="connsiteX21"/>
              <a:gd fmla="*/ 641350 h 649287" name="connsiteY21"/>
              <a:gd fmla="*/ 237123 w 649288" name="connsiteX22"/>
              <a:gd fmla="*/ 553129 h 649287" name="connsiteY22"/>
              <a:gd fmla="*/ 205664 w 649288" name="connsiteX23"/>
              <a:gd fmla="*/ 540895 h 649287" name="connsiteY23"/>
              <a:gd fmla="*/ 184716 w 649288" name="connsiteX24"/>
              <a:gd fmla="*/ 525926 h 649287" name="connsiteY24"/>
              <a:gd fmla="*/ 101601 w 649288" name="connsiteX25"/>
              <a:gd fmla="*/ 560388 h 649287" name="connsiteY25"/>
              <a:gd fmla="*/ 52388 w 649288" name="connsiteX26"/>
              <a:gd fmla="*/ 500063 h 649287" name="connsiteY26"/>
              <a:gd fmla="*/ 100490 w 649288" name="connsiteX27"/>
              <a:gd fmla="*/ 425907 h 649287" name="connsiteY27"/>
              <a:gd fmla="*/ 91334 w 649288" name="connsiteX28"/>
              <a:gd fmla="*/ 407740 h 649287" name="connsiteY28"/>
              <a:gd fmla="*/ 80918 w 649288" name="connsiteX29"/>
              <a:gd fmla="*/ 366926 h 649287" name="connsiteY29"/>
              <a:gd fmla="*/ 0 w 649288" name="connsiteX30"/>
              <a:gd fmla="*/ 333375 h 649287" name="connsiteY30"/>
              <a:gd fmla="*/ 7937 w 649288" name="connsiteX31"/>
              <a:gd fmla="*/ 255588 h 649287" name="connsiteY31"/>
              <a:gd fmla="*/ 94980 w 649288" name="connsiteX32"/>
              <a:gd fmla="*/ 236357 h 649287" name="connsiteY32"/>
              <a:gd fmla="*/ 108451 w 649288" name="connsiteX33"/>
              <a:gd fmla="*/ 202540 h 649287" name="connsiteY33"/>
              <a:gd fmla="*/ 123332 w 649288" name="connsiteX34"/>
              <a:gd fmla="*/ 182620 h 649287" name="connsiteY34"/>
              <a:gd fmla="*/ 90488 w 649288" name="connsiteX35"/>
              <a:gd fmla="*/ 100013 h 649287" name="connsiteY35"/>
              <a:gd fmla="*/ 149226 w 649288" name="connsiteX36"/>
              <a:gd fmla="*/ 50800 h 649287" name="connsiteY36"/>
              <a:gd fmla="*/ 225205 w 649288" name="connsiteX37"/>
              <a:gd fmla="*/ 99427 h 649287" name="connsiteY37"/>
              <a:gd fmla="*/ 251847 w 649288" name="connsiteX38"/>
              <a:gd fmla="*/ 87446 h 649287" name="connsiteY38"/>
              <a:gd fmla="*/ 281793 w 649288" name="connsiteX39"/>
              <a:gd fmla="*/ 83658 h 64928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49287" w="649288">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淘宝网chenying0907出品 4"/>
          <p:cNvSpPr/>
          <p:nvPr/>
        </p:nvSpPr>
        <p:spPr bwMode="auto">
          <a:xfrm>
            <a:off x="7700199" y="4343409"/>
            <a:ext cx="914486" cy="913031"/>
          </a:xfrm>
          <a:custGeom>
            <a:gdLst>
              <a:gd fmla="*/ 414337 w 998538" name="connsiteX0"/>
              <a:gd fmla="*/ 0 h 996950" name="connsiteY0"/>
              <a:gd fmla="*/ 479337 w 998538" name="connsiteX1"/>
              <a:gd fmla="*/ 109032 h 996950" name="connsiteY1"/>
              <a:gd fmla="*/ 546972 w 998538" name="connsiteX2"/>
              <a:gd fmla="*/ 110548 h 996950" name="connsiteY2"/>
              <a:gd fmla="*/ 620653 w 998538" name="connsiteX3"/>
              <a:gd fmla="*/ 127113 h 996950" name="connsiteY3"/>
              <a:gd fmla="*/ 711201 w 998538" name="connsiteX4"/>
              <a:gd fmla="*/ 39688 h 996950" name="connsiteY4"/>
              <a:gd fmla="*/ 792163 w 998538" name="connsiteX5"/>
              <a:gd fmla="*/ 87313 h 996950" name="connsiteY5"/>
              <a:gd fmla="*/ 760994 w 998538" name="connsiteX6"/>
              <a:gd fmla="*/ 208872 h 996950" name="connsiteY6"/>
              <a:gd fmla="*/ 805799 w 998538" name="connsiteX7"/>
              <a:gd fmla="*/ 254804 h 996950" name="connsiteY7"/>
              <a:gd fmla="*/ 838031 w 998538" name="connsiteX8"/>
              <a:gd fmla="*/ 301428 h 996950" name="connsiteY8"/>
              <a:gd fmla="*/ 847795 w 998538" name="connsiteX9"/>
              <a:gd fmla="*/ 321218 h 996950" name="connsiteY9"/>
              <a:gd fmla="*/ 973138 w 998538" name="connsiteX10"/>
              <a:gd fmla="*/ 322263 h 996950" name="connsiteY10"/>
              <a:gd fmla="*/ 998538 w 998538" name="connsiteX11"/>
              <a:gd fmla="*/ 414338 h 996950" name="connsiteY11"/>
              <a:gd fmla="*/ 890497 w 998538" name="connsiteX12"/>
              <a:gd fmla="*/ 478747 h 996950" name="connsiteY12"/>
              <a:gd fmla="*/ 890774 w 998538" name="connsiteX13"/>
              <a:gd fmla="*/ 527148 h 996950" name="connsiteY13"/>
              <a:gd fmla="*/ 882299 w 998538" name="connsiteX14"/>
              <a:gd fmla="*/ 584940 h 996950" name="connsiteY14"/>
              <a:gd fmla="*/ 871815 w 998538" name="connsiteX15"/>
              <a:gd fmla="*/ 619468 h 996950" name="connsiteY15"/>
              <a:gd fmla="*/ 958851 w 998538" name="connsiteX16"/>
              <a:gd fmla="*/ 709612 h 996950" name="connsiteY16"/>
              <a:gd fmla="*/ 911226 w 998538" name="connsiteX17"/>
              <a:gd fmla="*/ 792162 h 996950" name="connsiteY17"/>
              <a:gd fmla="*/ 787774 w 998538" name="connsiteX18"/>
              <a:gd fmla="*/ 760508 h 996950" name="connsiteY18"/>
              <a:gd fmla="*/ 772513 w 998538" name="connsiteX19"/>
              <a:gd fmla="*/ 780248 h 996950" name="connsiteY19"/>
              <a:gd fmla="*/ 680686 w 998538" name="connsiteX20"/>
              <a:gd fmla="*/ 846352 h 996950" name="connsiteY20"/>
              <a:gd fmla="*/ 677312 w 998538" name="connsiteX21"/>
              <a:gd fmla="*/ 847695 h 996950" name="connsiteY21"/>
              <a:gd fmla="*/ 676276 w 998538" name="connsiteX22"/>
              <a:gd fmla="*/ 973138 h 996950" name="connsiteY22"/>
              <a:gd fmla="*/ 584201 w 998538" name="connsiteX23"/>
              <a:gd fmla="*/ 996950 h 996950" name="connsiteY23"/>
              <a:gd fmla="*/ 519821 w 998538" name="connsiteX24"/>
              <a:gd fmla="*/ 888959 h 996950" name="connsiteY24"/>
              <a:gd fmla="*/ 470892 w 998538" name="connsiteX25"/>
              <a:gd fmla="*/ 889254 h 996950" name="connsiteY25"/>
              <a:gd fmla="*/ 379143 w 998538" name="connsiteX26"/>
              <a:gd fmla="*/ 870730 h 996950" name="connsiteY26"/>
              <a:gd fmla="*/ 288925 w 998538" name="connsiteX27"/>
              <a:gd fmla="*/ 958850 h 996950" name="connsiteY27"/>
              <a:gd fmla="*/ 206375 w 998538" name="connsiteX28"/>
              <a:gd fmla="*/ 911225 h 996950" name="connsiteY28"/>
              <a:gd fmla="*/ 237029 w 998538" name="connsiteX29"/>
              <a:gd fmla="*/ 786493 h 996950" name="connsiteY29"/>
              <a:gd fmla="*/ 207771 w 998538" name="connsiteX30"/>
              <a:gd fmla="*/ 761387 h 996950" name="connsiteY30"/>
              <a:gd fmla="*/ 151139 w 998538" name="connsiteX31"/>
              <a:gd fmla="*/ 680106 h 996950" name="connsiteY31"/>
              <a:gd fmla="*/ 149800 w 998538" name="connsiteX32"/>
              <a:gd fmla="*/ 676770 h 996950" name="connsiteY32"/>
              <a:gd fmla="*/ 23812 w 998538" name="connsiteX33"/>
              <a:gd fmla="*/ 674687 h 996950" name="connsiteY33"/>
              <a:gd fmla="*/ 0 w 998538" name="connsiteX34"/>
              <a:gd fmla="*/ 582612 h 996950" name="connsiteY34"/>
              <a:gd fmla="*/ 108043 w 998538" name="connsiteX35"/>
              <a:gd fmla="*/ 519241 h 996950" name="connsiteY35"/>
              <a:gd fmla="*/ 107765 w 998538" name="connsiteX36"/>
              <a:gd fmla="*/ 470735 h 996950" name="connsiteY36"/>
              <a:gd fmla="*/ 126816 w 998538" name="connsiteX37"/>
              <a:gd fmla="*/ 377577 h 996950" name="connsiteY37"/>
              <a:gd fmla="*/ 39688 w 998538" name="connsiteX38"/>
              <a:gd fmla="*/ 287338 h 996950" name="connsiteY38"/>
              <a:gd fmla="*/ 87313 w 998538" name="connsiteX39"/>
              <a:gd fmla="*/ 206375 h 996950" name="connsiteY39"/>
              <a:gd fmla="*/ 210783 w 998538" name="connsiteX40"/>
              <a:gd fmla="*/ 238034 h 996950" name="connsiteY40"/>
              <a:gd fmla="*/ 236348 w 998538" name="connsiteX41"/>
              <a:gd fmla="*/ 208415 h 996950" name="connsiteY41"/>
              <a:gd fmla="*/ 317853 w 998538" name="connsiteX42"/>
              <a:gd fmla="*/ 151801 h 996950" name="connsiteY42"/>
              <a:gd fmla="*/ 321216 w 998538" name="connsiteX43"/>
              <a:gd fmla="*/ 150452 h 996950" name="connsiteY43"/>
              <a:gd fmla="*/ 322262 w 998538" name="connsiteX44"/>
              <a:gd fmla="*/ 23812 h 996950"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996950" w="998538">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淘宝网chenying0907出品 5"/>
          <p:cNvSpPr/>
          <p:nvPr/>
        </p:nvSpPr>
        <p:spPr bwMode="auto">
          <a:xfrm>
            <a:off x="6718837" y="2249831"/>
            <a:ext cx="1482949" cy="1481495"/>
          </a:xfrm>
          <a:custGeom>
            <a:gdLst>
              <a:gd fmla="*/ 847725 w 1619250" name="connsiteX0"/>
              <a:gd fmla="*/ 0 h 1617662" name="connsiteY0"/>
              <a:gd fmla="*/ 949326 w 1619250" name="connsiteX1"/>
              <a:gd fmla="*/ 11113 h 1617662" name="connsiteY1"/>
              <a:gd fmla="*/ 970985 w 1619250" name="connsiteX2"/>
              <a:gd fmla="*/ 154479 h 1617662" name="connsiteY2"/>
              <a:gd fmla="*/ 1020676 w 1619250" name="connsiteX3"/>
              <a:gd fmla="*/ 165666 h 1617662" name="connsiteY3"/>
              <a:gd fmla="*/ 1059385 w 1619250" name="connsiteX4"/>
              <a:gd fmla="*/ 182405 h 1617662" name="connsiteY4"/>
              <a:gd fmla="*/ 1158875 w 1619250" name="connsiteX5"/>
              <a:gd fmla="*/ 77787 h 1617662" name="connsiteY5"/>
              <a:gd fmla="*/ 1249362 w 1619250" name="connsiteX6"/>
              <a:gd fmla="*/ 128587 h 1617662" name="connsiteY6"/>
              <a:gd fmla="*/ 1212628 w 1619250" name="connsiteX7"/>
              <a:gd fmla="*/ 267361 h 1617662" name="connsiteY7"/>
              <a:gd fmla="*/ 1233852 w 1619250" name="connsiteX8"/>
              <a:gd fmla="*/ 281489 h 1617662" name="connsiteY8"/>
              <a:gd fmla="*/ 1276002 w 1619250" name="connsiteX9"/>
              <a:gd fmla="*/ 322146 h 1617662" name="connsiteY9"/>
              <a:gd fmla="*/ 1409700 w 1619250" name="connsiteX10"/>
              <a:gd fmla="*/ 263525 h 1617662" name="connsiteY10"/>
              <a:gd fmla="*/ 1473200 w 1619250" name="connsiteX11"/>
              <a:gd fmla="*/ 344488 h 1617662" name="connsiteY11"/>
              <a:gd fmla="*/ 1387587 w 1619250" name="connsiteX12"/>
              <a:gd fmla="*/ 458303 h 1617662" name="connsiteY12"/>
              <a:gd fmla="*/ 1394228 w 1619250" name="connsiteX13"/>
              <a:gd fmla="*/ 467599 h 1617662" name="connsiteY13"/>
              <a:gd fmla="*/ 1431944 w 1619250" name="connsiteX14"/>
              <a:gd fmla="*/ 542726 h 1617662" name="connsiteY14"/>
              <a:gd fmla="*/ 1574800 w 1619250" name="connsiteX15"/>
              <a:gd fmla="*/ 539750 h 1617662" name="connsiteY15"/>
              <a:gd fmla="*/ 1603375 w 1619250" name="connsiteX16"/>
              <a:gd fmla="*/ 638175 h 1617662" name="connsiteY16"/>
              <a:gd fmla="*/ 1477160 w 1619250" name="connsiteX17"/>
              <a:gd fmla="*/ 710875 h 1617662" name="connsiteY17"/>
              <a:gd fmla="*/ 1483169 w 1619250" name="connsiteX18"/>
              <a:gd fmla="*/ 742768 h 1617662" name="connsiteY18"/>
              <a:gd fmla="*/ 1485310 w 1619250" name="connsiteX19"/>
              <a:gd fmla="*/ 795975 h 1617662" name="connsiteY19"/>
              <a:gd fmla="*/ 1619250 w 1619250" name="connsiteX20"/>
              <a:gd fmla="*/ 847724 h 1617662" name="connsiteY20"/>
              <a:gd fmla="*/ 1606550 w 1619250" name="connsiteX21"/>
              <a:gd fmla="*/ 949324 h 1617662" name="connsiteY21"/>
              <a:gd fmla="*/ 1466784 w 1619250" name="connsiteX22"/>
              <a:gd fmla="*/ 969434 h 1617662" name="connsiteY22"/>
              <a:gd fmla="*/ 1466709 w 1619250" name="connsiteX23"/>
              <a:gd fmla="*/ 969830 h 1617662" name="connsiteY23"/>
              <a:gd fmla="*/ 1444759 w 1619250" name="connsiteX24"/>
              <a:gd fmla="*/ 1041504 h 1617662" name="connsiteY24"/>
              <a:gd fmla="*/ 1436556 w 1619250" name="connsiteX25"/>
              <a:gd fmla="*/ 1059607 h 1617662" name="connsiteY25"/>
              <a:gd fmla="*/ 1539875 w 1619250" name="connsiteX26"/>
              <a:gd fmla="*/ 1158875 h 1617662" name="connsiteY26"/>
              <a:gd fmla="*/ 1490663 w 1619250" name="connsiteX27"/>
              <a:gd fmla="*/ 1247775 h 1617662" name="connsiteY27"/>
              <a:gd fmla="*/ 1352092 w 1619250" name="connsiteX28"/>
              <a:gd fmla="*/ 1212374 h 1617662" name="connsiteY28"/>
              <a:gd fmla="*/ 1349843 w 1619250" name="connsiteX29"/>
              <a:gd fmla="*/ 1215872 h 1617662" name="connsiteY29"/>
              <a:gd fmla="*/ 1294635 w 1619250" name="connsiteX30"/>
              <a:gd fmla="*/ 1274490 h 1617662" name="connsiteY30"/>
              <a:gd fmla="*/ 1354138 w 1619250" name="connsiteX31"/>
              <a:gd fmla="*/ 1408112 h 1617662" name="connsiteY31"/>
              <a:gd fmla="*/ 1273176 w 1619250" name="connsiteX32"/>
              <a:gd fmla="*/ 1473199 h 1617662" name="connsiteY32"/>
              <a:gd fmla="*/ 1157217 w 1619250" name="connsiteX33"/>
              <a:gd fmla="*/ 1385195 h 1617662" name="connsiteY33"/>
              <a:gd fmla="*/ 1120350 w 1619250" name="connsiteX34"/>
              <a:gd fmla="*/ 1409895 h 1617662" name="connsiteY34"/>
              <a:gd fmla="*/ 1075411 w 1619250" name="connsiteX35"/>
              <a:gd fmla="*/ 1427570 h 1617662" name="connsiteY35"/>
              <a:gd fmla="*/ 1079500 w 1619250" name="connsiteX36"/>
              <a:gd fmla="*/ 1574800 h 1617662" name="connsiteY36"/>
              <a:gd fmla="*/ 979488 w 1619250" name="connsiteX37"/>
              <a:gd fmla="*/ 1603375 h 1617662" name="connsiteY37"/>
              <a:gd fmla="*/ 906418 w 1619250" name="connsiteX38"/>
              <a:gd fmla="*/ 1476518 h 1617662" name="connsiteY38"/>
              <a:gd fmla="*/ 874521 w 1619250" name="connsiteX39"/>
              <a:gd fmla="*/ 1482591 h 1617662" name="connsiteY39"/>
              <a:gd fmla="*/ 821659 w 1619250" name="connsiteX40"/>
              <a:gd fmla="*/ 1484809 h 1617662" name="connsiteY40"/>
              <a:gd fmla="*/ 769938 w 1619250" name="connsiteX41"/>
              <a:gd fmla="*/ 1617662 h 1617662" name="connsiteY41"/>
              <a:gd fmla="*/ 668337 w 1619250" name="connsiteX42"/>
              <a:gd fmla="*/ 1606550 h 1617662" name="connsiteY42"/>
              <a:gd fmla="*/ 648200 w 1619250" name="connsiteX43"/>
              <a:gd fmla="*/ 1466596 h 1617662" name="connsiteY43"/>
              <a:gd fmla="*/ 647485 w 1619250" name="connsiteX44"/>
              <a:gd fmla="*/ 1466463 h 1617662" name="connsiteY44"/>
              <a:gd fmla="*/ 575832 w 1619250" name="connsiteX45"/>
              <a:gd fmla="*/ 1444578 h 1617662" name="connsiteY45"/>
              <a:gd fmla="*/ 558072 w 1619250" name="connsiteX46"/>
              <a:gd fmla="*/ 1436539 h 1617662" name="connsiteY46"/>
              <a:gd fmla="*/ 458787 w 1619250" name="connsiteX47"/>
              <a:gd fmla="*/ 1539875 h 1617662" name="connsiteY47"/>
              <a:gd fmla="*/ 368300 w 1619250" name="connsiteX48"/>
              <a:gd fmla="*/ 1489075 h 1617662" name="connsiteY48"/>
              <a:gd fmla="*/ 404648 w 1619250" name="connsiteX49"/>
              <a:gd fmla="*/ 1351758 h 1617662" name="connsiteY49"/>
              <a:gd fmla="*/ 401488 w 1619250" name="connsiteX50"/>
              <a:gd fmla="*/ 1349726 h 1617662" name="connsiteY50"/>
              <a:gd fmla="*/ 342640 w 1619250" name="connsiteX51"/>
              <a:gd fmla="*/ 1294298 h 1617662" name="connsiteY51"/>
              <a:gd fmla="*/ 209550 w 1619250" name="connsiteX52"/>
              <a:gd fmla="*/ 1354137 h 1617662" name="connsiteY52"/>
              <a:gd fmla="*/ 146050 w 1619250" name="connsiteX53"/>
              <a:gd fmla="*/ 1273175 h 1617662" name="connsiteY53"/>
              <a:gd fmla="*/ 232208 w 1619250" name="connsiteX54"/>
              <a:gd fmla="*/ 1157271 h 1617662" name="connsiteY54"/>
              <a:gd fmla="*/ 207227 w 1619250" name="connsiteX55"/>
              <a:gd fmla="*/ 1120016 h 1617662" name="connsiteY55"/>
              <a:gd fmla="*/ 189389 w 1619250" name="connsiteX56"/>
              <a:gd fmla="*/ 1074838 h 1617662" name="connsiteY56"/>
              <a:gd fmla="*/ 42862 w 1619250" name="connsiteX57"/>
              <a:gd fmla="*/ 1077912 h 1617662" name="connsiteY57"/>
              <a:gd fmla="*/ 14287 w 1619250" name="connsiteX58"/>
              <a:gd fmla="*/ 979487 h 1617662" name="connsiteY58"/>
              <a:gd fmla="*/ 140548 w 1619250" name="connsiteX59"/>
              <a:gd fmla="*/ 906174 h 1617662" name="connsiteY59"/>
              <a:gd fmla="*/ 134493 w 1619250" name="connsiteX60"/>
              <a:gd fmla="*/ 874043 h 1617662" name="connsiteY60"/>
              <a:gd fmla="*/ 132361 w 1619250" name="connsiteX61"/>
              <a:gd fmla="*/ 821076 h 1617662" name="connsiteY61"/>
              <a:gd fmla="*/ 0 w 1619250" name="connsiteX62"/>
              <a:gd fmla="*/ 769937 h 1617662" name="connsiteY62"/>
              <a:gd fmla="*/ 11112 w 1619250" name="connsiteX63"/>
              <a:gd fmla="*/ 668337 h 1617662" name="connsiteY63"/>
              <a:gd fmla="*/ 150722 w 1619250" name="connsiteX64"/>
              <a:gd fmla="*/ 648393 h 1617662" name="connsiteY64"/>
              <a:gd fmla="*/ 150953 w 1619250" name="connsiteX65"/>
              <a:gd fmla="*/ 647170 h 1617662" name="connsiteY65"/>
              <a:gd fmla="*/ 172903 w 1619250" name="connsiteX66"/>
              <a:gd fmla="*/ 575583 h 1617662" name="connsiteY66"/>
              <a:gd fmla="*/ 180932 w 1619250" name="connsiteX67"/>
              <a:gd fmla="*/ 557888 h 1617662" name="connsiteY67"/>
              <a:gd fmla="*/ 77787 w 1619250" name="connsiteX68"/>
              <a:gd fmla="*/ 458787 h 1617662" name="connsiteY68"/>
              <a:gd fmla="*/ 128587 w 1619250" name="connsiteX69"/>
              <a:gd fmla="*/ 368300 h 1617662" name="connsiteY69"/>
              <a:gd fmla="*/ 265788 w 1619250" name="connsiteX70"/>
              <a:gd fmla="*/ 404618 h 1617662" name="connsiteY70"/>
              <a:gd fmla="*/ 267819 w 1619250" name="connsiteX71"/>
              <a:gd fmla="*/ 401465 h 1617662" name="connsiteY71"/>
              <a:gd fmla="*/ 323724 w 1619250" name="connsiteX72"/>
              <a:gd fmla="*/ 342199 h 1617662" name="connsiteY72"/>
              <a:gd fmla="*/ 265112 w 1619250" name="connsiteX73"/>
              <a:gd fmla="*/ 209550 h 1617662" name="connsiteY73"/>
              <a:gd fmla="*/ 344487 w 1619250" name="connsiteX74"/>
              <a:gd fmla="*/ 146050 h 1617662" name="connsiteY74"/>
              <a:gd fmla="*/ 460547 w 1619250" name="connsiteX75"/>
              <a:gd fmla="*/ 232325 h 1617662" name="connsiteY75"/>
              <a:gd fmla="*/ 497312 w 1619250" name="connsiteX76"/>
              <a:gd fmla="*/ 207728 h 1617662" name="connsiteY76"/>
              <a:gd fmla="*/ 542279 w 1619250" name="connsiteX77"/>
              <a:gd fmla="*/ 190056 h 1617662" name="connsiteY77"/>
              <a:gd fmla="*/ 538162 w 1619250" name="connsiteX78"/>
              <a:gd fmla="*/ 42862 h 1617662" name="connsiteY78"/>
              <a:gd fmla="*/ 638174 w 1619250" name="connsiteX79"/>
              <a:gd fmla="*/ 14287 h 1617662" name="connsiteY79"/>
              <a:gd fmla="*/ 711825 w 1619250" name="connsiteX80"/>
              <a:gd fmla="*/ 142152 h 1617662" name="connsiteY80"/>
              <a:gd fmla="*/ 759983 w 1619250" name="connsiteX81"/>
              <a:gd fmla="*/ 133603 h 1617662" name="connsiteY81"/>
              <a:gd fmla="*/ 796385 w 1619250" name="connsiteX82"/>
              <a:gd fmla="*/ 134513 h 1617662"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1617662" w="1619250">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淘宝网chenying0907出品 6"/>
          <p:cNvSpPr/>
          <p:nvPr/>
        </p:nvSpPr>
        <p:spPr bwMode="auto">
          <a:xfrm>
            <a:off x="7951720" y="1761332"/>
            <a:ext cx="1075865" cy="1075865"/>
          </a:xfrm>
          <a:custGeom>
            <a:gdLst>
              <a:gd fmla="*/ 615950 w 1174750" name="connsiteX0"/>
              <a:gd fmla="*/ 0 h 1174750" name="connsiteY0"/>
              <a:gd fmla="*/ 690562 w 1174750" name="connsiteX1"/>
              <a:gd fmla="*/ 7938 h 1174750" name="connsiteY1"/>
              <a:gd fmla="*/ 704967 w 1174750" name="connsiteX2"/>
              <a:gd fmla="*/ 112884 h 1174750" name="connsiteY2"/>
              <a:gd fmla="*/ 742050 w 1174750" name="connsiteX3"/>
              <a:gd fmla="*/ 121270 h 1174750" name="connsiteY3"/>
              <a:gd fmla="*/ 769468 w 1174750" name="connsiteX4"/>
              <a:gd fmla="*/ 133166 h 1174750" name="connsiteY4"/>
              <a:gd fmla="*/ 841375 w 1174750" name="connsiteX5"/>
              <a:gd fmla="*/ 57150 h 1174750" name="connsiteY5"/>
              <a:gd fmla="*/ 908050 w 1174750" name="connsiteX6"/>
              <a:gd fmla="*/ 93663 h 1174750" name="connsiteY6"/>
              <a:gd fmla="*/ 881353 w 1174750" name="connsiteX7"/>
              <a:gd fmla="*/ 195319 h 1174750" name="connsiteY7"/>
              <a:gd fmla="*/ 896621 w 1174750" name="connsiteX8"/>
              <a:gd fmla="*/ 205513 h 1174750" name="connsiteY8"/>
              <a:gd fmla="*/ 927173 w 1174750" name="connsiteX9"/>
              <a:gd fmla="*/ 235070 h 1174750" name="connsiteY9"/>
              <a:gd fmla="*/ 1022350 w 1174750" name="connsiteX10"/>
              <a:gd fmla="*/ 192087 h 1174750" name="connsiteY10"/>
              <a:gd fmla="*/ 1069975 w 1174750" name="connsiteX11"/>
              <a:gd fmla="*/ 250824 h 1174750" name="connsiteY11"/>
              <a:gd fmla="*/ 1008057 w 1174750" name="connsiteX12"/>
              <a:gd fmla="*/ 334058 h 1174750" name="connsiteY12"/>
              <a:gd fmla="*/ 1012850 w 1174750" name="connsiteX13"/>
              <a:gd fmla="*/ 340787 h 1174750" name="connsiteY13"/>
              <a:gd fmla="*/ 1035896 w 1174750" name="connsiteX14"/>
              <a:gd fmla="*/ 395218 h 1174750" name="connsiteY14"/>
              <a:gd fmla="*/ 1144588 w 1174750" name="connsiteX15"/>
              <a:gd fmla="*/ 392112 h 1174750" name="connsiteY15"/>
              <a:gd fmla="*/ 1165225 w 1174750" name="connsiteX16"/>
              <a:gd fmla="*/ 463549 h 1174750" name="connsiteY16"/>
              <a:gd fmla="*/ 1072819 w 1174750" name="connsiteX17"/>
              <a:gd fmla="*/ 516353 h 1174750" name="connsiteY17"/>
              <a:gd fmla="*/ 1077438 w 1174750" name="connsiteX18"/>
              <a:gd fmla="*/ 540687 h 1174750" name="connsiteY18"/>
              <a:gd fmla="*/ 1076865 w 1174750" name="connsiteX19"/>
              <a:gd fmla="*/ 577826 h 1174750" name="connsiteY19"/>
              <a:gd fmla="*/ 1174750 w 1174750" name="connsiteX20"/>
              <a:gd fmla="*/ 615950 h 1174750" name="connsiteY20"/>
              <a:gd fmla="*/ 1166813 w 1174750" name="connsiteX21"/>
              <a:gd fmla="*/ 690562 h 1174750" name="connsiteY21"/>
              <a:gd fmla="*/ 1062601 w 1174750" name="connsiteX22"/>
              <a:gd fmla="*/ 705007 h 1174750" name="connsiteY22"/>
              <a:gd fmla="*/ 1049710 w 1174750" name="connsiteX23"/>
              <a:gd fmla="*/ 757392 h 1174750" name="connsiteY23"/>
              <a:gd fmla="*/ 1043913 w 1174750" name="connsiteX24"/>
              <a:gd fmla="*/ 770170 h 1174750" name="connsiteY24"/>
              <a:gd fmla="*/ 1119188 w 1174750" name="connsiteX25"/>
              <a:gd fmla="*/ 841375 h 1174750" name="connsiteY25"/>
              <a:gd fmla="*/ 1082676 w 1174750" name="connsiteX26"/>
              <a:gd fmla="*/ 908050 h 1174750" name="connsiteY26"/>
              <a:gd fmla="*/ 982045 w 1174750" name="connsiteX27"/>
              <a:gd fmla="*/ 881886 h 1174750" name="connsiteY27"/>
              <a:gd fmla="*/ 980809 w 1174750" name="connsiteX28"/>
              <a:gd fmla="*/ 883806 h 1174750" name="connsiteY28"/>
              <a:gd fmla="*/ 940450 w 1174750" name="connsiteX29"/>
              <a:gd fmla="*/ 926599 h 1174750" name="connsiteY29"/>
              <a:gd fmla="*/ 982662 w 1174750" name="connsiteX30"/>
              <a:gd fmla="*/ 1022349 h 1174750" name="connsiteY30"/>
              <a:gd fmla="*/ 925512 w 1174750" name="connsiteX31"/>
              <a:gd fmla="*/ 1069974 h 1174750" name="connsiteY31"/>
              <a:gd fmla="*/ 840644 w 1174750" name="connsiteX32"/>
              <a:gd fmla="*/ 1006841 h 1174750" name="connsiteY32"/>
              <a:gd fmla="*/ 814145 w 1174750" name="connsiteX33"/>
              <a:gd fmla="*/ 1024591 h 1174750" name="connsiteY33"/>
              <a:gd fmla="*/ 781185 w 1174750" name="connsiteX34"/>
              <a:gd fmla="*/ 1037594 h 1174750" name="connsiteY34"/>
              <a:gd fmla="*/ 784225 w 1174750" name="connsiteX35"/>
              <a:gd fmla="*/ 1143000 h 1174750" name="connsiteY35"/>
              <a:gd fmla="*/ 711200 w 1174750" name="connsiteX36"/>
              <a:gd fmla="*/ 1163637 h 1174750" name="connsiteY36"/>
              <a:gd fmla="*/ 658868 w 1174750" name="connsiteX37"/>
              <a:gd fmla="*/ 1073062 h 1174750" name="connsiteY37"/>
              <a:gd fmla="*/ 635880 w 1174750" name="connsiteX38"/>
              <a:gd fmla="*/ 1077436 h 1174750" name="connsiteY38"/>
              <a:gd fmla="*/ 597489 w 1174750" name="connsiteX39"/>
              <a:gd fmla="*/ 1076843 h 1174750" name="connsiteY39"/>
              <a:gd fmla="*/ 560387 w 1174750" name="connsiteX40"/>
              <a:gd fmla="*/ 1174750 h 1174750" name="connsiteY40"/>
              <a:gd fmla="*/ 485774 w 1174750" name="connsiteX41"/>
              <a:gd fmla="*/ 1166813 h 1174750" name="connsiteY41"/>
              <a:gd fmla="*/ 470244 w 1174750" name="connsiteX42"/>
              <a:gd fmla="*/ 1062239 h 1174750" name="connsiteY42"/>
              <a:gd fmla="*/ 419327 w 1174750" name="connsiteX43"/>
              <a:gd fmla="*/ 1049708 h 1174750" name="connsiteY43"/>
              <a:gd fmla="*/ 404822 w 1174750" name="connsiteX44"/>
              <a:gd fmla="*/ 1043134 h 1174750" name="connsiteY44"/>
              <a:gd fmla="*/ 333374 w 1174750" name="connsiteX45"/>
              <a:gd fmla="*/ 1117600 h 1174750" name="connsiteY45"/>
              <a:gd fmla="*/ 268287 w 1174750" name="connsiteX46"/>
              <a:gd fmla="*/ 1081088 h 1174750" name="connsiteY46"/>
              <a:gd fmla="*/ 294359 w 1174750" name="connsiteX47"/>
              <a:gd fmla="*/ 981814 h 1174750" name="connsiteY47"/>
              <a:gd fmla="*/ 292795 w 1174750" name="connsiteX48"/>
              <a:gd fmla="*/ 980808 h 1174750" name="connsiteY48"/>
              <a:gd fmla="*/ 249696 w 1174750" name="connsiteX49"/>
              <a:gd fmla="*/ 940224 h 1174750" name="connsiteY49"/>
              <a:gd fmla="*/ 152399 w 1174750" name="connsiteX50"/>
              <a:gd fmla="*/ 982662 h 1174750" name="connsiteY50"/>
              <a:gd fmla="*/ 106362 w 1174750" name="connsiteX51"/>
              <a:gd fmla="*/ 925512 h 1174750" name="connsiteY51"/>
              <a:gd fmla="*/ 169531 w 1174750" name="connsiteX52"/>
              <a:gd fmla="*/ 840597 h 1174750" name="connsiteY52"/>
              <a:gd fmla="*/ 151782 w 1174750" name="connsiteX53"/>
              <a:gd fmla="*/ 814144 h 1174750" name="connsiteY53"/>
              <a:gd fmla="*/ 138529 w 1174750" name="connsiteX54"/>
              <a:gd fmla="*/ 780584 h 1174750" name="connsiteY54"/>
              <a:gd fmla="*/ 31749 w 1174750" name="connsiteX55"/>
              <a:gd fmla="*/ 782637 h 1174750" name="connsiteY55"/>
              <a:gd fmla="*/ 11112 w 1174750" name="connsiteX56"/>
              <a:gd fmla="*/ 712787 h 1174750" name="connsiteY56"/>
              <a:gd fmla="*/ 103243 w 1174750" name="connsiteX57"/>
              <a:gd fmla="*/ 658532 h 1174750" name="connsiteY57"/>
              <a:gd fmla="*/ 98900 w 1174750" name="connsiteX58"/>
              <a:gd fmla="*/ 635651 h 1174750" name="connsiteY58"/>
              <a:gd fmla="*/ 99486 w 1174750" name="connsiteX59"/>
              <a:gd fmla="*/ 597694 h 1174750" name="connsiteY59"/>
              <a:gd fmla="*/ 0 w 1174750" name="connsiteX60"/>
              <a:gd fmla="*/ 560387 h 1174750" name="connsiteY60"/>
              <a:gd fmla="*/ 7937 w 1174750" name="connsiteX61"/>
              <a:gd fmla="*/ 485775 h 1174750" name="connsiteY61"/>
              <a:gd fmla="*/ 114022 w 1174750" name="connsiteX62"/>
              <a:gd fmla="*/ 470174 h 1174750" name="connsiteY62"/>
              <a:gd fmla="*/ 126629 w 1174750" name="connsiteX63"/>
              <a:gd fmla="*/ 418946 h 1174750" name="connsiteY63"/>
              <a:gd fmla="*/ 132605 w 1174750" name="connsiteX64"/>
              <a:gd fmla="*/ 405771 h 1174750" name="connsiteY64"/>
              <a:gd fmla="*/ 57150 w 1174750" name="connsiteX65"/>
              <a:gd fmla="*/ 333375 h 1174750" name="connsiteY65"/>
              <a:gd fmla="*/ 93662 w 1174750" name="connsiteX66"/>
              <a:gd fmla="*/ 268287 h 1174750" name="connsiteY66"/>
              <a:gd fmla="*/ 194147 w 1174750" name="connsiteX67"/>
              <a:gd fmla="*/ 294677 h 1174750" name="connsiteY67"/>
              <a:gd fmla="*/ 195530 w 1174750" name="connsiteX68"/>
              <a:gd fmla="*/ 292531 h 1174750" name="connsiteY68"/>
              <a:gd fmla="*/ 235678 w 1174750" name="connsiteX69"/>
              <a:gd fmla="*/ 249961 h 1174750" name="connsiteY69"/>
              <a:gd fmla="*/ 192087 w 1174750" name="connsiteX70"/>
              <a:gd fmla="*/ 152400 h 1174750" name="connsiteY70"/>
              <a:gd fmla="*/ 250824 w 1174750" name="connsiteX71"/>
              <a:gd fmla="*/ 106362 h 1174750" name="connsiteY71"/>
              <a:gd fmla="*/ 335694 w 1174750" name="connsiteX72"/>
              <a:gd fmla="*/ 169496 h 1174750" name="connsiteY72"/>
              <a:gd fmla="*/ 362193 w 1174750" name="connsiteX73"/>
              <a:gd fmla="*/ 151746 h 1174750" name="connsiteY73"/>
              <a:gd fmla="*/ 395198 w 1174750" name="connsiteX74"/>
              <a:gd fmla="*/ 138726 h 1174750" name="connsiteY74"/>
              <a:gd fmla="*/ 392112 w 1174750" name="connsiteX75"/>
              <a:gd fmla="*/ 31750 h 1174750" name="connsiteY75"/>
              <a:gd fmla="*/ 463549 w 1174750" name="connsiteX76"/>
              <a:gd fmla="*/ 11112 h 1174750" name="connsiteY76"/>
              <a:gd fmla="*/ 518238 w 1174750" name="connsiteX77"/>
              <a:gd fmla="*/ 103979 h 1174750" name="connsiteY77"/>
              <a:gd fmla="*/ 552910 w 1174750" name="connsiteX78"/>
              <a:gd fmla="*/ 97845 h 1174750" name="connsiteY78"/>
              <a:gd fmla="*/ 577990 w 1174750" name="connsiteX79"/>
              <a:gd fmla="*/ 98490 h 11747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1174750" w="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淘宝网chenying0907出品 7"/>
          <p:cNvSpPr/>
          <p:nvPr/>
        </p:nvSpPr>
        <p:spPr bwMode="auto">
          <a:xfrm>
            <a:off x="8883651" y="2386497"/>
            <a:ext cx="594634" cy="594633"/>
          </a:xfrm>
          <a:custGeom>
            <a:gdLst>
              <a:gd fmla="*/ 317500 w 649288" name="connsiteX0"/>
              <a:gd fmla="*/ 0 h 649287" name="connsiteY0"/>
              <a:gd fmla="*/ 393700 w 649288" name="connsiteX1"/>
              <a:gd fmla="*/ 7937 h 649287" name="connsiteY1"/>
              <a:gd fmla="*/ 412438 w 649288" name="connsiteX2"/>
              <a:gd fmla="*/ 93737 h 649287" name="connsiteY2"/>
              <a:gd fmla="*/ 433195 w 649288" name="connsiteX3"/>
              <a:gd fmla="*/ 101206 h 649287" name="connsiteY3"/>
              <a:gd fmla="*/ 466681 w 649288" name="connsiteX4"/>
              <a:gd fmla="*/ 121501 h 649287" name="connsiteY4"/>
              <a:gd fmla="*/ 547689 w 649288" name="connsiteX5"/>
              <a:gd fmla="*/ 88900 h 649287" name="connsiteY5"/>
              <a:gd fmla="*/ 596901 w 649288" name="connsiteX6"/>
              <a:gd fmla="*/ 147638 h 649287" name="connsiteY6"/>
              <a:gd fmla="*/ 550055 w 649288" name="connsiteX7"/>
              <a:gd fmla="*/ 220835 h 649287" name="connsiteY7"/>
              <a:gd fmla="*/ 559211 w 649288" name="connsiteX8"/>
              <a:gd fmla="*/ 239961 h 649287" name="connsiteY8"/>
              <a:gd fmla="*/ 569814 w 649288" name="connsiteX9"/>
              <a:gd fmla="*/ 280966 h 649287" name="connsiteY9"/>
              <a:gd fmla="*/ 649288 w 649288" name="connsiteX10"/>
              <a:gd fmla="*/ 314325 h 649287" name="connsiteY10"/>
              <a:gd fmla="*/ 642938 w 649288" name="connsiteX11"/>
              <a:gd fmla="*/ 392113 h 649287" name="connsiteY11"/>
              <a:gd fmla="*/ 556964 w 649288" name="connsiteX12"/>
              <a:gd fmla="*/ 410889 h 649287" name="connsiteY12"/>
              <a:gd fmla="*/ 549457 w 649288" name="connsiteX13"/>
              <a:gd fmla="*/ 431560 h 649287" name="connsiteY13"/>
              <a:gd fmla="*/ 527263 w 649288" name="connsiteX14"/>
              <a:gd fmla="*/ 467798 h 649287" name="connsiteY14"/>
              <a:gd fmla="*/ 560388 w 649288" name="connsiteX15"/>
              <a:gd fmla="*/ 547687 h 649287" name="connsiteY15"/>
              <a:gd fmla="*/ 500063 w 649288" name="connsiteX16"/>
              <a:gd fmla="*/ 598487 h 649287" name="connsiteY16"/>
              <a:gd fmla="*/ 424873 w 649288" name="connsiteX17"/>
              <a:gd fmla="*/ 549715 h 649287" name="connsiteY17"/>
              <a:gd fmla="*/ 410120 w 649288" name="connsiteX18"/>
              <a:gd fmla="*/ 556698 h 649287" name="connsiteY18"/>
              <a:gd fmla="*/ 368313 w 649288" name="connsiteX19"/>
              <a:gd fmla="*/ 567433 h 649287" name="connsiteY19"/>
              <a:gd fmla="*/ 333375 w 649288" name="connsiteX20"/>
              <a:gd fmla="*/ 649287 h 649287" name="connsiteY20"/>
              <a:gd fmla="*/ 255588 w 649288" name="connsiteX21"/>
              <a:gd fmla="*/ 642937 h 649287" name="connsiteY21"/>
              <a:gd fmla="*/ 237274 w 649288" name="connsiteX22"/>
              <a:gd fmla="*/ 554423 h 649287" name="connsiteY22"/>
              <a:gd fmla="*/ 217680 w 649288" name="connsiteX23"/>
              <a:gd fmla="*/ 547372 h 649287" name="connsiteY23"/>
              <a:gd fmla="*/ 184265 w 649288" name="connsiteX24"/>
              <a:gd fmla="*/ 527120 h 649287" name="connsiteY24"/>
              <a:gd fmla="*/ 101600 w 649288" name="connsiteX25"/>
              <a:gd fmla="*/ 560387 h 649287" name="connsiteY25"/>
              <a:gd fmla="*/ 52388 w 649288" name="connsiteX26"/>
              <a:gd fmla="*/ 501650 h 649287" name="connsiteY26"/>
              <a:gd fmla="*/ 100335 w 649288" name="connsiteX27"/>
              <a:gd fmla="*/ 426731 h 649287" name="connsiteY27"/>
              <a:gd fmla="*/ 91664 w 649288" name="connsiteX28"/>
              <a:gd fmla="*/ 408618 h 649287" name="connsiteY28"/>
              <a:gd fmla="*/ 81166 w 649288" name="connsiteX29"/>
              <a:gd fmla="*/ 368019 h 649287" name="connsiteY29"/>
              <a:gd fmla="*/ 0 w 649288" name="connsiteX30"/>
              <a:gd fmla="*/ 333375 h 649287" name="connsiteY30"/>
              <a:gd fmla="*/ 7937 w 649288" name="connsiteX31"/>
              <a:gd fmla="*/ 257175 h 649287" name="connsiteY31"/>
              <a:gd fmla="*/ 93624 w 649288" name="connsiteX32"/>
              <a:gd fmla="*/ 238462 h 649287" name="connsiteY32"/>
              <a:gd fmla="*/ 101418 w 649288" name="connsiteX33"/>
              <a:gd fmla="*/ 216983 h 649287" name="connsiteY33"/>
              <a:gd fmla="*/ 122826 w 649288" name="connsiteX34"/>
              <a:gd fmla="*/ 181954 h 649287" name="connsiteY34"/>
              <a:gd fmla="*/ 90488 w 649288" name="connsiteX35"/>
              <a:gd fmla="*/ 101599 h 649287" name="connsiteY35"/>
              <a:gd fmla="*/ 149225 w 649288" name="connsiteX36"/>
              <a:gd fmla="*/ 52387 h 649287" name="connsiteY36"/>
              <a:gd fmla="*/ 223287 w 649288" name="connsiteX37"/>
              <a:gd fmla="*/ 99786 h 649287" name="connsiteY37"/>
              <a:gd fmla="*/ 240755 w 649288" name="connsiteX38"/>
              <a:gd fmla="*/ 91494 h 649287" name="connsiteY38"/>
              <a:gd fmla="*/ 283081 w 649288" name="connsiteX39"/>
              <a:gd fmla="*/ 80640 h 64928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49287" w="649288">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淘宝网chenying0907出品 8"/>
          <p:cNvSpPr/>
          <p:nvPr/>
        </p:nvSpPr>
        <p:spPr bwMode="auto">
          <a:xfrm>
            <a:off x="7919736" y="2879357"/>
            <a:ext cx="1705392" cy="1703938"/>
          </a:xfrm>
          <a:custGeom>
            <a:gdLst>
              <a:gd fmla="*/ 925512 w 1862137" name="connsiteX0"/>
              <a:gd fmla="*/ 0 h 1860550" name="connsiteY0"/>
              <a:gd fmla="*/ 978984 w 1862137" name="connsiteX1"/>
              <a:gd fmla="*/ 157330 h 1860550" name="connsiteY1"/>
              <a:gd fmla="*/ 1037671 w 1862137" name="connsiteX2"/>
              <a:gd fmla="*/ 159757 h 1860550" name="connsiteY2"/>
              <a:gd fmla="*/ 1083692 w 1862137" name="connsiteX3"/>
              <a:gd fmla="*/ 170718 h 1860550" name="connsiteY3"/>
              <a:gd fmla="*/ 1176338 w 1862137" name="connsiteX4"/>
              <a:gd fmla="*/ 31750 h 1860550" name="connsiteY4"/>
              <a:gd fmla="*/ 1289050 w 1862137" name="connsiteX5"/>
              <a:gd fmla="*/ 69850 h 1860550" name="connsiteY5"/>
              <a:gd fmla="*/ 1275692 w 1862137" name="connsiteX6"/>
              <a:gd fmla="*/ 236320 h 1860550" name="connsiteY6"/>
              <a:gd fmla="*/ 1319008 w 1862137" name="connsiteX7"/>
              <a:gd fmla="*/ 255918 h 1860550" name="connsiteY7"/>
              <a:gd fmla="*/ 1358662 w 1862137" name="connsiteX8"/>
              <a:gd fmla="*/ 284075 h 1860550" name="connsiteY8"/>
              <a:gd fmla="*/ 1495425 w 1862137" name="connsiteX9"/>
              <a:gd fmla="*/ 190500 h 1860550" name="connsiteY9"/>
              <a:gd fmla="*/ 1585912 w 1862137" name="connsiteX10"/>
              <a:gd fmla="*/ 268288 h 1860550" name="connsiteY10"/>
              <a:gd fmla="*/ 1511895 w 1862137" name="connsiteX11"/>
              <a:gd fmla="*/ 417350 h 1860550" name="connsiteY11"/>
              <a:gd fmla="*/ 1546743 w 1862137" name="connsiteX12"/>
              <a:gd fmla="*/ 454238 h 1860550" name="connsiteY12"/>
              <a:gd fmla="*/ 1576521 w 1862137" name="connsiteX13"/>
              <a:gd fmla="*/ 502126 h 1860550" name="connsiteY13"/>
              <a:gd fmla="*/ 1741488 w 1862137" name="connsiteX14"/>
              <a:gd fmla="*/ 468313 h 1860550" name="connsiteY14"/>
              <a:gd fmla="*/ 1793875 w 1862137" name="connsiteX15"/>
              <a:gd fmla="*/ 573088 h 1860550" name="connsiteY15"/>
              <a:gd fmla="*/ 1667696 w 1862137" name="connsiteX16"/>
              <a:gd fmla="*/ 681097 h 1860550" name="connsiteY16"/>
              <a:gd fmla="*/ 1684884 w 1862137" name="connsiteX17"/>
              <a:gd fmla="*/ 735702 h 1860550" name="connsiteY17"/>
              <a:gd fmla="*/ 1693262 w 1862137" name="connsiteX18"/>
              <a:gd fmla="*/ 776085 h 1860550" name="connsiteY18"/>
              <a:gd fmla="*/ 1854200 w 1862137" name="connsiteX19"/>
              <a:gd fmla="*/ 806450 h 1860550" name="connsiteY19"/>
              <a:gd fmla="*/ 1862137 w 1862137" name="connsiteX20"/>
              <a:gd fmla="*/ 925513 h 1860550" name="connsiteY20"/>
              <a:gd fmla="*/ 1704727 w 1862137" name="connsiteX21"/>
              <a:gd fmla="*/ 977642 h 1860550" name="connsiteY21"/>
              <a:gd fmla="*/ 1702277 w 1862137" name="connsiteX22"/>
              <a:gd fmla="*/ 1036783 h 1860550" name="connsiteY22"/>
              <a:gd fmla="*/ 1691105 w 1862137" name="connsiteX23"/>
              <a:gd fmla="*/ 1083603 h 1860550" name="connsiteY23"/>
              <a:gd fmla="*/ 1830387 w 1862137" name="connsiteX24"/>
              <a:gd fmla="*/ 1174750 h 1860550" name="connsiteY24"/>
              <a:gd fmla="*/ 1792287 w 1862137" name="connsiteX25"/>
              <a:gd fmla="*/ 1285875 h 1860550" name="connsiteY25"/>
              <a:gd fmla="*/ 1625658 w 1862137" name="connsiteX26"/>
              <a:gd fmla="*/ 1274561 h 1860550" name="connsiteY26"/>
              <a:gd fmla="*/ 1606030 w 1862137" name="connsiteX27"/>
              <a:gd fmla="*/ 1317868 h 1860550" name="connsiteY27"/>
              <a:gd fmla="*/ 1577382 w 1862137" name="connsiteX28"/>
              <a:gd fmla="*/ 1358141 h 1860550" name="connsiteY28"/>
              <a:gd fmla="*/ 1671637 w 1862137" name="connsiteX29"/>
              <a:gd fmla="*/ 1495425 h 1860550" name="connsiteY29"/>
              <a:gd fmla="*/ 1593850 w 1862137" name="connsiteX30"/>
              <a:gd fmla="*/ 1584325 h 1860550" name="connsiteY30"/>
              <a:gd fmla="*/ 1444760 w 1862137" name="connsiteX31"/>
              <a:gd fmla="*/ 1510294 h 1860550" name="connsiteY31"/>
              <a:gd fmla="*/ 1407533 w 1862137" name="connsiteX32"/>
              <a:gd fmla="*/ 1545400 h 1860550" name="connsiteY32"/>
              <a:gd fmla="*/ 1359818 w 1862137" name="connsiteX33"/>
              <a:gd fmla="*/ 1575017 h 1860550" name="connsiteY33"/>
              <a:gd fmla="*/ 1393825 w 1862137" name="connsiteX34"/>
              <a:gd fmla="*/ 1739900 h 1860550" name="connsiteY34"/>
              <a:gd fmla="*/ 1289050 w 1862137" name="connsiteX35"/>
              <a:gd fmla="*/ 1792287 h 1860550" name="connsiteY35"/>
              <a:gd fmla="*/ 1181011 w 1862137" name="connsiteX36"/>
              <a:gd fmla="*/ 1666074 h 1860550" name="connsiteY36"/>
              <a:gd fmla="*/ 1125816 w 1862137" name="connsiteX37"/>
              <a:gd fmla="*/ 1683417 h 1860550" name="connsiteY37"/>
              <a:gd fmla="*/ 1086058 w 1862137" name="connsiteX38"/>
              <a:gd fmla="*/ 1691651 h 1860550" name="connsiteY38"/>
              <a:gd fmla="*/ 1055688 w 1862137" name="connsiteX39"/>
              <a:gd fmla="*/ 1852613 h 1860550" name="connsiteY39"/>
              <a:gd fmla="*/ 936625 w 1862137" name="connsiteX40"/>
              <a:gd fmla="*/ 1860550 h 1860550" name="connsiteY40"/>
              <a:gd fmla="*/ 883154 w 1862137" name="connsiteX41"/>
              <a:gd fmla="*/ 1703221 h 1860550" name="connsiteY41"/>
              <a:gd fmla="*/ 824467 w 1862137" name="connsiteX42"/>
              <a:gd fmla="*/ 1700794 h 1860550" name="connsiteY42"/>
              <a:gd fmla="*/ 777857 w 1862137" name="connsiteX43"/>
              <a:gd fmla="*/ 1689693 h 1860550" name="connsiteY43"/>
              <a:gd fmla="*/ 685800 w 1862137" name="connsiteX44"/>
              <a:gd fmla="*/ 1828800 h 1860550" name="connsiteY44"/>
              <a:gd fmla="*/ 574675 w 1862137" name="connsiteX45"/>
              <a:gd fmla="*/ 1789113 h 1860550" name="connsiteY45"/>
              <a:gd fmla="*/ 586948 w 1862137" name="connsiteX46"/>
              <a:gd fmla="*/ 1624458 h 1860550" name="connsiteY46"/>
              <a:gd fmla="*/ 543130 w 1862137" name="connsiteX47"/>
              <a:gd fmla="*/ 1604634 h 1860550" name="connsiteY47"/>
              <a:gd fmla="*/ 502741 w 1862137" name="connsiteX48"/>
              <a:gd fmla="*/ 1575955 h 1860550" name="connsiteY48"/>
              <a:gd fmla="*/ 366712 w 1862137" name="connsiteX49"/>
              <a:gd fmla="*/ 1670050 h 1860550" name="connsiteY49"/>
              <a:gd fmla="*/ 276225 w 1862137" name="connsiteX50"/>
              <a:gd fmla="*/ 1592263 h 1860550" name="connsiteY50"/>
              <a:gd fmla="*/ 350241 w 1862137" name="connsiteX51"/>
              <a:gd fmla="*/ 1443201 h 1860550" name="connsiteY51"/>
              <a:gd fmla="*/ 315394 w 1862137" name="connsiteX52"/>
              <a:gd fmla="*/ 1406314 h 1860550" name="connsiteY52"/>
              <a:gd fmla="*/ 285679 w 1862137" name="connsiteX53"/>
              <a:gd fmla="*/ 1358527 h 1860550" name="connsiteY53"/>
              <a:gd fmla="*/ 122237 w 1862137" name="connsiteX54"/>
              <a:gd fmla="*/ 1392237 h 1860550" name="connsiteY54"/>
              <a:gd fmla="*/ 68262 w 1862137" name="connsiteX55"/>
              <a:gd fmla="*/ 1285875 h 1860550" name="connsiteY55"/>
              <a:gd fmla="*/ 194297 w 1862137" name="connsiteX56"/>
              <a:gd fmla="*/ 1178997 h 1860550" name="connsiteY56"/>
              <a:gd fmla="*/ 177253 w 1862137" name="connsiteX57"/>
              <a:gd fmla="*/ 1124849 h 1860550" name="connsiteY57"/>
              <a:gd fmla="*/ 168617 w 1862137" name="connsiteX58"/>
              <a:gd fmla="*/ 1083223 h 1860550" name="connsiteY58"/>
              <a:gd fmla="*/ 7937 w 1862137" name="connsiteX59"/>
              <a:gd fmla="*/ 1054100 h 1860550" name="connsiteY59"/>
              <a:gd fmla="*/ 0 w 1862137" name="connsiteX60"/>
              <a:gd fmla="*/ 935037 h 1860550" name="connsiteY60"/>
              <a:gd fmla="*/ 157410 w 1862137" name="connsiteX61"/>
              <a:gd fmla="*/ 882908 h 1860550" name="connsiteY61"/>
              <a:gd fmla="*/ 159860 w 1862137" name="connsiteX62"/>
              <a:gd fmla="*/ 823769 h 1860550" name="connsiteY62"/>
              <a:gd fmla="*/ 171108 w 1862137" name="connsiteX63"/>
              <a:gd fmla="*/ 776628 h 1860550" name="connsiteY63"/>
              <a:gd fmla="*/ 33337 w 1862137" name="connsiteX64"/>
              <a:gd fmla="*/ 685801 h 1860550" name="connsiteY64"/>
              <a:gd fmla="*/ 71437 w 1862137" name="connsiteX65"/>
              <a:gd fmla="*/ 573088 h 1860550" name="connsiteY65"/>
              <a:gd fmla="*/ 236742 w 1862137" name="connsiteX66"/>
              <a:gd fmla="*/ 585409 h 1860550" name="connsiteY66"/>
              <a:gd fmla="*/ 256107 w 1862137" name="connsiteX67"/>
              <a:gd fmla="*/ 542684 h 1860550" name="connsiteY67"/>
              <a:gd fmla="*/ 284755 w 1862137" name="connsiteX68"/>
              <a:gd fmla="*/ 502410 h 1860550" name="connsiteY68"/>
              <a:gd fmla="*/ 190500 w 1862137" name="connsiteX69"/>
              <a:gd fmla="*/ 365125 h 1860550" name="connsiteY69"/>
              <a:gd fmla="*/ 268287 w 1862137" name="connsiteX70"/>
              <a:gd fmla="*/ 276225 h 1860550" name="connsiteY70"/>
              <a:gd fmla="*/ 417378 w 1862137" name="connsiteX71"/>
              <a:gd fmla="*/ 350256 h 1860550" name="connsiteY71"/>
              <a:gd fmla="*/ 454604 w 1862137" name="connsiteX72"/>
              <a:gd fmla="*/ 315152 h 1860550" name="connsiteY72"/>
              <a:gd fmla="*/ 502320 w 1862137" name="connsiteX73"/>
              <a:gd fmla="*/ 285534 h 1860550" name="connsiteY73"/>
              <a:gd fmla="*/ 468312 w 1862137" name="connsiteX74"/>
              <a:gd fmla="*/ 120651 h 1860550" name="connsiteY74"/>
              <a:gd fmla="*/ 574675 w 1862137" name="connsiteX75"/>
              <a:gd fmla="*/ 68263 h 1860550" name="connsiteY75"/>
              <a:gd fmla="*/ 682378 w 1862137" name="connsiteX76"/>
              <a:gd fmla="*/ 194084 h 1860550" name="connsiteY76"/>
              <a:gd fmla="*/ 736321 w 1862137" name="connsiteX77"/>
              <a:gd fmla="*/ 177134 h 1860550" name="connsiteY77"/>
              <a:gd fmla="*/ 777732 w 1862137" name="connsiteX78"/>
              <a:gd fmla="*/ 168558 h 1860550" name="connsiteY78"/>
              <a:gd fmla="*/ 808037 w 1862137" name="connsiteX79"/>
              <a:gd fmla="*/ 7937 h 18605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1860550" w="1862136">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淘宝网chenying0907出品 7"/>
            <p:cNvSpPr/>
            <p:nvPr/>
          </p:nvSpPr>
          <p:spPr bwMode="auto">
            <a:xfrm>
              <a:off x="3987801" y="4348162"/>
              <a:ext cx="1309688" cy="2509837"/>
            </a:xfrm>
            <a:custGeom>
              <a:gdLst>
                <a:gd fmla="*/ 835 w 1488" name="T0"/>
                <a:gd fmla="*/ 717 h 2854" name="T1"/>
                <a:gd fmla="*/ 851 w 1488" name="T2"/>
                <a:gd fmla="*/ 708 h 2854" name="T3"/>
                <a:gd fmla="*/ 1249 w 1488" name="T4"/>
                <a:gd fmla="*/ 68 h 2854" name="T5"/>
                <a:gd fmla="*/ 1417 w 1488" name="T6"/>
                <a:gd fmla="*/ 36 h 2854" name="T7"/>
                <a:gd fmla="*/ 1451 w 1488" name="T8"/>
                <a:gd fmla="*/ 199 h 2854" name="T9"/>
                <a:gd fmla="*/ 890 w 1488" name="T10"/>
                <a:gd fmla="*/ 1074 h 2854" name="T11"/>
                <a:gd fmla="*/ 887 w 1488" name="T12"/>
                <a:gd fmla="*/ 1085 h 2854" name="T13"/>
                <a:gd fmla="*/ 887 w 1488" name="T14"/>
                <a:gd fmla="*/ 1839 h 2854" name="T15"/>
                <a:gd fmla="*/ 887 w 1488" name="T16"/>
                <a:gd fmla="*/ 1906 h 2854" name="T17"/>
                <a:gd fmla="*/ 887 w 1488" name="T18"/>
                <a:gd fmla="*/ 2723 h 2854" name="T19"/>
                <a:gd fmla="*/ 751 w 1488" name="T20"/>
                <a:gd fmla="*/ 2854 h 2854" name="T21"/>
                <a:gd fmla="*/ 749 w 1488" name="T22"/>
                <a:gd fmla="*/ 2854 h 2854" name="T23"/>
                <a:gd fmla="*/ 614 w 1488" name="T24"/>
                <a:gd fmla="*/ 2723 h 2854" name="T25"/>
                <a:gd fmla="*/ 614 w 1488" name="T26"/>
                <a:gd fmla="*/ 1925 h 2854" name="T27"/>
                <a:gd fmla="*/ 595 w 1488" name="T28"/>
                <a:gd fmla="*/ 1906 h 2854" name="T29"/>
                <a:gd fmla="*/ 576 w 1488" name="T30"/>
                <a:gd fmla="*/ 1906 h 2854" name="T31"/>
                <a:gd fmla="*/ 557 w 1488" name="T32"/>
                <a:gd fmla="*/ 1925 h 2854" name="T33"/>
                <a:gd fmla="*/ 557 w 1488" name="T34"/>
                <a:gd fmla="*/ 2723 h 2854" name="T35"/>
                <a:gd fmla="*/ 421 w 1488" name="T36"/>
                <a:gd fmla="*/ 2854 h 2854" name="T37"/>
                <a:gd fmla="*/ 419 w 1488" name="T38"/>
                <a:gd fmla="*/ 2854 h 2854" name="T39"/>
                <a:gd fmla="*/ 283 w 1488" name="T40"/>
                <a:gd fmla="*/ 2723 h 2854" name="T41"/>
                <a:gd fmla="*/ 283 w 1488" name="T42"/>
                <a:gd fmla="*/ 1906 h 2854" name="T43"/>
                <a:gd fmla="*/ 283 w 1488" name="T44"/>
                <a:gd fmla="*/ 1839 h 2854" name="T45"/>
                <a:gd fmla="*/ 283 w 1488" name="T46"/>
                <a:gd fmla="*/ 1103 h 2854" name="T47"/>
                <a:gd fmla="*/ 263 w 1488" name="T48"/>
                <a:gd fmla="*/ 1085 h 2854" name="T49"/>
                <a:gd fmla="*/ 263 w 1488" name="T50"/>
                <a:gd fmla="*/ 1085 h 2854" name="T51"/>
                <a:gd fmla="*/ 246 w 1488" name="T52"/>
                <a:gd fmla="*/ 1103 h 2854" name="T53"/>
                <a:gd fmla="*/ 246 w 1488" name="T54"/>
                <a:gd fmla="*/ 1712 h 2854" name="T55"/>
                <a:gd fmla="*/ 123 w 1488" name="T56"/>
                <a:gd fmla="*/ 1830 h 2854" name="T57"/>
                <a:gd fmla="*/ 0 w 1488" name="T58"/>
                <a:gd fmla="*/ 1712 h 2854" name="T59"/>
                <a:gd fmla="*/ 0 w 1488" name="T60"/>
                <a:gd fmla="*/ 1170 h 2854" name="T61"/>
                <a:gd fmla="*/ 0 w 1488" name="T62"/>
                <a:gd fmla="*/ 1024 h 2854" name="T63"/>
                <a:gd fmla="*/ 0 w 1488" name="T64"/>
                <a:gd fmla="*/ 736 h 2854" name="T65"/>
                <a:gd fmla="*/ 19 w 1488" name="T66"/>
                <a:gd fmla="*/ 717 h 2854" name="T67"/>
                <a:gd fmla="*/ 835 w 1488" name="T68"/>
                <a:gd fmla="*/ 717 h 28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54" w="1488">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淘宝网chenying0907出品 8"/>
            <p:cNvSpPr/>
            <p:nvPr/>
          </p:nvSpPr>
          <p:spPr bwMode="auto">
            <a:xfrm>
              <a:off x="4176714" y="4281487"/>
              <a:ext cx="625475" cy="330200"/>
            </a:xfrm>
            <a:custGeom>
              <a:gdLst>
                <a:gd fmla="*/ 51 w 711" name="T0"/>
                <a:gd fmla="*/ 375 h 375" name="T1"/>
                <a:gd fmla="*/ 0 w 711" name="T2"/>
                <a:gd fmla="*/ 323 h 375" name="T3"/>
                <a:gd fmla="*/ 21 w 711" name="T4"/>
                <a:gd fmla="*/ 281 h 375" name="T5"/>
                <a:gd fmla="*/ 334 w 711" name="T6"/>
                <a:gd fmla="*/ 0 h 375" name="T7"/>
                <a:gd fmla="*/ 646 w 711" name="T8"/>
                <a:gd fmla="*/ 271 h 375" name="T9"/>
                <a:gd fmla="*/ 660 w 711" name="T10"/>
                <a:gd fmla="*/ 271 h 375" name="T11"/>
                <a:gd fmla="*/ 711 w 711" name="T12"/>
                <a:gd fmla="*/ 323 h 375" name="T13"/>
                <a:gd fmla="*/ 660 w 711" name="T14"/>
                <a:gd fmla="*/ 375 h 375" name="T15"/>
                <a:gd fmla="*/ 51 w 711" name="T16"/>
                <a:gd fmla="*/ 375 h 3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5" w="711">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淘宝网chenying0907出品 9"/>
            <p:cNvSpPr>
              <a:spLocks noEditPoints="1"/>
            </p:cNvSpPr>
            <p:nvPr/>
          </p:nvSpPr>
          <p:spPr bwMode="auto">
            <a:xfrm>
              <a:off x="4149726" y="4254500"/>
              <a:ext cx="679450" cy="381000"/>
            </a:xfrm>
            <a:custGeom>
              <a:gdLst>
                <a:gd fmla="*/ 364 w 771" name="T0"/>
                <a:gd fmla="*/ 60 h 433" name="T1"/>
                <a:gd fmla="*/ 649 w 771" name="T2"/>
                <a:gd fmla="*/ 333 h 433" name="T3"/>
                <a:gd fmla="*/ 690 w 771" name="T4"/>
                <a:gd fmla="*/ 333 h 433" name="T5"/>
                <a:gd fmla="*/ 711 w 771" name="T6"/>
                <a:gd fmla="*/ 353 h 433" name="T7"/>
                <a:gd fmla="*/ 690 w 771" name="T8"/>
                <a:gd fmla="*/ 373 h 433" name="T9"/>
                <a:gd fmla="*/ 81 w 771" name="T10"/>
                <a:gd fmla="*/ 373 h 433" name="T11"/>
                <a:gd fmla="*/ 60 w 771" name="T12"/>
                <a:gd fmla="*/ 352 h 433" name="T13"/>
                <a:gd fmla="*/ 79 w 771" name="T14"/>
                <a:gd fmla="*/ 331 h 433" name="T15"/>
                <a:gd fmla="*/ 364 w 771" name="T16"/>
                <a:gd fmla="*/ 60 h 433" name="T17"/>
                <a:gd fmla="*/ 364 w 771" name="T18"/>
                <a:gd fmla="*/ 0 h 433" name="T19"/>
                <a:gd fmla="*/ 128 w 771" name="T20"/>
                <a:gd fmla="*/ 94 h 433" name="T21"/>
                <a:gd fmla="*/ 23 w 771" name="T22"/>
                <a:gd fmla="*/ 296 h 433" name="T23"/>
                <a:gd fmla="*/ 0 w 771" name="T24"/>
                <a:gd fmla="*/ 352 h 433" name="T25"/>
                <a:gd fmla="*/ 81 w 771" name="T26"/>
                <a:gd fmla="*/ 433 h 433" name="T27"/>
                <a:gd fmla="*/ 690 w 771" name="T28"/>
                <a:gd fmla="*/ 433 h 433" name="T29"/>
                <a:gd fmla="*/ 771 w 771" name="T30"/>
                <a:gd fmla="*/ 353 h 433" name="T31"/>
                <a:gd fmla="*/ 701 w 771" name="T32"/>
                <a:gd fmla="*/ 273 h 433" name="T33"/>
                <a:gd fmla="*/ 600 w 771" name="T34"/>
                <a:gd fmla="*/ 93 h 433" name="T35"/>
                <a:gd fmla="*/ 364 w 771" name="T36"/>
                <a:gd fmla="*/ 0 h 4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2" w="771">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5" name="淘宝网chenying0907出品 12"/>
          <p:cNvSpPr/>
          <p:nvPr/>
        </p:nvSpPr>
        <p:spPr bwMode="auto">
          <a:xfrm>
            <a:off x="8146540" y="3106163"/>
            <a:ext cx="1251784" cy="1250330"/>
          </a:xfrm>
          <a:custGeom>
            <a:gdLst>
              <a:gd fmla="*/ 165 w 1552" name="T0"/>
              <a:gd fmla="*/ 1075 h 1552" name="T1"/>
              <a:gd fmla="*/ 1076 w 1552" name="T2"/>
              <a:gd fmla="*/ 1387 h 1552" name="T3"/>
              <a:gd fmla="*/ 1387 w 1552" name="T4"/>
              <a:gd fmla="*/ 477 h 1552" name="T5"/>
              <a:gd fmla="*/ 477 w 1552" name="T6"/>
              <a:gd fmla="*/ 165 h 1552" name="T7"/>
              <a:gd fmla="*/ 165 w 1552" name="T8"/>
              <a:gd fmla="*/ 1075 h 1552" name="T9"/>
            </a:gdLst>
            <a:cxnLst>
              <a:cxn ang="0">
                <a:pos x="T0" y="T1"/>
              </a:cxn>
              <a:cxn ang="0">
                <a:pos x="T2" y="T3"/>
              </a:cxn>
              <a:cxn ang="0">
                <a:pos x="T4" y="T5"/>
              </a:cxn>
              <a:cxn ang="0">
                <a:pos x="T6" y="T7"/>
              </a:cxn>
              <a:cxn ang="0">
                <a:pos x="T8" y="T9"/>
              </a:cxn>
            </a:cxnLst>
            <a:rect b="b" l="0" r="r" t="0"/>
            <a:pathLst>
              <a:path h="1552" w="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淘宝网chenying0907出品 30"/>
          <p:cNvSpPr/>
          <p:nvPr/>
        </p:nvSpPr>
        <p:spPr bwMode="auto">
          <a:xfrm>
            <a:off x="6929649" y="2460645"/>
            <a:ext cx="1061326" cy="1059872"/>
          </a:xfrm>
          <a:custGeom>
            <a:gdLst>
              <a:gd fmla="*/ 88 w 1317" name="T0"/>
              <a:gd fmla="*/ 819 h 1317" name="T1"/>
              <a:gd fmla="*/ 819 w 1317" name="T2"/>
              <a:gd fmla="*/ 1228 h 1317" name="T3"/>
              <a:gd fmla="*/ 1228 w 1317" name="T4"/>
              <a:gd fmla="*/ 498 h 1317" name="T5"/>
              <a:gd fmla="*/ 497 w 1317" name="T6"/>
              <a:gd fmla="*/ 89 h 1317" name="T7"/>
              <a:gd fmla="*/ 88 w 1317" name="T8"/>
              <a:gd fmla="*/ 819 h 1317" name="T9"/>
            </a:gdLst>
            <a:cxnLst>
              <a:cxn ang="0">
                <a:pos x="T0" y="T1"/>
              </a:cxn>
              <a:cxn ang="0">
                <a:pos x="T2" y="T3"/>
              </a:cxn>
              <a:cxn ang="0">
                <a:pos x="T4" y="T5"/>
              </a:cxn>
              <a:cxn ang="0">
                <a:pos x="T6" y="T7"/>
              </a:cxn>
              <a:cxn ang="0">
                <a:pos x="T8" y="T9"/>
              </a:cxn>
            </a:cxnLst>
            <a:rect b="b" l="0" r="r" t="0"/>
            <a:pathLst>
              <a:path h="1317" w="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淘宝网chenying0907出品 48"/>
          <p:cNvSpPr/>
          <p:nvPr/>
        </p:nvSpPr>
        <p:spPr bwMode="auto">
          <a:xfrm>
            <a:off x="8134909" y="1944519"/>
            <a:ext cx="710944" cy="710943"/>
          </a:xfrm>
          <a:custGeom>
            <a:gdLst>
              <a:gd fmla="*/ 60 w 883" name="T0"/>
              <a:gd fmla="*/ 549 h 883" name="T1"/>
              <a:gd fmla="*/ 550 w 883" name="T2"/>
              <a:gd fmla="*/ 824 h 883" name="T3"/>
              <a:gd fmla="*/ 824 w 883" name="T4"/>
              <a:gd fmla="*/ 334 h 883" name="T5"/>
              <a:gd fmla="*/ 334 w 883" name="T6"/>
              <a:gd fmla="*/ 60 h 883" name="T7"/>
              <a:gd fmla="*/ 60 w 883" name="T8"/>
              <a:gd fmla="*/ 549 h 883" name="T9"/>
            </a:gdLst>
            <a:cxnLst>
              <a:cxn ang="0">
                <a:pos x="T0" y="T1"/>
              </a:cxn>
              <a:cxn ang="0">
                <a:pos x="T2" y="T3"/>
              </a:cxn>
              <a:cxn ang="0">
                <a:pos x="T4" y="T5"/>
              </a:cxn>
              <a:cxn ang="0">
                <a:pos x="T6" y="T7"/>
              </a:cxn>
              <a:cxn ang="0">
                <a:pos x="T8" y="T9"/>
              </a:cxn>
            </a:cxnLst>
            <a:rect b="b" l="0" r="r" t="0"/>
            <a:pathLst>
              <a:path h="883" w="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淘宝网chenying0907出品 66"/>
          <p:cNvSpPr/>
          <p:nvPr/>
        </p:nvSpPr>
        <p:spPr bwMode="auto">
          <a:xfrm>
            <a:off x="7895019" y="4538226"/>
            <a:ext cx="524849" cy="524848"/>
          </a:xfrm>
          <a:custGeom>
            <a:gdLst>
              <a:gd fmla="*/ 13 w 650" name="T0"/>
              <a:gd fmla="*/ 351 h 651" name="T1"/>
              <a:gd fmla="*/ 350 w 650" name="T2"/>
              <a:gd fmla="*/ 637 h 651" name="T3"/>
              <a:gd fmla="*/ 636 w 650" name="T4"/>
              <a:gd fmla="*/ 300 h 651" name="T5"/>
              <a:gd fmla="*/ 300 w 650" name="T6"/>
              <a:gd fmla="*/ 14 h 651" name="T7"/>
              <a:gd fmla="*/ 13 w 650" name="T8"/>
              <a:gd fmla="*/ 351 h 651" name="T9"/>
            </a:gdLst>
            <a:cxnLst>
              <a:cxn ang="0">
                <a:pos x="T0" y="T1"/>
              </a:cxn>
              <a:cxn ang="0">
                <a:pos x="T2" y="T3"/>
              </a:cxn>
              <a:cxn ang="0">
                <a:pos x="T4" y="T5"/>
              </a:cxn>
              <a:cxn ang="0">
                <a:pos x="T6" y="T7"/>
              </a:cxn>
              <a:cxn ang="0">
                <a:pos x="T8" y="T9"/>
              </a:cxn>
            </a:cxnLst>
            <a:rect b="b" l="0" r="r" t="0"/>
            <a:pathLst>
              <a:path h="651" w="650">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淘宝网chenying0907出品 76"/>
          <p:cNvSpPr>
            <a:spLocks noEditPoints="1"/>
          </p:cNvSpPr>
          <p:nvPr/>
        </p:nvSpPr>
        <p:spPr bwMode="auto">
          <a:xfrm>
            <a:off x="8459122" y="5222999"/>
            <a:ext cx="238435" cy="222442"/>
          </a:xfrm>
          <a:custGeom>
            <a:gdLst>
              <a:gd fmla="*/ 153 w 296" name="T0"/>
              <a:gd fmla="*/ 276 h 276" name="T1"/>
              <a:gd fmla="*/ 153 w 296" name="T2"/>
              <a:gd fmla="*/ 276 h 276" name="T3"/>
              <a:gd fmla="*/ 119 w 296" name="T4"/>
              <a:gd fmla="*/ 273 h 276" name="T5"/>
              <a:gd fmla="*/ 18 w 296" name="T6"/>
              <a:gd fmla="*/ 105 h 276" name="T7"/>
              <a:gd fmla="*/ 153 w 296" name="T8"/>
              <a:gd fmla="*/ 0 h 276" name="T9"/>
              <a:gd fmla="*/ 187 w 296" name="T10"/>
              <a:gd fmla="*/ 4 h 276" name="T11"/>
              <a:gd fmla="*/ 272 w 296" name="T12"/>
              <a:gd fmla="*/ 68 h 276" name="T13"/>
              <a:gd fmla="*/ 287 w 296" name="T14"/>
              <a:gd fmla="*/ 172 h 276" name="T15"/>
              <a:gd fmla="*/ 153 w 296" name="T16"/>
              <a:gd fmla="*/ 276 h 276" name="T17"/>
              <a:gd fmla="*/ 153 w 296" name="T18"/>
              <a:gd fmla="*/ 44 h 276" name="T19"/>
              <a:gd fmla="*/ 61 w 296" name="T20"/>
              <a:gd fmla="*/ 116 h 276" name="T21"/>
              <a:gd fmla="*/ 130 w 296" name="T22"/>
              <a:gd fmla="*/ 230 h 276" name="T23"/>
              <a:gd fmla="*/ 153 w 296" name="T24"/>
              <a:gd fmla="*/ 232 h 276" name="T25"/>
              <a:gd fmla="*/ 153 w 296" name="T26"/>
              <a:gd fmla="*/ 232 h 276" name="T27"/>
              <a:gd fmla="*/ 245 w 296" name="T28"/>
              <a:gd fmla="*/ 161 h 276" name="T29"/>
              <a:gd fmla="*/ 234 w 296" name="T30"/>
              <a:gd fmla="*/ 90 h 276" name="T31"/>
              <a:gd fmla="*/ 176 w 296" name="T32"/>
              <a:gd fmla="*/ 47 h 276" name="T33"/>
              <a:gd fmla="*/ 153 w 296" name="T34"/>
              <a:gd fmla="*/ 44 h 2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6" w="29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淘宝网chenying0907出品 86"/>
          <p:cNvSpPr>
            <a:spLocks noEditPoints="1"/>
          </p:cNvSpPr>
          <p:nvPr/>
        </p:nvSpPr>
        <p:spPr bwMode="auto">
          <a:xfrm>
            <a:off x="9058115" y="2572592"/>
            <a:ext cx="238435" cy="222442"/>
          </a:xfrm>
          <a:custGeom>
            <a:gdLst>
              <a:gd fmla="*/ 153 w 296" name="T0"/>
              <a:gd fmla="*/ 277 h 277" name="T1"/>
              <a:gd fmla="*/ 153 w 296" name="T2"/>
              <a:gd fmla="*/ 277 h 277" name="T3"/>
              <a:gd fmla="*/ 119 w 296" name="T4"/>
              <a:gd fmla="*/ 273 h 277" name="T5"/>
              <a:gd fmla="*/ 18 w 296" name="T6"/>
              <a:gd fmla="*/ 105 h 277" name="T7"/>
              <a:gd fmla="*/ 152 w 296" name="T8"/>
              <a:gd fmla="*/ 0 h 277" name="T9"/>
              <a:gd fmla="*/ 186 w 296" name="T10"/>
              <a:gd fmla="*/ 4 h 277" name="T11"/>
              <a:gd fmla="*/ 271 w 296" name="T12"/>
              <a:gd fmla="*/ 67 h 277" name="T13"/>
              <a:gd fmla="*/ 287 w 296" name="T14"/>
              <a:gd fmla="*/ 172 h 277" name="T15"/>
              <a:gd fmla="*/ 153 w 296" name="T16"/>
              <a:gd fmla="*/ 277 h 277" name="T17"/>
              <a:gd fmla="*/ 152 w 296" name="T18"/>
              <a:gd fmla="*/ 44 h 277" name="T19"/>
              <a:gd fmla="*/ 61 w 296" name="T20"/>
              <a:gd fmla="*/ 115 h 277" name="T21"/>
              <a:gd fmla="*/ 130 w 296" name="T22"/>
              <a:gd fmla="*/ 230 h 277" name="T23"/>
              <a:gd fmla="*/ 153 w 296" name="T24"/>
              <a:gd fmla="*/ 233 h 277" name="T25"/>
              <a:gd fmla="*/ 244 w 296" name="T26"/>
              <a:gd fmla="*/ 161 h 277" name="T27"/>
              <a:gd fmla="*/ 234 w 296" name="T28"/>
              <a:gd fmla="*/ 90 h 277" name="T29"/>
              <a:gd fmla="*/ 176 w 296" name="T30"/>
              <a:gd fmla="*/ 47 h 277" name="T31"/>
              <a:gd fmla="*/ 152 w 296" name="T32"/>
              <a:gd fmla="*/ 44 h 2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7" w="296">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Oval 20"/>
          <p:cNvSpPr>
            <a:spLocks noChangeArrowheads="1"/>
          </p:cNvSpPr>
          <p:nvPr/>
        </p:nvSpPr>
        <p:spPr bwMode="auto">
          <a:xfrm>
            <a:off x="7314926" y="2845920"/>
            <a:ext cx="289320" cy="289320"/>
          </a:xfrm>
          <a:prstGeom prst="ellipse">
            <a:avLst/>
          </a:prstGeom>
          <a:noFill/>
          <a:ln cap="flat" w="122238">
            <a:solidFill>
              <a:schemeClr val="accent2"/>
            </a:solidFill>
            <a:prstDash val="solid"/>
            <a:miter lim="800000"/>
          </a:ln>
          <a:extLst>
            <a:ext uri="{909E8E84-426E-40DD-AFC4-6F175D3DCCD1}">
              <a14:hiddenFill>
                <a:solidFill>
                  <a:srgbClr val="FFFFFF"/>
                </a:solidFill>
              </a14:hiddenFill>
            </a:ext>
          </a:extLst>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Oval 21"/>
          <p:cNvSpPr>
            <a:spLocks noChangeArrowheads="1"/>
          </p:cNvSpPr>
          <p:nvPr/>
        </p:nvSpPr>
        <p:spPr bwMode="auto">
          <a:xfrm>
            <a:off x="8614686" y="3564133"/>
            <a:ext cx="332937" cy="334391"/>
          </a:xfrm>
          <a:prstGeom prst="ellipse">
            <a:avLst/>
          </a:prstGeom>
          <a:noFill/>
          <a:ln cap="flat" w="139700">
            <a:solidFill>
              <a:schemeClr val="accent4"/>
            </a:solidFill>
            <a:prstDash val="solid"/>
            <a:miter lim="800000"/>
          </a:ln>
          <a:extLst>
            <a:ext uri="{909E8E84-426E-40DD-AFC4-6F175D3DCCD1}">
              <a14:hiddenFill>
                <a:solidFill>
                  <a:srgbClr val="FFFFFF"/>
                </a:solidFill>
              </a14:hiddenFill>
            </a:ext>
          </a:extLst>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Oval 22"/>
          <p:cNvSpPr>
            <a:spLocks noChangeArrowheads="1"/>
          </p:cNvSpPr>
          <p:nvPr/>
        </p:nvSpPr>
        <p:spPr bwMode="auto">
          <a:xfrm>
            <a:off x="8393699" y="2203307"/>
            <a:ext cx="196273" cy="196272"/>
          </a:xfrm>
          <a:prstGeom prst="ellipse">
            <a:avLst/>
          </a:prstGeom>
          <a:noFill/>
          <a:ln cap="flat" w="104775">
            <a:solidFill>
              <a:schemeClr val="accent1"/>
            </a:solidFill>
            <a:prstDash val="solid"/>
            <a:miter lim="800000"/>
          </a:ln>
          <a:extLst>
            <a:ext uri="{909E8E84-426E-40DD-AFC4-6F175D3DCCD1}">
              <a14:hiddenFill>
                <a:solidFill>
                  <a:srgbClr val="FFFFFF"/>
                </a:solidFill>
              </a14:hiddenFill>
            </a:ext>
          </a:extLst>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Oval 23"/>
          <p:cNvSpPr>
            <a:spLocks noChangeArrowheads="1"/>
          </p:cNvSpPr>
          <p:nvPr/>
        </p:nvSpPr>
        <p:spPr bwMode="auto">
          <a:xfrm>
            <a:off x="8057854" y="4703968"/>
            <a:ext cx="196273" cy="194819"/>
          </a:xfrm>
          <a:prstGeom prst="ellipse">
            <a:avLst/>
          </a:prstGeom>
          <a:noFill/>
          <a:ln cap="flat" w="87313">
            <a:solidFill>
              <a:schemeClr val="accent1"/>
            </a:solidFill>
            <a:prstDash val="solid"/>
            <a:miter lim="800000"/>
          </a:ln>
          <a:extLst>
            <a:ext uri="{909E8E84-426E-40DD-AFC4-6F175D3DCCD1}">
              <a14:hiddenFill>
                <a:solidFill>
                  <a:srgbClr val="FFFFFF"/>
                </a:solidFill>
              </a14:hiddenFill>
            </a:ext>
          </a:extLst>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淘宝网chenying0907出品 25"/>
            <p:cNvSpPr/>
            <p:nvPr/>
          </p:nvSpPr>
          <p:spPr bwMode="auto">
            <a:xfrm>
              <a:off x="6684587" y="4970462"/>
              <a:ext cx="1519615" cy="1881187"/>
            </a:xfrm>
            <a:custGeom>
              <a:gdLst>
                <a:gd fmla="*/ 687119 w 1519615" name="connsiteX0"/>
                <a:gd fmla="*/ 0 h 1881187" name="connsiteY0"/>
                <a:gd fmla="*/ 954208 w 1519615" name="connsiteX1"/>
                <a:gd fmla="*/ 0 h 1881187" name="connsiteY1"/>
                <a:gd fmla="*/ 965811 w 1519615" name="connsiteX2"/>
                <a:gd fmla="*/ 0 h 1881187" name="connsiteY2"/>
                <a:gd fmla="*/ 945837 w 1519615" name="connsiteX3"/>
                <a:gd fmla="*/ 26046 h 1881187" name="connsiteY3"/>
                <a:gd fmla="*/ 945837 w 1519615" name="connsiteX4"/>
                <a:gd fmla="*/ 60981 h 1881187" name="connsiteY4"/>
                <a:gd fmla="*/ 971550 w 1519615" name="connsiteX5"/>
                <a:gd fmla="*/ 94142 h 1881187" name="connsiteY5"/>
                <a:gd fmla="*/ 991717 w 1519615" name="connsiteX6"/>
                <a:gd fmla="*/ 120151 h 1881187" name="connsiteY6"/>
                <a:gd fmla="*/ 987968 w 1519615" name="connsiteX7"/>
                <a:gd fmla="*/ 141878 h 1881187" name="connsiteY7"/>
                <a:gd fmla="*/ 928461 w 1519615" name="connsiteX8"/>
                <a:gd fmla="*/ 489711 h 1881187" name="connsiteY8"/>
                <a:gd fmla="*/ 930224 w 1519615" name="connsiteX9"/>
                <a:gd fmla="*/ 501057 h 1881187" name="connsiteY9"/>
                <a:gd fmla="*/ 934632 w 1519615" name="connsiteX10"/>
                <a:gd fmla="*/ 510658 h 1881187" name="connsiteY10"/>
                <a:gd fmla="*/ 1005159 w 1519615" name="connsiteX11"/>
                <a:gd fmla="*/ 602301 h 1881187" name="connsiteY11"/>
                <a:gd fmla="*/ 1035133 w 1519615" name="connsiteX12"/>
                <a:gd fmla="*/ 602301 h 1881187" name="connsiteY12"/>
                <a:gd fmla="*/ 1104780 w 1519615" name="connsiteX13"/>
                <a:gd fmla="*/ 510658 h 1881187" name="connsiteY13"/>
                <a:gd fmla="*/ 1110951 w 1519615" name="connsiteX14"/>
                <a:gd fmla="*/ 485347 h 1881187" name="connsiteY14"/>
                <a:gd fmla="*/ 1077450 w 1519615" name="connsiteX15"/>
                <a:gd fmla="*/ 302935 h 1881187" name="connsiteY15"/>
                <a:gd fmla="*/ 1077450 w 1519615" name="connsiteX16"/>
                <a:gd fmla="*/ 302062 h 1881187" name="connsiteY16"/>
                <a:gd fmla="*/ 1051884 w 1519615" name="connsiteX17"/>
                <a:gd fmla="*/ 144088 h 1881187" name="connsiteY17"/>
                <a:gd fmla="*/ 1047870 w 1519615" name="connsiteX18"/>
                <a:gd fmla="*/ 119635 h 1881187" name="connsiteY18"/>
                <a:gd fmla="*/ 1058114 w 1519615" name="connsiteX19"/>
                <a:gd fmla="*/ 106423 h 1881187" name="connsiteY19"/>
                <a:gd fmla="*/ 1093350 w 1519615" name="connsiteX20"/>
                <a:gd fmla="*/ 60981 h 1881187" name="connsiteY20"/>
                <a:gd fmla="*/ 1093350 w 1519615" name="connsiteX21"/>
                <a:gd fmla="*/ 26046 h 1881187" name="connsiteY21"/>
                <a:gd fmla="*/ 1085732 w 1519615" name="connsiteX22"/>
                <a:gd fmla="*/ 16111 h 1881187" name="connsiteY22"/>
                <a:gd fmla="*/ 1073377 w 1519615" name="connsiteX23"/>
                <a:gd fmla="*/ 0 h 1881187" name="connsiteY23"/>
                <a:gd fmla="*/ 1127987 w 1519615" name="connsiteX24"/>
                <a:gd fmla="*/ 0 h 1881187" name="connsiteY24"/>
                <a:gd fmla="*/ 1509055 w 1519615" name="connsiteX25"/>
                <a:gd fmla="*/ 0 h 1881187" name="connsiteY25"/>
                <a:gd fmla="*/ 1519615 w 1519615" name="connsiteX26"/>
                <a:gd fmla="*/ 10549 h 1881187" name="connsiteY26"/>
                <a:gd fmla="*/ 1519615 w 1519615" name="connsiteX27"/>
                <a:gd fmla="*/ 271630 h 1881187" name="connsiteY27"/>
                <a:gd fmla="*/ 1519615 w 1519615" name="connsiteX28"/>
                <a:gd fmla="*/ 399972 h 1881187" name="connsiteY28"/>
                <a:gd fmla="*/ 1519615 w 1519615" name="connsiteX29"/>
                <a:gd fmla="*/ 876422 h 1881187" name="connsiteY29"/>
                <a:gd fmla="*/ 1411373 w 1519615" name="connsiteX30"/>
                <a:gd fmla="*/ 980151 h 1881187" name="connsiteY30"/>
                <a:gd fmla="*/ 1302251 w 1519615" name="connsiteX31"/>
                <a:gd fmla="*/ 876422 h 1881187" name="connsiteY31"/>
                <a:gd fmla="*/ 1302251 w 1519615" name="connsiteX32"/>
                <a:gd fmla="*/ 341075 h 1881187" name="connsiteY32"/>
                <a:gd fmla="*/ 1288171 w 1519615" name="connsiteX33"/>
                <a:gd fmla="*/ 325252 h 1881187" name="connsiteY33"/>
                <a:gd fmla="*/ 1270570 w 1519615" name="connsiteX34"/>
                <a:gd fmla="*/ 341075 h 1881187" name="connsiteY34"/>
                <a:gd fmla="*/ 1270570 w 1519615" name="connsiteX35"/>
                <a:gd fmla="*/ 988063 h 1881187" name="connsiteY35"/>
                <a:gd fmla="*/ 1270570 w 1519615" name="connsiteX36"/>
                <a:gd fmla="*/ 1046960 h 1881187" name="connsiteY36"/>
                <a:gd fmla="*/ 1270570 w 1519615" name="connsiteX37"/>
                <a:gd fmla="*/ 1765151 h 1881187" name="connsiteY37"/>
                <a:gd fmla="*/ 1151768 w 1519615" name="connsiteX38"/>
                <a:gd fmla="*/ 1881187 h 1881187" name="connsiteY38"/>
                <a:gd fmla="*/ 1150008 w 1519615" name="connsiteX39"/>
                <a:gd fmla="*/ 1881187 h 1881187" name="connsiteY39"/>
                <a:gd fmla="*/ 1031206 w 1519615" name="connsiteX40"/>
                <a:gd fmla="*/ 1765151 h 1881187" name="connsiteY40"/>
                <a:gd fmla="*/ 1031206 w 1519615" name="connsiteX41"/>
                <a:gd fmla="*/ 1058388 h 1881187" name="connsiteY41"/>
                <a:gd fmla="*/ 1020645 w 1519615" name="connsiteX42"/>
                <a:gd fmla="*/ 1047839 h 1881187" name="connsiteY42"/>
                <a:gd fmla="*/ 992485 w 1519615" name="connsiteX43"/>
                <a:gd fmla="*/ 1047839 h 1881187" name="connsiteY43"/>
                <a:gd fmla="*/ 981045 w 1519615" name="connsiteX44"/>
                <a:gd fmla="*/ 1058388 h 1881187" name="connsiteY44"/>
                <a:gd fmla="*/ 981045 w 1519615" name="connsiteX45"/>
                <a:gd fmla="*/ 1765151 h 1881187" name="connsiteY45"/>
                <a:gd fmla="*/ 860482 w 1519615" name="connsiteX46"/>
                <a:gd fmla="*/ 1881187 h 1881187" name="connsiteY46"/>
                <a:gd fmla="*/ 859602 w 1519615" name="connsiteX47"/>
                <a:gd fmla="*/ 1881187 h 1881187" name="connsiteY47"/>
                <a:gd fmla="*/ 739040 w 1519615" name="connsiteX48"/>
                <a:gd fmla="*/ 1765151 h 1881187" name="connsiteY48"/>
                <a:gd fmla="*/ 739040 w 1519615" name="connsiteX49"/>
                <a:gd fmla="*/ 1046960 h 1881187" name="connsiteY49"/>
                <a:gd fmla="*/ 739040 w 1519615" name="connsiteX50"/>
                <a:gd fmla="*/ 988063 h 1881187" name="connsiteY50"/>
                <a:gd fmla="*/ 739920 w 1519615" name="connsiteX51"/>
                <a:gd fmla="*/ 356898 h 1881187" name="connsiteY51"/>
                <a:gd fmla="*/ 721440 w 1519615" name="connsiteX52"/>
                <a:gd fmla="*/ 349866 h 1881187" name="connsiteY52"/>
                <a:gd fmla="*/ 537516 w 1519615" name="connsiteX53"/>
                <a:gd fmla="*/ 563477 h 1881187" name="connsiteY53"/>
                <a:gd fmla="*/ 126548 w 1519615" name="connsiteX54"/>
                <a:gd fmla="*/ 712038 h 1881187" name="connsiteY54"/>
                <a:gd fmla="*/ 3346 w 1519615" name="connsiteX55"/>
                <a:gd fmla="*/ 640834 h 1881187" name="connsiteY55"/>
                <a:gd fmla="*/ 73747 w 1519615" name="connsiteX56"/>
                <a:gd fmla="*/ 514250 h 1881187" name="connsiteY56"/>
                <a:gd fmla="*/ 386153 w 1519615" name="connsiteX57"/>
                <a:gd fmla="*/ 410521 h 1881187" name="connsiteY57"/>
                <a:gd fmla="*/ 391433 w 1519615" name="connsiteX58"/>
                <a:gd fmla="*/ 407884 h 1881187" name="connsiteY58"/>
                <a:gd fmla="*/ 687119 w 1519615" name="connsiteX59"/>
                <a:gd fmla="*/ 0 h 1881187"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1881186" w="1519615">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anchor="t" anchorCtr="0" bIns="41872" compatLnSpc="1" lIns="83743" numCol="1" rIns="83743" tIns="41872" vert="horz" wrap="square">
              <a:prstTxWarp prst="textNoShape">
                <a:avLst/>
              </a:prstTxWarp>
              <a:noAutofit/>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anchor="t" anchorCtr="0" bIns="41872" compatLnSpc="1" lIns="83743" numCol="1" rIns="83743" tIns="41872" vert="horz" wrap="square">
              <a:prstTxWarp prst="textNoShape">
                <a:avLst/>
              </a:prstTxWarp>
            </a:bodyPr>
            <a:lstStyle/>
            <a:p>
              <a:pPr algn="just">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2"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4"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5"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6"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7"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8"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2" name="AutoShape 79"/>
            <p:cNvSpPr/>
            <p:nvPr/>
          </p:nvSpPr>
          <p:spPr bwMode="auto">
            <a:xfrm>
              <a:off x="9217819" y="170576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3"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6"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9"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charset="0" panose="020f0502020204030204" pitchFamily="34" typeface="Calibri"/>
                <a:sym charset="0" panose="020b0604020202020204" pitchFamily="34" typeface="Arial"/>
              </a:endParaRPr>
            </a:p>
          </p:txBody>
        </p:sp>
        <p:sp>
          <p:nvSpPr>
            <p:cNvPr id="90"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3"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4"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5"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6"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7"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8"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9" name="Group 98"/>
          <p:cNvGrpSpPr/>
          <p:nvPr/>
        </p:nvGrpSpPr>
        <p:grpSpPr>
          <a:xfrm>
            <a:off x="3288135" y="2126544"/>
            <a:ext cx="2578433" cy="658282"/>
            <a:chOff x="8676119" y="2245064"/>
            <a:chExt cx="3378732" cy="718784"/>
          </a:xfrm>
        </p:grpSpPr>
        <p:sp>
          <p:nvSpPr>
            <p:cNvPr id="100" name="淘宝网chenying0907出品 99"/>
            <p:cNvSpPr txBox="1"/>
            <p:nvPr/>
          </p:nvSpPr>
          <p:spPr>
            <a:xfrm>
              <a:off x="8683446" y="2245064"/>
              <a:ext cx="1630901" cy="279564"/>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1" name="Rectangle 100"/>
            <p:cNvSpPr/>
            <p:nvPr/>
          </p:nvSpPr>
          <p:spPr>
            <a:xfrm>
              <a:off x="8676118" y="2479916"/>
              <a:ext cx="3378732" cy="479252"/>
            </a:xfrm>
            <a:prstGeom prst="rect">
              <a:avLst/>
            </a:prstGeom>
          </p:spPr>
          <p:txBody>
            <a:bodyPr bIns="0" lIns="0" rIns="0" tIns="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4" name="Group 113"/>
          <p:cNvGrpSpPr/>
          <p:nvPr/>
        </p:nvGrpSpPr>
        <p:grpSpPr>
          <a:xfrm>
            <a:off x="3288135" y="2974236"/>
            <a:ext cx="2578433" cy="663725"/>
            <a:chOff x="8676119" y="2239121"/>
            <a:chExt cx="3378732" cy="724729"/>
          </a:xfrm>
        </p:grpSpPr>
        <p:sp>
          <p:nvSpPr>
            <p:cNvPr id="115" name="淘宝网chenying0907出品 114"/>
            <p:cNvSpPr txBox="1"/>
            <p:nvPr/>
          </p:nvSpPr>
          <p:spPr>
            <a:xfrm>
              <a:off x="8683446" y="2239121"/>
              <a:ext cx="1630901" cy="279564"/>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6" name="Rectangle 115"/>
            <p:cNvSpPr/>
            <p:nvPr/>
          </p:nvSpPr>
          <p:spPr>
            <a:xfrm>
              <a:off x="8676118" y="2479918"/>
              <a:ext cx="3378732" cy="479253"/>
            </a:xfrm>
            <a:prstGeom prst="rect">
              <a:avLst/>
            </a:prstGeom>
          </p:spPr>
          <p:txBody>
            <a:bodyPr bIns="0" lIns="0" rIns="0" tIns="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7" name="Group 116"/>
          <p:cNvGrpSpPr/>
          <p:nvPr/>
        </p:nvGrpSpPr>
        <p:grpSpPr>
          <a:xfrm>
            <a:off x="3288135" y="3808330"/>
            <a:ext cx="2578433" cy="635347"/>
            <a:chOff x="8676119" y="2270107"/>
            <a:chExt cx="3378732" cy="693743"/>
          </a:xfrm>
        </p:grpSpPr>
        <p:sp>
          <p:nvSpPr>
            <p:cNvPr id="118" name="淘宝网chenying0907出品 117"/>
            <p:cNvSpPr txBox="1"/>
            <p:nvPr/>
          </p:nvSpPr>
          <p:spPr>
            <a:xfrm>
              <a:off x="8683446" y="2270107"/>
              <a:ext cx="1630901" cy="279564"/>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9" name="Rectangle 118"/>
            <p:cNvSpPr/>
            <p:nvPr/>
          </p:nvSpPr>
          <p:spPr>
            <a:xfrm>
              <a:off x="8676118" y="2479917"/>
              <a:ext cx="3378732" cy="479253"/>
            </a:xfrm>
            <a:prstGeom prst="rect">
              <a:avLst/>
            </a:prstGeom>
          </p:spPr>
          <p:txBody>
            <a:bodyPr bIns="0" lIns="0" rIns="0" tIns="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20" name="Group 119"/>
          <p:cNvGrpSpPr/>
          <p:nvPr/>
        </p:nvGrpSpPr>
        <p:grpSpPr>
          <a:xfrm>
            <a:off x="3288135" y="4614044"/>
            <a:ext cx="2578433" cy="648547"/>
            <a:chOff x="8676119" y="2255696"/>
            <a:chExt cx="3378732" cy="708155"/>
          </a:xfrm>
        </p:grpSpPr>
        <p:sp>
          <p:nvSpPr>
            <p:cNvPr id="121" name="淘宝网chenying0907出品 120"/>
            <p:cNvSpPr txBox="1"/>
            <p:nvPr/>
          </p:nvSpPr>
          <p:spPr>
            <a:xfrm>
              <a:off x="8683446" y="2255696"/>
              <a:ext cx="1630901" cy="279564"/>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22" name="Rectangle 121"/>
            <p:cNvSpPr/>
            <p:nvPr/>
          </p:nvSpPr>
          <p:spPr>
            <a:xfrm>
              <a:off x="8676118" y="2479919"/>
              <a:ext cx="3378732" cy="479252"/>
            </a:xfrm>
            <a:prstGeom prst="rect">
              <a:avLst/>
            </a:prstGeom>
          </p:spPr>
          <p:txBody>
            <a:bodyPr bIns="0" lIns="0" rIns="0" tIns="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23" name="Group 122"/>
          <p:cNvGrpSpPr/>
          <p:nvPr/>
        </p:nvGrpSpPr>
        <p:grpSpPr>
          <a:xfrm>
            <a:off x="3288135" y="5432955"/>
            <a:ext cx="2578433" cy="643602"/>
            <a:chOff x="8676119" y="2261094"/>
            <a:chExt cx="3378732" cy="702756"/>
          </a:xfrm>
        </p:grpSpPr>
        <p:sp>
          <p:nvSpPr>
            <p:cNvPr id="124" name="淘宝网chenying0907出品 123"/>
            <p:cNvSpPr txBox="1"/>
            <p:nvPr/>
          </p:nvSpPr>
          <p:spPr>
            <a:xfrm>
              <a:off x="8683446" y="2261094"/>
              <a:ext cx="1630901" cy="279564"/>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25" name="Rectangle 124"/>
            <p:cNvSpPr/>
            <p:nvPr/>
          </p:nvSpPr>
          <p:spPr>
            <a:xfrm>
              <a:off x="8676118" y="2479918"/>
              <a:ext cx="3378732" cy="479253"/>
            </a:xfrm>
            <a:prstGeom prst="rect">
              <a:avLst/>
            </a:prstGeom>
          </p:spPr>
          <p:txBody>
            <a:bodyPr bIns="0" lIns="0" rIns="0" tIns="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103"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30193995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fill="hold" id="35" nodeType="with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7"/>
                                        </p:tgtEl>
                                        <p:attrNameLst>
                                          <p:attrName>style.visibility</p:attrName>
                                        </p:attrNameLst>
                                      </p:cBhvr>
                                      <p:to>
                                        <p:strVal val="visible"/>
                                      </p:to>
                                    </p:set>
                                    <p:anim calcmode="lin" valueType="num">
                                      <p:cBhvr>
                                        <p:cTn dur="500" fill="hold" id="52"/>
                                        <p:tgtEl>
                                          <p:spTgt spid="17"/>
                                        </p:tgtEl>
                                        <p:attrNameLst>
                                          <p:attrName>ppt_w</p:attrName>
                                        </p:attrNameLst>
                                      </p:cBhvr>
                                      <p:tavLst>
                                        <p:tav tm="0">
                                          <p:val>
                                            <p:fltVal val="0"/>
                                          </p:val>
                                        </p:tav>
                                        <p:tav tm="100000">
                                          <p:val>
                                            <p:strVal val="#ppt_w"/>
                                          </p:val>
                                        </p:tav>
                                      </p:tavLst>
                                    </p:anim>
                                    <p:anim calcmode="lin" valueType="num">
                                      <p:cBhvr>
                                        <p:cTn dur="500" fill="hold" id="53"/>
                                        <p:tgtEl>
                                          <p:spTgt spid="17"/>
                                        </p:tgtEl>
                                        <p:attrNameLst>
                                          <p:attrName>ppt_h</p:attrName>
                                        </p:attrNameLst>
                                      </p:cBhvr>
                                      <p:tavLst>
                                        <p:tav tm="0">
                                          <p:val>
                                            <p:fltVal val="0"/>
                                          </p:val>
                                        </p:tav>
                                        <p:tav tm="100000">
                                          <p:val>
                                            <p:strVal val="#ppt_h"/>
                                          </p:val>
                                        </p:tav>
                                      </p:tavLst>
                                    </p:anim>
                                    <p:animEffect filter="fade" transition="in">
                                      <p:cBhvr>
                                        <p:cTn dur="500" id="54"/>
                                        <p:tgtEl>
                                          <p:spTgt spid="17"/>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8"/>
                                        </p:tgtEl>
                                        <p:attrNameLst>
                                          <p:attrName>style.visibility</p:attrName>
                                        </p:attrNameLst>
                                      </p:cBhvr>
                                      <p:to>
                                        <p:strVal val="visible"/>
                                      </p:to>
                                    </p:set>
                                    <p:anim calcmode="lin" valueType="num">
                                      <p:cBhvr>
                                        <p:cTn dur="500" fill="hold" id="57"/>
                                        <p:tgtEl>
                                          <p:spTgt spid="18"/>
                                        </p:tgtEl>
                                        <p:attrNameLst>
                                          <p:attrName>ppt_w</p:attrName>
                                        </p:attrNameLst>
                                      </p:cBhvr>
                                      <p:tavLst>
                                        <p:tav tm="0">
                                          <p:val>
                                            <p:fltVal val="0"/>
                                          </p:val>
                                        </p:tav>
                                        <p:tav tm="100000">
                                          <p:val>
                                            <p:strVal val="#ppt_w"/>
                                          </p:val>
                                        </p:tav>
                                      </p:tavLst>
                                    </p:anim>
                                    <p:anim calcmode="lin" valueType="num">
                                      <p:cBhvr>
                                        <p:cTn dur="500" fill="hold" id="58"/>
                                        <p:tgtEl>
                                          <p:spTgt spid="18"/>
                                        </p:tgtEl>
                                        <p:attrNameLst>
                                          <p:attrName>ppt_h</p:attrName>
                                        </p:attrNameLst>
                                      </p:cBhvr>
                                      <p:tavLst>
                                        <p:tav tm="0">
                                          <p:val>
                                            <p:fltVal val="0"/>
                                          </p:val>
                                        </p:tav>
                                        <p:tav tm="100000">
                                          <p:val>
                                            <p:strVal val="#ppt_h"/>
                                          </p:val>
                                        </p:tav>
                                      </p:tavLst>
                                    </p:anim>
                                    <p:animEffect filter="fade" transition="in">
                                      <p:cBhvr>
                                        <p:cTn dur="500" id="59"/>
                                        <p:tgtEl>
                                          <p:spTgt spid="18"/>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p:cTn dur="500" fill="hold" id="62"/>
                                        <p:tgtEl>
                                          <p:spTgt spid="19"/>
                                        </p:tgtEl>
                                        <p:attrNameLst>
                                          <p:attrName>ppt_w</p:attrName>
                                        </p:attrNameLst>
                                      </p:cBhvr>
                                      <p:tavLst>
                                        <p:tav tm="0">
                                          <p:val>
                                            <p:fltVal val="0"/>
                                          </p:val>
                                        </p:tav>
                                        <p:tav tm="100000">
                                          <p:val>
                                            <p:strVal val="#ppt_w"/>
                                          </p:val>
                                        </p:tav>
                                      </p:tavLst>
                                    </p:anim>
                                    <p:anim calcmode="lin" valueType="num">
                                      <p:cBhvr>
                                        <p:cTn dur="500" fill="hold" id="63"/>
                                        <p:tgtEl>
                                          <p:spTgt spid="19"/>
                                        </p:tgtEl>
                                        <p:attrNameLst>
                                          <p:attrName>ppt_h</p:attrName>
                                        </p:attrNameLst>
                                      </p:cBhvr>
                                      <p:tavLst>
                                        <p:tav tm="0">
                                          <p:val>
                                            <p:fltVal val="0"/>
                                          </p:val>
                                        </p:tav>
                                        <p:tav tm="100000">
                                          <p:val>
                                            <p:strVal val="#ppt_h"/>
                                          </p:val>
                                        </p:tav>
                                      </p:tavLst>
                                    </p:anim>
                                    <p:animEffect filter="fade" transition="in">
                                      <p:cBhvr>
                                        <p:cTn dur="500" id="64"/>
                                        <p:tgtEl>
                                          <p:spTgt spid="19"/>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p:cTn dur="500" fill="hold" id="67"/>
                                        <p:tgtEl>
                                          <p:spTgt spid="20"/>
                                        </p:tgtEl>
                                        <p:attrNameLst>
                                          <p:attrName>ppt_w</p:attrName>
                                        </p:attrNameLst>
                                      </p:cBhvr>
                                      <p:tavLst>
                                        <p:tav tm="0">
                                          <p:val>
                                            <p:fltVal val="0"/>
                                          </p:val>
                                        </p:tav>
                                        <p:tav tm="100000">
                                          <p:val>
                                            <p:strVal val="#ppt_w"/>
                                          </p:val>
                                        </p:tav>
                                      </p:tavLst>
                                    </p:anim>
                                    <p:anim calcmode="lin" valueType="num">
                                      <p:cBhvr>
                                        <p:cTn dur="500" fill="hold" id="68"/>
                                        <p:tgtEl>
                                          <p:spTgt spid="20"/>
                                        </p:tgtEl>
                                        <p:attrNameLst>
                                          <p:attrName>ppt_h</p:attrName>
                                        </p:attrNameLst>
                                      </p:cBhvr>
                                      <p:tavLst>
                                        <p:tav tm="0">
                                          <p:val>
                                            <p:fltVal val="0"/>
                                          </p:val>
                                        </p:tav>
                                        <p:tav tm="100000">
                                          <p:val>
                                            <p:strVal val="#ppt_h"/>
                                          </p:val>
                                        </p:tav>
                                      </p:tavLst>
                                    </p:anim>
                                    <p:animEffect filter="fade" transition="in">
                                      <p:cBhvr>
                                        <p:cTn dur="500" id="69"/>
                                        <p:tgtEl>
                                          <p:spTgt spid="20"/>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21"/>
                                        </p:tgtEl>
                                        <p:attrNameLst>
                                          <p:attrName>style.visibility</p:attrName>
                                        </p:attrNameLst>
                                      </p:cBhvr>
                                      <p:to>
                                        <p:strVal val="visible"/>
                                      </p:to>
                                    </p:set>
                                    <p:anim calcmode="lin" valueType="num">
                                      <p:cBhvr>
                                        <p:cTn dur="500" fill="hold" id="72"/>
                                        <p:tgtEl>
                                          <p:spTgt spid="21"/>
                                        </p:tgtEl>
                                        <p:attrNameLst>
                                          <p:attrName>ppt_w</p:attrName>
                                        </p:attrNameLst>
                                      </p:cBhvr>
                                      <p:tavLst>
                                        <p:tav tm="0">
                                          <p:val>
                                            <p:fltVal val="0"/>
                                          </p:val>
                                        </p:tav>
                                        <p:tav tm="100000">
                                          <p:val>
                                            <p:strVal val="#ppt_w"/>
                                          </p:val>
                                        </p:tav>
                                      </p:tavLst>
                                    </p:anim>
                                    <p:anim calcmode="lin" valueType="num">
                                      <p:cBhvr>
                                        <p:cTn dur="500" fill="hold" id="73"/>
                                        <p:tgtEl>
                                          <p:spTgt spid="21"/>
                                        </p:tgtEl>
                                        <p:attrNameLst>
                                          <p:attrName>ppt_h</p:attrName>
                                        </p:attrNameLst>
                                      </p:cBhvr>
                                      <p:tavLst>
                                        <p:tav tm="0">
                                          <p:val>
                                            <p:fltVal val="0"/>
                                          </p:val>
                                        </p:tav>
                                        <p:tav tm="100000">
                                          <p:val>
                                            <p:strVal val="#ppt_h"/>
                                          </p:val>
                                        </p:tav>
                                      </p:tavLst>
                                    </p:anim>
                                    <p:animEffect filter="fade" transition="in">
                                      <p:cBhvr>
                                        <p:cTn dur="500" id="74"/>
                                        <p:tgtEl>
                                          <p:spTgt spid="21"/>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22"/>
                                        </p:tgtEl>
                                        <p:attrNameLst>
                                          <p:attrName>style.visibility</p:attrName>
                                        </p:attrNameLst>
                                      </p:cBhvr>
                                      <p:to>
                                        <p:strVal val="visible"/>
                                      </p:to>
                                    </p:set>
                                    <p:anim calcmode="lin" valueType="num">
                                      <p:cBhvr>
                                        <p:cTn dur="500" fill="hold" id="77"/>
                                        <p:tgtEl>
                                          <p:spTgt spid="22"/>
                                        </p:tgtEl>
                                        <p:attrNameLst>
                                          <p:attrName>ppt_w</p:attrName>
                                        </p:attrNameLst>
                                      </p:cBhvr>
                                      <p:tavLst>
                                        <p:tav tm="0">
                                          <p:val>
                                            <p:fltVal val="0"/>
                                          </p:val>
                                        </p:tav>
                                        <p:tav tm="100000">
                                          <p:val>
                                            <p:strVal val="#ppt_w"/>
                                          </p:val>
                                        </p:tav>
                                      </p:tavLst>
                                    </p:anim>
                                    <p:anim calcmode="lin" valueType="num">
                                      <p:cBhvr>
                                        <p:cTn dur="500" fill="hold" id="78"/>
                                        <p:tgtEl>
                                          <p:spTgt spid="22"/>
                                        </p:tgtEl>
                                        <p:attrNameLst>
                                          <p:attrName>ppt_h</p:attrName>
                                        </p:attrNameLst>
                                      </p:cBhvr>
                                      <p:tavLst>
                                        <p:tav tm="0">
                                          <p:val>
                                            <p:fltVal val="0"/>
                                          </p:val>
                                        </p:tav>
                                        <p:tav tm="100000">
                                          <p:val>
                                            <p:strVal val="#ppt_h"/>
                                          </p:val>
                                        </p:tav>
                                      </p:tavLst>
                                    </p:anim>
                                    <p:animEffect filter="fade" transition="in">
                                      <p:cBhvr>
                                        <p:cTn dur="500" id="79"/>
                                        <p:tgtEl>
                                          <p:spTgt spid="22"/>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23"/>
                                        </p:tgtEl>
                                        <p:attrNameLst>
                                          <p:attrName>style.visibility</p:attrName>
                                        </p:attrNameLst>
                                      </p:cBhvr>
                                      <p:to>
                                        <p:strVal val="visible"/>
                                      </p:to>
                                    </p:set>
                                    <p:anim calcmode="lin" valueType="num">
                                      <p:cBhvr>
                                        <p:cTn dur="500" fill="hold" id="82"/>
                                        <p:tgtEl>
                                          <p:spTgt spid="23"/>
                                        </p:tgtEl>
                                        <p:attrNameLst>
                                          <p:attrName>ppt_w</p:attrName>
                                        </p:attrNameLst>
                                      </p:cBhvr>
                                      <p:tavLst>
                                        <p:tav tm="0">
                                          <p:val>
                                            <p:fltVal val="0"/>
                                          </p:val>
                                        </p:tav>
                                        <p:tav tm="100000">
                                          <p:val>
                                            <p:strVal val="#ppt_w"/>
                                          </p:val>
                                        </p:tav>
                                      </p:tavLst>
                                    </p:anim>
                                    <p:anim calcmode="lin" valueType="num">
                                      <p:cBhvr>
                                        <p:cTn dur="500" fill="hold" id="83"/>
                                        <p:tgtEl>
                                          <p:spTgt spid="23"/>
                                        </p:tgtEl>
                                        <p:attrNameLst>
                                          <p:attrName>ppt_h</p:attrName>
                                        </p:attrNameLst>
                                      </p:cBhvr>
                                      <p:tavLst>
                                        <p:tav tm="0">
                                          <p:val>
                                            <p:fltVal val="0"/>
                                          </p:val>
                                        </p:tav>
                                        <p:tav tm="100000">
                                          <p:val>
                                            <p:strVal val="#ppt_h"/>
                                          </p:val>
                                        </p:tav>
                                      </p:tavLst>
                                    </p:anim>
                                    <p:animEffect filter="fade" transition="in">
                                      <p:cBhvr>
                                        <p:cTn dur="500" id="84"/>
                                        <p:tgtEl>
                                          <p:spTgt spid="23"/>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24"/>
                                        </p:tgtEl>
                                        <p:attrNameLst>
                                          <p:attrName>style.visibility</p:attrName>
                                        </p:attrNameLst>
                                      </p:cBhvr>
                                      <p:to>
                                        <p:strVal val="visible"/>
                                      </p:to>
                                    </p:set>
                                    <p:anim calcmode="lin" valueType="num">
                                      <p:cBhvr>
                                        <p:cTn dur="500" fill="hold" id="87"/>
                                        <p:tgtEl>
                                          <p:spTgt spid="24"/>
                                        </p:tgtEl>
                                        <p:attrNameLst>
                                          <p:attrName>ppt_w</p:attrName>
                                        </p:attrNameLst>
                                      </p:cBhvr>
                                      <p:tavLst>
                                        <p:tav tm="0">
                                          <p:val>
                                            <p:fltVal val="0"/>
                                          </p:val>
                                        </p:tav>
                                        <p:tav tm="100000">
                                          <p:val>
                                            <p:strVal val="#ppt_w"/>
                                          </p:val>
                                        </p:tav>
                                      </p:tavLst>
                                    </p:anim>
                                    <p:anim calcmode="lin" valueType="num">
                                      <p:cBhvr>
                                        <p:cTn dur="500" fill="hold" id="88"/>
                                        <p:tgtEl>
                                          <p:spTgt spid="24"/>
                                        </p:tgtEl>
                                        <p:attrNameLst>
                                          <p:attrName>ppt_h</p:attrName>
                                        </p:attrNameLst>
                                      </p:cBhvr>
                                      <p:tavLst>
                                        <p:tav tm="0">
                                          <p:val>
                                            <p:fltVal val="0"/>
                                          </p:val>
                                        </p:tav>
                                        <p:tav tm="100000">
                                          <p:val>
                                            <p:strVal val="#ppt_h"/>
                                          </p:val>
                                        </p:tav>
                                      </p:tavLst>
                                    </p:anim>
                                    <p:animEffect filter="fade" transition="in">
                                      <p:cBhvr>
                                        <p:cTn dur="500" id="89"/>
                                        <p:tgtEl>
                                          <p:spTgt spid="24"/>
                                        </p:tgtEl>
                                      </p:cBhvr>
                                    </p:animEffect>
                                  </p:childTnLst>
                                </p:cTn>
                              </p:par>
                              <p:par>
                                <p:cTn fill="hold" id="90" nodeType="withEffect" presetClass="entr" presetID="53" presetSubtype="0">
                                  <p:stCondLst>
                                    <p:cond delay="0"/>
                                  </p:stCondLst>
                                  <p:childTnLst>
                                    <p:set>
                                      <p:cBhvr>
                                        <p:cTn dur="1" fill="hold" id="91">
                                          <p:stCondLst>
                                            <p:cond delay="0"/>
                                          </p:stCondLst>
                                        </p:cTn>
                                        <p:tgtEl>
                                          <p:spTgt spid="25"/>
                                        </p:tgtEl>
                                        <p:attrNameLst>
                                          <p:attrName>style.visibility</p:attrName>
                                        </p:attrNameLst>
                                      </p:cBhvr>
                                      <p:to>
                                        <p:strVal val="visible"/>
                                      </p:to>
                                    </p:set>
                                    <p:anim calcmode="lin" valueType="num">
                                      <p:cBhvr>
                                        <p:cTn dur="500" fill="hold" id="92"/>
                                        <p:tgtEl>
                                          <p:spTgt spid="25"/>
                                        </p:tgtEl>
                                        <p:attrNameLst>
                                          <p:attrName>ppt_w</p:attrName>
                                        </p:attrNameLst>
                                      </p:cBhvr>
                                      <p:tavLst>
                                        <p:tav tm="0">
                                          <p:val>
                                            <p:fltVal val="0"/>
                                          </p:val>
                                        </p:tav>
                                        <p:tav tm="100000">
                                          <p:val>
                                            <p:strVal val="#ppt_w"/>
                                          </p:val>
                                        </p:tav>
                                      </p:tavLst>
                                    </p:anim>
                                    <p:anim calcmode="lin" valueType="num">
                                      <p:cBhvr>
                                        <p:cTn dur="500" fill="hold" id="93"/>
                                        <p:tgtEl>
                                          <p:spTgt spid="25"/>
                                        </p:tgtEl>
                                        <p:attrNameLst>
                                          <p:attrName>ppt_h</p:attrName>
                                        </p:attrNameLst>
                                      </p:cBhvr>
                                      <p:tavLst>
                                        <p:tav tm="0">
                                          <p:val>
                                            <p:fltVal val="0"/>
                                          </p:val>
                                        </p:tav>
                                        <p:tav tm="100000">
                                          <p:val>
                                            <p:strVal val="#ppt_h"/>
                                          </p:val>
                                        </p:tav>
                                      </p:tavLst>
                                    </p:anim>
                                    <p:animEffect filter="fade" transition="in">
                                      <p:cBhvr>
                                        <p:cTn dur="500" id="94"/>
                                        <p:tgtEl>
                                          <p:spTgt spid="25"/>
                                        </p:tgtEl>
                                      </p:cBhvr>
                                    </p:animEffect>
                                  </p:childTnLst>
                                </p:cTn>
                              </p:par>
                            </p:childTnLst>
                          </p:cTn>
                        </p:par>
                        <p:par>
                          <p:cTn fill="hold" id="95" nodeType="afterGroup">
                            <p:stCondLst>
                              <p:cond delay="500"/>
                            </p:stCondLst>
                            <p:childTnLst>
                              <p:par>
                                <p:cTn fill="hold" grpId="1" id="96" nodeType="afterEffect" presetClass="emph" presetID="8" presetSubtype="0">
                                  <p:stCondLst>
                                    <p:cond delay="0"/>
                                  </p:stCondLst>
                                  <p:childTnLst>
                                    <p:animRot by="21600000">
                                      <p:cBhvr>
                                        <p:cTn dur="2000" fill="hold" id="97"/>
                                        <p:tgtEl>
                                          <p:spTgt spid="4"/>
                                        </p:tgtEl>
                                        <p:attrNameLst>
                                          <p:attrName>r</p:attrName>
                                        </p:attrNameLst>
                                      </p:cBhvr>
                                    </p:animRot>
                                  </p:childTnLst>
                                </p:cTn>
                              </p:par>
                              <p:par>
                                <p:cTn fill="hold" grpId="1" id="98" nodeType="withEffect" presetClass="emph" presetID="8" presetSubtype="0">
                                  <p:stCondLst>
                                    <p:cond delay="0"/>
                                  </p:stCondLst>
                                  <p:childTnLst>
                                    <p:animRot by="-21600000">
                                      <p:cBhvr>
                                        <p:cTn dur="2000" fill="hold" id="99"/>
                                        <p:tgtEl>
                                          <p:spTgt spid="5"/>
                                        </p:tgtEl>
                                        <p:attrNameLst>
                                          <p:attrName>r</p:attrName>
                                        </p:attrNameLst>
                                      </p:cBhvr>
                                    </p:animRot>
                                  </p:childTnLst>
                                </p:cTn>
                              </p:par>
                              <p:par>
                                <p:cTn fill="hold" grpId="1" id="100" nodeType="withEffect" presetClass="emph" presetID="8" presetSubtype="0">
                                  <p:stCondLst>
                                    <p:cond delay="0"/>
                                  </p:stCondLst>
                                  <p:childTnLst>
                                    <p:animRot by="-21600000">
                                      <p:cBhvr>
                                        <p:cTn dur="2000" fill="hold" id="101"/>
                                        <p:tgtEl>
                                          <p:spTgt spid="6"/>
                                        </p:tgtEl>
                                        <p:attrNameLst>
                                          <p:attrName>r</p:attrName>
                                        </p:attrNameLst>
                                      </p:cBhvr>
                                    </p:animRot>
                                  </p:childTnLst>
                                </p:cTn>
                              </p:par>
                              <p:par>
                                <p:cTn fill="hold" grpId="1" id="102" nodeType="withEffect" presetClass="emph" presetID="8" presetSubtype="0">
                                  <p:stCondLst>
                                    <p:cond delay="0"/>
                                  </p:stCondLst>
                                  <p:childTnLst>
                                    <p:animRot by="21600000">
                                      <p:cBhvr>
                                        <p:cTn dur="2000" fill="hold" id="103"/>
                                        <p:tgtEl>
                                          <p:spTgt spid="7"/>
                                        </p:tgtEl>
                                        <p:attrNameLst>
                                          <p:attrName>r</p:attrName>
                                        </p:attrNameLst>
                                      </p:cBhvr>
                                    </p:animRot>
                                  </p:childTnLst>
                                </p:cTn>
                              </p:par>
                              <p:par>
                                <p:cTn fill="hold" grpId="1" id="104" nodeType="withEffect" presetClass="emph" presetID="8" presetSubtype="0">
                                  <p:stCondLst>
                                    <p:cond delay="0"/>
                                  </p:stCondLst>
                                  <p:childTnLst>
                                    <p:animRot by="-21600000">
                                      <p:cBhvr>
                                        <p:cTn dur="2000" fill="hold" id="105"/>
                                        <p:tgtEl>
                                          <p:spTgt spid="8"/>
                                        </p:tgtEl>
                                        <p:attrNameLst>
                                          <p:attrName>r</p:attrName>
                                        </p:attrNameLst>
                                      </p:cBhvr>
                                    </p:animRot>
                                  </p:childTnLst>
                                </p:cTn>
                              </p:par>
                              <p:par>
                                <p:cTn fill="hold" grpId="1" id="106" nodeType="withEffect" presetClass="emph" presetID="8" presetSubtype="0">
                                  <p:stCondLst>
                                    <p:cond delay="0"/>
                                  </p:stCondLst>
                                  <p:childTnLst>
                                    <p:animRot by="21600000">
                                      <p:cBhvr>
                                        <p:cTn dur="2000" fill="hold" id="107"/>
                                        <p:tgtEl>
                                          <p:spTgt spid="9"/>
                                        </p:tgtEl>
                                        <p:attrNameLst>
                                          <p:attrName>r</p:attrName>
                                        </p:attrNameLst>
                                      </p:cBhvr>
                                    </p:animRot>
                                  </p:childTnLst>
                                </p:cTn>
                              </p:par>
                            </p:childTnLst>
                          </p:cTn>
                        </p:par>
                        <p:par>
                          <p:cTn fill="hold" id="108" nodeType="afterGroup">
                            <p:stCondLst>
                              <p:cond delay="2500"/>
                            </p:stCondLst>
                            <p:childTnLst>
                              <p:par>
                                <p:cTn fill="hold" id="109" nodeType="afterEffect" presetClass="entr" presetID="53" presetSubtype="0">
                                  <p:stCondLst>
                                    <p:cond delay="0"/>
                                  </p:stCondLst>
                                  <p:childTnLst>
                                    <p:set>
                                      <p:cBhvr>
                                        <p:cTn dur="1" fill="hold" id="110">
                                          <p:stCondLst>
                                            <p:cond delay="0"/>
                                          </p:stCondLst>
                                        </p:cTn>
                                        <p:tgtEl>
                                          <p:spTgt spid="84"/>
                                        </p:tgtEl>
                                        <p:attrNameLst>
                                          <p:attrName>style.visibility</p:attrName>
                                        </p:attrNameLst>
                                      </p:cBhvr>
                                      <p:to>
                                        <p:strVal val="visible"/>
                                      </p:to>
                                    </p:set>
                                    <p:anim calcmode="lin" valueType="num">
                                      <p:cBhvr>
                                        <p:cTn dur="500" fill="hold" id="111"/>
                                        <p:tgtEl>
                                          <p:spTgt spid="84"/>
                                        </p:tgtEl>
                                        <p:attrNameLst>
                                          <p:attrName>ppt_w</p:attrName>
                                        </p:attrNameLst>
                                      </p:cBhvr>
                                      <p:tavLst>
                                        <p:tav tm="0">
                                          <p:val>
                                            <p:fltVal val="0"/>
                                          </p:val>
                                        </p:tav>
                                        <p:tav tm="100000">
                                          <p:val>
                                            <p:strVal val="#ppt_w"/>
                                          </p:val>
                                        </p:tav>
                                      </p:tavLst>
                                    </p:anim>
                                    <p:anim calcmode="lin" valueType="num">
                                      <p:cBhvr>
                                        <p:cTn dur="500" fill="hold" id="112"/>
                                        <p:tgtEl>
                                          <p:spTgt spid="84"/>
                                        </p:tgtEl>
                                        <p:attrNameLst>
                                          <p:attrName>ppt_h</p:attrName>
                                        </p:attrNameLst>
                                      </p:cBhvr>
                                      <p:tavLst>
                                        <p:tav tm="0">
                                          <p:val>
                                            <p:fltVal val="0"/>
                                          </p:val>
                                        </p:tav>
                                        <p:tav tm="100000">
                                          <p:val>
                                            <p:strVal val="#ppt_h"/>
                                          </p:val>
                                        </p:tav>
                                      </p:tavLst>
                                    </p:anim>
                                    <p:animEffect filter="fade" transition="in">
                                      <p:cBhvr>
                                        <p:cTn dur="500" id="113"/>
                                        <p:tgtEl>
                                          <p:spTgt spid="84"/>
                                        </p:tgtEl>
                                      </p:cBhvr>
                                    </p:animEffect>
                                  </p:childTnLst>
                                </p:cTn>
                              </p:par>
                            </p:childTnLst>
                          </p:cTn>
                        </p:par>
                        <p:par>
                          <p:cTn fill="hold" id="114" nodeType="afterGroup">
                            <p:stCondLst>
                              <p:cond delay="3000"/>
                            </p:stCondLst>
                            <p:childTnLst>
                              <p:par>
                                <p:cTn fill="hold" id="115" nodeType="afterEffect" presetClass="entr" presetID="12" presetSubtype="8">
                                  <p:stCondLst>
                                    <p:cond delay="0"/>
                                  </p:stCondLst>
                                  <p:childTnLst>
                                    <p:set>
                                      <p:cBhvr>
                                        <p:cTn dur="1" fill="hold" id="116">
                                          <p:stCondLst>
                                            <p:cond delay="0"/>
                                          </p:stCondLst>
                                        </p:cTn>
                                        <p:tgtEl>
                                          <p:spTgt spid="99"/>
                                        </p:tgtEl>
                                        <p:attrNameLst>
                                          <p:attrName>style.visibility</p:attrName>
                                        </p:attrNameLst>
                                      </p:cBhvr>
                                      <p:to>
                                        <p:strVal val="visible"/>
                                      </p:to>
                                    </p:set>
                                    <p:anim calcmode="lin" valueType="num">
                                      <p:cBhvr additive="base">
                                        <p:cTn dur="500" id="117"/>
                                        <p:tgtEl>
                                          <p:spTgt spid="99"/>
                                        </p:tgtEl>
                                        <p:attrNameLst>
                                          <p:attrName>ppt_x</p:attrName>
                                        </p:attrNameLst>
                                      </p:cBhvr>
                                      <p:tavLst>
                                        <p:tav tm="0">
                                          <p:val>
                                            <p:strVal val="#ppt_x-#ppt_w*1.125000"/>
                                          </p:val>
                                        </p:tav>
                                        <p:tav tm="100000">
                                          <p:val>
                                            <p:strVal val="#ppt_x"/>
                                          </p:val>
                                        </p:tav>
                                      </p:tavLst>
                                    </p:anim>
                                    <p:animEffect filter="wipe(right)" transition="in">
                                      <p:cBhvr>
                                        <p:cTn dur="500" id="118"/>
                                        <p:tgtEl>
                                          <p:spTgt spid="99"/>
                                        </p:tgtEl>
                                      </p:cBhvr>
                                    </p:animEffect>
                                  </p:childTnLst>
                                </p:cTn>
                              </p:par>
                            </p:childTnLst>
                          </p:cTn>
                        </p:par>
                        <p:par>
                          <p:cTn fill="hold" id="119" nodeType="afterGroup">
                            <p:stCondLst>
                              <p:cond delay="3500"/>
                            </p:stCondLst>
                            <p:childTnLst>
                              <p:par>
                                <p:cTn fill="hold" id="120" nodeType="afterEffect" presetClass="entr" presetID="53" presetSubtype="0">
                                  <p:stCondLst>
                                    <p:cond delay="0"/>
                                  </p:stCondLst>
                                  <p:childTnLst>
                                    <p:set>
                                      <p:cBhvr>
                                        <p:cTn dur="1" fill="hold" id="121">
                                          <p:stCondLst>
                                            <p:cond delay="0"/>
                                          </p:stCondLst>
                                        </p:cTn>
                                        <p:tgtEl>
                                          <p:spTgt spid="87"/>
                                        </p:tgtEl>
                                        <p:attrNameLst>
                                          <p:attrName>style.visibility</p:attrName>
                                        </p:attrNameLst>
                                      </p:cBhvr>
                                      <p:to>
                                        <p:strVal val="visible"/>
                                      </p:to>
                                    </p:set>
                                    <p:anim calcmode="lin" valueType="num">
                                      <p:cBhvr>
                                        <p:cTn dur="500" fill="hold" id="122"/>
                                        <p:tgtEl>
                                          <p:spTgt spid="87"/>
                                        </p:tgtEl>
                                        <p:attrNameLst>
                                          <p:attrName>ppt_w</p:attrName>
                                        </p:attrNameLst>
                                      </p:cBhvr>
                                      <p:tavLst>
                                        <p:tav tm="0">
                                          <p:val>
                                            <p:fltVal val="0"/>
                                          </p:val>
                                        </p:tav>
                                        <p:tav tm="100000">
                                          <p:val>
                                            <p:strVal val="#ppt_w"/>
                                          </p:val>
                                        </p:tav>
                                      </p:tavLst>
                                    </p:anim>
                                    <p:anim calcmode="lin" valueType="num">
                                      <p:cBhvr>
                                        <p:cTn dur="500" fill="hold" id="123"/>
                                        <p:tgtEl>
                                          <p:spTgt spid="87"/>
                                        </p:tgtEl>
                                        <p:attrNameLst>
                                          <p:attrName>ppt_h</p:attrName>
                                        </p:attrNameLst>
                                      </p:cBhvr>
                                      <p:tavLst>
                                        <p:tav tm="0">
                                          <p:val>
                                            <p:fltVal val="0"/>
                                          </p:val>
                                        </p:tav>
                                        <p:tav tm="100000">
                                          <p:val>
                                            <p:strVal val="#ppt_h"/>
                                          </p:val>
                                        </p:tav>
                                      </p:tavLst>
                                    </p:anim>
                                    <p:animEffect filter="fade" transition="in">
                                      <p:cBhvr>
                                        <p:cTn dur="500" id="124"/>
                                        <p:tgtEl>
                                          <p:spTgt spid="87"/>
                                        </p:tgtEl>
                                      </p:cBhvr>
                                    </p:animEffect>
                                  </p:childTnLst>
                                </p:cTn>
                              </p:par>
                            </p:childTnLst>
                          </p:cTn>
                        </p:par>
                        <p:par>
                          <p:cTn fill="hold" id="125" nodeType="afterGroup">
                            <p:stCondLst>
                              <p:cond delay="4000"/>
                            </p:stCondLst>
                            <p:childTnLst>
                              <p:par>
                                <p:cTn fill="hold" id="126" nodeType="afterEffect" presetClass="entr" presetID="53" presetSubtype="0">
                                  <p:stCondLst>
                                    <p:cond delay="0"/>
                                  </p:stCondLst>
                                  <p:childTnLst>
                                    <p:set>
                                      <p:cBhvr>
                                        <p:cTn dur="1" fill="hold" id="127">
                                          <p:stCondLst>
                                            <p:cond delay="0"/>
                                          </p:stCondLst>
                                        </p:cTn>
                                        <p:tgtEl>
                                          <p:spTgt spid="80"/>
                                        </p:tgtEl>
                                        <p:attrNameLst>
                                          <p:attrName>style.visibility</p:attrName>
                                        </p:attrNameLst>
                                      </p:cBhvr>
                                      <p:to>
                                        <p:strVal val="visible"/>
                                      </p:to>
                                    </p:set>
                                    <p:anim calcmode="lin" valueType="num">
                                      <p:cBhvr>
                                        <p:cTn dur="500" fill="hold" id="128"/>
                                        <p:tgtEl>
                                          <p:spTgt spid="80"/>
                                        </p:tgtEl>
                                        <p:attrNameLst>
                                          <p:attrName>ppt_w</p:attrName>
                                        </p:attrNameLst>
                                      </p:cBhvr>
                                      <p:tavLst>
                                        <p:tav tm="0">
                                          <p:val>
                                            <p:fltVal val="0"/>
                                          </p:val>
                                        </p:tav>
                                        <p:tav tm="100000">
                                          <p:val>
                                            <p:strVal val="#ppt_w"/>
                                          </p:val>
                                        </p:tav>
                                      </p:tavLst>
                                    </p:anim>
                                    <p:anim calcmode="lin" valueType="num">
                                      <p:cBhvr>
                                        <p:cTn dur="500" fill="hold" id="129"/>
                                        <p:tgtEl>
                                          <p:spTgt spid="80"/>
                                        </p:tgtEl>
                                        <p:attrNameLst>
                                          <p:attrName>ppt_h</p:attrName>
                                        </p:attrNameLst>
                                      </p:cBhvr>
                                      <p:tavLst>
                                        <p:tav tm="0">
                                          <p:val>
                                            <p:fltVal val="0"/>
                                          </p:val>
                                        </p:tav>
                                        <p:tav tm="100000">
                                          <p:val>
                                            <p:strVal val="#ppt_h"/>
                                          </p:val>
                                        </p:tav>
                                      </p:tavLst>
                                    </p:anim>
                                    <p:animEffect filter="fade" transition="in">
                                      <p:cBhvr>
                                        <p:cTn dur="500" id="130"/>
                                        <p:tgtEl>
                                          <p:spTgt spid="80"/>
                                        </p:tgtEl>
                                      </p:cBhvr>
                                    </p:animEffect>
                                  </p:childTnLst>
                                </p:cTn>
                              </p:par>
                            </p:childTnLst>
                          </p:cTn>
                        </p:par>
                        <p:par>
                          <p:cTn fill="hold" id="131" nodeType="afterGroup">
                            <p:stCondLst>
                              <p:cond delay="4500"/>
                            </p:stCondLst>
                            <p:childTnLst>
                              <p:par>
                                <p:cTn fill="hold" id="132" nodeType="afterEffect" presetClass="entr" presetID="53" presetSubtype="0">
                                  <p:stCondLst>
                                    <p:cond delay="0"/>
                                  </p:stCondLst>
                                  <p:childTnLst>
                                    <p:set>
                                      <p:cBhvr>
                                        <p:cTn dur="1" fill="hold" id="133">
                                          <p:stCondLst>
                                            <p:cond delay="0"/>
                                          </p:stCondLst>
                                        </p:cTn>
                                        <p:tgtEl>
                                          <p:spTgt spid="91"/>
                                        </p:tgtEl>
                                        <p:attrNameLst>
                                          <p:attrName>style.visibility</p:attrName>
                                        </p:attrNameLst>
                                      </p:cBhvr>
                                      <p:to>
                                        <p:strVal val="visible"/>
                                      </p:to>
                                    </p:set>
                                    <p:anim calcmode="lin" valueType="num">
                                      <p:cBhvr>
                                        <p:cTn dur="500" fill="hold" id="134"/>
                                        <p:tgtEl>
                                          <p:spTgt spid="91"/>
                                        </p:tgtEl>
                                        <p:attrNameLst>
                                          <p:attrName>ppt_w</p:attrName>
                                        </p:attrNameLst>
                                      </p:cBhvr>
                                      <p:tavLst>
                                        <p:tav tm="0">
                                          <p:val>
                                            <p:fltVal val="0"/>
                                          </p:val>
                                        </p:tav>
                                        <p:tav tm="100000">
                                          <p:val>
                                            <p:strVal val="#ppt_w"/>
                                          </p:val>
                                        </p:tav>
                                      </p:tavLst>
                                    </p:anim>
                                    <p:anim calcmode="lin" valueType="num">
                                      <p:cBhvr>
                                        <p:cTn dur="500" fill="hold" id="135"/>
                                        <p:tgtEl>
                                          <p:spTgt spid="91"/>
                                        </p:tgtEl>
                                        <p:attrNameLst>
                                          <p:attrName>ppt_h</p:attrName>
                                        </p:attrNameLst>
                                      </p:cBhvr>
                                      <p:tavLst>
                                        <p:tav tm="0">
                                          <p:val>
                                            <p:fltVal val="0"/>
                                          </p:val>
                                        </p:tav>
                                        <p:tav tm="100000">
                                          <p:val>
                                            <p:strVal val="#ppt_h"/>
                                          </p:val>
                                        </p:tav>
                                      </p:tavLst>
                                    </p:anim>
                                    <p:animEffect filter="fade" transition="in">
                                      <p:cBhvr>
                                        <p:cTn dur="500" id="136"/>
                                        <p:tgtEl>
                                          <p:spTgt spid="91"/>
                                        </p:tgtEl>
                                      </p:cBhvr>
                                    </p:animEffect>
                                  </p:childTnLst>
                                </p:cTn>
                              </p:par>
                            </p:childTnLst>
                          </p:cTn>
                        </p:par>
                        <p:par>
                          <p:cTn fill="hold" id="137" nodeType="afterGroup">
                            <p:stCondLst>
                              <p:cond delay="5000"/>
                            </p:stCondLst>
                            <p:childTnLst>
                              <p:par>
                                <p:cTn fill="hold" id="138" nodeType="afterEffect" presetClass="entr" presetID="53" presetSubtype="0">
                                  <p:stCondLst>
                                    <p:cond delay="0"/>
                                  </p:stCondLst>
                                  <p:childTnLst>
                                    <p:set>
                                      <p:cBhvr>
                                        <p:cTn dur="1" fill="hold" id="139">
                                          <p:stCondLst>
                                            <p:cond delay="0"/>
                                          </p:stCondLst>
                                        </p:cTn>
                                        <p:tgtEl>
                                          <p:spTgt spid="70"/>
                                        </p:tgtEl>
                                        <p:attrNameLst>
                                          <p:attrName>style.visibility</p:attrName>
                                        </p:attrNameLst>
                                      </p:cBhvr>
                                      <p:to>
                                        <p:strVal val="visible"/>
                                      </p:to>
                                    </p:set>
                                    <p:anim calcmode="lin" valueType="num">
                                      <p:cBhvr>
                                        <p:cTn dur="500" fill="hold" id="140"/>
                                        <p:tgtEl>
                                          <p:spTgt spid="70"/>
                                        </p:tgtEl>
                                        <p:attrNameLst>
                                          <p:attrName>ppt_w</p:attrName>
                                        </p:attrNameLst>
                                      </p:cBhvr>
                                      <p:tavLst>
                                        <p:tav tm="0">
                                          <p:val>
                                            <p:fltVal val="0"/>
                                          </p:val>
                                        </p:tav>
                                        <p:tav tm="100000">
                                          <p:val>
                                            <p:strVal val="#ppt_w"/>
                                          </p:val>
                                        </p:tav>
                                      </p:tavLst>
                                    </p:anim>
                                    <p:anim calcmode="lin" valueType="num">
                                      <p:cBhvr>
                                        <p:cTn dur="500" fill="hold" id="141"/>
                                        <p:tgtEl>
                                          <p:spTgt spid="70"/>
                                        </p:tgtEl>
                                        <p:attrNameLst>
                                          <p:attrName>ppt_h</p:attrName>
                                        </p:attrNameLst>
                                      </p:cBhvr>
                                      <p:tavLst>
                                        <p:tav tm="0">
                                          <p:val>
                                            <p:fltVal val="0"/>
                                          </p:val>
                                        </p:tav>
                                        <p:tav tm="100000">
                                          <p:val>
                                            <p:strVal val="#ppt_h"/>
                                          </p:val>
                                        </p:tav>
                                      </p:tavLst>
                                    </p:anim>
                                    <p:animEffect filter="fade" transition="in">
                                      <p:cBhvr>
                                        <p:cTn dur="500" id="142"/>
                                        <p:tgtEl>
                                          <p:spTgt spid="70"/>
                                        </p:tgtEl>
                                      </p:cBhvr>
                                    </p:animEffect>
                                  </p:childTnLst>
                                </p:cTn>
                              </p:par>
                            </p:childTnLst>
                          </p:cTn>
                        </p:par>
                        <p:par>
                          <p:cTn fill="hold" id="143" nodeType="afterGroup">
                            <p:stCondLst>
                              <p:cond delay="5500"/>
                            </p:stCondLst>
                            <p:childTnLst>
                              <p:par>
                                <p:cTn fill="hold" id="144" nodeType="afterEffect" presetClass="entr" presetID="12" presetSubtype="8">
                                  <p:stCondLst>
                                    <p:cond delay="0"/>
                                  </p:stCondLst>
                                  <p:childTnLst>
                                    <p:set>
                                      <p:cBhvr>
                                        <p:cTn dur="1" fill="hold" id="145">
                                          <p:stCondLst>
                                            <p:cond delay="0"/>
                                          </p:stCondLst>
                                        </p:cTn>
                                        <p:tgtEl>
                                          <p:spTgt spid="114"/>
                                        </p:tgtEl>
                                        <p:attrNameLst>
                                          <p:attrName>style.visibility</p:attrName>
                                        </p:attrNameLst>
                                      </p:cBhvr>
                                      <p:to>
                                        <p:strVal val="visible"/>
                                      </p:to>
                                    </p:set>
                                    <p:anim calcmode="lin" valueType="num">
                                      <p:cBhvr additive="base">
                                        <p:cTn dur="500" id="146"/>
                                        <p:tgtEl>
                                          <p:spTgt spid="114"/>
                                        </p:tgtEl>
                                        <p:attrNameLst>
                                          <p:attrName>ppt_x</p:attrName>
                                        </p:attrNameLst>
                                      </p:cBhvr>
                                      <p:tavLst>
                                        <p:tav tm="0">
                                          <p:val>
                                            <p:strVal val="#ppt_x-#ppt_w*1.125000"/>
                                          </p:val>
                                        </p:tav>
                                        <p:tav tm="100000">
                                          <p:val>
                                            <p:strVal val="#ppt_x"/>
                                          </p:val>
                                        </p:tav>
                                      </p:tavLst>
                                    </p:anim>
                                    <p:animEffect filter="wipe(right)" transition="in">
                                      <p:cBhvr>
                                        <p:cTn dur="500" id="147"/>
                                        <p:tgtEl>
                                          <p:spTgt spid="114"/>
                                        </p:tgtEl>
                                      </p:cBhvr>
                                    </p:animEffect>
                                  </p:childTnLst>
                                </p:cTn>
                              </p:par>
                            </p:childTnLst>
                          </p:cTn>
                        </p:par>
                        <p:par>
                          <p:cTn fill="hold" id="148" nodeType="afterGroup">
                            <p:stCondLst>
                              <p:cond delay="6000"/>
                            </p:stCondLst>
                            <p:childTnLst>
                              <p:par>
                                <p:cTn fill="hold" id="149" nodeType="afterEffect" presetClass="entr" presetID="12" presetSubtype="8">
                                  <p:stCondLst>
                                    <p:cond delay="0"/>
                                  </p:stCondLst>
                                  <p:childTnLst>
                                    <p:set>
                                      <p:cBhvr>
                                        <p:cTn dur="1" fill="hold" id="150">
                                          <p:stCondLst>
                                            <p:cond delay="0"/>
                                          </p:stCondLst>
                                        </p:cTn>
                                        <p:tgtEl>
                                          <p:spTgt spid="117"/>
                                        </p:tgtEl>
                                        <p:attrNameLst>
                                          <p:attrName>style.visibility</p:attrName>
                                        </p:attrNameLst>
                                      </p:cBhvr>
                                      <p:to>
                                        <p:strVal val="visible"/>
                                      </p:to>
                                    </p:set>
                                    <p:anim calcmode="lin" valueType="num">
                                      <p:cBhvr additive="base">
                                        <p:cTn dur="500" id="151"/>
                                        <p:tgtEl>
                                          <p:spTgt spid="117"/>
                                        </p:tgtEl>
                                        <p:attrNameLst>
                                          <p:attrName>ppt_x</p:attrName>
                                        </p:attrNameLst>
                                      </p:cBhvr>
                                      <p:tavLst>
                                        <p:tav tm="0">
                                          <p:val>
                                            <p:strVal val="#ppt_x-#ppt_w*1.125000"/>
                                          </p:val>
                                        </p:tav>
                                        <p:tav tm="100000">
                                          <p:val>
                                            <p:strVal val="#ppt_x"/>
                                          </p:val>
                                        </p:tav>
                                      </p:tavLst>
                                    </p:anim>
                                    <p:animEffect filter="wipe(right)" transition="in">
                                      <p:cBhvr>
                                        <p:cTn dur="500" id="152"/>
                                        <p:tgtEl>
                                          <p:spTgt spid="117"/>
                                        </p:tgtEl>
                                      </p:cBhvr>
                                    </p:animEffect>
                                  </p:childTnLst>
                                </p:cTn>
                              </p:par>
                            </p:childTnLst>
                          </p:cTn>
                        </p:par>
                        <p:par>
                          <p:cTn fill="hold" id="153" nodeType="afterGroup">
                            <p:stCondLst>
                              <p:cond delay="6500"/>
                            </p:stCondLst>
                            <p:childTnLst>
                              <p:par>
                                <p:cTn fill="hold" id="154" nodeType="afterEffect" presetClass="entr" presetID="12" presetSubtype="8">
                                  <p:stCondLst>
                                    <p:cond delay="0"/>
                                  </p:stCondLst>
                                  <p:childTnLst>
                                    <p:set>
                                      <p:cBhvr>
                                        <p:cTn dur="1" fill="hold" id="155">
                                          <p:stCondLst>
                                            <p:cond delay="0"/>
                                          </p:stCondLst>
                                        </p:cTn>
                                        <p:tgtEl>
                                          <p:spTgt spid="120"/>
                                        </p:tgtEl>
                                        <p:attrNameLst>
                                          <p:attrName>style.visibility</p:attrName>
                                        </p:attrNameLst>
                                      </p:cBhvr>
                                      <p:to>
                                        <p:strVal val="visible"/>
                                      </p:to>
                                    </p:set>
                                    <p:anim calcmode="lin" valueType="num">
                                      <p:cBhvr additive="base">
                                        <p:cTn dur="500" id="156"/>
                                        <p:tgtEl>
                                          <p:spTgt spid="120"/>
                                        </p:tgtEl>
                                        <p:attrNameLst>
                                          <p:attrName>ppt_x</p:attrName>
                                        </p:attrNameLst>
                                      </p:cBhvr>
                                      <p:tavLst>
                                        <p:tav tm="0">
                                          <p:val>
                                            <p:strVal val="#ppt_x-#ppt_w*1.125000"/>
                                          </p:val>
                                        </p:tav>
                                        <p:tav tm="100000">
                                          <p:val>
                                            <p:strVal val="#ppt_x"/>
                                          </p:val>
                                        </p:tav>
                                      </p:tavLst>
                                    </p:anim>
                                    <p:animEffect filter="wipe(right)" transition="in">
                                      <p:cBhvr>
                                        <p:cTn dur="500" id="157"/>
                                        <p:tgtEl>
                                          <p:spTgt spid="120"/>
                                        </p:tgtEl>
                                      </p:cBhvr>
                                    </p:animEffect>
                                  </p:childTnLst>
                                </p:cTn>
                              </p:par>
                            </p:childTnLst>
                          </p:cTn>
                        </p:par>
                        <p:par>
                          <p:cTn fill="hold" id="158" nodeType="afterGroup">
                            <p:stCondLst>
                              <p:cond delay="7000"/>
                            </p:stCondLst>
                            <p:childTnLst>
                              <p:par>
                                <p:cTn fill="hold" id="159" nodeType="afterEffect" presetClass="entr" presetID="12" presetSubtype="8">
                                  <p:stCondLst>
                                    <p:cond delay="0"/>
                                  </p:stCondLst>
                                  <p:childTnLst>
                                    <p:set>
                                      <p:cBhvr>
                                        <p:cTn dur="1" fill="hold" id="160">
                                          <p:stCondLst>
                                            <p:cond delay="0"/>
                                          </p:stCondLst>
                                        </p:cTn>
                                        <p:tgtEl>
                                          <p:spTgt spid="123"/>
                                        </p:tgtEl>
                                        <p:attrNameLst>
                                          <p:attrName>style.visibility</p:attrName>
                                        </p:attrNameLst>
                                      </p:cBhvr>
                                      <p:to>
                                        <p:strVal val="visible"/>
                                      </p:to>
                                    </p:set>
                                    <p:anim calcmode="lin" valueType="num">
                                      <p:cBhvr additive="base">
                                        <p:cTn dur="500" id="161"/>
                                        <p:tgtEl>
                                          <p:spTgt spid="123"/>
                                        </p:tgtEl>
                                        <p:attrNameLst>
                                          <p:attrName>ppt_x</p:attrName>
                                        </p:attrNameLst>
                                      </p:cBhvr>
                                      <p:tavLst>
                                        <p:tav tm="0">
                                          <p:val>
                                            <p:strVal val="#ppt_x-#ppt_w*1.125000"/>
                                          </p:val>
                                        </p:tav>
                                        <p:tav tm="100000">
                                          <p:val>
                                            <p:strVal val="#ppt_x"/>
                                          </p:val>
                                        </p:tav>
                                      </p:tavLst>
                                    </p:anim>
                                    <p:animEffect filter="wipe(right)" transition="in">
                                      <p:cBhvr>
                                        <p:cTn dur="500" id="162"/>
                                        <p:tgtEl>
                                          <p:spTgt spid="1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7"/>
      <p:bldP grpId="1" spid="7"/>
      <p:bldP grpId="0" spid="8"/>
      <p:bldP grpId="1" spid="8"/>
      <p:bldP grpId="0" spid="9"/>
      <p:bldP grpId="1" spid="9"/>
      <p:bldP grpId="0" spid="15"/>
      <p:bldP grpId="0" spid="16"/>
      <p:bldP grpId="0" spid="17"/>
      <p:bldP grpId="0" spid="18"/>
      <p:bldP grpId="0" spid="19"/>
      <p:bldP grpId="0" spid="20"/>
      <p:bldP grpId="0" spid="21"/>
      <p:bldP grpId="0" spid="22"/>
      <p:bldP grpId="0" spid="23"/>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淘宝网chenying0907出品 13"/>
            <p:cNvSpPr>
              <a:spLocks noEditPoints="1"/>
            </p:cNvSpPr>
            <p:nvPr/>
          </p:nvSpPr>
          <p:spPr bwMode="auto">
            <a:xfrm>
              <a:off x="1805677" y="2079544"/>
              <a:ext cx="387383" cy="251895"/>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ectangle 19"/>
            <p:cNvSpPr/>
            <p:nvPr/>
          </p:nvSpPr>
          <p:spPr>
            <a:xfrm>
              <a:off x="1309232" y="2460170"/>
              <a:ext cx="1380278" cy="1058351"/>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淘宝网chenying0907出品 16"/>
            <p:cNvSpPr>
              <a:spLocks noEditPoints="1"/>
            </p:cNvSpPr>
            <p:nvPr/>
          </p:nvSpPr>
          <p:spPr bwMode="auto">
            <a:xfrm>
              <a:off x="3442082" y="3124672"/>
              <a:ext cx="375934" cy="383568"/>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ectangle 20"/>
            <p:cNvSpPr/>
            <p:nvPr/>
          </p:nvSpPr>
          <p:spPr>
            <a:xfrm>
              <a:off x="2914244" y="3628716"/>
              <a:ext cx="1431612" cy="898600"/>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淘宝网chenying0907出品 14"/>
            <p:cNvSpPr>
              <a:spLocks noEditPoints="1"/>
            </p:cNvSpPr>
            <p:nvPr/>
          </p:nvSpPr>
          <p:spPr bwMode="auto">
            <a:xfrm>
              <a:off x="6718709" y="3180944"/>
              <a:ext cx="345401" cy="395018"/>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p:nvPr/>
          </p:nvSpPr>
          <p:spPr>
            <a:xfrm>
              <a:off x="6213197" y="3628716"/>
              <a:ext cx="1356425" cy="1058351"/>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淘宝网chenying0907出品 18"/>
            <p:cNvSpPr>
              <a:spLocks noEditPoints="1"/>
            </p:cNvSpPr>
            <p:nvPr/>
          </p:nvSpPr>
          <p:spPr bwMode="auto">
            <a:xfrm>
              <a:off x="9965756" y="3209080"/>
              <a:ext cx="374026" cy="263345"/>
            </a:xfrm>
            <a:custGeom>
              <a:gdLst>
                <a:gd fmla="*/ 65 w 91" name="T0"/>
                <a:gd fmla="*/ 9 h 64" name="T1"/>
                <a:gd fmla="*/ 34 w 91" name="T2"/>
                <a:gd fmla="*/ 9 h 64" name="T3"/>
                <a:gd fmla="*/ 27 w 91" name="T4"/>
                <a:gd fmla="*/ 0 h 64" name="T5"/>
                <a:gd fmla="*/ 5 w 91" name="T6"/>
                <a:gd fmla="*/ 0 h 64" name="T7"/>
                <a:gd fmla="*/ 0 w 91" name="T8"/>
                <a:gd fmla="*/ 4 h 64" name="T9"/>
                <a:gd fmla="*/ 0 w 91" name="T10"/>
                <a:gd fmla="*/ 50 h 64" name="T11"/>
                <a:gd fmla="*/ 4 w 91" name="T12"/>
                <a:gd fmla="*/ 54 h 64" name="T13"/>
                <a:gd fmla="*/ 14 w 91" name="T14"/>
                <a:gd fmla="*/ 25 h 64" name="T15"/>
                <a:gd fmla="*/ 20 w 91" name="T16"/>
                <a:gd fmla="*/ 18 h 64" name="T17"/>
                <a:gd fmla="*/ 29 w 91" name="T18"/>
                <a:gd fmla="*/ 14 h 64" name="T19"/>
                <a:gd fmla="*/ 60 w 91" name="T20"/>
                <a:gd fmla="*/ 14 h 64" name="T21"/>
                <a:gd fmla="*/ 65 w 91" name="T22"/>
                <a:gd fmla="*/ 9 h 64" name="T23"/>
                <a:gd fmla="*/ 72 w 91" name="T24"/>
                <a:gd fmla="*/ 15 h 64" name="T25"/>
                <a:gd fmla="*/ 66 w 91" name="T26"/>
                <a:gd fmla="*/ 15 h 64" name="T27"/>
                <a:gd fmla="*/ 79 w 91" name="T28"/>
                <a:gd fmla="*/ 1 h 64" name="T29"/>
                <a:gd fmla="*/ 90 w 91" name="T30"/>
                <a:gd fmla="*/ 15 h 64" name="T31"/>
                <a:gd fmla="*/ 85 w 91" name="T32"/>
                <a:gd fmla="*/ 15 h 64" name="T33"/>
                <a:gd fmla="*/ 59 w 91" name="T34"/>
                <a:gd fmla="*/ 36 h 64" name="T35"/>
                <a:gd fmla="*/ 59 w 91" name="T36"/>
                <a:gd fmla="*/ 33 h 64" name="T37"/>
                <a:gd fmla="*/ 72 w 91" name="T38"/>
                <a:gd fmla="*/ 15 h 64" name="T39"/>
                <a:gd fmla="*/ 79 w 91" name="T40"/>
                <a:gd fmla="*/ 64 h 64" name="T41"/>
                <a:gd fmla="*/ 11 w 91" name="T42"/>
                <a:gd fmla="*/ 64 h 64" name="T43"/>
                <a:gd fmla="*/ 22 w 91" name="T44"/>
                <a:gd fmla="*/ 31 h 64" name="T45"/>
                <a:gd fmla="*/ 26 w 91" name="T46"/>
                <a:gd fmla="*/ 26 h 64" name="T47"/>
                <a:gd fmla="*/ 33 w 91" name="T48"/>
                <a:gd fmla="*/ 23 h 64" name="T49"/>
                <a:gd fmla="*/ 63 w 91" name="T50"/>
                <a:gd fmla="*/ 23 h 64" name="T51"/>
                <a:gd fmla="*/ 57 w 91" name="T52"/>
                <a:gd fmla="*/ 28 h 64" name="T53"/>
                <a:gd fmla="*/ 54 w 91" name="T54"/>
                <a:gd fmla="*/ 30 h 64" name="T55"/>
                <a:gd fmla="*/ 54 w 91" name="T56"/>
                <a:gd fmla="*/ 41 h 64" name="T57"/>
                <a:gd fmla="*/ 59 w 91" name="T58"/>
                <a:gd fmla="*/ 41 h 64" name="T59"/>
                <a:gd fmla="*/ 87 w 91" name="T60"/>
                <a:gd fmla="*/ 23 h 64" name="T61"/>
                <a:gd fmla="*/ 89 w 91" name="T62"/>
                <a:gd fmla="*/ 24 h 64" name="T63"/>
                <a:gd fmla="*/ 91 w 91" name="T64"/>
                <a:gd fmla="*/ 25 h 64" name="T65"/>
                <a:gd fmla="*/ 91 w 91" name="T66"/>
                <a:gd fmla="*/ 28 h 64" name="T67"/>
                <a:gd fmla="*/ 91 w 91" name="T68"/>
                <a:gd fmla="*/ 30 h 64" name="T69"/>
                <a:gd fmla="*/ 79 w 91" name="T70"/>
                <a:gd fmla="*/ 64 h 6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4" w="91">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Rectangle 22"/>
            <p:cNvSpPr/>
            <p:nvPr/>
          </p:nvSpPr>
          <p:spPr>
            <a:xfrm>
              <a:off x="9467686" y="3628717"/>
              <a:ext cx="1370169" cy="1058350"/>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淘宝网chenying0907出品 17"/>
            <p:cNvSpPr>
              <a:spLocks noEditPoints="1"/>
            </p:cNvSpPr>
            <p:nvPr/>
          </p:nvSpPr>
          <p:spPr bwMode="auto">
            <a:xfrm>
              <a:off x="5086120" y="1900044"/>
              <a:ext cx="349218" cy="431275"/>
            </a:xfrm>
            <a:custGeom>
              <a:gdLst>
                <a:gd fmla="*/ 0 w 85" name="T0"/>
                <a:gd fmla="*/ 29 h 105" name="T1"/>
                <a:gd fmla="*/ 50 w 85" name="T2"/>
                <a:gd fmla="*/ 0 h 105" name="T3"/>
                <a:gd fmla="*/ 70 w 85" name="T4"/>
                <a:gd fmla="*/ 35 h 105" name="T5"/>
                <a:gd fmla="*/ 56 w 85" name="T6"/>
                <a:gd fmla="*/ 42 h 105" name="T7"/>
                <a:gd fmla="*/ 69 w 85" name="T8"/>
                <a:gd fmla="*/ 64 h 105" name="T9"/>
                <a:gd fmla="*/ 67 w 85" name="T10"/>
                <a:gd fmla="*/ 68 h 105" name="T11"/>
                <a:gd fmla="*/ 72 w 85" name="T12"/>
                <a:gd fmla="*/ 69 h 105" name="T13"/>
                <a:gd fmla="*/ 70 w 85" name="T14"/>
                <a:gd fmla="*/ 73 h 105" name="T15"/>
                <a:gd fmla="*/ 72 w 85" name="T16"/>
                <a:gd fmla="*/ 77 h 105" name="T17"/>
                <a:gd fmla="*/ 77 w 85" name="T18"/>
                <a:gd fmla="*/ 77 h 105" name="T19"/>
                <a:gd fmla="*/ 81 w 85" name="T20"/>
                <a:gd fmla="*/ 85 h 105" name="T21"/>
                <a:gd fmla="*/ 80 w 85" name="T22"/>
                <a:gd fmla="*/ 89 h 105" name="T23"/>
                <a:gd fmla="*/ 85 w 85" name="T24"/>
                <a:gd fmla="*/ 91 h 105" name="T25"/>
                <a:gd fmla="*/ 79 w 85" name="T26"/>
                <a:gd fmla="*/ 98 h 105" name="T27"/>
                <a:gd fmla="*/ 69 w 85" name="T28"/>
                <a:gd fmla="*/ 81 h 105" name="T29"/>
                <a:gd fmla="*/ 65 w 85" name="T30"/>
                <a:gd fmla="*/ 83 h 105" name="T31"/>
                <a:gd fmla="*/ 76 w 85" name="T32"/>
                <a:gd fmla="*/ 102 h 105" name="T33"/>
                <a:gd fmla="*/ 73 w 85" name="T34"/>
                <a:gd fmla="*/ 105 h 105" name="T35"/>
                <a:gd fmla="*/ 71 w 85" name="T36"/>
                <a:gd fmla="*/ 105 h 105" name="T37"/>
                <a:gd fmla="*/ 46 w 85" name="T38"/>
                <a:gd fmla="*/ 63 h 105" name="T39"/>
                <a:gd fmla="*/ 45 w 85" name="T40"/>
                <a:gd fmla="*/ 64 h 105" name="T41"/>
                <a:gd fmla="*/ 68 w 85" name="T42"/>
                <a:gd fmla="*/ 105 h 105" name="T43"/>
                <a:gd fmla="*/ 63 w 85" name="T44"/>
                <a:gd fmla="*/ 104 h 105" name="T45"/>
                <a:gd fmla="*/ 34 w 85" name="T46"/>
                <a:gd fmla="*/ 55 h 105" name="T47"/>
                <a:gd fmla="*/ 20 w 85" name="T48"/>
                <a:gd fmla="*/ 63 h 105" name="T49"/>
                <a:gd fmla="*/ 0 w 85" name="T50"/>
                <a:gd fmla="*/ 29 h 105" name="T51"/>
                <a:gd fmla="*/ 14 w 85" name="T52"/>
                <a:gd fmla="*/ 28 h 105" name="T53"/>
                <a:gd fmla="*/ 22 w 85" name="T54"/>
                <a:gd fmla="*/ 42 h 105" name="T55"/>
                <a:gd fmla="*/ 49 w 85" name="T56"/>
                <a:gd fmla="*/ 26 h 105" name="T57"/>
                <a:gd fmla="*/ 42 w 85" name="T58"/>
                <a:gd fmla="*/ 12 h 105" name="T59"/>
                <a:gd fmla="*/ 14 w 85" name="T60"/>
                <a:gd fmla="*/ 28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8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Rectangle 23"/>
            <p:cNvSpPr/>
            <p:nvPr/>
          </p:nvSpPr>
          <p:spPr>
            <a:xfrm>
              <a:off x="4563721" y="2460170"/>
              <a:ext cx="1394018" cy="1058351"/>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淘宝网chenying0907出品 15"/>
            <p:cNvSpPr>
              <a:spLocks noEditPoints="1"/>
            </p:cNvSpPr>
            <p:nvPr/>
          </p:nvSpPr>
          <p:spPr bwMode="auto">
            <a:xfrm>
              <a:off x="8290231" y="1926902"/>
              <a:ext cx="463715" cy="444634"/>
            </a:xfrm>
            <a:custGeom>
              <a:gdLst>
                <a:gd fmla="*/ 68 w 113" name="T0"/>
                <a:gd fmla="*/ 54 h 108" name="T1"/>
                <a:gd fmla="*/ 45 w 113" name="T2"/>
                <a:gd fmla="*/ 54 h 108" name="T3"/>
                <a:gd fmla="*/ 48 w 113" name="T4"/>
                <a:gd fmla="*/ 32 h 108" name="T5"/>
                <a:gd fmla="*/ 0 w 113" name="T6"/>
                <a:gd fmla="*/ 54 h 108" name="T7"/>
                <a:gd fmla="*/ 17 w 113" name="T8"/>
                <a:gd fmla="*/ 93 h 108" name="T9"/>
                <a:gd fmla="*/ 62 w 113" name="T10"/>
                <a:gd fmla="*/ 78 h 108" name="T11"/>
                <a:gd fmla="*/ 38 w 113" name="T12"/>
                <a:gd fmla="*/ 84 h 108" name="T13"/>
                <a:gd fmla="*/ 26 w 113" name="T14"/>
                <a:gd fmla="*/ 73 h 108" name="T15"/>
                <a:gd fmla="*/ 57 w 113" name="T16"/>
                <a:gd fmla="*/ 76 h 108" name="T17"/>
                <a:gd fmla="*/ 79 w 113" name="T18"/>
                <a:gd fmla="*/ 82 h 108" name="T19"/>
                <a:gd fmla="*/ 64 w 113" name="T20"/>
                <a:gd fmla="*/ 89 h 108" name="T21"/>
                <a:gd fmla="*/ 52 w 113" name="T22"/>
                <a:gd fmla="*/ 89 h 108" name="T23"/>
                <a:gd fmla="*/ 80 w 113" name="T24"/>
                <a:gd fmla="*/ 105 h 108" name="T25"/>
                <a:gd fmla="*/ 86 w 113" name="T26"/>
                <a:gd fmla="*/ 73 h 108" name="T27"/>
                <a:gd fmla="*/ 113 w 113" name="T28"/>
                <a:gd fmla="*/ 54 h 108" name="T29"/>
                <a:gd fmla="*/ 70 w 113" name="T30"/>
                <a:gd fmla="*/ 32 h 108" name="T31"/>
                <a:gd fmla="*/ 76 w 113" name="T32"/>
                <a:gd fmla="*/ 23 h 108" name="T33"/>
                <a:gd fmla="*/ 88 w 113" name="T34"/>
                <a:gd fmla="*/ 33 h 108" name="T35"/>
                <a:gd fmla="*/ 96 w 113" name="T36"/>
                <a:gd fmla="*/ 14 h 108" name="T37"/>
                <a:gd fmla="*/ 63 w 113" name="T38"/>
                <a:gd fmla="*/ 20 h 108" name="T39"/>
                <a:gd fmla="*/ 33 w 113" name="T40"/>
                <a:gd fmla="*/ 3 h 108" name="T41"/>
                <a:gd fmla="*/ 26 w 113" name="T42"/>
                <a:gd fmla="*/ 29 h 108" name="T43"/>
                <a:gd fmla="*/ 34 w 113" name="T44"/>
                <a:gd fmla="*/ 25 h 108" name="T45"/>
                <a:gd fmla="*/ 49 w 113" name="T46"/>
                <a:gd fmla="*/ 18 h 108" name="T47"/>
                <a:gd fmla="*/ 48 w 113" name="T48"/>
                <a:gd fmla="*/ 32 h 108" name="T49"/>
                <a:gd fmla="*/ 92 w 113" name="T50"/>
                <a:gd fmla="*/ 45 h 108" name="T51"/>
                <a:gd fmla="*/ 92 w 113" name="T52"/>
                <a:gd fmla="*/ 62 h 108" name="T53"/>
                <a:gd fmla="*/ 77 w 113" name="T54"/>
                <a:gd fmla="*/ 44 h 108" name="T55"/>
                <a:gd fmla="*/ 75 w 113" name="T56"/>
                <a:gd fmla="*/ 66 h 108" name="T57"/>
                <a:gd fmla="*/ 65 w 113" name="T58"/>
                <a:gd fmla="*/ 41 h 108" name="T59"/>
                <a:gd fmla="*/ 51 w 113" name="T60"/>
                <a:gd fmla="*/ 41 h 108" name="T61"/>
                <a:gd fmla="*/ 47 w 113" name="T62"/>
                <a:gd fmla="*/ 44 h 108" name="T63"/>
                <a:gd fmla="*/ 57 w 113" name="T64"/>
                <a:gd fmla="*/ 67 h 108" name="T65"/>
                <a:gd fmla="*/ 22 w 113" name="T66"/>
                <a:gd fmla="*/ 62 h 108" name="T67"/>
                <a:gd fmla="*/ 9 w 113" name="T68"/>
                <a:gd fmla="*/ 54 h 108" name="T69"/>
                <a:gd fmla="*/ 37 w 113" name="T70"/>
                <a:gd fmla="*/ 42 h 108" name="T71"/>
                <a:gd fmla="*/ 64 w 113" name="T72"/>
                <a:gd fmla="*/ 50 h 108" name="T73"/>
                <a:gd fmla="*/ 64 w 113" name="T74"/>
                <a:gd fmla="*/ 50 h 108" name="T75"/>
                <a:gd fmla="*/ 50 w 113" name="T76"/>
                <a:gd fmla="*/ 53 h 108" name="T77"/>
                <a:gd fmla="*/ 49 w 113" name="T78"/>
                <a:gd fmla="*/ 57 h 108" name="T79"/>
                <a:gd fmla="*/ 51 w 113" name="T80"/>
                <a:gd fmla="*/ 52 h 108" name="T81"/>
                <a:gd fmla="*/ 56 w 113" name="T82"/>
                <a:gd fmla="*/ 45 h 108" name="T83"/>
                <a:gd fmla="*/ 58 w 113" name="T84"/>
                <a:gd fmla="*/ 45 h 108" name="T85"/>
                <a:gd fmla="*/ 60 w 113" name="T86"/>
                <a:gd fmla="*/ 46 h 10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8" w="113">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Rectangle 24"/>
            <p:cNvSpPr/>
            <p:nvPr/>
          </p:nvSpPr>
          <p:spPr>
            <a:xfrm>
              <a:off x="7811646" y="2460170"/>
              <a:ext cx="1425442" cy="1058351"/>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cxnSp>
        <p:nvCxnSpPr>
          <p:cNvPr id="26" name="Straight Connector 25"/>
          <p:cNvCxnSpPr/>
          <p:nvPr/>
        </p:nvCxnSpPr>
        <p:spPr>
          <a:xfrm flipH="1">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76524"/>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淘宝网chenying0907出品 30"/>
            <p:cNvSpPr txBox="1"/>
            <p:nvPr/>
          </p:nvSpPr>
          <p:spPr>
            <a:xfrm>
              <a:off x="1044259" y="4741945"/>
              <a:ext cx="2273825" cy="219639"/>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76526"/>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3" name="淘宝网chenying0907出品 32"/>
            <p:cNvSpPr txBox="1"/>
            <p:nvPr/>
          </p:nvSpPr>
          <p:spPr>
            <a:xfrm>
              <a:off x="4323276" y="4741945"/>
              <a:ext cx="1921460" cy="219640"/>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0" y="4931701"/>
              <a:ext cx="2813629" cy="376525"/>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5" name="淘宝网chenying0907出品 34"/>
            <p:cNvSpPr txBox="1"/>
            <p:nvPr/>
          </p:nvSpPr>
          <p:spPr>
            <a:xfrm>
              <a:off x="7552274" y="4727562"/>
              <a:ext cx="1745295" cy="219639"/>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42"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22779116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ur="1000" fill="hold" id="27"/>
                                        <p:tgtEl>
                                          <p:spTgt spid="1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1000" id="31"/>
                                        <p:tgtEl>
                                          <p:spTgt spid="29"/>
                                        </p:tgtEl>
                                      </p:cBhvr>
                                    </p:animEffect>
                                    <p:anim calcmode="lin" valueType="num">
                                      <p:cBhvr>
                                        <p:cTn dur="1000" fill="hold" id="32"/>
                                        <p:tgtEl>
                                          <p:spTgt spid="29"/>
                                        </p:tgtEl>
                                        <p:attrNameLst>
                                          <p:attrName>ppt_x</p:attrName>
                                        </p:attrNameLst>
                                      </p:cBhvr>
                                      <p:tavLst>
                                        <p:tav tm="0">
                                          <p:val>
                                            <p:strVal val="#ppt_x"/>
                                          </p:val>
                                        </p:tav>
                                        <p:tav tm="100000">
                                          <p:val>
                                            <p:strVal val="#ppt_x"/>
                                          </p:val>
                                        </p:tav>
                                      </p:tavLst>
                                    </p:anim>
                                    <p:anim calcmode="lin" valueType="num">
                                      <p:cBhvr>
                                        <p:cTn dur="1000" fill="hold" id="33"/>
                                        <p:tgtEl>
                                          <p:spTgt spid="2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2"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fade" transition="in">
                                      <p:cBhvr>
                                        <p:cTn dur="1000" id="37"/>
                                        <p:tgtEl>
                                          <p:spTgt spid="37"/>
                                        </p:tgtEl>
                                      </p:cBhvr>
                                    </p:animEffect>
                                    <p:anim calcmode="lin" valueType="num">
                                      <p:cBhvr>
                                        <p:cTn dur="1000" fill="hold" id="38"/>
                                        <p:tgtEl>
                                          <p:spTgt spid="37"/>
                                        </p:tgtEl>
                                        <p:attrNameLst>
                                          <p:attrName>ppt_x</p:attrName>
                                        </p:attrNameLst>
                                      </p:cBhvr>
                                      <p:tavLst>
                                        <p:tav tm="0">
                                          <p:val>
                                            <p:strVal val="#ppt_x"/>
                                          </p:val>
                                        </p:tav>
                                        <p:tav tm="100000">
                                          <p:val>
                                            <p:strVal val="#ppt_x"/>
                                          </p:val>
                                        </p:tav>
                                      </p:tavLst>
                                    </p:anim>
                                    <p:anim calcmode="lin" valueType="num">
                                      <p:cBhvr>
                                        <p:cTn dur="1000" fill="hold" id="39"/>
                                        <p:tgtEl>
                                          <p:spTgt spid="3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id="41" nodeType="afterEffect" presetClass="entr" presetID="22" presetSubtype="1">
                                  <p:stCondLst>
                                    <p:cond delay="0"/>
                                  </p:stCondLst>
                                  <p:childTnLst>
                                    <p:set>
                                      <p:cBhvr>
                                        <p:cTn dur="1" fill="hold" id="42">
                                          <p:stCondLst>
                                            <p:cond delay="0"/>
                                          </p:stCondLst>
                                        </p:cTn>
                                        <p:tgtEl>
                                          <p:spTgt spid="26"/>
                                        </p:tgtEl>
                                        <p:attrNameLst>
                                          <p:attrName>style.visibility</p:attrName>
                                        </p:attrNameLst>
                                      </p:cBhvr>
                                      <p:to>
                                        <p:strVal val="visible"/>
                                      </p:to>
                                    </p:set>
                                    <p:animEffect filter="wipe(up)" transition="in">
                                      <p:cBhvr>
                                        <p:cTn dur="500" id="43"/>
                                        <p:tgtEl>
                                          <p:spTgt spid="26"/>
                                        </p:tgtEl>
                                      </p:cBhvr>
                                    </p:animEffect>
                                  </p:childTnLst>
                                </p:cTn>
                              </p:par>
                              <p:par>
                                <p:cTn fill="hold" id="44" nodeType="withEffect" presetClass="entr" presetID="12" presetSubtype="8">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id="46"/>
                                        <p:tgtEl>
                                          <p:spTgt spid="38"/>
                                        </p:tgtEl>
                                        <p:attrNameLst>
                                          <p:attrName>ppt_x</p:attrName>
                                        </p:attrNameLst>
                                      </p:cBhvr>
                                      <p:tavLst>
                                        <p:tav tm="0">
                                          <p:val>
                                            <p:strVal val="#ppt_x-#ppt_w*1.125000"/>
                                          </p:val>
                                        </p:tav>
                                        <p:tav tm="100000">
                                          <p:val>
                                            <p:strVal val="#ppt_x"/>
                                          </p:val>
                                        </p:tav>
                                      </p:tavLst>
                                    </p:anim>
                                    <p:animEffect filter="wipe(right)" transition="in">
                                      <p:cBhvr>
                                        <p:cTn dur="500" id="47"/>
                                        <p:tgtEl>
                                          <p:spTgt spid="38"/>
                                        </p:tgtEl>
                                      </p:cBhvr>
                                    </p:animEffect>
                                  </p:childTnLst>
                                </p:cTn>
                              </p:par>
                            </p:childTnLst>
                          </p:cTn>
                        </p:par>
                        <p:par>
                          <p:cTn fill="hold" id="48" nodeType="afterGroup">
                            <p:stCondLst>
                              <p:cond delay="6500"/>
                            </p:stCondLst>
                            <p:childTnLst>
                              <p:par>
                                <p:cTn fill="hold" id="49" nodeType="afterEffect" presetClass="entr" presetID="22" presetSubtype="1">
                                  <p:stCondLst>
                                    <p:cond delay="0"/>
                                  </p:stCondLst>
                                  <p:childTnLst>
                                    <p:set>
                                      <p:cBhvr>
                                        <p:cTn dur="1" fill="hold" id="50">
                                          <p:stCondLst>
                                            <p:cond delay="0"/>
                                          </p:stCondLst>
                                        </p:cTn>
                                        <p:tgtEl>
                                          <p:spTgt spid="27"/>
                                        </p:tgtEl>
                                        <p:attrNameLst>
                                          <p:attrName>style.visibility</p:attrName>
                                        </p:attrNameLst>
                                      </p:cBhvr>
                                      <p:to>
                                        <p:strVal val="visible"/>
                                      </p:to>
                                    </p:set>
                                    <p:animEffect filter="wipe(up)" transition="in">
                                      <p:cBhvr>
                                        <p:cTn dur="500" id="51"/>
                                        <p:tgtEl>
                                          <p:spTgt spid="27"/>
                                        </p:tgtEl>
                                      </p:cBhvr>
                                    </p:animEffect>
                                  </p:childTnLst>
                                </p:cTn>
                              </p:par>
                              <p:par>
                                <p:cTn fill="hold" id="52" nodeType="withEffect" presetClass="entr" presetID="12" presetSubtype="8">
                                  <p:stCondLst>
                                    <p:cond delay="0"/>
                                  </p:stCondLst>
                                  <p:childTnLst>
                                    <p:set>
                                      <p:cBhvr>
                                        <p:cTn dur="1" fill="hold" id="53">
                                          <p:stCondLst>
                                            <p:cond delay="0"/>
                                          </p:stCondLst>
                                        </p:cTn>
                                        <p:tgtEl>
                                          <p:spTgt spid="39"/>
                                        </p:tgtEl>
                                        <p:attrNameLst>
                                          <p:attrName>style.visibility</p:attrName>
                                        </p:attrNameLst>
                                      </p:cBhvr>
                                      <p:to>
                                        <p:strVal val="visible"/>
                                      </p:to>
                                    </p:set>
                                    <p:anim calcmode="lin" valueType="num">
                                      <p:cBhvr additive="base">
                                        <p:cTn dur="500" id="54"/>
                                        <p:tgtEl>
                                          <p:spTgt spid="39"/>
                                        </p:tgtEl>
                                        <p:attrNameLst>
                                          <p:attrName>ppt_x</p:attrName>
                                        </p:attrNameLst>
                                      </p:cBhvr>
                                      <p:tavLst>
                                        <p:tav tm="0">
                                          <p:val>
                                            <p:strVal val="#ppt_x-#ppt_w*1.125000"/>
                                          </p:val>
                                        </p:tav>
                                        <p:tav tm="100000">
                                          <p:val>
                                            <p:strVal val="#ppt_x"/>
                                          </p:val>
                                        </p:tav>
                                      </p:tavLst>
                                    </p:anim>
                                    <p:animEffect filter="wipe(right)" transition="in">
                                      <p:cBhvr>
                                        <p:cTn dur="500" id="55"/>
                                        <p:tgtEl>
                                          <p:spTgt spid="39"/>
                                        </p:tgtEl>
                                      </p:cBhvr>
                                    </p:animEffect>
                                  </p:childTnLst>
                                </p:cTn>
                              </p:par>
                            </p:childTnLst>
                          </p:cTn>
                        </p:par>
                        <p:par>
                          <p:cTn fill="hold" id="56" nodeType="afterGroup">
                            <p:stCondLst>
                              <p:cond delay="7000"/>
                            </p:stCondLst>
                            <p:childTnLst>
                              <p:par>
                                <p:cTn fill="hold" id="57" nodeType="afterEffect" presetClass="entr" presetID="22" presetSubtype="1">
                                  <p:stCondLst>
                                    <p:cond delay="0"/>
                                  </p:stCondLst>
                                  <p:childTnLst>
                                    <p:set>
                                      <p:cBhvr>
                                        <p:cTn dur="1" fill="hold" id="58">
                                          <p:stCondLst>
                                            <p:cond delay="0"/>
                                          </p:stCondLst>
                                        </p:cTn>
                                        <p:tgtEl>
                                          <p:spTgt spid="28"/>
                                        </p:tgtEl>
                                        <p:attrNameLst>
                                          <p:attrName>style.visibility</p:attrName>
                                        </p:attrNameLst>
                                      </p:cBhvr>
                                      <p:to>
                                        <p:strVal val="visible"/>
                                      </p:to>
                                    </p:set>
                                    <p:animEffect filter="wipe(up)" transition="in">
                                      <p:cBhvr>
                                        <p:cTn dur="500" id="59"/>
                                        <p:tgtEl>
                                          <p:spTgt spid="28"/>
                                        </p:tgtEl>
                                      </p:cBhvr>
                                    </p:animEffect>
                                  </p:childTnLst>
                                </p:cTn>
                              </p:par>
                              <p:par>
                                <p:cTn fill="hold" id="60" nodeType="withEffect" presetClass="entr" presetID="12" presetSubtype="8">
                                  <p:stCondLst>
                                    <p:cond delay="0"/>
                                  </p:stCondLst>
                                  <p:childTnLst>
                                    <p:set>
                                      <p:cBhvr>
                                        <p:cTn dur="1" fill="hold" id="61">
                                          <p:stCondLst>
                                            <p:cond delay="0"/>
                                          </p:stCondLst>
                                        </p:cTn>
                                        <p:tgtEl>
                                          <p:spTgt spid="40"/>
                                        </p:tgtEl>
                                        <p:attrNameLst>
                                          <p:attrName>style.visibility</p:attrName>
                                        </p:attrNameLst>
                                      </p:cBhvr>
                                      <p:to>
                                        <p:strVal val="visible"/>
                                      </p:to>
                                    </p:set>
                                    <p:anim calcmode="lin" valueType="num">
                                      <p:cBhvr additive="base">
                                        <p:cTn dur="500" id="62"/>
                                        <p:tgtEl>
                                          <p:spTgt spid="40"/>
                                        </p:tgtEl>
                                        <p:attrNameLst>
                                          <p:attrName>ppt_x</p:attrName>
                                        </p:attrNameLst>
                                      </p:cBhvr>
                                      <p:tavLst>
                                        <p:tav tm="0">
                                          <p:val>
                                            <p:strVal val="#ppt_x-#ppt_w*1.125000"/>
                                          </p:val>
                                        </p:tav>
                                        <p:tav tm="100000">
                                          <p:val>
                                            <p:strVal val="#ppt_x"/>
                                          </p:val>
                                        </p:tav>
                                      </p:tavLst>
                                    </p:anim>
                                    <p:animEffect filter="wipe(right)" transition="in">
                                      <p:cBhvr>
                                        <p:cTn dur="500" id="6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淘宝网chenying0907出品 13"/>
          <p:cNvSpPr txBox="1"/>
          <p:nvPr/>
        </p:nvSpPr>
        <p:spPr>
          <a:xfrm>
            <a:off x="1368667" y="2743954"/>
            <a:ext cx="3036854" cy="2529535"/>
          </a:xfrm>
          <a:prstGeom prst="rect">
            <a:avLst/>
          </a:prstGeom>
          <a:noFill/>
        </p:spPr>
        <p:txBody>
          <a:bodyPr bIns="0" lIns="0" rIns="0" rtlCol="0" tIns="0" wrap="square">
            <a:spAutoFit/>
          </a:bodyPr>
          <a:lstStyle/>
          <a:p>
            <a:pPr algn="ctr"/>
            <a:r>
              <a:rPr altLang="zh-CN" b="1" lang="en-US" sz="16598">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04</a:t>
            </a:r>
          </a:p>
        </p:txBody>
      </p:sp>
      <p:sp>
        <p:nvSpPr>
          <p:cNvPr id="20" name="淘宝网chenying0907出品 1"/>
          <p:cNvSpPr txBox="1"/>
          <p:nvPr/>
        </p:nvSpPr>
        <p:spPr>
          <a:xfrm>
            <a:off x="5905250" y="3261154"/>
            <a:ext cx="2672080" cy="603504"/>
          </a:xfrm>
          <a:prstGeom prst="rect">
            <a:avLst/>
          </a:prstGeom>
          <a:noFill/>
        </p:spPr>
        <p:txBody>
          <a:bodyPr rtlCol="0" wrap="none">
            <a:spAutoFit/>
          </a:bodyPr>
          <a:lstStyle/>
          <a:p>
            <a:pPr algn="just" latinLnBrk="1">
              <a:lnSpc>
                <a:spcPct val="120000"/>
              </a:lnSpc>
              <a:defRPr/>
            </a:pPr>
            <a:r>
              <a:rPr altLang="en-US" kumimoji="1" lang="zh-CN" sz="2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淘宝网chenying0907出品 9"/>
          <p:cNvSpPr txBox="1"/>
          <p:nvPr/>
        </p:nvSpPr>
        <p:spPr>
          <a:xfrm>
            <a:off x="5939827" y="3971740"/>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淘宝网chenying0907出品 9"/>
          <p:cNvSpPr txBox="1"/>
          <p:nvPr/>
        </p:nvSpPr>
        <p:spPr>
          <a:xfrm>
            <a:off x="5939827" y="4429277"/>
            <a:ext cx="2101876"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淘宝网chenying0907出品 9"/>
          <p:cNvSpPr txBox="1"/>
          <p:nvPr/>
        </p:nvSpPr>
        <p:spPr>
          <a:xfrm>
            <a:off x="8334383" y="3976321"/>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淘宝网chenying0907出品 9"/>
          <p:cNvSpPr txBox="1"/>
          <p:nvPr/>
        </p:nvSpPr>
        <p:spPr>
          <a:xfrm>
            <a:off x="8334387" y="4434490"/>
            <a:ext cx="1939289"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Tree>
    <p:extLst>
      <p:ext uri="{BB962C8B-B14F-4D97-AF65-F5344CB8AC3E}">
        <p14:creationId val="25149821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Effect filter="fade" transition="in">
                                      <p:cBhvr>
                                        <p:cTn dur="500" id="15"/>
                                        <p:tgtEl>
                                          <p:spTgt spid="11"/>
                                        </p:tgtEl>
                                      </p:cBhvr>
                                    </p:animEffect>
                                  </p:childTnLst>
                                </p:cTn>
                              </p:par>
                            </p:childTnLst>
                          </p:cTn>
                        </p:par>
                        <p:par>
                          <p:cTn fill="hold" id="16" nodeType="afterGroup">
                            <p:stCondLst>
                              <p:cond delay="1000"/>
                            </p:stCondLst>
                            <p:childTnLst>
                              <p:par>
                                <p:cTn fill="hold" grpId="0" id="17" nodeType="afterEffect" presetClass="entr" presetID="47"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anim calcmode="lin" valueType="num">
                                      <p:cBhvr>
                                        <p:cTn dur="500" fill="hold" id="20"/>
                                        <p:tgtEl>
                                          <p:spTgt spid="13"/>
                                        </p:tgtEl>
                                        <p:attrNameLst>
                                          <p:attrName>ppt_x</p:attrName>
                                        </p:attrNameLst>
                                      </p:cBhvr>
                                      <p:tavLst>
                                        <p:tav tm="0">
                                          <p:val>
                                            <p:strVal val="#ppt_x"/>
                                          </p:val>
                                        </p:tav>
                                        <p:tav tm="100000">
                                          <p:val>
                                            <p:strVal val="#ppt_x"/>
                                          </p:val>
                                        </p:tav>
                                      </p:tavLst>
                                    </p:anim>
                                    <p:anim calcmode="lin" valueType="num">
                                      <p:cBhvr>
                                        <p:cTn dur="500" fill="hold" id="21"/>
                                        <p:tgtEl>
                                          <p:spTgt spid="13"/>
                                        </p:tgtEl>
                                        <p:attrNameLst>
                                          <p:attrName>ppt_y</p:attrName>
                                        </p:attrNameLst>
                                      </p:cBhvr>
                                      <p:tavLst>
                                        <p:tav tm="0">
                                          <p:val>
                                            <p:strVal val="#ppt_y-.1"/>
                                          </p:val>
                                        </p:tav>
                                        <p:tav tm="100000">
                                          <p:val>
                                            <p:strVal val="#ppt_y"/>
                                          </p:val>
                                        </p:tav>
                                      </p:tavLst>
                                    </p:anim>
                                  </p:childTnLst>
                                </p:cTn>
                              </p:par>
                              <p:par>
                                <p:cTn fill="hold" grpId="0" id="22" nodeType="withEffect" presetClass="entr" presetID="12" presetSubtype="8">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ppt_x</p:attrName>
                                        </p:attrNameLst>
                                      </p:cBhvr>
                                      <p:tavLst>
                                        <p:tav tm="0">
                                          <p:val>
                                            <p:strVal val="#ppt_x-#ppt_w*1.125000"/>
                                          </p:val>
                                        </p:tav>
                                        <p:tav tm="100000">
                                          <p:val>
                                            <p:strVal val="#ppt_x"/>
                                          </p:val>
                                        </p:tav>
                                      </p:tavLst>
                                    </p:anim>
                                    <p:animEffect filter="wipe(right)" transition="in">
                                      <p:cBhvr>
                                        <p:cTn dur="500" id="25"/>
                                        <p:tgtEl>
                                          <p:spTgt spid="20"/>
                                        </p:tgtEl>
                                      </p:cBhvr>
                                    </p:animEffect>
                                  </p:childTnLst>
                                </p:cTn>
                              </p:par>
                            </p:childTnLst>
                          </p:cTn>
                        </p:par>
                        <p:par>
                          <p:cTn fill="hold" id="26" nodeType="afterGroup">
                            <p:stCondLst>
                              <p:cond delay="1500"/>
                            </p:stCondLst>
                            <p:childTnLst>
                              <p:par>
                                <p:cTn fill="hold" grpId="0" id="27" nodeType="afterEffect" presetClass="entr" presetID="2" presetSubtype="4">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ppt_x"/>
                                          </p:val>
                                        </p:tav>
                                        <p:tav tm="100000">
                                          <p:val>
                                            <p:strVal val="#ppt_x"/>
                                          </p:val>
                                        </p:tav>
                                      </p:tavLst>
                                    </p:anim>
                                    <p:anim calcmode="lin" valueType="num">
                                      <p:cBhvr additive="base">
                                        <p:cTn dur="500" fill="hold" id="30"/>
                                        <p:tgtEl>
                                          <p:spTgt spid="2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20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ppt_x"/>
                                          </p:val>
                                        </p:tav>
                                        <p:tav tm="100000">
                                          <p:val>
                                            <p:strVal val="#ppt_x"/>
                                          </p:val>
                                        </p:tav>
                                      </p:tavLst>
                                    </p:anim>
                                    <p:anim calcmode="lin" valueType="num">
                                      <p:cBhvr additive="base">
                                        <p:cTn dur="500" fill="hold" id="34"/>
                                        <p:tgtEl>
                                          <p:spTgt spid="2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20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500" fill="hold" id="37"/>
                                        <p:tgtEl>
                                          <p:spTgt spid="24"/>
                                        </p:tgtEl>
                                        <p:attrNameLst>
                                          <p:attrName>ppt_x</p:attrName>
                                        </p:attrNameLst>
                                      </p:cBhvr>
                                      <p:tavLst>
                                        <p:tav tm="0">
                                          <p:val>
                                            <p:strVal val="#ppt_x"/>
                                          </p:val>
                                        </p:tav>
                                        <p:tav tm="100000">
                                          <p:val>
                                            <p:strVal val="#ppt_x"/>
                                          </p:val>
                                        </p:tav>
                                      </p:tavLst>
                                    </p:anim>
                                    <p:anim calcmode="lin" valueType="num">
                                      <p:cBhvr additive="base">
                                        <p:cTn dur="500" fill="hold" id="38"/>
                                        <p:tgtEl>
                                          <p:spTgt spid="24"/>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40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ppt_x"/>
                                          </p:val>
                                        </p:tav>
                                        <p:tav tm="100000">
                                          <p:val>
                                            <p:strVal val="#ppt_x"/>
                                          </p:val>
                                        </p:tav>
                                      </p:tavLst>
                                    </p:anim>
                                    <p:anim calcmode="lin" valueType="num">
                                      <p:cBhvr additive="base">
                                        <p:cTn dur="500" fill="hold" id="4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3"/>
      <p:bldP grpId="0" spid="20"/>
      <p:bldP grpId="0" spid="21"/>
      <p:bldP grpId="0" spid="22"/>
      <p:bldP grpId="0" spid="24"/>
      <p:bldP grpId="0" spid="2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a:grpSpLocks noChangeAspect="1"/>
          </p:cNvGrpSpPr>
          <p:nvPr/>
        </p:nvGrpSpPr>
        <p:grpSpPr>
          <a:xfrm>
            <a:off x="4837358" y="4907917"/>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algn="ctr" blurRad="685800" rotWithShape="0" sx="119000" sy="11900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淘宝网chenying0907出品 5"/>
            <p:cNvSpPr/>
            <p:nvPr/>
          </p:nvSpPr>
          <p:spPr bwMode="auto">
            <a:xfrm>
              <a:off x="620310" y="5074129"/>
              <a:ext cx="3351081" cy="963814"/>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algn="bl" blurRad="50800" dir="18900000" dist="38100" rotWithShape="0">
                <a:prstClr val="black">
                  <a:alpha val="40000"/>
                </a:prstClr>
              </a:outerShdw>
            </a:effectLst>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 name="Group 9"/>
          <p:cNvGrpSpPr/>
          <p:nvPr/>
        </p:nvGrpSpPr>
        <p:grpSpPr>
          <a:xfrm>
            <a:off x="5039076" y="4428488"/>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algn="ctr" blurRad="685800" rotWithShape="0" sx="119000" sy="11900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淘宝网chenying0907出品 5"/>
            <p:cNvSpPr/>
            <p:nvPr/>
          </p:nvSpPr>
          <p:spPr bwMode="auto">
            <a:xfrm>
              <a:off x="620310" y="5074129"/>
              <a:ext cx="3351081" cy="963814"/>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algn="bl" blurRad="50800" dir="18900000" dist="38100" rotWithShape="0">
                <a:prstClr val="black">
                  <a:alpha val="40000"/>
                </a:prstClr>
              </a:outerShdw>
            </a:effectLst>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p:nvGrpSpPr>
        <p:grpSpPr>
          <a:xfrm>
            <a:off x="5209480" y="3966590"/>
            <a:ext cx="2499522" cy="1025171"/>
            <a:chOff x="6724539" y="1872152"/>
            <a:chExt cx="2057954" cy="967954"/>
          </a:xfrm>
        </p:grpSpPr>
        <p:sp>
          <p:nvSpPr>
            <p:cNvPr id="16" name="淘宝网chenying0907出品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algn="bl" blurRad="50800" dir="18900000" dist="38100" rotWithShape="0">
                <a:prstClr val="black">
                  <a:alpha val="40000"/>
                </a:prstClr>
              </a:outerShdw>
            </a:effectLst>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9" name="Group 18"/>
          <p:cNvGrpSpPr/>
          <p:nvPr/>
        </p:nvGrpSpPr>
        <p:grpSpPr>
          <a:xfrm>
            <a:off x="5354284" y="3562743"/>
            <a:ext cx="2209913" cy="906390"/>
            <a:chOff x="6724539" y="1872152"/>
            <a:chExt cx="2057954" cy="967954"/>
          </a:xfrm>
        </p:grpSpPr>
        <p:sp>
          <p:nvSpPr>
            <p:cNvPr id="20" name="淘宝网chenying0907出品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algn="bl" blurRad="50800" dir="18900000" dist="38100" rotWithShape="0">
                <a:prstClr val="black">
                  <a:alpha val="40000"/>
                </a:prstClr>
              </a:outerShdw>
            </a:effectLst>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anchor="t" anchorCtr="0" bIns="34353" compatLnSpc="1" lIns="68704" numCol="1" rIns="68704" tIns="34353" vert="horz" wrap="square">
              <a:prstTxWarp prst="textNoShape">
                <a:avLst/>
              </a:prstTxWarp>
            </a:bodyPr>
            <a:lstStyle/>
            <a:p>
              <a:pPr algn="ctr">
                <a:lnSpc>
                  <a:spcPct val="120000"/>
                </a:lnSpc>
              </a:pPr>
              <a:endParaRPr lang="id-ID" sz="121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2" name="Gruppe 203"/>
          <p:cNvGrpSpPr>
            <a:grpSpLocks noChangeAspect="1"/>
          </p:cNvGrpSpPr>
          <p:nvPr/>
        </p:nvGrpSpPr>
        <p:grpSpPr>
          <a:xfrm>
            <a:off x="5646715" y="1758825"/>
            <a:ext cx="1625053" cy="2163886"/>
            <a:chOff x="5947532" y="1849623"/>
            <a:chExt cx="602159" cy="802872"/>
          </a:xfrm>
          <a:effectLst>
            <a:outerShdw algn="t" blurRad="50800" dir="5400000" dist="38100" rotWithShape="0">
              <a:prstClr val="black">
                <a:alpha val="40000"/>
              </a:prstClr>
            </a:outerShdw>
          </a:effectLst>
        </p:grpSpPr>
        <p:grpSp>
          <p:nvGrpSpPr>
            <p:cNvPr id="23" name="Gruppe 65"/>
            <p:cNvGrpSpPr/>
            <p:nvPr/>
          </p:nvGrpSpPr>
          <p:grpSpPr>
            <a:xfrm flipH="1">
              <a:off x="5947524" y="1938472"/>
              <a:ext cx="293160" cy="707672"/>
              <a:chOff x="506456" y="1658064"/>
              <a:chExt cx="1625556" cy="3599525"/>
            </a:xfrm>
          </p:grpSpPr>
          <p:sp>
            <p:nvSpPr>
              <p:cNvPr id="33" name="淘宝网chenying0907出品 64"/>
              <p:cNvSpPr/>
              <p:nvPr/>
            </p:nvSpPr>
            <p:spPr bwMode="auto">
              <a:xfrm>
                <a:off x="726098" y="1847581"/>
                <a:ext cx="388078" cy="833969"/>
              </a:xfrm>
              <a:custGeom>
                <a:gdLst>
                  <a:gd fmla="*/ 209550 w 246" name="T0"/>
                  <a:gd fmla="*/ 508000 h 512" name="T1"/>
                  <a:gd fmla="*/ 234950 w 246" name="T2"/>
                  <a:gd fmla="*/ 508000 h 512" name="T3"/>
                  <a:gd fmla="*/ 304800 w 246" name="T4"/>
                  <a:gd fmla="*/ 812800 h 512" name="T5"/>
                  <a:gd fmla="*/ 292100 w 246" name="T6"/>
                  <a:gd fmla="*/ 485775 h 512" name="T7"/>
                  <a:gd fmla="*/ 314325 w 246" name="T8"/>
                  <a:gd fmla="*/ 473075 h 512" name="T9"/>
                  <a:gd fmla="*/ 330200 w 246" name="T10"/>
                  <a:gd fmla="*/ 466725 h 512" name="T11"/>
                  <a:gd fmla="*/ 346075 w 246" name="T12"/>
                  <a:gd fmla="*/ 457200 h 512" name="T13"/>
                  <a:gd fmla="*/ 358775 w 246" name="T14"/>
                  <a:gd fmla="*/ 447675 h 512" name="T15"/>
                  <a:gd fmla="*/ 371475 w 246" name="T16"/>
                  <a:gd fmla="*/ 434975 h 512" name="T17"/>
                  <a:gd fmla="*/ 377825 w 246" name="T18"/>
                  <a:gd fmla="*/ 419100 h 512" name="T19"/>
                  <a:gd fmla="*/ 384175 w 246" name="T20"/>
                  <a:gd fmla="*/ 406400 h 512" name="T21"/>
                  <a:gd fmla="*/ 387350 w 246" name="T22"/>
                  <a:gd fmla="*/ 390525 h 512" name="T23"/>
                  <a:gd fmla="*/ 390525 w 246" name="T24"/>
                  <a:gd fmla="*/ 384175 h 512" name="T25"/>
                  <a:gd fmla="*/ 368300 w 246" name="T26"/>
                  <a:gd fmla="*/ 336550 h 512" name="T27"/>
                  <a:gd fmla="*/ 368300 w 246" name="T28"/>
                  <a:gd fmla="*/ 285750 h 512" name="T29"/>
                  <a:gd fmla="*/ 361950 w 246" name="T30"/>
                  <a:gd fmla="*/ 244475 h 512" name="T31"/>
                  <a:gd fmla="*/ 371475 w 246" name="T32"/>
                  <a:gd fmla="*/ 219075 h 512" name="T33"/>
                  <a:gd fmla="*/ 374650 w 246" name="T34"/>
                  <a:gd fmla="*/ 200025 h 512" name="T35"/>
                  <a:gd fmla="*/ 368300 w 246" name="T36"/>
                  <a:gd fmla="*/ 174625 h 512" name="T37"/>
                  <a:gd fmla="*/ 361950 w 246" name="T38"/>
                  <a:gd fmla="*/ 155575 h 512" name="T39"/>
                  <a:gd fmla="*/ 349250 w 246" name="T40"/>
                  <a:gd fmla="*/ 142875 h 512" name="T41"/>
                  <a:gd fmla="*/ 346075 w 246" name="T42"/>
                  <a:gd fmla="*/ 149225 h 512" name="T43"/>
                  <a:gd fmla="*/ 342900 w 246" name="T44"/>
                  <a:gd fmla="*/ 155575 h 512" name="T45"/>
                  <a:gd fmla="*/ 320675 w 246" name="T46"/>
                  <a:gd fmla="*/ 88900 h 512" name="T47"/>
                  <a:gd fmla="*/ 304800 w 246" name="T48"/>
                  <a:gd fmla="*/ 60325 h 512" name="T49"/>
                  <a:gd fmla="*/ 288925 w 246" name="T50"/>
                  <a:gd fmla="*/ 31750 h 512" name="T51"/>
                  <a:gd fmla="*/ 234950 w 246" name="T52"/>
                  <a:gd fmla="*/ 9525 h 512" name="T53"/>
                  <a:gd fmla="*/ 209550 w 246" name="T54"/>
                  <a:gd fmla="*/ 3175 h 512" name="T55"/>
                  <a:gd fmla="*/ 180975 w 246" name="T56"/>
                  <a:gd fmla="*/ 3175 h 512" name="T57"/>
                  <a:gd fmla="*/ 152400 w 246" name="T58"/>
                  <a:gd fmla="*/ 0 h 512" name="T59"/>
                  <a:gd fmla="*/ 127000 w 246" name="T60"/>
                  <a:gd fmla="*/ 6350 h 512" name="T61"/>
                  <a:gd fmla="*/ 69850 w 246" name="T62"/>
                  <a:gd fmla="*/ 25400 h 512" name="T63"/>
                  <a:gd fmla="*/ 44450 w 246" name="T64"/>
                  <a:gd fmla="*/ 53975 h 512" name="T65"/>
                  <a:gd fmla="*/ 31750 w 246" name="T66"/>
                  <a:gd fmla="*/ 66675 h 512" name="T67"/>
                  <a:gd fmla="*/ 22225 w 246" name="T68"/>
                  <a:gd fmla="*/ 82550 h 512" name="T69"/>
                  <a:gd fmla="*/ 9525 w 246" name="T70"/>
                  <a:gd fmla="*/ 114300 h 512" name="T71"/>
                  <a:gd fmla="*/ 0 w 246" name="T72"/>
                  <a:gd fmla="*/ 142875 h 512" name="T73"/>
                  <a:gd fmla="*/ 34925 w 246" name="T74"/>
                  <a:gd fmla="*/ 257175 h 512" name="T75"/>
                  <a:gd fmla="*/ 31750 w 246" name="T76"/>
                  <a:gd fmla="*/ 250825 h 512" name="T77"/>
                  <a:gd fmla="*/ 28575 w 246" name="T78"/>
                  <a:gd fmla="*/ 250825 h 512" name="T79"/>
                  <a:gd fmla="*/ 28575 w 246" name="T80"/>
                  <a:gd fmla="*/ 254000 h 512" name="T81"/>
                  <a:gd fmla="*/ 25400 w 246" name="T82"/>
                  <a:gd fmla="*/ 260350 h 512" name="T83"/>
                  <a:gd fmla="*/ 28575 w 246" name="T84"/>
                  <a:gd fmla="*/ 269875 h 512" name="T85"/>
                  <a:gd fmla="*/ 34925 w 246" name="T86"/>
                  <a:gd fmla="*/ 282575 h 512" name="T87"/>
                  <a:gd fmla="*/ 44450 w 246" name="T88"/>
                  <a:gd fmla="*/ 301625 h 512" name="T89"/>
                  <a:gd fmla="*/ 57150 w 246" name="T90"/>
                  <a:gd fmla="*/ 323850 h 512" name="T91"/>
                  <a:gd fmla="*/ 82550 w 246" name="T92"/>
                  <a:gd fmla="*/ 361950 h 512" name="T93"/>
                  <a:gd fmla="*/ 107950 w 246" name="T94"/>
                  <a:gd fmla="*/ 400050 h 512" name="T95"/>
                  <a:gd fmla="*/ 136525 w 246" name="T96"/>
                  <a:gd fmla="*/ 431800 h 512" name="T97"/>
                  <a:gd fmla="*/ 161925 w 246" name="T98"/>
                  <a:gd fmla="*/ 457200 h 512" name="T99"/>
                  <a:gd fmla="*/ 187325 w 246" name="T100"/>
                  <a:gd fmla="*/ 482600 h 512" name="T101"/>
                  <a:gd fmla="*/ 209550 w 246" name="T102"/>
                  <a:gd fmla="*/ 495300 h 512" name="T103"/>
                  <a:gd fmla="*/ 209550 w 246" name="T104"/>
                  <a:gd fmla="*/ 508000 h 51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246" name="T159"/>
                  <a:gd fmla="*/ 0 h 512" name="T160"/>
                  <a:gd fmla="*/ 246 w 246" name="T161"/>
                  <a:gd fmla="*/ 512 h 51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512" w="246">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淘宝网chenying0907出品 65"/>
              <p:cNvSpPr/>
              <p:nvPr/>
            </p:nvSpPr>
            <p:spPr bwMode="auto">
              <a:xfrm>
                <a:off x="1147127" y="2146869"/>
                <a:ext cx="307534" cy="1035735"/>
              </a:xfrm>
              <a:custGeom>
                <a:gdLst>
                  <a:gd fmla="*/ 3175 w 198" name="T0"/>
                  <a:gd fmla="*/ 107950 h 642" name="T1"/>
                  <a:gd fmla="*/ 0 w 198" name="T2"/>
                  <a:gd fmla="*/ 133350 h 642" name="T3"/>
                  <a:gd fmla="*/ 12700 w 198" name="T4"/>
                  <a:gd fmla="*/ 161925 h 642" name="T5"/>
                  <a:gd fmla="*/ 50800 w 198" name="T6"/>
                  <a:gd fmla="*/ 200025 h 642" name="T7"/>
                  <a:gd fmla="*/ 117475 w 198" name="T8"/>
                  <a:gd fmla="*/ 260350 h 642" name="T9"/>
                  <a:gd fmla="*/ 165100 w 198" name="T10"/>
                  <a:gd fmla="*/ 304800 h 642" name="T11"/>
                  <a:gd fmla="*/ 190500 w 198" name="T12"/>
                  <a:gd fmla="*/ 333375 h 642" name="T13"/>
                  <a:gd fmla="*/ 180975 w 198" name="T14"/>
                  <a:gd fmla="*/ 349250 h 642" name="T15"/>
                  <a:gd fmla="*/ 168275 w 198" name="T16"/>
                  <a:gd fmla="*/ 365125 h 642" name="T17"/>
                  <a:gd fmla="*/ 142875 w 198" name="T18"/>
                  <a:gd fmla="*/ 371475 h 642" name="T19"/>
                  <a:gd fmla="*/ 107950 w 198" name="T20"/>
                  <a:gd fmla="*/ 384175 h 642" name="T21"/>
                  <a:gd fmla="*/ 133350 w 198" name="T22"/>
                  <a:gd fmla="*/ 409575 h 642" name="T23"/>
                  <a:gd fmla="*/ 165100 w 198" name="T24"/>
                  <a:gd fmla="*/ 438150 h 642" name="T25"/>
                  <a:gd fmla="*/ 177800 w 198" name="T26"/>
                  <a:gd fmla="*/ 450850 h 642" name="T27"/>
                  <a:gd fmla="*/ 193675 w 198" name="T28"/>
                  <a:gd fmla="*/ 463550 h 642" name="T29"/>
                  <a:gd fmla="*/ 196850 w 198" name="T30"/>
                  <a:gd fmla="*/ 476250 h 642" name="T31"/>
                  <a:gd fmla="*/ 196850 w 198" name="T32"/>
                  <a:gd fmla="*/ 492125 h 642" name="T33"/>
                  <a:gd fmla="*/ 193675 w 198" name="T34"/>
                  <a:gd fmla="*/ 536575 h 642" name="T35"/>
                  <a:gd fmla="*/ 187325 w 198" name="T36"/>
                  <a:gd fmla="*/ 609600 h 642" name="T37"/>
                  <a:gd fmla="*/ 177800 w 198" name="T38"/>
                  <a:gd fmla="*/ 708025 h 642" name="T39"/>
                  <a:gd fmla="*/ 155575 w 198" name="T40"/>
                  <a:gd fmla="*/ 844550 h 642" name="T41"/>
                  <a:gd fmla="*/ 196850 w 198" name="T42"/>
                  <a:gd fmla="*/ 965200 h 642" name="T43"/>
                  <a:gd fmla="*/ 222250 w 198" name="T44"/>
                  <a:gd fmla="*/ 1006475 h 642" name="T45"/>
                  <a:gd fmla="*/ 215900 w 198" name="T46"/>
                  <a:gd fmla="*/ 977900 h 642" name="T47"/>
                  <a:gd fmla="*/ 209550 w 198" name="T48"/>
                  <a:gd fmla="*/ 917575 h 642" name="T49"/>
                  <a:gd fmla="*/ 206375 w 198" name="T50"/>
                  <a:gd fmla="*/ 809625 h 642" name="T51"/>
                  <a:gd fmla="*/ 206375 w 198" name="T52"/>
                  <a:gd fmla="*/ 746125 h 642" name="T53"/>
                  <a:gd fmla="*/ 206375 w 198" name="T54"/>
                  <a:gd fmla="*/ 708025 h 642" name="T55"/>
                  <a:gd fmla="*/ 206375 w 198" name="T56"/>
                  <a:gd fmla="*/ 587375 h 642" name="T57"/>
                  <a:gd fmla="*/ 215900 w 198" name="T58"/>
                  <a:gd fmla="*/ 419100 h 642" name="T59"/>
                  <a:gd fmla="*/ 228600 w 198" name="T60"/>
                  <a:gd fmla="*/ 307975 h 642" name="T61"/>
                  <a:gd fmla="*/ 238125 w 198" name="T62"/>
                  <a:gd fmla="*/ 206375 h 642" name="T63"/>
                  <a:gd fmla="*/ 247650 w 198" name="T64"/>
                  <a:gd fmla="*/ 149225 h 642" name="T65"/>
                  <a:gd fmla="*/ 257175 w 198" name="T66"/>
                  <a:gd fmla="*/ 92075 h 642" name="T67"/>
                  <a:gd fmla="*/ 292100 w 198" name="T68"/>
                  <a:gd fmla="*/ 15875 h 642" name="T69"/>
                  <a:gd fmla="*/ 25400 w 198" name="T70"/>
                  <a:gd fmla="*/ 88900 h 642" name="T71"/>
                  <a:gd fmla="*/ 12700 w 198" name="T72"/>
                  <a:gd fmla="*/ 92075 h 642" name="T73"/>
                  <a:gd fmla="*/ 3175 w 198" name="T74"/>
                  <a:gd fmla="*/ 104775 h 64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98" name="T114"/>
                  <a:gd fmla="*/ 0 h 642" name="T115"/>
                  <a:gd fmla="*/ 198 w 198" name="T116"/>
                  <a:gd fmla="*/ 642 h 64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42" w="198">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淘宝网chenying0907出品 66"/>
              <p:cNvSpPr/>
              <p:nvPr/>
            </p:nvSpPr>
            <p:spPr bwMode="auto">
              <a:xfrm>
                <a:off x="806642" y="2237663"/>
                <a:ext cx="508896" cy="1113080"/>
              </a:xfrm>
              <a:custGeom>
                <a:gdLst>
                  <a:gd fmla="*/ 44450 w 322" name="T0"/>
                  <a:gd fmla="*/ 346075 h 692" name="T1"/>
                  <a:gd fmla="*/ 0 w 322" name="T2"/>
                  <a:gd fmla="*/ 762000 h 692" name="T3"/>
                  <a:gd fmla="*/ 9525 w 322" name="T4"/>
                  <a:gd fmla="*/ 1022350 h 692" name="T5"/>
                  <a:gd fmla="*/ 82550 w 322" name="T6"/>
                  <a:gd fmla="*/ 1054100 h 692" name="T7"/>
                  <a:gd fmla="*/ 120650 w 322" name="T8"/>
                  <a:gd fmla="*/ 1066800 h 692" name="T9"/>
                  <a:gd fmla="*/ 200025 w 322" name="T10"/>
                  <a:gd fmla="*/ 1085850 h 692" name="T11"/>
                  <a:gd fmla="*/ 228600 w 322" name="T12"/>
                  <a:gd fmla="*/ 1089025 h 692" name="T13"/>
                  <a:gd fmla="*/ 241300 w 322" name="T14"/>
                  <a:gd fmla="*/ 1082675 h 692" name="T15"/>
                  <a:gd fmla="*/ 244475 w 322" name="T16"/>
                  <a:gd fmla="*/ 1012825 h 692" name="T17"/>
                  <a:gd fmla="*/ 247650 w 322" name="T18"/>
                  <a:gd fmla="*/ 955675 h 692" name="T19"/>
                  <a:gd fmla="*/ 250825 w 322" name="T20"/>
                  <a:gd fmla="*/ 911225 h 692" name="T21"/>
                  <a:gd fmla="*/ 250825 w 322" name="T22"/>
                  <a:gd fmla="*/ 876300 h 692" name="T23"/>
                  <a:gd fmla="*/ 257175 w 322" name="T24"/>
                  <a:gd fmla="*/ 876300 h 692" name="T25"/>
                  <a:gd fmla="*/ 260350 w 322" name="T26"/>
                  <a:gd fmla="*/ 904875 h 692" name="T27"/>
                  <a:gd fmla="*/ 266700 w 322" name="T28"/>
                  <a:gd fmla="*/ 949325 h 692" name="T29"/>
                  <a:gd fmla="*/ 288925 w 322" name="T30"/>
                  <a:gd fmla="*/ 1038225 h 692" name="T31"/>
                  <a:gd fmla="*/ 298450 w 322" name="T32"/>
                  <a:gd fmla="*/ 1098550 h 692" name="T33"/>
                  <a:gd fmla="*/ 384175 w 322" name="T34"/>
                  <a:gd fmla="*/ 1098550 h 692" name="T35"/>
                  <a:gd fmla="*/ 444500 w 322" name="T36"/>
                  <a:gd fmla="*/ 1066800 h 692" name="T37"/>
                  <a:gd fmla="*/ 454025 w 322" name="T38"/>
                  <a:gd fmla="*/ 1025525 h 692" name="T39"/>
                  <a:gd fmla="*/ 454025 w 322" name="T40"/>
                  <a:gd fmla="*/ 1006475 h 692" name="T41"/>
                  <a:gd fmla="*/ 450850 w 322" name="T42"/>
                  <a:gd fmla="*/ 977900 h 692" name="T43"/>
                  <a:gd fmla="*/ 450850 w 322" name="T44"/>
                  <a:gd fmla="*/ 977900 h 692" name="T45"/>
                  <a:gd fmla="*/ 479425 w 322" name="T46"/>
                  <a:gd fmla="*/ 996950 h 692" name="T47"/>
                  <a:gd fmla="*/ 508000 w 322" name="T48"/>
                  <a:gd fmla="*/ 1012825 h 692" name="T49"/>
                  <a:gd fmla="*/ 495300 w 322" name="T50"/>
                  <a:gd fmla="*/ 993775 h 692" name="T51"/>
                  <a:gd fmla="*/ 485775 w 322" name="T52"/>
                  <a:gd fmla="*/ 968375 h 692" name="T53"/>
                  <a:gd fmla="*/ 473075 w 322" name="T54"/>
                  <a:gd fmla="*/ 933450 h 692" name="T55"/>
                  <a:gd fmla="*/ 457200 w 322" name="T56"/>
                  <a:gd fmla="*/ 889000 h 692" name="T57"/>
                  <a:gd fmla="*/ 444500 w 322" name="T58"/>
                  <a:gd fmla="*/ 857250 h 692" name="T59"/>
                  <a:gd fmla="*/ 431800 w 322" name="T60"/>
                  <a:gd fmla="*/ 790575 h 692" name="T61"/>
                  <a:gd fmla="*/ 431800 w 322" name="T62"/>
                  <a:gd fmla="*/ 781050 h 692" name="T63"/>
                  <a:gd fmla="*/ 425450 w 322" name="T64"/>
                  <a:gd fmla="*/ 768350 h 692" name="T65"/>
                  <a:gd fmla="*/ 412750 w 322" name="T66"/>
                  <a:gd fmla="*/ 698500 h 692" name="T67"/>
                  <a:gd fmla="*/ 396875 w 322" name="T68"/>
                  <a:gd fmla="*/ 625475 h 692" name="T69"/>
                  <a:gd fmla="*/ 384175 w 322" name="T70"/>
                  <a:gd fmla="*/ 520700 h 692" name="T71"/>
                  <a:gd fmla="*/ 381000 w 322" name="T72"/>
                  <a:gd fmla="*/ 460375 h 692" name="T73"/>
                  <a:gd fmla="*/ 374650 w 322" name="T74"/>
                  <a:gd fmla="*/ 400050 h 692" name="T75"/>
                  <a:gd fmla="*/ 374650 w 322" name="T76"/>
                  <a:gd fmla="*/ 390525 h 692" name="T77"/>
                  <a:gd fmla="*/ 355600 w 322" name="T78"/>
                  <a:gd fmla="*/ 282575 h 692" name="T79"/>
                  <a:gd fmla="*/ 346075 w 322" name="T80"/>
                  <a:gd fmla="*/ 193675 h 692" name="T81"/>
                  <a:gd fmla="*/ 339725 w 322" name="T82"/>
                  <a:gd fmla="*/ 136525 h 692" name="T83"/>
                  <a:gd fmla="*/ 336550 w 322" name="T84"/>
                  <a:gd fmla="*/ 111125 h 692" name="T85"/>
                  <a:gd fmla="*/ 336550 w 322" name="T86"/>
                  <a:gd fmla="*/ 57150 h 692" name="T87"/>
                  <a:gd fmla="*/ 339725 w 322" name="T88"/>
                  <a:gd fmla="*/ 28575 h 692" name="T89"/>
                  <a:gd fmla="*/ 339725 w 322" name="T90"/>
                  <a:gd fmla="*/ 15875 h 692" name="T91"/>
                  <a:gd fmla="*/ 349250 w 322" name="T92"/>
                  <a:gd fmla="*/ 3175 h 692" name="T93"/>
                  <a:gd fmla="*/ 311150 w 322" name="T94"/>
                  <a:gd fmla="*/ 9525 h 692" name="T95"/>
                  <a:gd fmla="*/ 301625 w 322" name="T96"/>
                  <a:gd fmla="*/ 22225 h 692" name="T97"/>
                  <a:gd fmla="*/ 288925 w 322" name="T98"/>
                  <a:gd fmla="*/ 50800 h 692" name="T99"/>
                  <a:gd fmla="*/ 263525 w 322" name="T100"/>
                  <a:gd fmla="*/ 73025 h 692" name="T101"/>
                  <a:gd fmla="*/ 231775 w 322" name="T102"/>
                  <a:gd fmla="*/ 88900 h 692" name="T103"/>
                  <a:gd fmla="*/ 222250 w 322" name="T104"/>
                  <a:gd fmla="*/ 428625 h 692" name="T105"/>
                  <a:gd fmla="*/ 127000 w 322" name="T106"/>
                  <a:gd fmla="*/ 123825 h 692" name="T107"/>
                  <a:gd fmla="*/ 104775 w 322" name="T108"/>
                  <a:gd fmla="*/ 98425 h 692" name="T109"/>
                  <a:gd fmla="*/ 88900 w 322" name="T110"/>
                  <a:gd fmla="*/ 127000 h 692" name="T111"/>
                  <a:gd fmla="*/ 101600 w 322" name="T112"/>
                  <a:gd fmla="*/ 155575 h 692" name="T113"/>
                  <a:gd fmla="*/ 114300 w 322" name="T114"/>
                  <a:gd fmla="*/ 206375 h 69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2" name="T174"/>
                  <a:gd fmla="*/ 0 h 692" name="T175"/>
                  <a:gd fmla="*/ 322 w 322" name="T176"/>
                  <a:gd fmla="*/ 692 h 692"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692" w="32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淘宝网chenying0907出品 67"/>
              <p:cNvSpPr/>
              <p:nvPr/>
            </p:nvSpPr>
            <p:spPr bwMode="auto">
              <a:xfrm>
                <a:off x="1147127" y="2348635"/>
                <a:ext cx="168411" cy="622113"/>
              </a:xfrm>
              <a:custGeom>
                <a:gdLst>
                  <a:gd fmla="*/ 38100 w 106" name="T0"/>
                  <a:gd fmla="*/ 282575 h 382" name="T1"/>
                  <a:gd fmla="*/ 38100 w 106" name="T2"/>
                  <a:gd fmla="*/ 285750 h 382" name="T3"/>
                  <a:gd fmla="*/ 53975 w 106" name="T4"/>
                  <a:gd fmla="*/ 358775 h 382" name="T5"/>
                  <a:gd fmla="*/ 63500 w 106" name="T6"/>
                  <a:gd fmla="*/ 396875 h 382" name="T7"/>
                  <a:gd fmla="*/ 73025 w 106" name="T8"/>
                  <a:gd fmla="*/ 438150 h 382" name="T9"/>
                  <a:gd fmla="*/ 101600 w 106" name="T10"/>
                  <a:gd fmla="*/ 517525 h 382" name="T11"/>
                  <a:gd fmla="*/ 130175 w 106" name="T12"/>
                  <a:gd fmla="*/ 606425 h 382" name="T13"/>
                  <a:gd fmla="*/ 133350 w 106" name="T14"/>
                  <a:gd fmla="*/ 603250 h 382" name="T15"/>
                  <a:gd fmla="*/ 142875 w 106" name="T16"/>
                  <a:gd fmla="*/ 558800 h 382" name="T17"/>
                  <a:gd fmla="*/ 146050 w 106" name="T18"/>
                  <a:gd fmla="*/ 520700 h 382" name="T19"/>
                  <a:gd fmla="*/ 152400 w 106" name="T20"/>
                  <a:gd fmla="*/ 466725 h 382" name="T21"/>
                  <a:gd fmla="*/ 158750 w 106" name="T22"/>
                  <a:gd fmla="*/ 419100 h 382" name="T23"/>
                  <a:gd fmla="*/ 161925 w 106" name="T24"/>
                  <a:gd fmla="*/ 381000 h 382" name="T25"/>
                  <a:gd fmla="*/ 161925 w 106" name="T26"/>
                  <a:gd fmla="*/ 346075 h 382" name="T27"/>
                  <a:gd fmla="*/ 165100 w 106" name="T28"/>
                  <a:gd fmla="*/ 320675 h 382" name="T29"/>
                  <a:gd fmla="*/ 168275 w 106" name="T30"/>
                  <a:gd fmla="*/ 301625 h 382" name="T31"/>
                  <a:gd fmla="*/ 168275 w 106" name="T32"/>
                  <a:gd fmla="*/ 288925 h 382" name="T33"/>
                  <a:gd fmla="*/ 168275 w 106" name="T34"/>
                  <a:gd fmla="*/ 285750 h 382" name="T35"/>
                  <a:gd fmla="*/ 168275 w 106" name="T36"/>
                  <a:gd fmla="*/ 279400 h 382" name="T37"/>
                  <a:gd fmla="*/ 161925 w 106" name="T38"/>
                  <a:gd fmla="*/ 276225 h 382" name="T39"/>
                  <a:gd fmla="*/ 158750 w 106" name="T40"/>
                  <a:gd fmla="*/ 269875 h 382" name="T41"/>
                  <a:gd fmla="*/ 146050 w 106" name="T42"/>
                  <a:gd fmla="*/ 263525 h 382" name="T43"/>
                  <a:gd fmla="*/ 136525 w 106" name="T44"/>
                  <a:gd fmla="*/ 250825 h 382" name="T45"/>
                  <a:gd fmla="*/ 117475 w 106" name="T46"/>
                  <a:gd fmla="*/ 234950 h 382" name="T47"/>
                  <a:gd fmla="*/ 95250 w 106" name="T48"/>
                  <a:gd fmla="*/ 215900 h 382" name="T49"/>
                  <a:gd fmla="*/ 66675 w 106" name="T50"/>
                  <a:gd fmla="*/ 193675 h 382" name="T51"/>
                  <a:gd fmla="*/ 88900 w 106" name="T52"/>
                  <a:gd fmla="*/ 184150 h 382" name="T53"/>
                  <a:gd fmla="*/ 98425 w 106" name="T54"/>
                  <a:gd fmla="*/ 177800 h 382" name="T55"/>
                  <a:gd fmla="*/ 130175 w 106" name="T56"/>
                  <a:gd fmla="*/ 161925 h 382" name="T57"/>
                  <a:gd fmla="*/ 155575 w 106" name="T58"/>
                  <a:gd fmla="*/ 152400 h 382" name="T59"/>
                  <a:gd fmla="*/ 155575 w 106" name="T60"/>
                  <a:gd fmla="*/ 152400 h 382" name="T61"/>
                  <a:gd fmla="*/ 155575 w 106" name="T62"/>
                  <a:gd fmla="*/ 142875 h 382" name="T63"/>
                  <a:gd fmla="*/ 146050 w 106" name="T64"/>
                  <a:gd fmla="*/ 130175 h 382" name="T65"/>
                  <a:gd fmla="*/ 136525 w 106" name="T66"/>
                  <a:gd fmla="*/ 120650 h 382" name="T67"/>
                  <a:gd fmla="*/ 111125 w 106" name="T68"/>
                  <a:gd fmla="*/ 92075 h 382" name="T69"/>
                  <a:gd fmla="*/ 82550 w 106" name="T70"/>
                  <a:gd fmla="*/ 63500 h 382" name="T71"/>
                  <a:gd fmla="*/ 47625 w 106" name="T72"/>
                  <a:gd fmla="*/ 38100 h 382" name="T73"/>
                  <a:gd fmla="*/ 25400 w 106" name="T74"/>
                  <a:gd fmla="*/ 15875 h 382" name="T75"/>
                  <a:gd fmla="*/ 3175 w 106" name="T76"/>
                  <a:gd fmla="*/ 0 h 382" name="T77"/>
                  <a:gd fmla="*/ 0 w 106" name="T78"/>
                  <a:gd fmla="*/ 3175 h 382" name="T79"/>
                  <a:gd fmla="*/ 3175 w 106" name="T80"/>
                  <a:gd fmla="*/ 19050 h 382" name="T81"/>
                  <a:gd fmla="*/ 6350 w 106" name="T82"/>
                  <a:gd fmla="*/ 38100 h 382" name="T83"/>
                  <a:gd fmla="*/ 9525 w 106" name="T84"/>
                  <a:gd fmla="*/ 76200 h 382" name="T85"/>
                  <a:gd fmla="*/ 15875 w 106" name="T86"/>
                  <a:gd fmla="*/ 117475 h 382" name="T87"/>
                  <a:gd fmla="*/ 19050 w 106" name="T88"/>
                  <a:gd fmla="*/ 165100 h 382" name="T89"/>
                  <a:gd fmla="*/ 28575 w 106" name="T90"/>
                  <a:gd fmla="*/ 215900 h 382" name="T91"/>
                  <a:gd fmla="*/ 38100 w 106" name="T92"/>
                  <a:gd fmla="*/ 273050 h 382" name="T93"/>
                  <a:gd fmla="*/ 38100 w 106" name="T94"/>
                  <a:gd fmla="*/ 273050 h 382" name="T95"/>
                  <a:gd fmla="*/ 38100 w 106" name="T96"/>
                  <a:gd fmla="*/ 276225 h 382" name="T97"/>
                  <a:gd fmla="*/ 38100 w 106" name="T98"/>
                  <a:gd fmla="*/ 282575 h 38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06" name="T150"/>
                  <a:gd fmla="*/ 0 h 382" name="T151"/>
                  <a:gd fmla="*/ 106 w 106" name="T152"/>
                  <a:gd fmla="*/ 382 h 382"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82" w="105">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淘宝网chenying0907出品 68"/>
              <p:cNvSpPr/>
              <p:nvPr/>
            </p:nvSpPr>
            <p:spPr bwMode="auto">
              <a:xfrm>
                <a:off x="1147127" y="2284742"/>
                <a:ext cx="194038" cy="736449"/>
              </a:xfrm>
              <a:custGeom>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b="b" l="0" r="r" t="0"/>
                <a:pathLst>
                  <a:path h="452" w="124">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淘宝网chenying0907出品 69"/>
              <p:cNvSpPr/>
              <p:nvPr/>
            </p:nvSpPr>
            <p:spPr bwMode="auto">
              <a:xfrm>
                <a:off x="1183738" y="2647922"/>
                <a:ext cx="252616" cy="702821"/>
              </a:xfrm>
              <a:custGeom>
                <a:gdLst>
                  <a:gd fmla="*/ 158750 w 162" name="T0"/>
                  <a:gd fmla="*/ 514350 h 438" name="T1"/>
                  <a:gd fmla="*/ 155575 w 162" name="T2"/>
                  <a:gd fmla="*/ 539750 h 438" name="T3"/>
                  <a:gd fmla="*/ 152400 w 162" name="T4"/>
                  <a:gd fmla="*/ 555625 h 438" name="T5"/>
                  <a:gd fmla="*/ 139700 w 162" name="T6"/>
                  <a:gd fmla="*/ 581025 h 438" name="T7"/>
                  <a:gd fmla="*/ 152400 w 162" name="T8"/>
                  <a:gd fmla="*/ 555625 h 438" name="T9"/>
                  <a:gd fmla="*/ 155575 w 162" name="T10"/>
                  <a:gd fmla="*/ 539750 h 438" name="T11"/>
                  <a:gd fmla="*/ 158750 w 162" name="T12"/>
                  <a:gd fmla="*/ 514350 h 438" name="T13"/>
                  <a:gd fmla="*/ 158750 w 162" name="T14"/>
                  <a:gd fmla="*/ 473075 h 438" name="T15"/>
                  <a:gd fmla="*/ 95250 w 162" name="T16"/>
                  <a:gd fmla="*/ 327025 h 438" name="T17"/>
                  <a:gd fmla="*/ 92075 w 162" name="T18"/>
                  <a:gd fmla="*/ 320675 h 438" name="T19"/>
                  <a:gd fmla="*/ 34925 w 162" name="T20"/>
                  <a:gd fmla="*/ 152400 h 438" name="T21"/>
                  <a:gd fmla="*/ 15875 w 162" name="T22"/>
                  <a:gd fmla="*/ 73025 h 438" name="T23"/>
                  <a:gd fmla="*/ 0 w 162" name="T24"/>
                  <a:gd fmla="*/ 0 h 438" name="T25"/>
                  <a:gd fmla="*/ 9525 w 162" name="T26"/>
                  <a:gd fmla="*/ 85725 h 438" name="T27"/>
                  <a:gd fmla="*/ 15875 w 162" name="T28"/>
                  <a:gd fmla="*/ 171450 h 438" name="T29"/>
                  <a:gd fmla="*/ 31750 w 162" name="T30"/>
                  <a:gd fmla="*/ 273050 h 438" name="T31"/>
                  <a:gd fmla="*/ 41275 w 162" name="T32"/>
                  <a:gd fmla="*/ 320675 h 438" name="T33"/>
                  <a:gd fmla="*/ 53975 w 162" name="T34"/>
                  <a:gd fmla="*/ 374650 h 438" name="T35"/>
                  <a:gd fmla="*/ 57150 w 162" name="T36"/>
                  <a:gd fmla="*/ 381000 h 438" name="T37"/>
                  <a:gd fmla="*/ 60325 w 162" name="T38"/>
                  <a:gd fmla="*/ 409575 h 438" name="T39"/>
                  <a:gd fmla="*/ 73025 w 162" name="T40"/>
                  <a:gd fmla="*/ 460375 h 438" name="T41"/>
                  <a:gd fmla="*/ 88900 w 162" name="T42"/>
                  <a:gd fmla="*/ 511175 h 438" name="T43"/>
                  <a:gd fmla="*/ 104775 w 162" name="T44"/>
                  <a:gd fmla="*/ 549275 h 438" name="T45"/>
                  <a:gd fmla="*/ 114300 w 162" name="T46"/>
                  <a:gd fmla="*/ 577850 h 438" name="T47"/>
                  <a:gd fmla="*/ 127000 w 162" name="T48"/>
                  <a:gd fmla="*/ 600075 h 438" name="T49"/>
                  <a:gd fmla="*/ 136525 w 162" name="T50"/>
                  <a:gd fmla="*/ 615950 h 438" name="T51"/>
                  <a:gd fmla="*/ 76200 w 162" name="T52"/>
                  <a:gd fmla="*/ 574675 h 438" name="T53"/>
                  <a:gd fmla="*/ 76200 w 162" name="T54"/>
                  <a:gd fmla="*/ 577850 h 438" name="T55"/>
                  <a:gd fmla="*/ 79375 w 162" name="T56"/>
                  <a:gd fmla="*/ 609600 h 438" name="T57"/>
                  <a:gd fmla="*/ 73025 w 162" name="T58"/>
                  <a:gd fmla="*/ 641350 h 438" name="T59"/>
                  <a:gd fmla="*/ 60325 w 162" name="T60"/>
                  <a:gd fmla="*/ 695325 h 438" name="T61"/>
                  <a:gd fmla="*/ 107950 w 162" name="T62"/>
                  <a:gd fmla="*/ 688975 h 438" name="T63"/>
                  <a:gd fmla="*/ 206375 w 162" name="T64"/>
                  <a:gd fmla="*/ 676275 h 438" name="T65"/>
                  <a:gd fmla="*/ 225425 w 162" name="T66"/>
                  <a:gd fmla="*/ 669925 h 438" name="T67"/>
                  <a:gd fmla="*/ 254000 w 162" name="T68"/>
                  <a:gd fmla="*/ 666750 h 438" name="T69"/>
                  <a:gd fmla="*/ 222250 w 162" name="T70"/>
                  <a:gd fmla="*/ 596900 h 438" name="T71"/>
                  <a:gd fmla="*/ 187325 w 162" name="T72"/>
                  <a:gd fmla="*/ 527050 h 438" name="T73"/>
                  <a:gd fmla="*/ 158750 w 162" name="T74"/>
                  <a:gd fmla="*/ 495300 h 43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62" name="T114"/>
                  <a:gd fmla="*/ 0 h 438" name="T115"/>
                  <a:gd fmla="*/ 162 w 162" name="T116"/>
                  <a:gd fmla="*/ 438 h 438"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438" w="162">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淘宝网chenying0907出品 70"/>
              <p:cNvSpPr/>
              <p:nvPr/>
            </p:nvSpPr>
            <p:spPr bwMode="auto">
              <a:xfrm>
                <a:off x="689486" y="2388989"/>
                <a:ext cx="237974" cy="904586"/>
              </a:xfrm>
              <a:custGeom>
                <a:gdLst>
                  <a:gd fmla="*/ 184150 w 148" name="T0"/>
                  <a:gd fmla="*/ 438150 h 558" name="T1"/>
                  <a:gd fmla="*/ 161925 w 148" name="T2"/>
                  <a:gd fmla="*/ 190500 h 558" name="T3"/>
                  <a:gd fmla="*/ 231775 w 148" name="T4"/>
                  <a:gd fmla="*/ 50800 h 558" name="T5"/>
                  <a:gd fmla="*/ 234950 w 148" name="T6"/>
                  <a:gd fmla="*/ 31750 h 558" name="T7"/>
                  <a:gd fmla="*/ 219075 w 148" name="T8"/>
                  <a:gd fmla="*/ 0 h 558" name="T9"/>
                  <a:gd fmla="*/ 209550 w 148" name="T10"/>
                  <a:gd fmla="*/ 6350 h 558" name="T11"/>
                  <a:gd fmla="*/ 206375 w 148" name="T12"/>
                  <a:gd fmla="*/ 15875 h 558" name="T13"/>
                  <a:gd fmla="*/ 104775 w 148" name="T14"/>
                  <a:gd fmla="*/ 285750 h 558" name="T15"/>
                  <a:gd fmla="*/ 79375 w 148" name="T16"/>
                  <a:gd fmla="*/ 520700 h 558" name="T17"/>
                  <a:gd fmla="*/ 0 w 148" name="T18"/>
                  <a:gd fmla="*/ 885825 h 558" name="T19"/>
                  <a:gd fmla="*/ 117475 w 148" name="T20"/>
                  <a:gd fmla="*/ 606425 h 558" name="T21"/>
                  <a:gd fmla="*/ 184150 w 148" name="T22"/>
                  <a:gd fmla="*/ 438150 h 55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48" name="T36"/>
                  <a:gd fmla="*/ 0 h 558" name="T37"/>
                  <a:gd fmla="*/ 148 w 148" name="T38"/>
                  <a:gd fmla="*/ 558 h 55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58" w="14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0" name="淘宝网chenying0907出品 71"/>
              <p:cNvSpPr/>
              <p:nvPr/>
            </p:nvSpPr>
            <p:spPr bwMode="auto">
              <a:xfrm>
                <a:off x="1040953" y="3125436"/>
                <a:ext cx="62240" cy="225307"/>
              </a:xfrm>
              <a:custGeom>
                <a:gdLst>
                  <a:gd fmla="*/ 50800 w 38" name="T0"/>
                  <a:gd fmla="*/ 161925 h 140" name="T1"/>
                  <a:gd fmla="*/ 31750 w 38" name="T2"/>
                  <a:gd fmla="*/ 92075 h 140" name="T3"/>
                  <a:gd fmla="*/ 28575 w 38" name="T4"/>
                  <a:gd fmla="*/ 73025 h 140" name="T5"/>
                  <a:gd fmla="*/ 25400 w 38" name="T6"/>
                  <a:gd fmla="*/ 50800 h 140" name="T7"/>
                  <a:gd fmla="*/ 22225 w 38" name="T8"/>
                  <a:gd fmla="*/ 28575 h 140" name="T9"/>
                  <a:gd fmla="*/ 19050 w 38" name="T10"/>
                  <a:gd fmla="*/ 0 h 140" name="T11"/>
                  <a:gd fmla="*/ 12700 w 38" name="T12"/>
                  <a:gd fmla="*/ 0 h 140" name="T13"/>
                  <a:gd fmla="*/ 12700 w 38" name="T14"/>
                  <a:gd fmla="*/ 15875 h 140" name="T15"/>
                  <a:gd fmla="*/ 12700 w 38" name="T16"/>
                  <a:gd fmla="*/ 34925 h 140" name="T17"/>
                  <a:gd fmla="*/ 12700 w 38" name="T18"/>
                  <a:gd fmla="*/ 53975 h 140" name="T19"/>
                  <a:gd fmla="*/ 9525 w 38" name="T20"/>
                  <a:gd fmla="*/ 79375 h 140" name="T21"/>
                  <a:gd fmla="*/ 9525 w 38" name="T22"/>
                  <a:gd fmla="*/ 104775 h 140" name="T23"/>
                  <a:gd fmla="*/ 6350 w 38" name="T24"/>
                  <a:gd fmla="*/ 136525 h 140" name="T25"/>
                  <a:gd fmla="*/ 6350 w 38" name="T26"/>
                  <a:gd fmla="*/ 168275 h 140" name="T27"/>
                  <a:gd fmla="*/ 3175 w 38" name="T28"/>
                  <a:gd fmla="*/ 206375 h 140" name="T29"/>
                  <a:gd fmla="*/ 0 w 38" name="T30"/>
                  <a:gd fmla="*/ 215900 h 140" name="T31"/>
                  <a:gd fmla="*/ 60325 w 38" name="T32"/>
                  <a:gd fmla="*/ 222250 h 140" name="T33"/>
                  <a:gd fmla="*/ 57150 w 38" name="T34"/>
                  <a:gd fmla="*/ 190500 h 140" name="T35"/>
                  <a:gd fmla="*/ 50800 w 38" name="T36"/>
                  <a:gd fmla="*/ 161925 h 14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38" name="T57"/>
                  <a:gd fmla="*/ 0 h 140" name="T58"/>
                  <a:gd fmla="*/ 38 w 38" name="T59"/>
                  <a:gd fmla="*/ 140 h 14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40" w="38">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淘宝网chenying0907出品 72"/>
              <p:cNvSpPr/>
              <p:nvPr/>
            </p:nvSpPr>
            <p:spPr bwMode="auto">
              <a:xfrm>
                <a:off x="645553" y="3011101"/>
                <a:ext cx="219667" cy="850784"/>
              </a:xfrm>
              <a:custGeom>
                <a:gdLst>
                  <a:gd fmla="*/ 209550 w 140" name="T0"/>
                  <a:gd fmla="*/ 358775 h 532" name="T1"/>
                  <a:gd fmla="*/ 222250 w 140" name="T2"/>
                  <a:gd fmla="*/ 282575 h 532" name="T3"/>
                  <a:gd fmla="*/ 174625 w 140" name="T4"/>
                  <a:gd fmla="*/ 260350 h 532" name="T5"/>
                  <a:gd fmla="*/ 171450 w 140" name="T6"/>
                  <a:gd fmla="*/ 257175 h 532" name="T7"/>
                  <a:gd fmla="*/ 165100 w 140" name="T8"/>
                  <a:gd fmla="*/ 0 h 532" name="T9"/>
                  <a:gd fmla="*/ 47625 w 140" name="T10"/>
                  <a:gd fmla="*/ 279400 h 532" name="T11"/>
                  <a:gd fmla="*/ 22225 w 140" name="T12"/>
                  <a:gd fmla="*/ 358775 h 532" name="T13"/>
                  <a:gd fmla="*/ 22225 w 140" name="T14"/>
                  <a:gd fmla="*/ 361950 h 532" name="T15"/>
                  <a:gd fmla="*/ 15875 w 140" name="T16"/>
                  <a:gd fmla="*/ 406400 h 532" name="T17"/>
                  <a:gd fmla="*/ 6350 w 140" name="T18"/>
                  <a:gd fmla="*/ 511175 h 532" name="T19"/>
                  <a:gd fmla="*/ 0 w 140" name="T20"/>
                  <a:gd fmla="*/ 577850 h 532" name="T21"/>
                  <a:gd fmla="*/ 3175 w 140" name="T22"/>
                  <a:gd fmla="*/ 577850 h 532" name="T23"/>
                  <a:gd fmla="*/ 6350 w 140" name="T24"/>
                  <a:gd fmla="*/ 844550 h 532" name="T25"/>
                  <a:gd fmla="*/ 123825 w 140" name="T26"/>
                  <a:gd fmla="*/ 339725 h 532" name="T27"/>
                  <a:gd fmla="*/ 209550 w 140" name="T28"/>
                  <a:gd fmla="*/ 358775 h 53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40" name="T45"/>
                  <a:gd fmla="*/ 0 h 532" name="T46"/>
                  <a:gd fmla="*/ 140 w 140" name="T47"/>
                  <a:gd fmla="*/ 532 h 532"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32" w="140">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淘宝网chenying0907出品 73"/>
              <p:cNvSpPr/>
              <p:nvPr/>
            </p:nvSpPr>
            <p:spPr bwMode="auto">
              <a:xfrm>
                <a:off x="601620" y="3293575"/>
                <a:ext cx="538185" cy="1607407"/>
              </a:xfrm>
              <a:custGeom>
                <a:gdLst>
                  <a:gd fmla="*/ 79375 w 336" name="T0"/>
                  <a:gd fmla="*/ 1562100 h 1014" name="T1"/>
                  <a:gd fmla="*/ 127000 w 336" name="T2"/>
                  <a:gd fmla="*/ 1463675 h 1014" name="T3"/>
                  <a:gd fmla="*/ 136525 w 336" name="T4"/>
                  <a:gd fmla="*/ 1143000 h 1014" name="T5"/>
                  <a:gd fmla="*/ 120650 w 336" name="T6"/>
                  <a:gd fmla="*/ 1092200 h 1014" name="T7"/>
                  <a:gd fmla="*/ 158750 w 336" name="T8"/>
                  <a:gd fmla="*/ 1012825 h 1014" name="T9"/>
                  <a:gd fmla="*/ 215900 w 336" name="T10"/>
                  <a:gd fmla="*/ 555625 h 1014" name="T11"/>
                  <a:gd fmla="*/ 279400 w 336" name="T12"/>
                  <a:gd fmla="*/ 530225 h 1014" name="T13"/>
                  <a:gd fmla="*/ 206375 w 336" name="T14"/>
                  <a:gd fmla="*/ 447675 h 1014" name="T15"/>
                  <a:gd fmla="*/ 314325 w 336" name="T16"/>
                  <a:gd fmla="*/ 447675 h 1014" name="T17"/>
                  <a:gd fmla="*/ 238125 w 336" name="T18"/>
                  <a:gd fmla="*/ 346075 h 1014" name="T19"/>
                  <a:gd fmla="*/ 304800 w 336" name="T20"/>
                  <a:gd fmla="*/ 95250 h 1014" name="T21"/>
                  <a:gd fmla="*/ 403225 w 336" name="T22"/>
                  <a:gd fmla="*/ 311150 h 1014" name="T23"/>
                  <a:gd fmla="*/ 403225 w 336" name="T24"/>
                  <a:gd fmla="*/ 142875 h 1014" name="T25"/>
                  <a:gd fmla="*/ 390525 w 336" name="T26"/>
                  <a:gd fmla="*/ 136525 h 1014" name="T27"/>
                  <a:gd fmla="*/ 374650 w 336" name="T28"/>
                  <a:gd fmla="*/ 133350 h 1014" name="T29"/>
                  <a:gd fmla="*/ 377825 w 336" name="T30"/>
                  <a:gd fmla="*/ 53975 h 1014" name="T31"/>
                  <a:gd fmla="*/ 396875 w 336" name="T32"/>
                  <a:gd fmla="*/ 57150 h 1014" name="T33"/>
                  <a:gd fmla="*/ 400050 w 336" name="T34"/>
                  <a:gd fmla="*/ 57150 h 1014" name="T35"/>
                  <a:gd fmla="*/ 403225 w 336" name="T36"/>
                  <a:gd fmla="*/ 60325 h 1014" name="T37"/>
                  <a:gd fmla="*/ 409575 w 336" name="T38"/>
                  <a:gd fmla="*/ 63500 h 1014" name="T39"/>
                  <a:gd fmla="*/ 419100 w 336" name="T40"/>
                  <a:gd fmla="*/ 63500 h 1014" name="T41"/>
                  <a:gd fmla="*/ 425450 w 336" name="T42"/>
                  <a:gd fmla="*/ 63500 h 1014" name="T43"/>
                  <a:gd fmla="*/ 428625 w 336" name="T44"/>
                  <a:gd fmla="*/ 63500 h 1014" name="T45"/>
                  <a:gd fmla="*/ 447675 w 336" name="T46"/>
                  <a:gd fmla="*/ 66675 h 1014" name="T47"/>
                  <a:gd fmla="*/ 466725 w 336" name="T48"/>
                  <a:gd fmla="*/ 66675 h 1014" name="T49"/>
                  <a:gd fmla="*/ 488950 w 336" name="T50"/>
                  <a:gd fmla="*/ 69850 h 1014" name="T51"/>
                  <a:gd fmla="*/ 533400 w 336" name="T52"/>
                  <a:gd fmla="*/ 69850 h 1014" name="T53"/>
                  <a:gd fmla="*/ 533400 w 336" name="T54"/>
                  <a:gd fmla="*/ 53975 h 1014" name="T55"/>
                  <a:gd fmla="*/ 501650 w 336" name="T56"/>
                  <a:gd fmla="*/ 53975 h 1014" name="T57"/>
                  <a:gd fmla="*/ 441325 w 336" name="T58"/>
                  <a:gd fmla="*/ 47625 h 1014" name="T59"/>
                  <a:gd fmla="*/ 431800 w 336" name="T60"/>
                  <a:gd fmla="*/ 44450 h 1014" name="T61"/>
                  <a:gd fmla="*/ 422275 w 336" name="T62"/>
                  <a:gd fmla="*/ 44450 h 1014" name="T63"/>
                  <a:gd fmla="*/ 403225 w 336" name="T64"/>
                  <a:gd fmla="*/ 41275 h 1014" name="T65"/>
                  <a:gd fmla="*/ 361950 w 336" name="T66"/>
                  <a:gd fmla="*/ 31750 h 1014" name="T67"/>
                  <a:gd fmla="*/ 323850 w 336" name="T68"/>
                  <a:gd fmla="*/ 22225 h 1014" name="T69"/>
                  <a:gd fmla="*/ 307975 w 336" name="T70"/>
                  <a:gd fmla="*/ 15875 h 1014" name="T71"/>
                  <a:gd fmla="*/ 285750 w 336" name="T72"/>
                  <a:gd fmla="*/ 9525 h 1014" name="T73"/>
                  <a:gd fmla="*/ 260350 w 336" name="T74"/>
                  <a:gd fmla="*/ 0 h 1014" name="T75"/>
                  <a:gd fmla="*/ 247650 w 336" name="T76"/>
                  <a:gd fmla="*/ 76200 h 1014" name="T77"/>
                  <a:gd fmla="*/ 161925 w 336" name="T78"/>
                  <a:gd fmla="*/ 57150 h 1014" name="T79"/>
                  <a:gd fmla="*/ 44450 w 336" name="T80"/>
                  <a:gd fmla="*/ 561975 h 1014" name="T81"/>
                  <a:gd fmla="*/ 47625 w 336" name="T82"/>
                  <a:gd fmla="*/ 736600 h 1014" name="T83"/>
                  <a:gd fmla="*/ 0 w 336" name="T84"/>
                  <a:gd fmla="*/ 1466850 h 1014" name="T85"/>
                  <a:gd fmla="*/ 12700 w 336" name="T86"/>
                  <a:gd fmla="*/ 1549400 h 1014" name="T87"/>
                  <a:gd fmla="*/ 3175 w 336" name="T88"/>
                  <a:gd fmla="*/ 1577975 h 1014" name="T89"/>
                  <a:gd fmla="*/ 117475 w 336" name="T90"/>
                  <a:gd fmla="*/ 1609725 h 1014" name="T91"/>
                  <a:gd fmla="*/ 79375 w 336" name="T92"/>
                  <a:gd fmla="*/ 1562100 h 1014"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336" name="T141"/>
                  <a:gd fmla="*/ 0 h 1014" name="T142"/>
                  <a:gd fmla="*/ 336 w 336" name="T143"/>
                  <a:gd fmla="*/ 1014 h 1014"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014" w="336">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淘宝网chenying0907出品 74"/>
              <p:cNvSpPr/>
              <p:nvPr/>
            </p:nvSpPr>
            <p:spPr bwMode="auto">
              <a:xfrm>
                <a:off x="1103194" y="3458352"/>
                <a:ext cx="845717" cy="1614133"/>
              </a:xfrm>
              <a:custGeom>
                <a:gdLst>
                  <a:gd fmla="*/ 685800 w 530" name="T0"/>
                  <a:gd fmla="*/ 1482725 h 1018" name="T1"/>
                  <a:gd fmla="*/ 695325 w 530" name="T2"/>
                  <a:gd fmla="*/ 1393825 h 1018" name="T3"/>
                  <a:gd fmla="*/ 615950 w 530" name="T4"/>
                  <a:gd fmla="*/ 1403350 h 1018" name="T5"/>
                  <a:gd fmla="*/ 647700 w 530" name="T6"/>
                  <a:gd fmla="*/ 1314450 h 1018" name="T7"/>
                  <a:gd fmla="*/ 520700 w 530" name="T8"/>
                  <a:gd fmla="*/ 1060450 h 1018" name="T9"/>
                  <a:gd fmla="*/ 390525 w 530" name="T10"/>
                  <a:gd fmla="*/ 974725 h 1018" name="T11"/>
                  <a:gd fmla="*/ 400050 w 530" name="T12"/>
                  <a:gd fmla="*/ 885825 h 1018" name="T13"/>
                  <a:gd fmla="*/ 206375 w 530" name="T14"/>
                  <a:gd fmla="*/ 396875 h 1018" name="T15"/>
                  <a:gd fmla="*/ 149225 w 530" name="T16"/>
                  <a:gd fmla="*/ 358775 h 1018" name="T17"/>
                  <a:gd fmla="*/ 225425 w 530" name="T18"/>
                  <a:gd fmla="*/ 279400 h 1018" name="T19"/>
                  <a:gd fmla="*/ 85725 w 530" name="T20"/>
                  <a:gd fmla="*/ 263525 h 1018" name="T21"/>
                  <a:gd fmla="*/ 225425 w 530" name="T22"/>
                  <a:gd fmla="*/ 142875 h 1018" name="T23"/>
                  <a:gd fmla="*/ 41275 w 530" name="T24"/>
                  <a:gd fmla="*/ 190500 h 1018" name="T25"/>
                  <a:gd fmla="*/ 161925 w 530" name="T26"/>
                  <a:gd fmla="*/ 0 h 1018" name="T27"/>
                  <a:gd fmla="*/ 0 w 530" name="T28"/>
                  <a:gd fmla="*/ 130175 h 1018" name="T29"/>
                  <a:gd fmla="*/ 3175 w 530" name="T30"/>
                  <a:gd fmla="*/ 431800 h 1018" name="T31"/>
                  <a:gd fmla="*/ 254000 w 530" name="T32"/>
                  <a:gd fmla="*/ 1003300 h 1018" name="T33"/>
                  <a:gd fmla="*/ 609600 w 530" name="T34"/>
                  <a:gd fmla="*/ 1590675 h 1018" name="T35"/>
                  <a:gd fmla="*/ 654050 w 530" name="T36"/>
                  <a:gd fmla="*/ 1603375 h 1018" name="T37"/>
                  <a:gd fmla="*/ 692150 w 530" name="T38"/>
                  <a:gd fmla="*/ 1612900 h 1018" name="T39"/>
                  <a:gd fmla="*/ 733425 w 530" name="T40"/>
                  <a:gd fmla="*/ 1616075 h 1018" name="T41"/>
                  <a:gd fmla="*/ 768350 w 530" name="T42"/>
                  <a:gd fmla="*/ 1616075 h 1018" name="T43"/>
                  <a:gd fmla="*/ 771525 w 530" name="T44"/>
                  <a:gd fmla="*/ 1612900 h 1018" name="T45"/>
                  <a:gd fmla="*/ 841375 w 530" name="T46"/>
                  <a:gd fmla="*/ 1587500 h 1018" name="T47"/>
                  <a:gd fmla="*/ 685800 w 530" name="T48"/>
                  <a:gd fmla="*/ 1482725 h 1018"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30" name="T75"/>
                  <a:gd fmla="*/ 0 h 1018" name="T76"/>
                  <a:gd fmla="*/ 530 w 530" name="T77"/>
                  <a:gd fmla="*/ 1018 h 1018"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018" w="530">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淘宝网chenying0907出品 75"/>
              <p:cNvSpPr/>
              <p:nvPr/>
            </p:nvSpPr>
            <p:spPr bwMode="auto">
              <a:xfrm>
                <a:off x="506431" y="1639088"/>
                <a:ext cx="1625535" cy="3618348"/>
              </a:xfrm>
              <a:custGeom>
                <a:gdLst>
                  <a:gd fmla="*/ 1558925 w 1024" name="T0"/>
                  <a:gd fmla="*/ 3314700 h 2268" name="T1"/>
                  <a:gd fmla="*/ 1558925 w 1024" name="T2"/>
                  <a:gd fmla="*/ 3282950 h 2268" name="T3"/>
                  <a:gd fmla="*/ 1543050 w 1024" name="T4"/>
                  <a:gd fmla="*/ 3241674 h 2268" name="T5"/>
                  <a:gd fmla="*/ 1104900 w 1024" name="T6"/>
                  <a:gd fmla="*/ 1943100 h 2268" name="T7"/>
                  <a:gd fmla="*/ 1466850 w 1024" name="T8"/>
                  <a:gd fmla="*/ 1733550 h 2268" name="T9"/>
                  <a:gd fmla="*/ 1155700 w 1024" name="T10"/>
                  <a:gd fmla="*/ 863600 h 2268" name="T11"/>
                  <a:gd fmla="*/ 1203325 w 1024" name="T12"/>
                  <a:gd fmla="*/ 860425 h 2268" name="T13"/>
                  <a:gd fmla="*/ 1346200 w 1024" name="T14"/>
                  <a:gd fmla="*/ 838200 h 2268" name="T15"/>
                  <a:gd fmla="*/ 1454150 w 1024" name="T16"/>
                  <a:gd fmla="*/ 784225 h 2268" name="T17"/>
                  <a:gd fmla="*/ 1314450 w 1024" name="T18"/>
                  <a:gd fmla="*/ 82550 h 2268" name="T19"/>
                  <a:gd fmla="*/ 1289050 w 1024" name="T20"/>
                  <a:gd fmla="*/ 0 h 2268" name="T21"/>
                  <a:gd fmla="*/ 1133475 w 1024" name="T22"/>
                  <a:gd fmla="*/ 28575 h 2268" name="T23"/>
                  <a:gd fmla="*/ 1111250 w 1024" name="T24"/>
                  <a:gd fmla="*/ 88900 h 2268" name="T25"/>
                  <a:gd fmla="*/ 1101725 w 1024" name="T26"/>
                  <a:gd fmla="*/ 130175 h 2268" name="T27"/>
                  <a:gd fmla="*/ 1143000 w 1024" name="T28"/>
                  <a:gd fmla="*/ 161925 h 2268" name="T29"/>
                  <a:gd fmla="*/ 1174750 w 1024" name="T30"/>
                  <a:gd fmla="*/ 168275 h 2268" name="T31"/>
                  <a:gd fmla="*/ 1181100 w 1024" name="T32"/>
                  <a:gd fmla="*/ 203200 h 2268" name="T33"/>
                  <a:gd fmla="*/ 1216025 w 1024" name="T34"/>
                  <a:gd fmla="*/ 574675 h 2268" name="T35"/>
                  <a:gd fmla="*/ 1193800 w 1024" name="T36"/>
                  <a:gd fmla="*/ 568325 h 2268" name="T37"/>
                  <a:gd fmla="*/ 1190625 w 1024" name="T38"/>
                  <a:gd fmla="*/ 590550 h 2268" name="T39"/>
                  <a:gd fmla="*/ 1133475 w 1024" name="T40"/>
                  <a:gd fmla="*/ 568325 h 2268" name="T41"/>
                  <a:gd fmla="*/ 971550 w 1024" name="T42"/>
                  <a:gd fmla="*/ 498475 h 2268" name="T43"/>
                  <a:gd fmla="*/ 904875 w 1024" name="T44"/>
                  <a:gd fmla="*/ 549275 h 2268" name="T45"/>
                  <a:gd fmla="*/ 885825 w 1024" name="T46"/>
                  <a:gd fmla="*/ 654050 h 2268" name="T47"/>
                  <a:gd fmla="*/ 866775 w 1024" name="T48"/>
                  <a:gd fmla="*/ 777875 h 2268" name="T49"/>
                  <a:gd fmla="*/ 854075 w 1024" name="T50"/>
                  <a:gd fmla="*/ 923925 h 2268" name="T51"/>
                  <a:gd fmla="*/ 844550 w 1024" name="T52"/>
                  <a:gd fmla="*/ 1174750 h 2268" name="T53"/>
                  <a:gd fmla="*/ 844550 w 1024" name="T54"/>
                  <a:gd fmla="*/ 1250950 h 2268" name="T55"/>
                  <a:gd fmla="*/ 844550 w 1024" name="T56"/>
                  <a:gd fmla="*/ 1374775 h 2268" name="T57"/>
                  <a:gd fmla="*/ 854075 w 1024" name="T58"/>
                  <a:gd fmla="*/ 1482725 h 2268" name="T59"/>
                  <a:gd fmla="*/ 863600 w 1024" name="T60"/>
                  <a:gd fmla="*/ 1524000 h 2268" name="T61"/>
                  <a:gd fmla="*/ 933450 w 1024" name="T62"/>
                  <a:gd fmla="*/ 1660525 h 2268" name="T63"/>
                  <a:gd fmla="*/ 930275 w 1024" name="T64"/>
                  <a:gd fmla="*/ 1663700 h 2268" name="T65"/>
                  <a:gd fmla="*/ 895350 w 1024" name="T66"/>
                  <a:gd fmla="*/ 1666875 h 2268" name="T67"/>
                  <a:gd fmla="*/ 784225 w 1024" name="T68"/>
                  <a:gd fmla="*/ 1685925 h 2268" name="T69"/>
                  <a:gd fmla="*/ 685800 w 1024" name="T70"/>
                  <a:gd fmla="*/ 1692275 h 2268" name="T71"/>
                  <a:gd fmla="*/ 447675 w 1024" name="T72"/>
                  <a:gd fmla="*/ 1689100 h 2268" name="T73"/>
                  <a:gd fmla="*/ 501650 w 1024" name="T74"/>
                  <a:gd fmla="*/ 1797050 h 2268" name="T75"/>
                  <a:gd fmla="*/ 336550 w 1024" name="T76"/>
                  <a:gd fmla="*/ 1984375 h 2268" name="T77"/>
                  <a:gd fmla="*/ 377825 w 1024" name="T78"/>
                  <a:gd fmla="*/ 2168525 h 2268" name="T79"/>
                  <a:gd fmla="*/ 219075 w 1024" name="T80"/>
                  <a:gd fmla="*/ 2730500 h 2268" name="T81"/>
                  <a:gd fmla="*/ 177800 w 1024" name="T82"/>
                  <a:gd fmla="*/ 3200399 h 2268" name="T83"/>
                  <a:gd fmla="*/ 0 w 1024" name="T84"/>
                  <a:gd fmla="*/ 3556000 h 2268" name="T85"/>
                  <a:gd fmla="*/ 28575 w 1024" name="T86"/>
                  <a:gd fmla="*/ 3578225 h 2268" name="T87"/>
                  <a:gd fmla="*/ 69850 w 1024" name="T88"/>
                  <a:gd fmla="*/ 3594100 h 2268" name="T89"/>
                  <a:gd fmla="*/ 98425 w 1024" name="T90"/>
                  <a:gd fmla="*/ 3597275 h 2268" name="T91"/>
                  <a:gd fmla="*/ 142875 w 1024" name="T92"/>
                  <a:gd fmla="*/ 3597275 h 2268" name="T93"/>
                  <a:gd fmla="*/ 196850 w 1024" name="T94"/>
                  <a:gd fmla="*/ 3556000 h 2268" name="T95"/>
                  <a:gd fmla="*/ 288925 w 1024" name="T96"/>
                  <a:gd fmla="*/ 3419475 h 2268" name="T97"/>
                  <a:gd fmla="*/ 320675 w 1024" name="T98"/>
                  <a:gd fmla="*/ 3397250 h 2268" name="T99"/>
                  <a:gd fmla="*/ 333375 w 1024" name="T100"/>
                  <a:gd fmla="*/ 3270250 h 2268" name="T101"/>
                  <a:gd fmla="*/ 476250 w 1024" name="T102"/>
                  <a:gd fmla="*/ 2717800 h 2268" name="T103"/>
                  <a:gd fmla="*/ 596900 w 1024" name="T104"/>
                  <a:gd fmla="*/ 1927225 h 2268" name="T105"/>
                  <a:gd fmla="*/ 822325 w 1024" name="T106"/>
                  <a:gd fmla="*/ 1939925 h 2268" name="T107"/>
                  <a:gd fmla="*/ 746125 w 1024" name="T108"/>
                  <a:gd fmla="*/ 2155825 h 2268" name="T109"/>
                  <a:gd fmla="*/ 987425 w 1024" name="T110"/>
                  <a:gd fmla="*/ 2771775 h 2268" name="T111"/>
                  <a:gd fmla="*/ 1212850 w 1024" name="T112"/>
                  <a:gd fmla="*/ 3200399 h 2268" name="T113"/>
                  <a:gd fmla="*/ 1438275 w 1024" name="T114"/>
                  <a:gd fmla="*/ 3384550 h 2268" name="T115"/>
                  <a:gd fmla="*/ 1444625 w 1024" name="T116"/>
                  <a:gd fmla="*/ 3524250 h 2268" name="T117"/>
                  <a:gd fmla="*/ 1476375 w 1024" name="T118"/>
                  <a:gd fmla="*/ 3527425 h 2268" name="T119"/>
                  <a:gd fmla="*/ 1552575 w 1024" name="T120"/>
                  <a:gd fmla="*/ 3517900 h 2268" name="T121"/>
                  <a:gd fmla="*/ 1603375 w 1024" name="T122"/>
                  <a:gd fmla="*/ 3502025 h 2268" name="T123"/>
                  <a:gd fmla="*/ 1549400 w 1024" name="T124"/>
                  <a:gd fmla="*/ 3333750 h 226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024" name="T189"/>
                  <a:gd fmla="*/ 0 h 2268" name="T190"/>
                  <a:gd fmla="*/ 1024 w 1024" name="T191"/>
                  <a:gd fmla="*/ 2268 h 2268"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268" w="1024">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4" name="Gruppe 171"/>
            <p:cNvGrpSpPr/>
            <p:nvPr/>
          </p:nvGrpSpPr>
          <p:grpSpPr>
            <a:xfrm>
              <a:off x="6218503" y="1849623"/>
              <a:ext cx="331187" cy="802872"/>
              <a:chOff x="6045328" y="1849623"/>
              <a:chExt cx="331187" cy="802872"/>
            </a:xfrm>
          </p:grpSpPr>
          <p:grpSp>
            <p:nvGrpSpPr>
              <p:cNvPr id="25" name="Gruppe 70"/>
              <p:cNvGrpSpPr/>
              <p:nvPr/>
            </p:nvGrpSpPr>
            <p:grpSpPr>
              <a:xfrm>
                <a:off x="6045328" y="1849623"/>
                <a:ext cx="331187" cy="802872"/>
                <a:chOff x="7635792" y="4784725"/>
                <a:chExt cx="3402096" cy="8248650"/>
              </a:xfrm>
            </p:grpSpPr>
            <p:sp>
              <p:nvSpPr>
                <p:cNvPr id="30" name="淘宝网chenying0907出品 96"/>
                <p:cNvSpPr>
                  <a:spLocks noEditPoints="1"/>
                </p:cNvSpPr>
                <p:nvPr/>
              </p:nvSpPr>
              <p:spPr bwMode="auto">
                <a:xfrm>
                  <a:off x="7633088" y="4783014"/>
                  <a:ext cx="3404813" cy="8252728"/>
                </a:xfrm>
                <a:custGeom>
                  <a:gdLst>
                    <a:gd fmla="*/ 3187699 w 2148" name="T0"/>
                    <a:gd fmla="*/ 193675 h 5196" name="T1"/>
                    <a:gd fmla="*/ 3003549 w 2148" name="T2"/>
                    <a:gd fmla="*/ 234950 h 5196" name="T3"/>
                    <a:gd fmla="*/ 2943224 w 2148" name="T4"/>
                    <a:gd fmla="*/ 330200 h 5196" name="T5"/>
                    <a:gd fmla="*/ 2987674 w 2148" name="T6"/>
                    <a:gd fmla="*/ 479425 h 5196" name="T7"/>
                    <a:gd fmla="*/ 2832099 w 2148" name="T8"/>
                    <a:gd fmla="*/ 1012825 h 5196" name="T9"/>
                    <a:gd fmla="*/ 2574925 w 2148" name="T10"/>
                    <a:gd fmla="*/ 1492250 h 5196" name="T11"/>
                    <a:gd fmla="*/ 2339975 w 2148" name="T12"/>
                    <a:gd fmla="*/ 1885950 h 5196" name="T13"/>
                    <a:gd fmla="*/ 2165350 w 2148" name="T14"/>
                    <a:gd fmla="*/ 2127250 h 5196" name="T15"/>
                    <a:gd fmla="*/ 1968500 w 2148" name="T16"/>
                    <a:gd fmla="*/ 2152650 h 5196" name="T17"/>
                    <a:gd fmla="*/ 1882775 w 2148" name="T18"/>
                    <a:gd fmla="*/ 1612900 h 5196" name="T19"/>
                    <a:gd fmla="*/ 1485900 w 2148" name="T20"/>
                    <a:gd fmla="*/ 1476375 h 5196" name="T21"/>
                    <a:gd fmla="*/ 1260475 w 2148" name="T22"/>
                    <a:gd fmla="*/ 1676400 h 5196" name="T23"/>
                    <a:gd fmla="*/ 1165225 w 2148" name="T24"/>
                    <a:gd fmla="*/ 2168525 h 5196" name="T25"/>
                    <a:gd fmla="*/ 1231900 w 2148" name="T26"/>
                    <a:gd fmla="*/ 2336800 h 5196" name="T27"/>
                    <a:gd fmla="*/ 1060450 w 2148" name="T28"/>
                    <a:gd fmla="*/ 2184400 h 5196" name="T29"/>
                    <a:gd fmla="*/ 742950 w 2148" name="T30"/>
                    <a:gd fmla="*/ 1473200 h 5196" name="T31"/>
                    <a:gd fmla="*/ 561975 w 2148" name="T32"/>
                    <a:gd fmla="*/ 854075 h 5196" name="T33"/>
                    <a:gd fmla="*/ 438150 w 2148" name="T34"/>
                    <a:gd fmla="*/ 371475 h 5196" name="T35"/>
                    <a:gd fmla="*/ 527050 w 2148" name="T36"/>
                    <a:gd fmla="*/ 174625 h 5196" name="T37"/>
                    <a:gd fmla="*/ 282575 w 2148" name="T38"/>
                    <a:gd fmla="*/ 6350 h 5196" name="T39"/>
                    <a:gd fmla="*/ 123825 w 2148" name="T40"/>
                    <a:gd fmla="*/ 63500 h 5196" name="T41"/>
                    <a:gd fmla="*/ 25400 w 2148" name="T42"/>
                    <a:gd fmla="*/ 228600 h 5196" name="T43"/>
                    <a:gd fmla="*/ 53975 w 2148" name="T44"/>
                    <a:gd fmla="*/ 346075 h 5196" name="T45"/>
                    <a:gd fmla="*/ 117475 w 2148" name="T46"/>
                    <a:gd fmla="*/ 479425 h 5196" name="T47"/>
                    <a:gd fmla="*/ 101600 w 2148" name="T48"/>
                    <a:gd fmla="*/ 822325 h 5196" name="T49"/>
                    <a:gd fmla="*/ 390525 w 2148" name="T50"/>
                    <a:gd fmla="*/ 1812925 h 5196" name="T51"/>
                    <a:gd fmla="*/ 508000 w 2148" name="T52"/>
                    <a:gd fmla="*/ 2000250 h 5196" name="T53"/>
                    <a:gd fmla="*/ 828675 w 2148" name="T54"/>
                    <a:gd fmla="*/ 2930525 h 5196" name="T55"/>
                    <a:gd fmla="*/ 812800 w 2148" name="T56"/>
                    <a:gd fmla="*/ 3502025 h 5196" name="T57"/>
                    <a:gd fmla="*/ 946150 w 2148" name="T58"/>
                    <a:gd fmla="*/ 4152900 h 5196" name="T59"/>
                    <a:gd fmla="*/ 920750 w 2148" name="T60"/>
                    <a:gd fmla="*/ 4610100 h 5196" name="T61"/>
                    <a:gd fmla="*/ 939800 w 2148" name="T62"/>
                    <a:gd fmla="*/ 5038725 h 5196" name="T63"/>
                    <a:gd fmla="*/ 939800 w 2148" name="T64"/>
                    <a:gd fmla="*/ 5902324 h 5196" name="T65"/>
                    <a:gd fmla="*/ 996950 w 2148" name="T66"/>
                    <a:gd fmla="*/ 6394449 h 5196" name="T67"/>
                    <a:gd fmla="*/ 1111250 w 2148" name="T68"/>
                    <a:gd fmla="*/ 7019925 h 5196" name="T69"/>
                    <a:gd fmla="*/ 1247775 w 2148" name="T70"/>
                    <a:gd fmla="*/ 7629525 h 5196" name="T71"/>
                    <a:gd fmla="*/ 1273175 w 2148" name="T72"/>
                    <a:gd fmla="*/ 8086725 h 5196" name="T73"/>
                    <a:gd fmla="*/ 1447800 w 2148" name="T74"/>
                    <a:gd fmla="*/ 8235950 h 5196" name="T75"/>
                    <a:gd fmla="*/ 1647825 w 2148" name="T76"/>
                    <a:gd fmla="*/ 8178800 h 5196" name="T77"/>
                    <a:gd fmla="*/ 1876425 w 2148" name="T78"/>
                    <a:gd fmla="*/ 8191500 h 5196" name="T79"/>
                    <a:gd fmla="*/ 1806575 w 2148" name="T80"/>
                    <a:gd fmla="*/ 7947025 h 5196" name="T81"/>
                    <a:gd fmla="*/ 1778000 w 2148" name="T82"/>
                    <a:gd fmla="*/ 7600950 h 5196" name="T83"/>
                    <a:gd fmla="*/ 2152650 w 2148" name="T84"/>
                    <a:gd fmla="*/ 6267449 h 5196" name="T85"/>
                    <a:gd fmla="*/ 2247900 w 2148" name="T86"/>
                    <a:gd fmla="*/ 4978400 h 5196" name="T87"/>
                    <a:gd fmla="*/ 2244725 w 2148" name="T88"/>
                    <a:gd fmla="*/ 3673475 h 5196" name="T89"/>
                    <a:gd fmla="*/ 2263775 w 2148" name="T90"/>
                    <a:gd fmla="*/ 3352800 h 5196" name="T91"/>
                    <a:gd fmla="*/ 2292350 w 2148" name="T92"/>
                    <a:gd fmla="*/ 2879725 h 5196" name="T93"/>
                    <a:gd fmla="*/ 2416175 w 2148" name="T94"/>
                    <a:gd fmla="*/ 2644775 h 5196" name="T95"/>
                    <a:gd fmla="*/ 2574925 w 2148" name="T96"/>
                    <a:gd fmla="*/ 2225675 h 5196" name="T97"/>
                    <a:gd fmla="*/ 2781300 w 2148" name="T98"/>
                    <a:gd fmla="*/ 1958975 h 5196" name="T99"/>
                    <a:gd fmla="*/ 2886074 w 2148" name="T100"/>
                    <a:gd fmla="*/ 1657350 h 5196" name="T101"/>
                    <a:gd fmla="*/ 3105149 w 2148" name="T102"/>
                    <a:gd fmla="*/ 1292225 h 5196" name="T103"/>
                    <a:gd fmla="*/ 3197224 w 2148" name="T104"/>
                    <a:gd fmla="*/ 847725 h 5196" name="T105"/>
                    <a:gd fmla="*/ 3286125 w 2148" name="T106"/>
                    <a:gd fmla="*/ 647700 h 5196" name="T107"/>
                    <a:gd fmla="*/ 3403600 w 2148" name="T108"/>
                    <a:gd fmla="*/ 473075 h 5196" name="T109"/>
                    <a:gd fmla="*/ 1527175 w 2148" name="T110"/>
                    <a:gd fmla="*/ 7864475 h 5196" name="T111"/>
                    <a:gd fmla="*/ 1765300 w 2148" name="T112"/>
                    <a:gd fmla="*/ 6511926 h 5196" name="T113"/>
                    <a:gd fmla="*/ 1660525 w 2148" name="T114"/>
                    <a:gd fmla="*/ 7194550 h 5196" name="T115"/>
                    <a:gd fmla="*/ 1508125 w 2148" name="T116"/>
                    <a:gd fmla="*/ 7597775 h 5196" name="T117"/>
                    <a:gd fmla="*/ 1412875 w 2148" name="T118"/>
                    <a:gd fmla="*/ 7264400 h 5196" name="T119"/>
                    <a:gd fmla="*/ 1330325 w 2148" name="T120"/>
                    <a:gd fmla="*/ 6384924 h 5196" name="T121"/>
                    <a:gd fmla="*/ 1638300 w 2148" name="T122"/>
                    <a:gd fmla="*/ 6235699 h 519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48" name="T186"/>
                    <a:gd fmla="*/ 0 h 5196" name="T187"/>
                    <a:gd fmla="*/ 2148 w 2148" name="T188"/>
                    <a:gd fmla="*/ 5196 h 5196"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5196" w="2148">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淘宝网chenying0907出品 97"/>
                <p:cNvSpPr/>
                <p:nvPr/>
              </p:nvSpPr>
              <p:spPr bwMode="auto">
                <a:xfrm>
                  <a:off x="7714478" y="5448666"/>
                  <a:ext cx="488340" cy="380373"/>
                </a:xfrm>
                <a:custGeom>
                  <a:gdLst>
                    <a:gd fmla="*/ 0 w 308" name="T0"/>
                    <a:gd fmla="*/ 136525 h 230" name="T1"/>
                    <a:gd fmla="*/ 66675 w 308" name="T2"/>
                    <a:gd fmla="*/ 365125 h 230" name="T3"/>
                    <a:gd fmla="*/ 257175 w 308" name="T4"/>
                    <a:gd fmla="*/ 307975 h 230" name="T5"/>
                    <a:gd fmla="*/ 406400 w 308" name="T6"/>
                    <a:gd fmla="*/ 244475 h 230" name="T7"/>
                    <a:gd fmla="*/ 488950 w 308" name="T8"/>
                    <a:gd fmla="*/ 158750 h 230" name="T9"/>
                    <a:gd fmla="*/ 406400 w 308" name="T10"/>
                    <a:gd fmla="*/ 0 h 230" name="T11"/>
                    <a:gd fmla="*/ 0 w 308" name="T12"/>
                    <a:gd fmla="*/ 136525 h 230" name="T13"/>
                    <a:gd fmla="*/ 0 w 308" name="T14"/>
                    <a:gd fmla="*/ 136525 h 230" name="T15"/>
                    <a:gd fmla="*/ 0 60000 65536" name="T16"/>
                    <a:gd fmla="*/ 0 60000 65536" name="T17"/>
                    <a:gd fmla="*/ 0 60000 65536" name="T18"/>
                    <a:gd fmla="*/ 0 60000 65536" name="T19"/>
                    <a:gd fmla="*/ 0 60000 65536" name="T20"/>
                    <a:gd fmla="*/ 0 60000 65536" name="T21"/>
                    <a:gd fmla="*/ 0 60000 65536" name="T22"/>
                    <a:gd fmla="*/ 0 60000 65536" name="T23"/>
                    <a:gd fmla="*/ 0 w 308" name="T24"/>
                    <a:gd fmla="*/ 0 h 230" name="T25"/>
                    <a:gd fmla="*/ 308 w 308" name="T26"/>
                    <a:gd fmla="*/ 230 h 23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30" w="308">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淘宝网chenying0907出品 98"/>
                <p:cNvSpPr/>
                <p:nvPr/>
              </p:nvSpPr>
              <p:spPr bwMode="auto">
                <a:xfrm>
                  <a:off x="10434256" y="5584513"/>
                  <a:ext cx="454429" cy="339619"/>
                </a:xfrm>
                <a:custGeom>
                  <a:gdLst>
                    <a:gd fmla="*/ 463550 w 292" name="T0"/>
                    <a:gd fmla="*/ 133350 h 216" name="T1"/>
                    <a:gd fmla="*/ 365125 w 292" name="T2"/>
                    <a:gd fmla="*/ 342900 h 216" name="T3"/>
                    <a:gd fmla="*/ 206375 w 292" name="T4"/>
                    <a:gd fmla="*/ 304800 h 216" name="T5"/>
                    <a:gd fmla="*/ 60325 w 292" name="T6"/>
                    <a:gd fmla="*/ 244475 h 216" name="T7"/>
                    <a:gd fmla="*/ 0 w 292" name="T8"/>
                    <a:gd fmla="*/ 158750 h 216" name="T9"/>
                    <a:gd fmla="*/ 60325 w 292" name="T10"/>
                    <a:gd fmla="*/ 0 h 216" name="T11"/>
                    <a:gd fmla="*/ 463550 w 292" name="T12"/>
                    <a:gd fmla="*/ 133350 h 216" name="T13"/>
                    <a:gd fmla="*/ 463550 w 292" name="T14"/>
                    <a:gd fmla="*/ 133350 h 216" name="T15"/>
                    <a:gd fmla="*/ 0 60000 65536" name="T16"/>
                    <a:gd fmla="*/ 0 60000 65536" name="T17"/>
                    <a:gd fmla="*/ 0 60000 65536" name="T18"/>
                    <a:gd fmla="*/ 0 60000 65536" name="T19"/>
                    <a:gd fmla="*/ 0 60000 65536" name="T20"/>
                    <a:gd fmla="*/ 0 60000 65536" name="T21"/>
                    <a:gd fmla="*/ 0 60000 65536" name="T22"/>
                    <a:gd fmla="*/ 0 60000 65536" name="T23"/>
                    <a:gd fmla="*/ 0 w 292" name="T24"/>
                    <a:gd fmla="*/ 0 h 216" name="T25"/>
                    <a:gd fmla="*/ 292 w 292" name="T26"/>
                    <a:gd fmla="*/ 216 h 21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16" w="292">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6" name="Gruppe 74"/>
              <p:cNvGrpSpPr/>
              <p:nvPr/>
            </p:nvGrpSpPr>
            <p:grpSpPr>
              <a:xfrm>
                <a:off x="6141994" y="2089215"/>
                <a:ext cx="95078" cy="150736"/>
                <a:chOff x="12261828" y="5789559"/>
                <a:chExt cx="866566" cy="1809769"/>
              </a:xfrm>
            </p:grpSpPr>
            <p:sp>
              <p:nvSpPr>
                <p:cNvPr id="27" name="淘宝网chenying0907出品 113"/>
                <p:cNvSpPr/>
                <p:nvPr/>
              </p:nvSpPr>
              <p:spPr bwMode="auto">
                <a:xfrm>
                  <a:off x="12263003" y="5792324"/>
                  <a:ext cx="866562" cy="1809779"/>
                </a:xfrm>
                <a:custGeom>
                  <a:gdLst>
                    <a:gd fmla="*/ 524 w 548" name="T0"/>
                    <a:gd fmla="*/ 1080 h 1142" name="T1"/>
                    <a:gd fmla="*/ 494 w 548" name="T2"/>
                    <a:gd fmla="*/ 1104 h 1142" name="T3"/>
                    <a:gd fmla="*/ 450 w 548" name="T4"/>
                    <a:gd fmla="*/ 1122 h 1142" name="T5"/>
                    <a:gd fmla="*/ 326 w 548" name="T6"/>
                    <a:gd fmla="*/ 1140 h 1142" name="T7"/>
                    <a:gd fmla="*/ 204 w 548" name="T8"/>
                    <a:gd fmla="*/ 1140 h 1142" name="T9"/>
                    <a:gd fmla="*/ 72 w 548" name="T10"/>
                    <a:gd fmla="*/ 1112 h 1142" name="T11"/>
                    <a:gd fmla="*/ 30 w 548" name="T12"/>
                    <a:gd fmla="*/ 1088 h 1142" name="T13"/>
                    <a:gd fmla="*/ 4 w 548" name="T14"/>
                    <a:gd fmla="*/ 1048 h 1142" name="T15"/>
                    <a:gd fmla="*/ 26 w 548" name="T16"/>
                    <a:gd fmla="*/ 580 h 1142" name="T17"/>
                    <a:gd fmla="*/ 36 w 548" name="T18"/>
                    <a:gd fmla="*/ 506 h 1142" name="T19"/>
                    <a:gd fmla="*/ 50 w 548" name="T20"/>
                    <a:gd fmla="*/ 440 h 1142" name="T21"/>
                    <a:gd fmla="*/ 74 w 548" name="T22"/>
                    <a:gd fmla="*/ 334 h 1142" name="T23"/>
                    <a:gd fmla="*/ 84 w 548" name="T24"/>
                    <a:gd fmla="*/ 272 h 1142" name="T25"/>
                    <a:gd fmla="*/ 112 w 548" name="T26"/>
                    <a:gd fmla="*/ 168 h 1142" name="T27"/>
                    <a:gd fmla="*/ 136 w 548" name="T28"/>
                    <a:gd fmla="*/ 120 h 1142" name="T29"/>
                    <a:gd fmla="*/ 166 w 548" name="T30"/>
                    <a:gd fmla="*/ 42 h 1142" name="T31"/>
                    <a:gd fmla="*/ 180 w 548" name="T32"/>
                    <a:gd fmla="*/ 10 h 1142" name="T33"/>
                    <a:gd fmla="*/ 194 w 548" name="T34"/>
                    <a:gd fmla="*/ 0 h 1142" name="T35"/>
                    <a:gd fmla="*/ 206 w 548" name="T36"/>
                    <a:gd fmla="*/ 6 h 1142" name="T37"/>
                    <a:gd fmla="*/ 236 w 548" name="T38"/>
                    <a:gd fmla="*/ 34 h 1142" name="T39"/>
                    <a:gd fmla="*/ 240 w 548" name="T40"/>
                    <a:gd fmla="*/ 50 h 1142" name="T41"/>
                    <a:gd fmla="*/ 234 w 548" name="T42"/>
                    <a:gd fmla="*/ 80 h 1142" name="T43"/>
                    <a:gd fmla="*/ 212 w 548" name="T44"/>
                    <a:gd fmla="*/ 112 h 1142" name="T45"/>
                    <a:gd fmla="*/ 206 w 548" name="T46"/>
                    <a:gd fmla="*/ 124 h 1142" name="T47"/>
                    <a:gd fmla="*/ 210 w 548" name="T48"/>
                    <a:gd fmla="*/ 158 h 1142" name="T49"/>
                    <a:gd fmla="*/ 238 w 548" name="T50"/>
                    <a:gd fmla="*/ 218 h 1142" name="T51"/>
                    <a:gd fmla="*/ 260 w 548" name="T52"/>
                    <a:gd fmla="*/ 248 h 1142" name="T53"/>
                    <a:gd fmla="*/ 282 w 548" name="T54"/>
                    <a:gd fmla="*/ 250 h 1142" name="T55"/>
                    <a:gd fmla="*/ 312 w 548" name="T56"/>
                    <a:gd fmla="*/ 230 h 1142" name="T57"/>
                    <a:gd fmla="*/ 364 w 548" name="T58"/>
                    <a:gd fmla="*/ 160 h 1142" name="T59"/>
                    <a:gd fmla="*/ 376 w 548" name="T60"/>
                    <a:gd fmla="*/ 128 h 1142" name="T61"/>
                    <a:gd fmla="*/ 374 w 548" name="T62"/>
                    <a:gd fmla="*/ 110 h 1142" name="T63"/>
                    <a:gd fmla="*/ 378 w 548" name="T64"/>
                    <a:gd fmla="*/ 34 h 1142" name="T65"/>
                    <a:gd fmla="*/ 384 w 548" name="T66"/>
                    <a:gd fmla="*/ 16 h 1142" name="T67"/>
                    <a:gd fmla="*/ 396 w 548" name="T68"/>
                    <a:gd fmla="*/ 10 h 1142" name="T69"/>
                    <a:gd fmla="*/ 410 w 548" name="T70"/>
                    <a:gd fmla="*/ 30 h 1142" name="T71"/>
                    <a:gd fmla="*/ 422 w 548" name="T72"/>
                    <a:gd fmla="*/ 78 h 1142" name="T73"/>
                    <a:gd fmla="*/ 416 w 548" name="T74"/>
                    <a:gd fmla="*/ 112 h 1142" name="T75"/>
                    <a:gd fmla="*/ 412 w 548" name="T76"/>
                    <a:gd fmla="*/ 128 h 1142" name="T77"/>
                    <a:gd fmla="*/ 418 w 548" name="T78"/>
                    <a:gd fmla="*/ 218 h 1142" name="T79"/>
                    <a:gd fmla="*/ 432 w 548" name="T80"/>
                    <a:gd fmla="*/ 274 h 1142" name="T81"/>
                    <a:gd fmla="*/ 470 w 548" name="T82"/>
                    <a:gd fmla="*/ 390 h 1142" name="T83"/>
                    <a:gd fmla="*/ 530 w 548" name="T84"/>
                    <a:gd fmla="*/ 540 h 1142" name="T85"/>
                    <a:gd fmla="*/ 548 w 548" name="T86"/>
                    <a:gd fmla="*/ 658 h 1142" name="T87"/>
                    <a:gd fmla="*/ 546 w 548" name="T88"/>
                    <a:gd fmla="*/ 980 h 1142" name="T89"/>
                    <a:gd fmla="*/ 530 w 548" name="T90"/>
                    <a:gd fmla="*/ 1070 h 114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548" name="T138"/>
                    <a:gd fmla="*/ 0 h 1142" name="T139"/>
                    <a:gd fmla="*/ 548 w 548" name="T140"/>
                    <a:gd fmla="*/ 1142 h 1142"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42" w="548">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淘宝网chenying0907出品 114"/>
                <p:cNvSpPr/>
                <p:nvPr/>
              </p:nvSpPr>
              <p:spPr bwMode="auto">
                <a:xfrm>
                  <a:off x="12870802" y="5808199"/>
                  <a:ext cx="126372" cy="254004"/>
                </a:xfrm>
                <a:custGeom>
                  <a:gdLst>
                    <a:gd fmla="*/ 6 w 80" name="T0"/>
                    <a:gd fmla="*/ 0 h 152" name="T1"/>
                    <a:gd fmla="*/ 6 w 80" name="T2"/>
                    <a:gd fmla="*/ 0 h 152" name="T3"/>
                    <a:gd fmla="*/ 2 w 80" name="T4"/>
                    <a:gd fmla="*/ 34 h 152" name="T5"/>
                    <a:gd fmla="*/ 0 w 80" name="T6"/>
                    <a:gd fmla="*/ 66 h 152" name="T7"/>
                    <a:gd fmla="*/ 0 w 80" name="T8"/>
                    <a:gd fmla="*/ 82 h 152" name="T9"/>
                    <a:gd fmla="*/ 2 w 80" name="T10"/>
                    <a:gd fmla="*/ 96 h 152" name="T11"/>
                    <a:gd fmla="*/ 2 w 80" name="T12"/>
                    <a:gd fmla="*/ 96 h 152" name="T13"/>
                    <a:gd fmla="*/ 4 w 80" name="T14"/>
                    <a:gd fmla="*/ 108 h 152" name="T15"/>
                    <a:gd fmla="*/ 10 w 80" name="T16"/>
                    <a:gd fmla="*/ 114 h 152" name="T17"/>
                    <a:gd fmla="*/ 16 w 80" name="T18"/>
                    <a:gd fmla="*/ 118 h 152" name="T19"/>
                    <a:gd fmla="*/ 26 w 80" name="T20"/>
                    <a:gd fmla="*/ 122 h 152" name="T21"/>
                    <a:gd fmla="*/ 36 w 80" name="T22"/>
                    <a:gd fmla="*/ 124 h 152" name="T23"/>
                    <a:gd fmla="*/ 48 w 80" name="T24"/>
                    <a:gd fmla="*/ 130 h 152" name="T25"/>
                    <a:gd fmla="*/ 64 w 80" name="T26"/>
                    <a:gd fmla="*/ 138 h 152" name="T27"/>
                    <a:gd fmla="*/ 80 w 80" name="T28"/>
                    <a:gd fmla="*/ 152 h 152" name="T29"/>
                    <a:gd fmla="*/ 80 w 80" name="T30"/>
                    <a:gd fmla="*/ 152 h 152" name="T31"/>
                    <a:gd fmla="*/ 74 w 80" name="T32"/>
                    <a:gd fmla="*/ 128 h 152" name="T33"/>
                    <a:gd fmla="*/ 56 w 80" name="T34"/>
                    <a:gd fmla="*/ 78 h 152" name="T35"/>
                    <a:gd fmla="*/ 44 w 80" name="T36"/>
                    <a:gd fmla="*/ 50 h 152" name="T37"/>
                    <a:gd fmla="*/ 32 w 80" name="T38"/>
                    <a:gd fmla="*/ 26 h 152" name="T39"/>
                    <a:gd fmla="*/ 26 w 80" name="T40"/>
                    <a:gd fmla="*/ 16 h 152" name="T41"/>
                    <a:gd fmla="*/ 20 w 80" name="T42"/>
                    <a:gd fmla="*/ 8 h 152" name="T43"/>
                    <a:gd fmla="*/ 12 w 80" name="T44"/>
                    <a:gd fmla="*/ 2 h 152" name="T45"/>
                    <a:gd fmla="*/ 6 w 80" name="T46"/>
                    <a:gd fmla="*/ 0 h 152" name="T47"/>
                    <a:gd fmla="*/ 6 w 80" name="T48"/>
                    <a:gd fmla="*/ 0 h 1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80" name="T75"/>
                    <a:gd fmla="*/ 0 h 152" name="T76"/>
                    <a:gd fmla="*/ 80 w 80" name="T77"/>
                    <a:gd fmla="*/ 152 h 1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52" w="80">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淘宝网chenying0907出品 115"/>
                <p:cNvSpPr/>
                <p:nvPr/>
              </p:nvSpPr>
              <p:spPr bwMode="auto">
                <a:xfrm>
                  <a:off x="12395395" y="5792324"/>
                  <a:ext cx="198589" cy="246069"/>
                </a:xfrm>
                <a:custGeom>
                  <a:gdLst>
                    <a:gd fmla="*/ 112 w 122" name="T0"/>
                    <a:gd fmla="*/ 0 h 152" name="T1"/>
                    <a:gd fmla="*/ 112 w 122" name="T2"/>
                    <a:gd fmla="*/ 0 h 152" name="T3"/>
                    <a:gd fmla="*/ 114 w 122" name="T4"/>
                    <a:gd fmla="*/ 10 h 152" name="T5"/>
                    <a:gd fmla="*/ 118 w 122" name="T6"/>
                    <a:gd fmla="*/ 34 h 152" name="T7"/>
                    <a:gd fmla="*/ 122 w 122" name="T8"/>
                    <a:gd fmla="*/ 66 h 152" name="T9"/>
                    <a:gd fmla="*/ 122 w 122" name="T10"/>
                    <a:gd fmla="*/ 82 h 152" name="T11"/>
                    <a:gd fmla="*/ 120 w 122" name="T12"/>
                    <a:gd fmla="*/ 96 h 152" name="T13"/>
                    <a:gd fmla="*/ 120 w 122" name="T14"/>
                    <a:gd fmla="*/ 96 h 152" name="T15"/>
                    <a:gd fmla="*/ 118 w 122" name="T16"/>
                    <a:gd fmla="*/ 104 h 152" name="T17"/>
                    <a:gd fmla="*/ 114 w 122" name="T18"/>
                    <a:gd fmla="*/ 108 h 152" name="T19"/>
                    <a:gd fmla="*/ 108 w 122" name="T20"/>
                    <a:gd fmla="*/ 112 h 152" name="T21"/>
                    <a:gd fmla="*/ 102 w 122" name="T22"/>
                    <a:gd fmla="*/ 116 h 152" name="T23"/>
                    <a:gd fmla="*/ 86 w 122" name="T24"/>
                    <a:gd fmla="*/ 122 h 152" name="T25"/>
                    <a:gd fmla="*/ 66 w 122" name="T26"/>
                    <a:gd fmla="*/ 126 h 152" name="T27"/>
                    <a:gd fmla="*/ 48 w 122" name="T28"/>
                    <a:gd fmla="*/ 130 h 152" name="T29"/>
                    <a:gd fmla="*/ 30 w 122" name="T30"/>
                    <a:gd fmla="*/ 136 h 152" name="T31"/>
                    <a:gd fmla="*/ 12 w 122" name="T32"/>
                    <a:gd fmla="*/ 142 h 152" name="T33"/>
                    <a:gd fmla="*/ 6 w 122" name="T34"/>
                    <a:gd fmla="*/ 146 h 152" name="T35"/>
                    <a:gd fmla="*/ 0 w 122" name="T36"/>
                    <a:gd fmla="*/ 152 h 152" name="T37"/>
                    <a:gd fmla="*/ 0 w 122" name="T38"/>
                    <a:gd fmla="*/ 152 h 152" name="T39"/>
                    <a:gd fmla="*/ 10 w 122" name="T40"/>
                    <a:gd fmla="*/ 128 h 152" name="T41"/>
                    <a:gd fmla="*/ 22 w 122" name="T42"/>
                    <a:gd fmla="*/ 104 h 152" name="T43"/>
                    <a:gd fmla="*/ 38 w 122" name="T44"/>
                    <a:gd fmla="*/ 78 h 152" name="T45"/>
                    <a:gd fmla="*/ 54 w 122" name="T46"/>
                    <a:gd fmla="*/ 50 h 152" name="T47"/>
                    <a:gd fmla="*/ 72 w 122" name="T48"/>
                    <a:gd fmla="*/ 26 h 152" name="T49"/>
                    <a:gd fmla="*/ 82 w 122" name="T50"/>
                    <a:gd fmla="*/ 16 h 152" name="T51"/>
                    <a:gd fmla="*/ 92 w 122" name="T52"/>
                    <a:gd fmla="*/ 8 h 152" name="T53"/>
                    <a:gd fmla="*/ 102 w 122" name="T54"/>
                    <a:gd fmla="*/ 2 h 152" name="T55"/>
                    <a:gd fmla="*/ 112 w 122" name="T56"/>
                    <a:gd fmla="*/ 0 h 152" name="T57"/>
                    <a:gd fmla="*/ 112 w 122" name="T58"/>
                    <a:gd fmla="*/ 0 h 15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22" name="T90"/>
                    <a:gd fmla="*/ 0 h 152" name="T91"/>
                    <a:gd fmla="*/ 122 w 122" name="T92"/>
                    <a:gd fmla="*/ 152 h 15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52" w="12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kern="0" lang="da-DK"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sp>
        <p:nvSpPr>
          <p:cNvPr id="45" name="Rektangel 76"/>
          <p:cNvSpPr>
            <a:spLocks noChangeArrowheads="1"/>
          </p:cNvSpPr>
          <p:nvPr/>
        </p:nvSpPr>
        <p:spPr bwMode="auto">
          <a:xfrm>
            <a:off x="8725241" y="5479363"/>
            <a:ext cx="933108"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pPr algn="just">
              <a:lnSpc>
                <a:spcPct val="120000"/>
              </a:lnSpc>
            </a:pPr>
            <a:r>
              <a:rPr altLang="zh-CN" b="0" lang="en-US" noProof="1"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6" name="Rektangel 76"/>
          <p:cNvSpPr>
            <a:spLocks noChangeArrowheads="1"/>
          </p:cNvSpPr>
          <p:nvPr/>
        </p:nvSpPr>
        <p:spPr bwMode="auto">
          <a:xfrm>
            <a:off x="3424263" y="5429971"/>
            <a:ext cx="968648"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pPr algn="just">
              <a:lnSpc>
                <a:spcPct val="120000"/>
              </a:lnSpc>
            </a:pPr>
            <a:r>
              <a:rPr altLang="zh-CN" b="0" lang="en-US" noProof="1"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7" name="Rektangel 76"/>
          <p:cNvSpPr>
            <a:spLocks noChangeArrowheads="1"/>
          </p:cNvSpPr>
          <p:nvPr/>
        </p:nvSpPr>
        <p:spPr bwMode="auto">
          <a:xfrm>
            <a:off x="9100962" y="3647862"/>
            <a:ext cx="995538"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pPr algn="just">
              <a:lnSpc>
                <a:spcPct val="120000"/>
              </a:lnSpc>
            </a:pPr>
            <a:r>
              <a:rPr altLang="zh-CN" b="0" lang="en-US" noProof="1"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8" name="Rektangel 76"/>
          <p:cNvSpPr>
            <a:spLocks noChangeArrowheads="1"/>
          </p:cNvSpPr>
          <p:nvPr/>
        </p:nvSpPr>
        <p:spPr bwMode="auto">
          <a:xfrm>
            <a:off x="2434600" y="3598195"/>
            <a:ext cx="987746"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b="1" sz="2400">
                <a:solidFill>
                  <a:schemeClr val="tx1"/>
                </a:solidFill>
                <a:latin charset="0" pitchFamily="64" typeface="Helvetica-Compressed"/>
                <a:ea charset="-128" panose="020b0600070205080204" pitchFamily="34" typeface="ＭＳ Ｐゴシック"/>
              </a:defRPr>
            </a:lvl1pPr>
            <a:lvl2pPr indent="-37474525" marL="37931725">
              <a:defRPr b="1" sz="2400">
                <a:solidFill>
                  <a:schemeClr val="tx1"/>
                </a:solidFill>
                <a:latin charset="0" pitchFamily="64" typeface="Helvetica-Compressed"/>
                <a:ea charset="-128" panose="020b0600070205080204" pitchFamily="34" typeface="ＭＳ Ｐゴシック"/>
              </a:defRPr>
            </a:lvl2pPr>
            <a:lvl3pPr>
              <a:defRPr b="1" sz="2400">
                <a:solidFill>
                  <a:schemeClr val="tx1"/>
                </a:solidFill>
                <a:latin charset="0" pitchFamily="64" typeface="Helvetica-Compressed"/>
                <a:ea charset="-128" panose="020b0600070205080204" pitchFamily="34" typeface="ＭＳ Ｐゴシック"/>
              </a:defRPr>
            </a:lvl3pPr>
            <a:lvl4pPr>
              <a:defRPr b="1" sz="2400">
                <a:solidFill>
                  <a:schemeClr val="tx1"/>
                </a:solidFill>
                <a:latin charset="0" pitchFamily="64" typeface="Helvetica-Compressed"/>
                <a:ea charset="-128" panose="020b0600070205080204" pitchFamily="34" typeface="ＭＳ Ｐゴシック"/>
              </a:defRPr>
            </a:lvl4pPr>
            <a:lvl5pPr>
              <a:defRPr b="1" sz="2400">
                <a:solidFill>
                  <a:schemeClr val="tx1"/>
                </a:solidFill>
                <a:latin charset="0" pitchFamily="64" typeface="Helvetica-Compressed"/>
                <a:ea charset="-128" panose="020b0600070205080204" pitchFamily="34" typeface="ＭＳ Ｐゴシック"/>
              </a:defRPr>
            </a:lvl5pPr>
            <a:lvl6pPr eaLnBrk="0" fontAlgn="base" hangingPunct="0" marL="457200">
              <a:spcBef>
                <a:spcPct val="0"/>
              </a:spcBef>
              <a:spcAft>
                <a:spcPct val="0"/>
              </a:spcAft>
              <a:defRPr b="1" sz="2400">
                <a:solidFill>
                  <a:schemeClr val="tx1"/>
                </a:solidFill>
                <a:latin charset="0" pitchFamily="64" typeface="Helvetica-Compressed"/>
                <a:ea charset="-128" panose="020b0600070205080204" pitchFamily="34" typeface="ＭＳ Ｐゴシック"/>
              </a:defRPr>
            </a:lvl6pPr>
            <a:lvl7pPr eaLnBrk="0" fontAlgn="base" hangingPunct="0" marL="914400">
              <a:spcBef>
                <a:spcPct val="0"/>
              </a:spcBef>
              <a:spcAft>
                <a:spcPct val="0"/>
              </a:spcAft>
              <a:defRPr b="1" sz="2400">
                <a:solidFill>
                  <a:schemeClr val="tx1"/>
                </a:solidFill>
                <a:latin charset="0" pitchFamily="64" typeface="Helvetica-Compressed"/>
                <a:ea charset="-128" panose="020b0600070205080204" pitchFamily="34" typeface="ＭＳ Ｐゴシック"/>
              </a:defRPr>
            </a:lvl7pPr>
            <a:lvl8pPr eaLnBrk="0" fontAlgn="base" hangingPunct="0" marL="1371600">
              <a:spcBef>
                <a:spcPct val="0"/>
              </a:spcBef>
              <a:spcAft>
                <a:spcPct val="0"/>
              </a:spcAft>
              <a:defRPr b="1" sz="2400">
                <a:solidFill>
                  <a:schemeClr val="tx1"/>
                </a:solidFill>
                <a:latin charset="0" pitchFamily="64" typeface="Helvetica-Compressed"/>
                <a:ea charset="-128" panose="020b0600070205080204" pitchFamily="34" typeface="ＭＳ Ｐゴシック"/>
              </a:defRPr>
            </a:lvl8pPr>
            <a:lvl9pPr eaLnBrk="0" fontAlgn="base" hangingPunct="0" marL="1828800">
              <a:spcBef>
                <a:spcPct val="0"/>
              </a:spcBef>
              <a:spcAft>
                <a:spcPct val="0"/>
              </a:spcAft>
              <a:defRPr b="1" sz="2400">
                <a:solidFill>
                  <a:schemeClr val="tx1"/>
                </a:solidFill>
                <a:latin charset="0" pitchFamily="64" typeface="Helvetica-Compressed"/>
                <a:ea charset="-128" panose="020b0600070205080204" pitchFamily="34" typeface="ＭＳ Ｐゴシック"/>
              </a:defRPr>
            </a:lvl9pPr>
          </a:lstStyle>
          <a:p>
            <a:pPr algn="just">
              <a:lnSpc>
                <a:spcPct val="120000"/>
              </a:lnSpc>
            </a:pPr>
            <a:r>
              <a:rPr altLang="zh-CN" b="0" lang="en-US" noProof="1"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49" name="Group 37"/>
          <p:cNvGrpSpPr/>
          <p:nvPr/>
        </p:nvGrpSpPr>
        <p:grpSpPr>
          <a:xfrm>
            <a:off x="8375671" y="3510654"/>
            <a:ext cx="610390" cy="1637667"/>
            <a:chOff x="6213477" y="1223964"/>
            <a:chExt cx="746125" cy="2001838"/>
          </a:xfrm>
        </p:grpSpPr>
        <p:sp>
          <p:nvSpPr>
            <p:cNvPr id="50" name="淘宝网chenying0907出品 7"/>
            <p:cNvSpPr>
              <a:spLocks noEditPoints="1"/>
            </p:cNvSpPr>
            <p:nvPr/>
          </p:nvSpPr>
          <p:spPr bwMode="auto">
            <a:xfrm>
              <a:off x="6213477" y="1223964"/>
              <a:ext cx="746125" cy="2001838"/>
            </a:xfrm>
            <a:custGeom>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b="b" l="0" r="r" t="0"/>
              <a:pathLst>
                <a:path h="7570" w="2819">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淘宝网chenying0907出品 9"/>
            <p:cNvSpPr/>
            <p:nvPr/>
          </p:nvSpPr>
          <p:spPr bwMode="auto">
            <a:xfrm>
              <a:off x="6556377" y="1581152"/>
              <a:ext cx="88900" cy="638175"/>
            </a:xfrm>
            <a:custGeom>
              <a:cxnLst>
                <a:cxn ang="0">
                  <a:pos x="105" y="0"/>
                </a:cxn>
                <a:cxn ang="0">
                  <a:pos x="0" y="2012"/>
                </a:cxn>
                <a:cxn ang="0">
                  <a:pos x="187" y="2412"/>
                </a:cxn>
                <a:cxn ang="0">
                  <a:pos x="334" y="2129"/>
                </a:cxn>
                <a:cxn ang="0">
                  <a:pos x="229" y="8"/>
                </a:cxn>
                <a:cxn ang="0">
                  <a:pos x="105" y="0"/>
                </a:cxn>
              </a:cxnLst>
              <a:rect b="b" l="0" r="r" t="0"/>
              <a:pathLst>
                <a:path h="2412" w="334">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6" name="Group 36"/>
          <p:cNvGrpSpPr/>
          <p:nvPr/>
        </p:nvGrpSpPr>
        <p:grpSpPr>
          <a:xfrm>
            <a:off x="3545006" y="3426802"/>
            <a:ext cx="975329" cy="1720785"/>
            <a:chOff x="1285875" y="1247776"/>
            <a:chExt cx="1192213" cy="2103438"/>
          </a:xfrm>
        </p:grpSpPr>
        <p:sp>
          <p:nvSpPr>
            <p:cNvPr id="57" name="淘宝网chenying0907出品 8"/>
            <p:cNvSpPr/>
            <p:nvPr/>
          </p:nvSpPr>
          <p:spPr bwMode="auto">
            <a:xfrm>
              <a:off x="1285875" y="1247776"/>
              <a:ext cx="1192213" cy="2103438"/>
            </a:xfrm>
            <a:custGeom>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b="b" l="0" r="r" t="0"/>
              <a:pathLst>
                <a:path h="7953" w="4505">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淘宝网chenying0907出品 15"/>
            <p:cNvSpPr/>
            <p:nvPr/>
          </p:nvSpPr>
          <p:spPr bwMode="auto">
            <a:xfrm>
              <a:off x="1851025" y="1609726"/>
              <a:ext cx="88900" cy="525463"/>
            </a:xfrm>
            <a:custGeom>
              <a:cxnLst>
                <a:cxn ang="0">
                  <a:pos x="73" y="1"/>
                </a:cxn>
                <a:cxn ang="0">
                  <a:pos x="0" y="1667"/>
                </a:cxn>
                <a:cxn ang="0">
                  <a:pos x="185" y="1983"/>
                </a:cxn>
                <a:cxn ang="0">
                  <a:pos x="333" y="1759"/>
                </a:cxn>
                <a:cxn ang="0">
                  <a:pos x="218" y="0"/>
                </a:cxn>
                <a:cxn ang="0">
                  <a:pos x="73" y="1"/>
                </a:cxn>
              </a:cxnLst>
              <a:rect b="b" l="0" r="r" t="0"/>
              <a:pathLst>
                <a:path h="1983" w="333">
                  <a:moveTo>
                    <a:pt x="73" y="1"/>
                  </a:moveTo>
                  <a:lnTo>
                    <a:pt x="0" y="1667"/>
                  </a:lnTo>
                  <a:lnTo>
                    <a:pt x="185" y="1983"/>
                  </a:lnTo>
                  <a:lnTo>
                    <a:pt x="333" y="1759"/>
                  </a:lnTo>
                  <a:lnTo>
                    <a:pt x="218" y="0"/>
                  </a:lnTo>
                  <a:lnTo>
                    <a:pt x="73" y="1"/>
                  </a:lnTo>
                  <a:close/>
                </a:path>
              </a:pathLst>
            </a:custGeom>
            <a:solidFill>
              <a:srgbClr val="FFFFFF"/>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Group 41"/>
          <p:cNvGrpSpPr/>
          <p:nvPr/>
        </p:nvGrpSpPr>
        <p:grpSpPr>
          <a:xfrm>
            <a:off x="9743684" y="4736462"/>
            <a:ext cx="845457" cy="1700005"/>
            <a:chOff x="6213477" y="3922716"/>
            <a:chExt cx="1033463" cy="2078038"/>
          </a:xfrm>
        </p:grpSpPr>
        <p:sp>
          <p:nvSpPr>
            <p:cNvPr id="60" name="淘宝网chenying0907出品 59"/>
            <p:cNvSpPr>
              <a:spLocks noEditPoints="1"/>
            </p:cNvSpPr>
            <p:nvPr/>
          </p:nvSpPr>
          <p:spPr bwMode="auto">
            <a:xfrm>
              <a:off x="6213477" y="3922716"/>
              <a:ext cx="1033463" cy="2078038"/>
            </a:xfrm>
            <a:custGeom>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b="b" l="0" r="r" t="0"/>
              <a:pathLst>
                <a:path h="7853" w="3903">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淘宝网chenying0907出品 21"/>
            <p:cNvSpPr/>
            <p:nvPr/>
          </p:nvSpPr>
          <p:spPr bwMode="auto">
            <a:xfrm>
              <a:off x="6696077" y="4248153"/>
              <a:ext cx="88900" cy="590550"/>
            </a:xfrm>
            <a:custGeom>
              <a:cxnLst>
                <a:cxn ang="0">
                  <a:pos x="105" y="1"/>
                </a:cxn>
                <a:cxn ang="0">
                  <a:pos x="0" y="1827"/>
                </a:cxn>
                <a:cxn ang="0">
                  <a:pos x="186" y="2227"/>
                </a:cxn>
                <a:cxn ang="0">
                  <a:pos x="334" y="1944"/>
                </a:cxn>
                <a:cxn ang="0">
                  <a:pos x="240" y="0"/>
                </a:cxn>
                <a:cxn ang="0">
                  <a:pos x="105" y="1"/>
                </a:cxn>
              </a:cxnLst>
              <a:rect b="b" l="0" r="r" t="0"/>
              <a:pathLst>
                <a:path h="2227" w="334">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2" name="Group 39"/>
          <p:cNvGrpSpPr/>
          <p:nvPr/>
        </p:nvGrpSpPr>
        <p:grpSpPr>
          <a:xfrm>
            <a:off x="2321736" y="4513008"/>
            <a:ext cx="1027276" cy="1948015"/>
            <a:chOff x="1443813" y="3644955"/>
            <a:chExt cx="1255713" cy="2381199"/>
          </a:xfrm>
        </p:grpSpPr>
        <p:sp>
          <p:nvSpPr>
            <p:cNvPr id="63" name="淘宝网chenying0907出品 6"/>
            <p:cNvSpPr/>
            <p:nvPr/>
          </p:nvSpPr>
          <p:spPr bwMode="auto">
            <a:xfrm>
              <a:off x="1443813" y="3929066"/>
              <a:ext cx="1255713" cy="2097088"/>
            </a:xfrm>
            <a:custGeom>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b="b" l="0" r="r" t="0"/>
              <a:pathLst>
                <a:path h="7926" w="4745">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淘宝网chenying0907出品 63"/>
            <p:cNvSpPr/>
            <p:nvPr/>
          </p:nvSpPr>
          <p:spPr bwMode="auto">
            <a:xfrm>
              <a:off x="1942288" y="4267203"/>
              <a:ext cx="174625" cy="617538"/>
            </a:xfrm>
            <a:custGeom>
              <a:cxnLst>
                <a:cxn ang="0">
                  <a:pos x="0" y="13"/>
                </a:cxn>
                <a:cxn ang="0">
                  <a:pos x="314" y="1985"/>
                </a:cxn>
                <a:cxn ang="0">
                  <a:pos x="578" y="2338"/>
                </a:cxn>
                <a:cxn ang="0">
                  <a:pos x="664" y="2029"/>
                </a:cxn>
                <a:cxn ang="0">
                  <a:pos x="100" y="0"/>
                </a:cxn>
                <a:cxn ang="0">
                  <a:pos x="0" y="13"/>
                </a:cxn>
              </a:cxnLst>
              <a:rect b="b" l="0" r="r" t="0"/>
              <a:pathLst>
                <a:path h="2338" w="664">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anchor="t" anchorCtr="0" bIns="45802" compatLnSpc="1" lIns="91606" numCol="1" rIns="91606" tIns="45802" vert="horz" wrap="square">
              <a:prstTxWarp prst="textNoShape">
                <a:avLst/>
              </a:prstTxWarp>
            </a:bodyPr>
            <a:lstStyle/>
            <a:p>
              <a:pPr algn="just">
                <a:lnSpc>
                  <a:spcPct val="120000"/>
                </a:lnSpc>
              </a:pPr>
              <a:endParaRPr lang="en-US" sz="781">
                <a:solidFill>
                  <a:schemeClr val="bg2">
                    <a:lumMod val="7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5" name="淘宝网chenying0907出品 16"/>
            <p:cNvSpPr>
              <a:spLocks noEditPoints="1"/>
            </p:cNvSpPr>
            <p:nvPr/>
          </p:nvSpPr>
          <p:spPr bwMode="auto">
            <a:xfrm>
              <a:off x="1826624" y="3644955"/>
              <a:ext cx="136128" cy="206645"/>
            </a:xfrm>
            <a:custGeom>
              <a:gdLst>
                <a:gd fmla="*/ 1601 w 2272" name="T0"/>
                <a:gd fmla="*/ 3242 h 3448" name="T1"/>
                <a:gd fmla="*/ 1621 w 2272" name="T2"/>
                <a:gd fmla="*/ 3304 h 3448" name="T3"/>
                <a:gd fmla="*/ 1567 w 2272" name="T4"/>
                <a:gd fmla="*/ 3343 h 3448" name="T5"/>
                <a:gd fmla="*/ 1376 w 2272" name="T6"/>
                <a:gd fmla="*/ 3409 h 3448" name="T7"/>
                <a:gd fmla="*/ 1294 w 2272" name="T8"/>
                <a:gd fmla="*/ 3448 h 3448" name="T9"/>
                <a:gd fmla="*/ 912 w 2272" name="T10"/>
                <a:gd fmla="*/ 3425 h 3448" name="T11"/>
                <a:gd fmla="*/ 872 w 2272" name="T12"/>
                <a:gd fmla="*/ 3343 h 3448" name="T13"/>
                <a:gd fmla="*/ 658 w 2272" name="T14"/>
                <a:gd fmla="*/ 3320 h 3448" name="T15"/>
                <a:gd fmla="*/ 658 w 2272" name="T16"/>
                <a:gd fmla="*/ 3253 h 3448" name="T17"/>
                <a:gd fmla="*/ 704 w 2272" name="T18"/>
                <a:gd fmla="*/ 3027 h 3448" name="T19"/>
                <a:gd fmla="*/ 1614 w 2272" name="T20"/>
                <a:gd fmla="*/ 3050 h 3448" name="T21"/>
                <a:gd fmla="*/ 1614 w 2272" name="T22"/>
                <a:gd fmla="*/ 3117 h 3448" name="T23"/>
                <a:gd fmla="*/ 704 w 2272" name="T24"/>
                <a:gd fmla="*/ 3140 h 3448" name="T25"/>
                <a:gd fmla="*/ 651 w 2272" name="T26"/>
                <a:gd fmla="*/ 3101 h 3448" name="T27"/>
                <a:gd fmla="*/ 671 w 2272" name="T28"/>
                <a:gd fmla="*/ 3037 h 3448" name="T29"/>
                <a:gd fmla="*/ 1567 w 2272" name="T30"/>
                <a:gd fmla="*/ 2823 h 3448" name="T31"/>
                <a:gd fmla="*/ 1621 w 2272" name="T32"/>
                <a:gd fmla="*/ 2861 h 3448" name="T33"/>
                <a:gd fmla="*/ 1601 w 2272" name="T34"/>
                <a:gd fmla="*/ 2925 h 3448" name="T35"/>
                <a:gd fmla="*/ 686 w 2272" name="T36"/>
                <a:gd fmla="*/ 2933 h 3448" name="T37"/>
                <a:gd fmla="*/ 648 w 2272" name="T38"/>
                <a:gd fmla="*/ 2879 h 3448" name="T39"/>
                <a:gd fmla="*/ 686 w 2272" name="T40"/>
                <a:gd fmla="*/ 2826 h 3448" name="T41"/>
                <a:gd fmla="*/ 1303 w 2272" name="T42"/>
                <a:gd fmla="*/ 13 h 3448" name="T43"/>
                <a:gd fmla="*/ 1614 w 2272" name="T44"/>
                <a:gd fmla="*/ 106 h 3448" name="T45"/>
                <a:gd fmla="*/ 1881 w 2272" name="T46"/>
                <a:gd fmla="*/ 279 h 3448" name="T47"/>
                <a:gd fmla="*/ 2088 w 2272" name="T48"/>
                <a:gd fmla="*/ 518 h 3448" name="T49"/>
                <a:gd fmla="*/ 2223 w 2272" name="T50"/>
                <a:gd fmla="*/ 808 h 3448" name="T51"/>
                <a:gd fmla="*/ 2272 w 2272" name="T52"/>
                <a:gd fmla="*/ 1135 h 3448" name="T53"/>
                <a:gd fmla="*/ 2243 w 2272" name="T54"/>
                <a:gd fmla="*/ 1348 h 3448" name="T55"/>
                <a:gd fmla="*/ 2176 w 2272" name="T56"/>
                <a:gd fmla="*/ 1543 h 3448" name="T57"/>
                <a:gd fmla="*/ 2099 w 2272" name="T58"/>
                <a:gd fmla="*/ 1702 h 3448" name="T59"/>
                <a:gd fmla="*/ 2040 w 2272" name="T60"/>
                <a:gd fmla="*/ 1800 h 3448" name="T61"/>
                <a:gd fmla="*/ 1836 w 2272" name="T62"/>
                <a:gd fmla="*/ 2140 h 3448" name="T63"/>
                <a:gd fmla="*/ 1716 w 2272" name="T64"/>
                <a:gd fmla="*/ 2407 h 3448" name="T65"/>
                <a:gd fmla="*/ 1661 w 2272" name="T66"/>
                <a:gd fmla="*/ 2647 h 3448" name="T67"/>
                <a:gd fmla="*/ 1602 w 2272" name="T68"/>
                <a:gd fmla="*/ 2712 h 3448" name="T69"/>
                <a:gd fmla="*/ 708 w 2272" name="T70"/>
                <a:gd fmla="*/ 2719 h 3448" name="T71"/>
                <a:gd fmla="*/ 637 w 2272" name="T72"/>
                <a:gd fmla="*/ 2668 h 3448" name="T73"/>
                <a:gd fmla="*/ 595 w 2272" name="T74"/>
                <a:gd fmla="*/ 2487 h 3448" name="T75"/>
                <a:gd fmla="*/ 493 w 2272" name="T76"/>
                <a:gd fmla="*/ 2234 h 3448" name="T77"/>
                <a:gd fmla="*/ 351 w 2272" name="T78"/>
                <a:gd fmla="*/ 1991 h 3448" name="T79"/>
                <a:gd fmla="*/ 293 w 2272" name="T80"/>
                <a:gd fmla="*/ 1901 h 3448" name="T81"/>
                <a:gd fmla="*/ 249 w 2272" name="T82"/>
                <a:gd fmla="*/ 1831 h 3448" name="T83"/>
                <a:gd fmla="*/ 233 w 2272" name="T84"/>
                <a:gd fmla="*/ 1802 h 3448" name="T85"/>
                <a:gd fmla="*/ 173 w 2272" name="T86"/>
                <a:gd fmla="*/ 1703 h 3448" name="T87"/>
                <a:gd fmla="*/ 95 w 2272" name="T88"/>
                <a:gd fmla="*/ 1543 h 3448" name="T89"/>
                <a:gd fmla="*/ 28 w 2272" name="T90"/>
                <a:gd fmla="*/ 1348 h 3448" name="T91"/>
                <a:gd fmla="*/ 0 w 2272" name="T92"/>
                <a:gd fmla="*/ 1135 h 3448" name="T93"/>
                <a:gd fmla="*/ 48 w 2272" name="T94"/>
                <a:gd fmla="*/ 808 h 3448" name="T95"/>
                <a:gd fmla="*/ 183 w 2272" name="T96"/>
                <a:gd fmla="*/ 518 h 3448" name="T97"/>
                <a:gd fmla="*/ 391 w 2272" name="T98"/>
                <a:gd fmla="*/ 279 h 3448" name="T99"/>
                <a:gd fmla="*/ 657 w 2272" name="T100"/>
                <a:gd fmla="*/ 106 h 3448" name="T101"/>
                <a:gd fmla="*/ 968 w 2272" name="T102"/>
                <a:gd fmla="*/ 13 h 344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272" name="T156"/>
                <a:gd fmla="*/ 0 h 3448" name="T157"/>
                <a:gd fmla="*/ 2272 w 2272" name="T158"/>
                <a:gd fmla="*/ 3448 h 344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448" w="2272">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dir="t" rig="threePt"/>
            </a:scene3d>
            <a:sp3d prstMaterial="matte">
              <a:extrusionClr>
                <a:srgbClr val="FF9966"/>
              </a:extrusionClr>
            </a:sp3d>
          </p:spPr>
          <p:txBody>
            <a:bodyPr/>
            <a:lstStyle>
              <a:lvl1pPr eaLnBrk="0" hangingPunct="0">
                <a:defRPr>
                  <a:solidFill>
                    <a:schemeClr val="tx1"/>
                  </a:solidFill>
                  <a:latin charset="0" panose="020b0604020202020204" pitchFamily="34" typeface="Arial"/>
                  <a:ea charset="-128" pitchFamily="34" typeface="MS PGothic"/>
                </a:defRPr>
              </a:lvl1pPr>
              <a:lvl2pPr eaLnBrk="0" hangingPunct="0" indent="-285750" marL="742950">
                <a:defRPr>
                  <a:solidFill>
                    <a:schemeClr val="tx1"/>
                  </a:solidFill>
                  <a:latin charset="0" panose="020b0604020202020204" pitchFamily="34" typeface="Arial"/>
                  <a:ea charset="-128" pitchFamily="34" typeface="MS PGothic"/>
                </a:defRPr>
              </a:lvl2pPr>
              <a:lvl3pPr eaLnBrk="0" hangingPunct="0" indent="-228600" marL="1143000">
                <a:defRPr>
                  <a:solidFill>
                    <a:schemeClr val="tx1"/>
                  </a:solidFill>
                  <a:latin charset="0" panose="020b0604020202020204" pitchFamily="34" typeface="Arial"/>
                  <a:ea charset="-128" pitchFamily="34" typeface="MS PGothic"/>
                </a:defRPr>
              </a:lvl3pPr>
              <a:lvl4pPr eaLnBrk="0" hangingPunct="0" indent="-228600" marL="1600200">
                <a:defRPr>
                  <a:solidFill>
                    <a:schemeClr val="tx1"/>
                  </a:solidFill>
                  <a:latin charset="0" panose="020b0604020202020204" pitchFamily="34" typeface="Arial"/>
                  <a:ea charset="-128" pitchFamily="34" typeface="MS PGothic"/>
                </a:defRPr>
              </a:lvl4pPr>
              <a:lvl5pPr eaLnBrk="0" hangingPunct="0" indent="-228600" marL="2057400">
                <a:defRPr>
                  <a:solidFill>
                    <a:schemeClr val="tx1"/>
                  </a:solidFill>
                  <a:latin charset="0" panose="020b0604020202020204" pitchFamily="34" typeface="Arial"/>
                  <a:ea charset="-128" pitchFamily="34" typeface="MS PGothic"/>
                </a:defRPr>
              </a:lvl5pPr>
              <a:lvl6pPr defTabSz="457200" eaLnBrk="0" fontAlgn="base" hangingPunct="0" indent="-228600" marL="2514600">
                <a:spcBef>
                  <a:spcPct val="0"/>
                </a:spcBef>
                <a:spcAft>
                  <a:spcPct val="0"/>
                </a:spcAft>
                <a:defRPr>
                  <a:solidFill>
                    <a:schemeClr val="tx1"/>
                  </a:solidFill>
                  <a:latin charset="0" panose="020b0604020202020204" pitchFamily="34" typeface="Arial"/>
                  <a:ea charset="-128" pitchFamily="34" typeface="MS PGothic"/>
                </a:defRPr>
              </a:lvl6pPr>
              <a:lvl7pPr defTabSz="457200" eaLnBrk="0" fontAlgn="base" hangingPunct="0" indent="-228600" marL="2971800">
                <a:spcBef>
                  <a:spcPct val="0"/>
                </a:spcBef>
                <a:spcAft>
                  <a:spcPct val="0"/>
                </a:spcAft>
                <a:defRPr>
                  <a:solidFill>
                    <a:schemeClr val="tx1"/>
                  </a:solidFill>
                  <a:latin charset="0" panose="020b0604020202020204" pitchFamily="34" typeface="Arial"/>
                  <a:ea charset="-128" pitchFamily="34" typeface="MS PGothic"/>
                </a:defRPr>
              </a:lvl7pPr>
              <a:lvl8pPr defTabSz="457200" eaLnBrk="0" fontAlgn="base" hangingPunct="0" indent="-228600" marL="3429000">
                <a:spcBef>
                  <a:spcPct val="0"/>
                </a:spcBef>
                <a:spcAft>
                  <a:spcPct val="0"/>
                </a:spcAft>
                <a:defRPr>
                  <a:solidFill>
                    <a:schemeClr val="tx1"/>
                  </a:solidFill>
                  <a:latin charset="0" panose="020b0604020202020204" pitchFamily="34" typeface="Arial"/>
                  <a:ea charset="-128" pitchFamily="34" typeface="MS PGothic"/>
                </a:defRPr>
              </a:lvl8pPr>
              <a:lvl9pPr defTabSz="457200" eaLnBrk="0" fontAlgn="base" hangingPunct="0" indent="-228600" marL="3886200">
                <a:spcBef>
                  <a:spcPct val="0"/>
                </a:spcBef>
                <a:spcAft>
                  <a:spcPct val="0"/>
                </a:spcAft>
                <a:defRPr>
                  <a:solidFill>
                    <a:schemeClr val="tx1"/>
                  </a:solidFill>
                  <a:latin charset="0" panose="020b0604020202020204" pitchFamily="34" typeface="Arial"/>
                  <a:ea charset="-128" pitchFamily="34" typeface="MS PGothic"/>
                </a:defRPr>
              </a:lvl9pPr>
            </a:lstStyle>
            <a:p>
              <a:pPr algn="just" eaLnBrk="1" hangingPunct="1">
                <a:lnSpc>
                  <a:spcPct val="120000"/>
                </a:lnSpc>
              </a:pPr>
              <a:endParaRPr lang="en-US" sz="781">
                <a:solidFill>
                  <a:schemeClr val="bg2">
                    <a:lumMod val="75000"/>
                  </a:schemeClr>
                </a:solidFill>
                <a:ea charset="-122" panose="020b0503020204020204" pitchFamily="34" typeface="微软雅黑"/>
                <a:cs typeface="+mn-ea"/>
                <a:sym charset="0" panose="020b0604020202020204" pitchFamily="34" typeface="Arial"/>
              </a:endParaRPr>
            </a:p>
          </p:txBody>
        </p:sp>
      </p:grpSp>
      <p:sp>
        <p:nvSpPr>
          <p:cNvPr id="66" name="淘宝网chenying0907出品 65"/>
          <p:cNvSpPr txBox="1"/>
          <p:nvPr/>
        </p:nvSpPr>
        <p:spPr>
          <a:xfrm>
            <a:off x="5635725" y="4157237"/>
            <a:ext cx="1647032" cy="256032"/>
          </a:xfrm>
          <a:prstGeom prst="rect">
            <a:avLst/>
          </a:prstGeom>
          <a:noFill/>
        </p:spPr>
        <p:txBody>
          <a:bodyPr bIns="0" lIns="0" rIns="0" rtlCol="0" tIns="0" wrap="square">
            <a:spAutoFit/>
          </a:bodyPr>
          <a:lstStyle/>
          <a:p>
            <a:pPr algn="ctr">
              <a:lnSpc>
                <a:spcPct val="120000"/>
              </a:lnSpc>
            </a:pPr>
            <a:r>
              <a:rPr altLang="en-US"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7" name="淘宝网chenying0907出品 66"/>
          <p:cNvSpPr txBox="1"/>
          <p:nvPr/>
        </p:nvSpPr>
        <p:spPr>
          <a:xfrm>
            <a:off x="5762241" y="4641858"/>
            <a:ext cx="1394000" cy="256032"/>
          </a:xfrm>
          <a:prstGeom prst="rect">
            <a:avLst/>
          </a:prstGeom>
          <a:noFill/>
        </p:spPr>
        <p:txBody>
          <a:bodyPr bIns="0" lIns="0" rIns="0" rtlCol="0" tIns="0" wrap="square">
            <a:spAutoFit/>
          </a:bodyPr>
          <a:lstStyle/>
          <a:p>
            <a:pPr algn="ctr">
              <a:lnSpc>
                <a:spcPct val="120000"/>
              </a:lnSpc>
            </a:pPr>
            <a:r>
              <a:rPr altLang="en-US"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8" name="淘宝网chenying0907出品 67"/>
          <p:cNvSpPr txBox="1"/>
          <p:nvPr/>
        </p:nvSpPr>
        <p:spPr>
          <a:xfrm>
            <a:off x="5601538" y="5227735"/>
            <a:ext cx="1715405" cy="256032"/>
          </a:xfrm>
          <a:prstGeom prst="rect">
            <a:avLst/>
          </a:prstGeom>
          <a:noFill/>
        </p:spPr>
        <p:txBody>
          <a:bodyPr bIns="0" lIns="0" rIns="0" rtlCol="0" tIns="0" wrap="square">
            <a:spAutoFit/>
          </a:bodyPr>
          <a:lstStyle/>
          <a:p>
            <a:pPr algn="ctr">
              <a:lnSpc>
                <a:spcPct val="120000"/>
              </a:lnSpc>
            </a:pPr>
            <a:r>
              <a:rPr altLang="en-US"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9" name="淘宝网chenying0907出品 68"/>
          <p:cNvSpPr txBox="1"/>
          <p:nvPr/>
        </p:nvSpPr>
        <p:spPr>
          <a:xfrm>
            <a:off x="5743599" y="5762985"/>
            <a:ext cx="1431284" cy="256032"/>
          </a:xfrm>
          <a:prstGeom prst="rect">
            <a:avLst/>
          </a:prstGeom>
          <a:noFill/>
        </p:spPr>
        <p:txBody>
          <a:bodyPr bIns="0" lIns="0" rIns="0" rtlCol="0" tIns="0" wrap="square">
            <a:spAutoFit/>
          </a:bodyPr>
          <a:lstStyle/>
          <a:p>
            <a:pPr algn="ctr">
              <a:lnSpc>
                <a:spcPct val="120000"/>
              </a:lnSpc>
            </a:pPr>
            <a:r>
              <a:rPr altLang="en-US" lang="zh-CN" sz="14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71"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97013700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ppt_x"/>
                                          </p:val>
                                        </p:tav>
                                        <p:tav tm="100000">
                                          <p:val>
                                            <p:strVal val="#ppt_x"/>
                                          </p:val>
                                        </p:tav>
                                      </p:tavLst>
                                    </p:anim>
                                    <p:anim calcmode="lin" valueType="num">
                                      <p:cBhvr additive="base">
                                        <p:cTn dur="500" fill="hold" id="13"/>
                                        <p:tgtEl>
                                          <p:spTgt spid="10"/>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additive="base">
                                        <p:cTn dur="500" fill="hold" id="22"/>
                                        <p:tgtEl>
                                          <p:spTgt spid="19"/>
                                        </p:tgtEl>
                                        <p:attrNameLst>
                                          <p:attrName>ppt_x</p:attrName>
                                        </p:attrNameLst>
                                      </p:cBhvr>
                                      <p:tavLst>
                                        <p:tav tm="0">
                                          <p:val>
                                            <p:strVal val="#ppt_x"/>
                                          </p:val>
                                        </p:tav>
                                        <p:tav tm="100000">
                                          <p:val>
                                            <p:strVal val="#ppt_x"/>
                                          </p:val>
                                        </p:tav>
                                      </p:tavLst>
                                    </p:anim>
                                    <p:anim calcmode="lin" valueType="num">
                                      <p:cBhvr additive="base">
                                        <p:cTn dur="500" fill="hold" id="23"/>
                                        <p:tgtEl>
                                          <p:spTgt spid="19"/>
                                        </p:tgtEl>
                                        <p:attrNameLst>
                                          <p:attrName>ppt_y</p:attrName>
                                        </p:attrNameLst>
                                      </p:cBhvr>
                                      <p:tavLst>
                                        <p:tav tm="0">
                                          <p:val>
                                            <p:strVal val="0-#ppt_h/2"/>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69"/>
                                        </p:tgtEl>
                                        <p:attrNameLst>
                                          <p:attrName>style.visibility</p:attrName>
                                        </p:attrNameLst>
                                      </p:cBhvr>
                                      <p:to>
                                        <p:strVal val="visible"/>
                                      </p:to>
                                    </p:set>
                                    <p:animEffect filter="fade" transition="in">
                                      <p:cBhvr>
                                        <p:cTn dur="1000" id="28"/>
                                        <p:tgtEl>
                                          <p:spTgt spid="69"/>
                                        </p:tgtEl>
                                      </p:cBhvr>
                                    </p:animEffect>
                                    <p:anim calcmode="lin" valueType="num">
                                      <p:cBhvr>
                                        <p:cTn dur="1000" fill="hold" id="29"/>
                                        <p:tgtEl>
                                          <p:spTgt spid="69"/>
                                        </p:tgtEl>
                                        <p:attrNameLst>
                                          <p:attrName>ppt_x</p:attrName>
                                        </p:attrNameLst>
                                      </p:cBhvr>
                                      <p:tavLst>
                                        <p:tav tm="0">
                                          <p:val>
                                            <p:strVal val="#ppt_x"/>
                                          </p:val>
                                        </p:tav>
                                        <p:tav tm="100000">
                                          <p:val>
                                            <p:strVal val="#ppt_x"/>
                                          </p:val>
                                        </p:tav>
                                      </p:tavLst>
                                    </p:anim>
                                    <p:anim calcmode="lin" valueType="num">
                                      <p:cBhvr>
                                        <p:cTn dur="1000" fill="hold" id="30"/>
                                        <p:tgtEl>
                                          <p:spTgt spid="69"/>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68"/>
                                        </p:tgtEl>
                                        <p:attrNameLst>
                                          <p:attrName>style.visibility</p:attrName>
                                        </p:attrNameLst>
                                      </p:cBhvr>
                                      <p:to>
                                        <p:strVal val="visible"/>
                                      </p:to>
                                    </p:set>
                                    <p:animEffect filter="fade" transition="in">
                                      <p:cBhvr>
                                        <p:cTn dur="1000" id="33"/>
                                        <p:tgtEl>
                                          <p:spTgt spid="68"/>
                                        </p:tgtEl>
                                      </p:cBhvr>
                                    </p:animEffect>
                                    <p:anim calcmode="lin" valueType="num">
                                      <p:cBhvr>
                                        <p:cTn dur="1000" fill="hold" id="34"/>
                                        <p:tgtEl>
                                          <p:spTgt spid="68"/>
                                        </p:tgtEl>
                                        <p:attrNameLst>
                                          <p:attrName>ppt_x</p:attrName>
                                        </p:attrNameLst>
                                      </p:cBhvr>
                                      <p:tavLst>
                                        <p:tav tm="0">
                                          <p:val>
                                            <p:strVal val="#ppt_x"/>
                                          </p:val>
                                        </p:tav>
                                        <p:tav tm="100000">
                                          <p:val>
                                            <p:strVal val="#ppt_x"/>
                                          </p:val>
                                        </p:tav>
                                      </p:tavLst>
                                    </p:anim>
                                    <p:anim calcmode="lin" valueType="num">
                                      <p:cBhvr>
                                        <p:cTn dur="1000" fill="hold" id="35"/>
                                        <p:tgtEl>
                                          <p:spTgt spid="68"/>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67"/>
                                        </p:tgtEl>
                                        <p:attrNameLst>
                                          <p:attrName>style.visibility</p:attrName>
                                        </p:attrNameLst>
                                      </p:cBhvr>
                                      <p:to>
                                        <p:strVal val="visible"/>
                                      </p:to>
                                    </p:set>
                                    <p:animEffect filter="fade" transition="in">
                                      <p:cBhvr>
                                        <p:cTn dur="1000" id="38"/>
                                        <p:tgtEl>
                                          <p:spTgt spid="67"/>
                                        </p:tgtEl>
                                      </p:cBhvr>
                                    </p:animEffect>
                                    <p:anim calcmode="lin" valueType="num">
                                      <p:cBhvr>
                                        <p:cTn dur="1000" fill="hold" id="39"/>
                                        <p:tgtEl>
                                          <p:spTgt spid="67"/>
                                        </p:tgtEl>
                                        <p:attrNameLst>
                                          <p:attrName>ppt_x</p:attrName>
                                        </p:attrNameLst>
                                      </p:cBhvr>
                                      <p:tavLst>
                                        <p:tav tm="0">
                                          <p:val>
                                            <p:strVal val="#ppt_x"/>
                                          </p:val>
                                        </p:tav>
                                        <p:tav tm="100000">
                                          <p:val>
                                            <p:strVal val="#ppt_x"/>
                                          </p:val>
                                        </p:tav>
                                      </p:tavLst>
                                    </p:anim>
                                    <p:anim calcmode="lin" valueType="num">
                                      <p:cBhvr>
                                        <p:cTn dur="1000" fill="hold" id="40"/>
                                        <p:tgtEl>
                                          <p:spTgt spid="67"/>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66"/>
                                        </p:tgtEl>
                                        <p:attrNameLst>
                                          <p:attrName>style.visibility</p:attrName>
                                        </p:attrNameLst>
                                      </p:cBhvr>
                                      <p:to>
                                        <p:strVal val="visible"/>
                                      </p:to>
                                    </p:set>
                                    <p:animEffect filter="fade" transition="in">
                                      <p:cBhvr>
                                        <p:cTn dur="1000" id="43"/>
                                        <p:tgtEl>
                                          <p:spTgt spid="66"/>
                                        </p:tgtEl>
                                      </p:cBhvr>
                                    </p:animEffect>
                                    <p:anim calcmode="lin" valueType="num">
                                      <p:cBhvr>
                                        <p:cTn dur="1000" fill="hold" id="44"/>
                                        <p:tgtEl>
                                          <p:spTgt spid="66"/>
                                        </p:tgtEl>
                                        <p:attrNameLst>
                                          <p:attrName>ppt_x</p:attrName>
                                        </p:attrNameLst>
                                      </p:cBhvr>
                                      <p:tavLst>
                                        <p:tav tm="0">
                                          <p:val>
                                            <p:strVal val="#ppt_x"/>
                                          </p:val>
                                        </p:tav>
                                        <p:tav tm="100000">
                                          <p:val>
                                            <p:strVal val="#ppt_x"/>
                                          </p:val>
                                        </p:tav>
                                      </p:tavLst>
                                    </p:anim>
                                    <p:anim calcmode="lin" valueType="num">
                                      <p:cBhvr>
                                        <p:cTn dur="1000" fill="hold" id="45"/>
                                        <p:tgtEl>
                                          <p:spTgt spid="66"/>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000"/>
                            </p:stCondLst>
                            <p:childTnLst>
                              <p:par>
                                <p:cTn fill="hold" id="47" nodeType="afterEffect" presetClass="entr" presetID="22" presetSubtype="4">
                                  <p:stCondLst>
                                    <p:cond delay="0"/>
                                  </p:stCondLst>
                                  <p:childTnLst>
                                    <p:set>
                                      <p:cBhvr>
                                        <p:cTn dur="1" fill="hold" id="48">
                                          <p:stCondLst>
                                            <p:cond delay="0"/>
                                          </p:stCondLst>
                                        </p:cTn>
                                        <p:tgtEl>
                                          <p:spTgt spid="22"/>
                                        </p:tgtEl>
                                        <p:attrNameLst>
                                          <p:attrName>style.visibility</p:attrName>
                                        </p:attrNameLst>
                                      </p:cBhvr>
                                      <p:to>
                                        <p:strVal val="visible"/>
                                      </p:to>
                                    </p:set>
                                    <p:animEffect filter="wipe(down)" transition="in">
                                      <p:cBhvr>
                                        <p:cTn dur="1500" id="49"/>
                                        <p:tgtEl>
                                          <p:spTgt spid="22"/>
                                        </p:tgtEl>
                                      </p:cBhvr>
                                    </p:animEffect>
                                  </p:childTnLst>
                                </p:cTn>
                              </p:par>
                            </p:childTnLst>
                          </p:cTn>
                        </p:par>
                        <p:par>
                          <p:cTn fill="hold" id="50" nodeType="afterGroup">
                            <p:stCondLst>
                              <p:cond delay="2500"/>
                            </p:stCondLst>
                            <p:childTnLst>
                              <p:par>
                                <p:cTn fill="hold" id="51" nodeType="afterEffect" presetClass="entr" presetID="22" presetSubtype="4">
                                  <p:stCondLst>
                                    <p:cond delay="0"/>
                                  </p:stCondLst>
                                  <p:childTnLst>
                                    <p:set>
                                      <p:cBhvr>
                                        <p:cTn dur="1" fill="hold" id="52">
                                          <p:stCondLst>
                                            <p:cond delay="0"/>
                                          </p:stCondLst>
                                        </p:cTn>
                                        <p:tgtEl>
                                          <p:spTgt spid="56"/>
                                        </p:tgtEl>
                                        <p:attrNameLst>
                                          <p:attrName>style.visibility</p:attrName>
                                        </p:attrNameLst>
                                      </p:cBhvr>
                                      <p:to>
                                        <p:strVal val="visible"/>
                                      </p:to>
                                    </p:set>
                                    <p:animEffect filter="wipe(down)" transition="in">
                                      <p:cBhvr>
                                        <p:cTn dur="1000" id="53"/>
                                        <p:tgtEl>
                                          <p:spTgt spid="56"/>
                                        </p:tgtEl>
                                      </p:cBhvr>
                                    </p:animEffect>
                                  </p:childTnLst>
                                </p:cTn>
                              </p:par>
                            </p:childTnLst>
                          </p:cTn>
                        </p:par>
                        <p:par>
                          <p:cTn fill="hold" id="54" nodeType="afterGroup">
                            <p:stCondLst>
                              <p:cond delay="3500"/>
                            </p:stCondLst>
                            <p:childTnLst>
                              <p:par>
                                <p:cTn fill="hold" id="55" nodeType="afterEffect" presetClass="entr" presetID="22" presetSubtype="4">
                                  <p:stCondLst>
                                    <p:cond delay="0"/>
                                  </p:stCondLst>
                                  <p:childTnLst>
                                    <p:set>
                                      <p:cBhvr>
                                        <p:cTn dur="1" fill="hold" id="56">
                                          <p:stCondLst>
                                            <p:cond delay="0"/>
                                          </p:stCondLst>
                                        </p:cTn>
                                        <p:tgtEl>
                                          <p:spTgt spid="49"/>
                                        </p:tgtEl>
                                        <p:attrNameLst>
                                          <p:attrName>style.visibility</p:attrName>
                                        </p:attrNameLst>
                                      </p:cBhvr>
                                      <p:to>
                                        <p:strVal val="visible"/>
                                      </p:to>
                                    </p:set>
                                    <p:animEffect filter="wipe(down)" transition="in">
                                      <p:cBhvr>
                                        <p:cTn dur="1000" id="57"/>
                                        <p:tgtEl>
                                          <p:spTgt spid="49"/>
                                        </p:tgtEl>
                                      </p:cBhvr>
                                    </p:animEffect>
                                  </p:childTnLst>
                                </p:cTn>
                              </p:par>
                            </p:childTnLst>
                          </p:cTn>
                        </p:par>
                        <p:par>
                          <p:cTn fill="hold" id="58" nodeType="afterGroup">
                            <p:stCondLst>
                              <p:cond delay="4500"/>
                            </p:stCondLst>
                            <p:childTnLst>
                              <p:par>
                                <p:cTn fill="hold" id="59" nodeType="afterEffect" presetClass="entr" presetID="22" presetSubtype="4">
                                  <p:stCondLst>
                                    <p:cond delay="0"/>
                                  </p:stCondLst>
                                  <p:childTnLst>
                                    <p:set>
                                      <p:cBhvr>
                                        <p:cTn dur="1" fill="hold" id="60">
                                          <p:stCondLst>
                                            <p:cond delay="0"/>
                                          </p:stCondLst>
                                        </p:cTn>
                                        <p:tgtEl>
                                          <p:spTgt spid="62"/>
                                        </p:tgtEl>
                                        <p:attrNameLst>
                                          <p:attrName>style.visibility</p:attrName>
                                        </p:attrNameLst>
                                      </p:cBhvr>
                                      <p:to>
                                        <p:strVal val="visible"/>
                                      </p:to>
                                    </p:set>
                                    <p:animEffect filter="wipe(down)" transition="in">
                                      <p:cBhvr>
                                        <p:cTn dur="1000" id="61"/>
                                        <p:tgtEl>
                                          <p:spTgt spid="62"/>
                                        </p:tgtEl>
                                      </p:cBhvr>
                                    </p:animEffect>
                                  </p:childTnLst>
                                </p:cTn>
                              </p:par>
                            </p:childTnLst>
                          </p:cTn>
                        </p:par>
                        <p:par>
                          <p:cTn fill="hold" id="62" nodeType="afterGroup">
                            <p:stCondLst>
                              <p:cond delay="5500"/>
                            </p:stCondLst>
                            <p:childTnLst>
                              <p:par>
                                <p:cTn fill="hold" id="63" nodeType="afterEffect" presetClass="entr" presetID="22" presetSubtype="4">
                                  <p:stCondLst>
                                    <p:cond delay="0"/>
                                  </p:stCondLst>
                                  <p:childTnLst>
                                    <p:set>
                                      <p:cBhvr>
                                        <p:cTn dur="1" fill="hold" id="64">
                                          <p:stCondLst>
                                            <p:cond delay="0"/>
                                          </p:stCondLst>
                                        </p:cTn>
                                        <p:tgtEl>
                                          <p:spTgt spid="59"/>
                                        </p:tgtEl>
                                        <p:attrNameLst>
                                          <p:attrName>style.visibility</p:attrName>
                                        </p:attrNameLst>
                                      </p:cBhvr>
                                      <p:to>
                                        <p:strVal val="visible"/>
                                      </p:to>
                                    </p:set>
                                    <p:animEffect filter="wipe(down)" transition="in">
                                      <p:cBhvr>
                                        <p:cTn dur="1000" id="65"/>
                                        <p:tgtEl>
                                          <p:spTgt spid="59"/>
                                        </p:tgtEl>
                                      </p:cBhvr>
                                    </p:animEffect>
                                  </p:childTnLst>
                                </p:cTn>
                              </p:par>
                              <p:par>
                                <p:cTn fill="hold" grpId="0" id="66" nodeType="withEffect" presetClass="entr" presetID="22" presetSubtype="2">
                                  <p:stCondLst>
                                    <p:cond delay="1000"/>
                                  </p:stCondLst>
                                  <p:childTnLst>
                                    <p:set>
                                      <p:cBhvr>
                                        <p:cTn dur="1" fill="hold" id="67">
                                          <p:stCondLst>
                                            <p:cond delay="0"/>
                                          </p:stCondLst>
                                        </p:cTn>
                                        <p:tgtEl>
                                          <p:spTgt spid="48"/>
                                        </p:tgtEl>
                                        <p:attrNameLst>
                                          <p:attrName>style.visibility</p:attrName>
                                        </p:attrNameLst>
                                      </p:cBhvr>
                                      <p:to>
                                        <p:strVal val="visible"/>
                                      </p:to>
                                    </p:set>
                                    <p:animEffect filter="wipe(right)" transition="in">
                                      <p:cBhvr>
                                        <p:cTn dur="500" id="68"/>
                                        <p:tgtEl>
                                          <p:spTgt spid="48"/>
                                        </p:tgtEl>
                                      </p:cBhvr>
                                    </p:animEffect>
                                  </p:childTnLst>
                                </p:cTn>
                              </p:par>
                              <p:par>
                                <p:cTn fill="hold" grpId="0" id="69" nodeType="withEffect" presetClass="entr" presetID="22" presetSubtype="2">
                                  <p:stCondLst>
                                    <p:cond delay="1000"/>
                                  </p:stCondLst>
                                  <p:childTnLst>
                                    <p:set>
                                      <p:cBhvr>
                                        <p:cTn dur="1" fill="hold" id="70">
                                          <p:stCondLst>
                                            <p:cond delay="0"/>
                                          </p:stCondLst>
                                        </p:cTn>
                                        <p:tgtEl>
                                          <p:spTgt spid="47"/>
                                        </p:tgtEl>
                                        <p:attrNameLst>
                                          <p:attrName>style.visibility</p:attrName>
                                        </p:attrNameLst>
                                      </p:cBhvr>
                                      <p:to>
                                        <p:strVal val="visible"/>
                                      </p:to>
                                    </p:set>
                                    <p:animEffect filter="wipe(right)" transition="in">
                                      <p:cBhvr>
                                        <p:cTn dur="500" id="71"/>
                                        <p:tgtEl>
                                          <p:spTgt spid="47"/>
                                        </p:tgtEl>
                                      </p:cBhvr>
                                    </p:animEffect>
                                  </p:childTnLst>
                                </p:cTn>
                              </p:par>
                              <p:par>
                                <p:cTn fill="hold" grpId="0" id="72" nodeType="withEffect" presetClass="entr" presetID="22" presetSubtype="8">
                                  <p:stCondLst>
                                    <p:cond delay="1000"/>
                                  </p:stCondLst>
                                  <p:childTnLst>
                                    <p:set>
                                      <p:cBhvr>
                                        <p:cTn dur="1" fill="hold" id="73">
                                          <p:stCondLst>
                                            <p:cond delay="0"/>
                                          </p:stCondLst>
                                        </p:cTn>
                                        <p:tgtEl>
                                          <p:spTgt spid="46"/>
                                        </p:tgtEl>
                                        <p:attrNameLst>
                                          <p:attrName>style.visibility</p:attrName>
                                        </p:attrNameLst>
                                      </p:cBhvr>
                                      <p:to>
                                        <p:strVal val="visible"/>
                                      </p:to>
                                    </p:set>
                                    <p:animEffect filter="wipe(left)" transition="in">
                                      <p:cBhvr>
                                        <p:cTn dur="500" id="74"/>
                                        <p:tgtEl>
                                          <p:spTgt spid="46"/>
                                        </p:tgtEl>
                                      </p:cBhvr>
                                    </p:animEffect>
                                  </p:childTnLst>
                                </p:cTn>
                              </p:par>
                              <p:par>
                                <p:cTn fill="hold" grpId="0" id="75" nodeType="withEffect" presetClass="entr" presetID="22" presetSubtype="8">
                                  <p:stCondLst>
                                    <p:cond delay="1000"/>
                                  </p:stCondLst>
                                  <p:childTnLst>
                                    <p:set>
                                      <p:cBhvr>
                                        <p:cTn dur="1" fill="hold" id="76">
                                          <p:stCondLst>
                                            <p:cond delay="0"/>
                                          </p:stCondLst>
                                        </p:cTn>
                                        <p:tgtEl>
                                          <p:spTgt spid="45"/>
                                        </p:tgtEl>
                                        <p:attrNameLst>
                                          <p:attrName>style.visibility</p:attrName>
                                        </p:attrNameLst>
                                      </p:cBhvr>
                                      <p:to>
                                        <p:strVal val="visible"/>
                                      </p:to>
                                    </p:set>
                                    <p:animEffect filter="wipe(left)" transition="in">
                                      <p:cBhvr>
                                        <p:cTn dur="500" id="77"/>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66"/>
      <p:bldP grpId="0" spid="67"/>
      <p:bldP grpId="0" spid="68"/>
      <p:bldP grpId="0" spid="6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淘宝网chenying0907出品 4"/>
          <p:cNvSpPr/>
          <p:nvPr/>
        </p:nvSpPr>
        <p:spPr>
          <a:xfrm>
            <a:off x="1148" y="448"/>
            <a:ext cx="7436339" cy="723175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2">
              <a:latin charset="0" panose="020b0604020202020204" pitchFamily="34" typeface="Arial"/>
              <a:ea charset="-122" panose="020b0503020204020204" pitchFamily="34" typeface="微软雅黑"/>
              <a:sym charset="0" panose="020b0604020202020204" pitchFamily="34" typeface="Arial"/>
            </a:endParaRPr>
          </a:p>
        </p:txBody>
      </p:sp>
      <p:sp>
        <p:nvSpPr>
          <p:cNvPr id="4" name="淘宝网chenying0907出品 3"/>
          <p:cNvSpPr txBox="1"/>
          <p:nvPr/>
        </p:nvSpPr>
        <p:spPr>
          <a:xfrm>
            <a:off x="819909" y="1162216"/>
            <a:ext cx="1735531" cy="4221873"/>
          </a:xfrm>
          <a:prstGeom prst="rect">
            <a:avLst/>
          </a:prstGeom>
          <a:noFill/>
        </p:spPr>
        <p:txBody>
          <a:bodyPr bIns="0" lIns="0" rIns="0" rtlCol="0" tIns="0" vert="eaVert" wrap="square">
            <a:spAutoFit/>
          </a:bodyPr>
          <a:lstStyle/>
          <a:p>
            <a:r>
              <a:rPr altLang="zh-CN" lang="en-US" sz="5694">
                <a:solidFill>
                  <a:schemeClr val="accent2"/>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CONTENTS</a:t>
            </a:r>
          </a:p>
          <a:p>
            <a:r>
              <a:rPr altLang="zh-CN" lang="en-US" sz="5694">
                <a:solidFill>
                  <a:schemeClr val="accent2"/>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目录</a:t>
            </a:r>
          </a:p>
        </p:txBody>
      </p:sp>
      <p:grpSp>
        <p:nvGrpSpPr>
          <p:cNvPr id="14" name="淘宝网chenying0907出品 13"/>
          <p:cNvGrpSpPr/>
          <p:nvPr/>
        </p:nvGrpSpPr>
        <p:grpSpPr>
          <a:xfrm>
            <a:off x="6308007" y="1885123"/>
            <a:ext cx="841118" cy="841118"/>
            <a:chOff x="3529981" y="507683"/>
            <a:chExt cx="598350" cy="598350"/>
          </a:xfrm>
        </p:grpSpPr>
        <p:sp>
          <p:nvSpPr>
            <p:cNvPr id="15" name="淘宝网chenying0907出品 14"/>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50">
                <a:solidFill>
                  <a:schemeClr val="accent1"/>
                </a:solidFill>
                <a:latin charset="0" panose="020b0604020202020204" pitchFamily="34" typeface="Arial"/>
                <a:ea charset="-122" panose="020b0503020204020204" pitchFamily="34" typeface="微软雅黑"/>
                <a:cs charset="0" panose="020b0604020202020204" pitchFamily="34" typeface="Arial"/>
              </a:endParaRPr>
            </a:p>
          </p:txBody>
        </p:sp>
        <p:sp>
          <p:nvSpPr>
            <p:cNvPr id="16" name="淘宝网chenying0907出品 4"/>
            <p:cNvSpPr txBox="1"/>
            <p:nvPr/>
          </p:nvSpPr>
          <p:spPr>
            <a:xfrm>
              <a:off x="3578817" y="560922"/>
              <a:ext cx="525354" cy="491872"/>
            </a:xfrm>
            <a:prstGeom prst="rect">
              <a:avLst/>
            </a:prstGeom>
            <a:noFill/>
          </p:spPr>
          <p:txBody>
            <a:bodyPr anchor="ctr" rtlCol="0" wrap="none">
              <a:spAutoFit/>
            </a:bodyPr>
            <a:lstStyle/>
            <a:p>
              <a:pPr algn="ctr"/>
              <a:r>
                <a:rPr altLang="zh-CN" lang="en-US" sz="3937">
                  <a:solidFill>
                    <a:schemeClr val="accent1"/>
                  </a:solidFill>
                  <a:effectLst>
                    <a:innerShdw blurRad="63500" dir="18900000" dist="50800">
                      <a:prstClr val="black">
                        <a:alpha val="30000"/>
                      </a:prstClr>
                    </a:innerShdw>
                  </a:effectLst>
                  <a:latin charset="0" panose="020b0604020202020204" pitchFamily="34" typeface="Arial"/>
                  <a:ea charset="-122" panose="020b0503020204020204" pitchFamily="34" typeface="微软雅黑"/>
                  <a:cs charset="0" panose="020b0604020202020204" pitchFamily="34" typeface="Arial"/>
                </a:rPr>
                <a:t>01</a:t>
              </a:r>
            </a:p>
          </p:txBody>
        </p:sp>
      </p:grpSp>
      <p:sp>
        <p:nvSpPr>
          <p:cNvPr id="17" name="淘宝网chenying0907出品 16"/>
          <p:cNvSpPr/>
          <p:nvPr/>
        </p:nvSpPr>
        <p:spPr>
          <a:xfrm>
            <a:off x="7653510" y="2032543"/>
            <a:ext cx="4567555" cy="822960"/>
          </a:xfrm>
          <a:prstGeom prst="rect">
            <a:avLst/>
          </a:prstGeom>
        </p:spPr>
        <p:txBody>
          <a:bodyPr wrap="none">
            <a:spAutoFit/>
          </a:bodyPr>
          <a:lstStyle/>
          <a:p>
            <a:r>
              <a:rPr altLang="en-US" lang="zh-CN" sz="2400">
                <a:solidFill>
                  <a:schemeClr val="accent1"/>
                </a:solidFill>
                <a:latin charset="-122" panose="020b0503020204020204" pitchFamily="34" typeface="微软雅黑"/>
                <a:ea charset="-122" panose="020b0503020204020204" pitchFamily="34" typeface="微软雅黑"/>
              </a:rPr>
              <a:t>相关标题文字</a:t>
            </a:r>
          </a:p>
          <a:p>
            <a:r>
              <a:rPr altLang="en-US" lang="zh-CN" sz="2400">
                <a:solidFill>
                  <a:schemeClr val="accent1"/>
                </a:solidFill>
                <a:latin charset="-122" panose="020b0503020204020204" pitchFamily="34" typeface="微软雅黑"/>
                <a:ea charset="-122" panose="020b0503020204020204" pitchFamily="34" typeface="微软雅黑"/>
              </a:rPr>
              <a:t>CLICK TO ADD CAPTION TEXT</a:t>
            </a:r>
          </a:p>
        </p:txBody>
      </p:sp>
      <p:sp>
        <p:nvSpPr>
          <p:cNvPr id="18" name="淘宝网chenying0907出品 17"/>
          <p:cNvSpPr/>
          <p:nvPr/>
        </p:nvSpPr>
        <p:spPr>
          <a:xfrm>
            <a:off x="7653510" y="3091469"/>
            <a:ext cx="4567555" cy="822960"/>
          </a:xfrm>
          <a:prstGeom prst="rect">
            <a:avLst/>
          </a:prstGeom>
        </p:spPr>
        <p:txBody>
          <a:bodyPr wrap="none">
            <a:spAutoFit/>
          </a:bodyPr>
          <a:lstStyle/>
          <a:p>
            <a:r>
              <a:rPr altLang="en-US" lang="zh-CN" sz="2400">
                <a:solidFill>
                  <a:schemeClr val="accent2"/>
                </a:solidFill>
                <a:latin charset="-122" panose="020b0503020204020204" pitchFamily="34" typeface="微软雅黑"/>
                <a:ea charset="-122" panose="020b0503020204020204" pitchFamily="34" typeface="微软雅黑"/>
              </a:rPr>
              <a:t>相关标题文字</a:t>
            </a:r>
          </a:p>
          <a:p>
            <a:r>
              <a:rPr altLang="en-US" lang="zh-CN" sz="2400">
                <a:solidFill>
                  <a:schemeClr val="accent2"/>
                </a:solidFill>
                <a:latin charset="-122" panose="020b0503020204020204" pitchFamily="34" typeface="微软雅黑"/>
                <a:ea charset="-122" panose="020b0503020204020204" pitchFamily="34" typeface="微软雅黑"/>
              </a:rPr>
              <a:t>CLICK TO ADD CAPTION TEXT</a:t>
            </a:r>
          </a:p>
        </p:txBody>
      </p:sp>
      <p:sp>
        <p:nvSpPr>
          <p:cNvPr id="19" name="淘宝网chenying0907出品 18"/>
          <p:cNvSpPr/>
          <p:nvPr/>
        </p:nvSpPr>
        <p:spPr>
          <a:xfrm>
            <a:off x="7611773" y="5209323"/>
            <a:ext cx="4567555" cy="822960"/>
          </a:xfrm>
          <a:prstGeom prst="rect">
            <a:avLst/>
          </a:prstGeom>
        </p:spPr>
        <p:txBody>
          <a:bodyPr wrap="none">
            <a:spAutoFit/>
          </a:bodyPr>
          <a:lstStyle/>
          <a:p>
            <a:r>
              <a:rPr altLang="en-US" lang="zh-CN" sz="2400">
                <a:solidFill>
                  <a:schemeClr val="accent2"/>
                </a:solidFill>
                <a:latin charset="-122" panose="020b0503020204020204" pitchFamily="34" typeface="微软雅黑"/>
                <a:ea charset="-122" panose="020b0503020204020204" pitchFamily="34" typeface="微软雅黑"/>
              </a:rPr>
              <a:t>相关标题文字</a:t>
            </a:r>
          </a:p>
          <a:p>
            <a:r>
              <a:rPr altLang="en-US" lang="zh-CN" sz="2400">
                <a:solidFill>
                  <a:schemeClr val="accent2"/>
                </a:solidFill>
                <a:latin charset="-122" panose="020b0503020204020204" pitchFamily="34" typeface="微软雅黑"/>
                <a:ea charset="-122" panose="020b0503020204020204" pitchFamily="34" typeface="微软雅黑"/>
              </a:rPr>
              <a:t>CLICK TO ADD CAPTION TEXT</a:t>
            </a:r>
          </a:p>
        </p:txBody>
      </p:sp>
      <p:grpSp>
        <p:nvGrpSpPr>
          <p:cNvPr id="20" name="淘宝网chenying0907出品 19"/>
          <p:cNvGrpSpPr/>
          <p:nvPr/>
        </p:nvGrpSpPr>
        <p:grpSpPr>
          <a:xfrm>
            <a:off x="6356168" y="2993996"/>
            <a:ext cx="841118" cy="841118"/>
            <a:chOff x="3529981" y="507683"/>
            <a:chExt cx="598350" cy="598350"/>
          </a:xfrm>
        </p:grpSpPr>
        <p:sp>
          <p:nvSpPr>
            <p:cNvPr id="21" name="淘宝网chenying0907出品 2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50">
                <a:solidFill>
                  <a:schemeClr val="accent2"/>
                </a:solidFill>
                <a:latin charset="0" panose="020b0604020202020204" pitchFamily="34" typeface="Arial"/>
                <a:ea charset="-122" panose="020b0503020204020204" pitchFamily="34" typeface="微软雅黑"/>
                <a:cs charset="0" panose="020b0604020202020204" pitchFamily="34" typeface="Arial"/>
              </a:endParaRPr>
            </a:p>
          </p:txBody>
        </p:sp>
        <p:sp>
          <p:nvSpPr>
            <p:cNvPr id="22" name="淘宝网chenying0907出品 48"/>
            <p:cNvSpPr txBox="1"/>
            <p:nvPr/>
          </p:nvSpPr>
          <p:spPr>
            <a:xfrm>
              <a:off x="3570071" y="600559"/>
              <a:ext cx="525354" cy="491872"/>
            </a:xfrm>
            <a:prstGeom prst="rect">
              <a:avLst/>
            </a:prstGeom>
            <a:noFill/>
          </p:spPr>
          <p:txBody>
            <a:bodyPr anchor="ctr" rtlCol="0" wrap="none">
              <a:spAutoFit/>
            </a:bodyPr>
            <a:lstStyle/>
            <a:p>
              <a:pPr algn="ctr"/>
              <a:r>
                <a:rPr altLang="zh-CN" lang="en-US" sz="3937">
                  <a:solidFill>
                    <a:schemeClr val="accent2"/>
                  </a:solidFill>
                  <a:effectLst>
                    <a:innerShdw blurRad="63500" dir="18900000" dist="50800">
                      <a:prstClr val="black">
                        <a:alpha val="30000"/>
                      </a:prstClr>
                    </a:innerShdw>
                  </a:effectLst>
                  <a:latin charset="0" panose="020b0604020202020204" pitchFamily="34" typeface="Arial"/>
                  <a:ea charset="-122" panose="020b0503020204020204" pitchFamily="34" typeface="微软雅黑"/>
                  <a:cs charset="0" panose="020b0604020202020204" pitchFamily="34" typeface="Arial"/>
                </a:rPr>
                <a:t>02</a:t>
              </a:r>
            </a:p>
          </p:txBody>
        </p:sp>
      </p:grpSp>
      <p:grpSp>
        <p:nvGrpSpPr>
          <p:cNvPr id="23" name="淘宝网chenying0907出品 22"/>
          <p:cNvGrpSpPr/>
          <p:nvPr/>
        </p:nvGrpSpPr>
        <p:grpSpPr>
          <a:xfrm>
            <a:off x="6364150" y="5091466"/>
            <a:ext cx="841118" cy="841118"/>
            <a:chOff x="3529981" y="507683"/>
            <a:chExt cx="598350" cy="598350"/>
          </a:xfrm>
        </p:grpSpPr>
        <p:sp>
          <p:nvSpPr>
            <p:cNvPr id="24" name="淘宝网chenying0907出品 2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50">
                <a:solidFill>
                  <a:schemeClr val="accent2"/>
                </a:solidFill>
                <a:latin charset="0" panose="020b0604020202020204" pitchFamily="34" typeface="Arial"/>
                <a:ea charset="-122" panose="020b0503020204020204" pitchFamily="34" typeface="微软雅黑"/>
                <a:cs charset="0" panose="020b0604020202020204" pitchFamily="34" typeface="Arial"/>
              </a:endParaRPr>
            </a:p>
          </p:txBody>
        </p:sp>
        <p:sp>
          <p:nvSpPr>
            <p:cNvPr id="25" name="淘宝网chenying0907出品 51"/>
            <p:cNvSpPr txBox="1"/>
            <p:nvPr/>
          </p:nvSpPr>
          <p:spPr>
            <a:xfrm>
              <a:off x="3573139" y="585179"/>
              <a:ext cx="525354" cy="491872"/>
            </a:xfrm>
            <a:prstGeom prst="rect">
              <a:avLst/>
            </a:prstGeom>
            <a:noFill/>
          </p:spPr>
          <p:txBody>
            <a:bodyPr anchor="ctr" rtlCol="0" wrap="none">
              <a:spAutoFit/>
            </a:bodyPr>
            <a:lstStyle/>
            <a:p>
              <a:pPr algn="ctr"/>
              <a:r>
                <a:rPr altLang="zh-CN" lang="en-US" sz="3937">
                  <a:solidFill>
                    <a:schemeClr val="accent2"/>
                  </a:solidFill>
                  <a:effectLst>
                    <a:innerShdw blurRad="63500" dir="18900000" dist="50800">
                      <a:prstClr val="black">
                        <a:alpha val="30000"/>
                      </a:prstClr>
                    </a:innerShdw>
                  </a:effectLst>
                  <a:latin charset="0" panose="020b0604020202020204" pitchFamily="34" typeface="Arial"/>
                  <a:ea charset="-122" panose="020b0503020204020204" pitchFamily="34" typeface="微软雅黑"/>
                  <a:cs charset="0" panose="020b0604020202020204" pitchFamily="34" typeface="Arial"/>
                </a:rPr>
                <a:t>04</a:t>
              </a:r>
            </a:p>
          </p:txBody>
        </p:sp>
      </p:grpSp>
      <p:grpSp>
        <p:nvGrpSpPr>
          <p:cNvPr id="26" name="淘宝网chenying0907出品 25"/>
          <p:cNvGrpSpPr/>
          <p:nvPr/>
        </p:nvGrpSpPr>
        <p:grpSpPr>
          <a:xfrm>
            <a:off x="6353070" y="4050823"/>
            <a:ext cx="841118" cy="841118"/>
            <a:chOff x="3529981" y="507683"/>
            <a:chExt cx="598350" cy="598350"/>
          </a:xfrm>
        </p:grpSpPr>
        <p:sp>
          <p:nvSpPr>
            <p:cNvPr id="27" name="淘宝网chenying0907出品 2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gradFill>
            <a:ln w="25400">
              <a:solidFill>
                <a:schemeClr val="bg1"/>
              </a:solidFill>
            </a:ln>
            <a:effectLst>
              <a:outerShdw algn="tr" blurRad="254000" dir="81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50">
                <a:solidFill>
                  <a:schemeClr val="accent1"/>
                </a:solidFill>
                <a:latin charset="0" panose="020b0604020202020204" pitchFamily="34" typeface="Arial"/>
                <a:ea charset="-122" panose="020b0503020204020204" pitchFamily="34" typeface="微软雅黑"/>
                <a:cs charset="0" panose="020b0604020202020204" pitchFamily="34" typeface="Arial"/>
              </a:endParaRPr>
            </a:p>
          </p:txBody>
        </p:sp>
        <p:sp>
          <p:nvSpPr>
            <p:cNvPr id="28" name="淘宝网chenying0907出品 57"/>
            <p:cNvSpPr txBox="1"/>
            <p:nvPr/>
          </p:nvSpPr>
          <p:spPr>
            <a:xfrm>
              <a:off x="3581018" y="585196"/>
              <a:ext cx="525354" cy="491872"/>
            </a:xfrm>
            <a:prstGeom prst="rect">
              <a:avLst/>
            </a:prstGeom>
            <a:noFill/>
          </p:spPr>
          <p:txBody>
            <a:bodyPr anchor="ctr" rtlCol="0" wrap="none">
              <a:spAutoFit/>
            </a:bodyPr>
            <a:lstStyle/>
            <a:p>
              <a:pPr algn="ctr"/>
              <a:r>
                <a:rPr altLang="zh-CN" lang="en-US" sz="3937">
                  <a:solidFill>
                    <a:schemeClr val="accent1"/>
                  </a:solidFill>
                  <a:effectLst>
                    <a:innerShdw blurRad="63500" dir="18900000" dist="50800">
                      <a:prstClr val="black">
                        <a:alpha val="30000"/>
                      </a:prstClr>
                    </a:innerShdw>
                  </a:effectLst>
                  <a:latin charset="0" panose="020b0604020202020204" pitchFamily="34" typeface="Arial"/>
                  <a:ea charset="-122" panose="020b0503020204020204" pitchFamily="34" typeface="微软雅黑"/>
                  <a:cs charset="0" panose="020b0604020202020204" pitchFamily="34" typeface="Arial"/>
                </a:rPr>
                <a:t>03</a:t>
              </a:r>
            </a:p>
          </p:txBody>
        </p:sp>
      </p:grpSp>
      <p:sp>
        <p:nvSpPr>
          <p:cNvPr id="29" name="淘宝网chenying0907出品 28"/>
          <p:cNvSpPr/>
          <p:nvPr/>
        </p:nvSpPr>
        <p:spPr>
          <a:xfrm>
            <a:off x="7611770" y="4150397"/>
            <a:ext cx="4567555" cy="822960"/>
          </a:xfrm>
          <a:prstGeom prst="rect">
            <a:avLst/>
          </a:prstGeom>
        </p:spPr>
        <p:txBody>
          <a:bodyPr wrap="none">
            <a:spAutoFit/>
          </a:bodyPr>
          <a:lstStyle/>
          <a:p>
            <a:r>
              <a:rPr altLang="en-US" lang="zh-CN" sz="2400">
                <a:solidFill>
                  <a:schemeClr val="accent1"/>
                </a:solidFill>
                <a:latin charset="-122" panose="020b0503020204020204" pitchFamily="34" typeface="微软雅黑"/>
                <a:ea charset="-122" panose="020b0503020204020204" pitchFamily="34" typeface="微软雅黑"/>
              </a:rPr>
              <a:t>相关标题文字</a:t>
            </a:r>
          </a:p>
          <a:p>
            <a:r>
              <a:rPr altLang="en-US" lang="zh-CN" sz="2400">
                <a:solidFill>
                  <a:schemeClr val="accent1"/>
                </a:solidFill>
                <a:latin charset="-122" panose="020b0503020204020204" pitchFamily="34" typeface="微软雅黑"/>
                <a:ea charset="-122" panose="020b0503020204020204" pitchFamily="34" typeface="微软雅黑"/>
              </a:rPr>
              <a:t>CLICK TO ADD CAPTION TEXT</a:t>
            </a:r>
          </a:p>
        </p:txBody>
      </p:sp>
    </p:spTree>
    <p:extLst>
      <p:ext uri="{BB962C8B-B14F-4D97-AF65-F5344CB8AC3E}">
        <p14:creationId val="31885503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4"/>
                                        </p:tgtEl>
                                        <p:attrNameLst>
                                          <p:attrName>style.visibility</p:attrName>
                                        </p:attrNameLst>
                                      </p:cBhvr>
                                      <p:to>
                                        <p:strVal val="visible"/>
                                      </p:to>
                                    </p:set>
                                    <p:animEffect filter="blinds(horizontal)" transition="in">
                                      <p:cBhvr>
                                        <p:cTn dur="500" id="10"/>
                                        <p:tgtEl>
                                          <p:spTgt spid="4"/>
                                        </p:tgtEl>
                                      </p:cBhvr>
                                    </p:animEffect>
                                  </p:childTnLst>
                                </p:cTn>
                              </p:par>
                            </p:childTnLst>
                          </p:cTn>
                        </p:par>
                        <p:par>
                          <p:cTn fill="hold" id="11" nodeType="afterGroup">
                            <p:stCondLst>
                              <p:cond delay="500"/>
                            </p:stCondLst>
                            <p:childTnLst>
                              <p:par>
                                <p:cTn fill="hold" id="12" nodeType="afterEffect" presetClass="entr" presetID="2" presetSubtype="3">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1250" fill="hold" id="14"/>
                                        <p:tgtEl>
                                          <p:spTgt spid="14"/>
                                        </p:tgtEl>
                                        <p:attrNameLst>
                                          <p:attrName>ppt_x</p:attrName>
                                        </p:attrNameLst>
                                      </p:cBhvr>
                                      <p:tavLst>
                                        <p:tav tm="0">
                                          <p:val>
                                            <p:strVal val="1+#ppt_w/2"/>
                                          </p:val>
                                        </p:tav>
                                        <p:tav tm="100000">
                                          <p:val>
                                            <p:strVal val="#ppt_x"/>
                                          </p:val>
                                        </p:tav>
                                      </p:tavLst>
                                    </p:anim>
                                    <p:anim calcmode="lin" valueType="num">
                                      <p:cBhvr additive="base">
                                        <p:cTn dur="1250" fill="hold" id="15"/>
                                        <p:tgtEl>
                                          <p:spTgt spid="14"/>
                                        </p:tgtEl>
                                        <p:attrNameLst>
                                          <p:attrName>ppt_y</p:attrName>
                                        </p:attrNameLst>
                                      </p:cBhvr>
                                      <p:tavLst>
                                        <p:tav tm="0">
                                          <p:val>
                                            <p:strVal val="0-#ppt_h/2"/>
                                          </p:val>
                                        </p:tav>
                                        <p:tav tm="100000">
                                          <p:val>
                                            <p:strVal val="#ppt_y"/>
                                          </p:val>
                                        </p:tav>
                                      </p:tavLst>
                                    </p:anim>
                                  </p:childTnLst>
                                </p:cTn>
                              </p:par>
                            </p:childTnLst>
                          </p:cTn>
                        </p:par>
                        <p:par>
                          <p:cTn fill="hold" id="16" nodeType="afterGroup">
                            <p:stCondLst>
                              <p:cond delay="1750"/>
                            </p:stCondLst>
                            <p:childTnLst>
                              <p:par>
                                <p:cTn fill="hold" grpId="0" id="17" nodeType="afterEffect" presetClass="entr" presetID="22" presetSubtype="8">
                                  <p:stCondLst>
                                    <p:cond delay="0"/>
                                  </p:stCondLst>
                                  <p:childTnLst>
                                    <p:set>
                                      <p:cBhvr>
                                        <p:cTn dur="1" fill="hold" id="18">
                                          <p:stCondLst>
                                            <p:cond delay="0"/>
                                          </p:stCondLst>
                                        </p:cTn>
                                        <p:tgtEl>
                                          <p:spTgt spid="17"/>
                                        </p:tgtEl>
                                        <p:attrNameLst>
                                          <p:attrName>style.visibility</p:attrName>
                                        </p:attrNameLst>
                                      </p:cBhvr>
                                      <p:to>
                                        <p:strVal val="visible"/>
                                      </p:to>
                                    </p:set>
                                    <p:animEffect filter="wipe(left)" transition="in">
                                      <p:cBhvr>
                                        <p:cTn dur="750" id="19"/>
                                        <p:tgtEl>
                                          <p:spTgt spid="17"/>
                                        </p:tgtEl>
                                      </p:cBhvr>
                                    </p:animEffect>
                                  </p:childTnLst>
                                </p:cTn>
                              </p:par>
                            </p:childTnLst>
                          </p:cTn>
                        </p:par>
                        <p:par>
                          <p:cTn fill="hold" id="20" nodeType="afterGroup">
                            <p:stCondLst>
                              <p:cond delay="2500"/>
                            </p:stCondLst>
                            <p:childTnLst>
                              <p:par>
                                <p:cTn fill="hold" id="21" nodeType="afterEffect" presetClass="entr" presetID="2" presetSubtype="3">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1250" fill="hold" id="23"/>
                                        <p:tgtEl>
                                          <p:spTgt spid="20"/>
                                        </p:tgtEl>
                                        <p:attrNameLst>
                                          <p:attrName>ppt_x</p:attrName>
                                        </p:attrNameLst>
                                      </p:cBhvr>
                                      <p:tavLst>
                                        <p:tav tm="0">
                                          <p:val>
                                            <p:strVal val="1+#ppt_w/2"/>
                                          </p:val>
                                        </p:tav>
                                        <p:tav tm="100000">
                                          <p:val>
                                            <p:strVal val="#ppt_x"/>
                                          </p:val>
                                        </p:tav>
                                      </p:tavLst>
                                    </p:anim>
                                    <p:anim calcmode="lin" valueType="num">
                                      <p:cBhvr additive="base">
                                        <p:cTn dur="1250" fill="hold" id="24"/>
                                        <p:tgtEl>
                                          <p:spTgt spid="20"/>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3750"/>
                            </p:stCondLst>
                            <p:childTnLst>
                              <p:par>
                                <p:cTn fill="hold" grpId="0" id="26" nodeType="afterEffect" presetClass="entr" presetID="22" presetSubtype="8">
                                  <p:stCondLst>
                                    <p:cond delay="0"/>
                                  </p:stCondLst>
                                  <p:childTnLst>
                                    <p:set>
                                      <p:cBhvr>
                                        <p:cTn dur="1" fill="hold" id="27">
                                          <p:stCondLst>
                                            <p:cond delay="0"/>
                                          </p:stCondLst>
                                        </p:cTn>
                                        <p:tgtEl>
                                          <p:spTgt spid="18"/>
                                        </p:tgtEl>
                                        <p:attrNameLst>
                                          <p:attrName>style.visibility</p:attrName>
                                        </p:attrNameLst>
                                      </p:cBhvr>
                                      <p:to>
                                        <p:strVal val="visible"/>
                                      </p:to>
                                    </p:set>
                                    <p:animEffect filter="wipe(left)" transition="in">
                                      <p:cBhvr>
                                        <p:cTn dur="750" id="28"/>
                                        <p:tgtEl>
                                          <p:spTgt spid="18"/>
                                        </p:tgtEl>
                                      </p:cBhvr>
                                    </p:animEffect>
                                  </p:childTnLst>
                                </p:cTn>
                              </p:par>
                            </p:childTnLst>
                          </p:cTn>
                        </p:par>
                        <p:par>
                          <p:cTn fill="hold" id="29" nodeType="afterGroup">
                            <p:stCondLst>
                              <p:cond delay="4500"/>
                            </p:stCondLst>
                            <p:childTnLst>
                              <p:par>
                                <p:cTn fill="hold" id="30" nodeType="afterEffect" presetClass="entr" presetID="2" presetSubtype="3">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1250" fill="hold" id="32"/>
                                        <p:tgtEl>
                                          <p:spTgt spid="26"/>
                                        </p:tgtEl>
                                        <p:attrNameLst>
                                          <p:attrName>ppt_x</p:attrName>
                                        </p:attrNameLst>
                                      </p:cBhvr>
                                      <p:tavLst>
                                        <p:tav tm="0">
                                          <p:val>
                                            <p:strVal val="1+#ppt_w/2"/>
                                          </p:val>
                                        </p:tav>
                                        <p:tav tm="100000">
                                          <p:val>
                                            <p:strVal val="#ppt_x"/>
                                          </p:val>
                                        </p:tav>
                                      </p:tavLst>
                                    </p:anim>
                                    <p:anim calcmode="lin" valueType="num">
                                      <p:cBhvr additive="base">
                                        <p:cTn dur="1250" fill="hold" id="33"/>
                                        <p:tgtEl>
                                          <p:spTgt spid="26"/>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5750"/>
                            </p:stCondLst>
                            <p:childTnLst>
                              <p:par>
                                <p:cTn fill="hold" grpId="0" id="35" nodeType="afterEffect" presetClass="entr" presetID="22" presetSubtype="8">
                                  <p:stCondLst>
                                    <p:cond delay="0"/>
                                  </p:stCondLst>
                                  <p:childTnLst>
                                    <p:set>
                                      <p:cBhvr>
                                        <p:cTn dur="1" fill="hold" id="36">
                                          <p:stCondLst>
                                            <p:cond delay="0"/>
                                          </p:stCondLst>
                                        </p:cTn>
                                        <p:tgtEl>
                                          <p:spTgt spid="29"/>
                                        </p:tgtEl>
                                        <p:attrNameLst>
                                          <p:attrName>style.visibility</p:attrName>
                                        </p:attrNameLst>
                                      </p:cBhvr>
                                      <p:to>
                                        <p:strVal val="visible"/>
                                      </p:to>
                                    </p:set>
                                    <p:animEffect filter="wipe(left)" transition="in">
                                      <p:cBhvr>
                                        <p:cTn dur="750" id="37"/>
                                        <p:tgtEl>
                                          <p:spTgt spid="29"/>
                                        </p:tgtEl>
                                      </p:cBhvr>
                                    </p:animEffect>
                                  </p:childTnLst>
                                </p:cTn>
                              </p:par>
                            </p:childTnLst>
                          </p:cTn>
                        </p:par>
                        <p:par>
                          <p:cTn fill="hold" id="38" nodeType="afterGroup">
                            <p:stCondLst>
                              <p:cond delay="6500"/>
                            </p:stCondLst>
                            <p:childTnLst>
                              <p:par>
                                <p:cTn fill="hold" id="39" nodeType="afterEffect" presetClass="entr" presetID="2" presetSubtype="3">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1250" fill="hold" id="41"/>
                                        <p:tgtEl>
                                          <p:spTgt spid="23"/>
                                        </p:tgtEl>
                                        <p:attrNameLst>
                                          <p:attrName>ppt_x</p:attrName>
                                        </p:attrNameLst>
                                      </p:cBhvr>
                                      <p:tavLst>
                                        <p:tav tm="0">
                                          <p:val>
                                            <p:strVal val="1+#ppt_w/2"/>
                                          </p:val>
                                        </p:tav>
                                        <p:tav tm="100000">
                                          <p:val>
                                            <p:strVal val="#ppt_x"/>
                                          </p:val>
                                        </p:tav>
                                      </p:tavLst>
                                    </p:anim>
                                    <p:anim calcmode="lin" valueType="num">
                                      <p:cBhvr additive="base">
                                        <p:cTn dur="1250" fill="hold" id="42"/>
                                        <p:tgtEl>
                                          <p:spTgt spid="23"/>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7750"/>
                            </p:stCondLst>
                            <p:childTnLst>
                              <p:par>
                                <p:cTn fill="hold" grpId="0" id="44" nodeType="afterEffect" presetClass="entr" presetID="22" presetSubtype="8">
                                  <p:stCondLst>
                                    <p:cond delay="0"/>
                                  </p:stCondLst>
                                  <p:childTnLst>
                                    <p:set>
                                      <p:cBhvr>
                                        <p:cTn dur="1" fill="hold" id="45">
                                          <p:stCondLst>
                                            <p:cond delay="0"/>
                                          </p:stCondLst>
                                        </p:cTn>
                                        <p:tgtEl>
                                          <p:spTgt spid="19"/>
                                        </p:tgtEl>
                                        <p:attrNameLst>
                                          <p:attrName>style.visibility</p:attrName>
                                        </p:attrNameLst>
                                      </p:cBhvr>
                                      <p:to>
                                        <p:strVal val="visible"/>
                                      </p:to>
                                    </p:set>
                                    <p:animEffect filter="wipe(left)" transition="in">
                                      <p:cBhvr>
                                        <p:cTn dur="750" id="4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
      <p:bldP grpId="0" spid="17"/>
      <p:bldP grpId="0" spid="18"/>
      <p:bldP grpId="0" spid="19"/>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淘宝网chenying0907出品 23"/>
              <p:cNvSpPr/>
              <p:nvPr/>
            </p:nvSpPr>
            <p:spPr>
              <a:xfrm>
                <a:off x="2033366"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9513" lIns="289513" numCol="1" rIns="289513" spcCol="1270" spcFirstLastPara="0" tIns="289513" vert="horz" wrap="square">
                <a:noAutofit/>
              </a:bodyPr>
              <a:lstStyle/>
              <a:p>
                <a:pPr algn="just" defTabSz="1628206">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淘宝网chenying0907出品 24"/>
              <p:cNvSpPr/>
              <p:nvPr/>
            </p:nvSpPr>
            <p:spPr>
              <a:xfrm>
                <a:off x="3992214" y="2903596"/>
                <a:ext cx="1050805" cy="1050805"/>
              </a:xfrm>
              <a:custGeom>
                <a:gdLst>
                  <a:gd fmla="*/ 139284 w 1050805" name="connsiteX0"/>
                  <a:gd fmla="*/ 401828 h 1050805" name="connsiteY0"/>
                  <a:gd fmla="*/ 401828 w 1050805" name="connsiteX1"/>
                  <a:gd fmla="*/ 401828 h 1050805" name="connsiteY1"/>
                  <a:gd fmla="*/ 401828 w 1050805" name="connsiteX2"/>
                  <a:gd fmla="*/ 139284 h 1050805" name="connsiteY2"/>
                  <a:gd fmla="*/ 648977 w 1050805" name="connsiteX3"/>
                  <a:gd fmla="*/ 139284 h 1050805" name="connsiteY3"/>
                  <a:gd fmla="*/ 648977 w 1050805" name="connsiteX4"/>
                  <a:gd fmla="*/ 401828 h 1050805" name="connsiteY4"/>
                  <a:gd fmla="*/ 911521 w 1050805" name="connsiteX5"/>
                  <a:gd fmla="*/ 401828 h 1050805" name="connsiteY5"/>
                  <a:gd fmla="*/ 911521 w 1050805" name="connsiteX6"/>
                  <a:gd fmla="*/ 648977 h 1050805" name="connsiteY6"/>
                  <a:gd fmla="*/ 648977 w 1050805" name="connsiteX7"/>
                  <a:gd fmla="*/ 648977 h 1050805" name="connsiteY7"/>
                  <a:gd fmla="*/ 648977 w 1050805" name="connsiteX8"/>
                  <a:gd fmla="*/ 911521 h 1050805" name="connsiteY8"/>
                  <a:gd fmla="*/ 401828 w 1050805" name="connsiteX9"/>
                  <a:gd fmla="*/ 911521 h 1050805" name="connsiteY9"/>
                  <a:gd fmla="*/ 401828 w 1050805" name="connsiteX10"/>
                  <a:gd fmla="*/ 648977 h 1050805" name="connsiteY10"/>
                  <a:gd fmla="*/ 139284 w 1050805" name="connsiteX11"/>
                  <a:gd fmla="*/ 648977 h 1050805" name="connsiteY11"/>
                  <a:gd fmla="*/ 139284 w 1050805" name="connsiteX12"/>
                  <a:gd fmla="*/ 401828 h 105080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050805" w="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368004" lIns="127559" numCol="1" rIns="127559" spcCol="1270" spcFirstLastPara="0" tIns="368004" vert="horz" wrap="square">
                <a:noAutofit/>
              </a:bodyPr>
              <a:lstStyle/>
              <a:p>
                <a:pPr algn="just" defTabSz="691987">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淘宝网chenying0907出品 25"/>
              <p:cNvSpPr/>
              <p:nvPr/>
            </p:nvSpPr>
            <p:spPr>
              <a:xfrm>
                <a:off x="5190132"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9513" lIns="289513" numCol="1" rIns="289513" spcCol="1270" spcFirstLastPara="0" tIns="289513" vert="horz" wrap="square">
                <a:noAutofit/>
              </a:bodyPr>
              <a:lstStyle/>
              <a:p>
                <a:pPr algn="just" defTabSz="1628206">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淘宝网chenying0907出品 26"/>
              <p:cNvSpPr/>
              <p:nvPr/>
            </p:nvSpPr>
            <p:spPr>
              <a:xfrm>
                <a:off x="7148980" y="2903596"/>
                <a:ext cx="1050805" cy="1050805"/>
              </a:xfrm>
              <a:custGeom>
                <a:gdLst>
                  <a:gd fmla="*/ 139284 w 1050805" name="connsiteX0"/>
                  <a:gd fmla="*/ 216466 h 1050805" name="connsiteY0"/>
                  <a:gd fmla="*/ 911521 w 1050805" name="connsiteX1"/>
                  <a:gd fmla="*/ 216466 h 1050805" name="connsiteY1"/>
                  <a:gd fmla="*/ 911521 w 1050805" name="connsiteX2"/>
                  <a:gd fmla="*/ 463615 h 1050805" name="connsiteY2"/>
                  <a:gd fmla="*/ 139284 w 1050805" name="connsiteX3"/>
                  <a:gd fmla="*/ 463615 h 1050805" name="connsiteY3"/>
                  <a:gd fmla="*/ 139284 w 1050805" name="connsiteX4"/>
                  <a:gd fmla="*/ 216466 h 1050805" name="connsiteY4"/>
                  <a:gd fmla="*/ 139284 w 1050805" name="connsiteX5"/>
                  <a:gd fmla="*/ 587190 h 1050805" name="connsiteY5"/>
                  <a:gd fmla="*/ 911521 w 1050805" name="connsiteX6"/>
                  <a:gd fmla="*/ 587190 h 1050805" name="connsiteY6"/>
                  <a:gd fmla="*/ 911521 w 1050805" name="connsiteX7"/>
                  <a:gd fmla="*/ 834339 h 1050805" name="connsiteY7"/>
                  <a:gd fmla="*/ 139284 w 1050805" name="connsiteX8"/>
                  <a:gd fmla="*/ 834339 h 1050805" name="connsiteY8"/>
                  <a:gd fmla="*/ 139284 w 1050805" name="connsiteX9"/>
                  <a:gd fmla="*/ 587190 h 105080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50805" w="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198245" lIns="127559" numCol="1" rIns="127559" spcCol="1270" spcFirstLastPara="0" tIns="198245" vert="horz" wrap="square">
                <a:noAutofit/>
              </a:bodyPr>
              <a:lstStyle/>
              <a:p>
                <a:pPr algn="just" defTabSz="1791027">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淘宝网chenying0907出品 27"/>
              <p:cNvSpPr/>
              <p:nvPr/>
            </p:nvSpPr>
            <p:spPr>
              <a:xfrm>
                <a:off x="8346898"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9513" lIns="289513" numCol="1" rIns="289513" spcCol="1270" spcFirstLastPara="0" tIns="289513" vert="horz" wrap="square">
                <a:noAutofit/>
              </a:bodyPr>
              <a:lstStyle/>
              <a:p>
                <a:pPr algn="just" defTabSz="1628206">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淘宝网chenying0907出品 28"/>
              <p:cNvSpPr/>
              <p:nvPr/>
            </p:nvSpPr>
            <p:spPr>
              <a:xfrm>
                <a:off x="-1123401" y="2523132"/>
                <a:ext cx="1811734" cy="1811734"/>
              </a:xfrm>
              <a:custGeom>
                <a:gdLst>
                  <a:gd fmla="*/ 0 w 1811734" name="connsiteX0"/>
                  <a:gd fmla="*/ 905867 h 1811734" name="connsiteY0"/>
                  <a:gd fmla="*/ 905867 w 1811734" name="connsiteX1"/>
                  <a:gd fmla="*/ 0 h 1811734" name="connsiteY1"/>
                  <a:gd fmla="*/ 1811734 w 1811734" name="connsiteX2"/>
                  <a:gd fmla="*/ 905867 h 1811734" name="connsiteY2"/>
                  <a:gd fmla="*/ 905867 w 1811734" name="connsiteX3"/>
                  <a:gd fmla="*/ 1811734 h 1811734" name="connsiteY3"/>
                  <a:gd fmla="*/ 0 w 1811734" name="connsiteX4"/>
                  <a:gd fmla="*/ 905867 h 1811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1733" w="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9513" lIns="289513" numCol="1" rIns="289513" spcCol="1270" spcFirstLastPara="0" tIns="289513" vert="horz" wrap="square">
                <a:noAutofit/>
              </a:bodyPr>
              <a:lstStyle/>
              <a:p>
                <a:pPr algn="just" defTabSz="1628206">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淘宝网chenying0907出品 29"/>
              <p:cNvSpPr/>
              <p:nvPr/>
            </p:nvSpPr>
            <p:spPr>
              <a:xfrm>
                <a:off x="835447" y="2903596"/>
                <a:ext cx="1050805" cy="1050805"/>
              </a:xfrm>
              <a:custGeom>
                <a:gdLst>
                  <a:gd fmla="*/ 139284 w 1050805" name="connsiteX0"/>
                  <a:gd fmla="*/ 401828 h 1050805" name="connsiteY0"/>
                  <a:gd fmla="*/ 401828 w 1050805" name="connsiteX1"/>
                  <a:gd fmla="*/ 401828 h 1050805" name="connsiteY1"/>
                  <a:gd fmla="*/ 401828 w 1050805" name="connsiteX2"/>
                  <a:gd fmla="*/ 139284 h 1050805" name="connsiteY2"/>
                  <a:gd fmla="*/ 648977 w 1050805" name="connsiteX3"/>
                  <a:gd fmla="*/ 139284 h 1050805" name="connsiteY3"/>
                  <a:gd fmla="*/ 648977 w 1050805" name="connsiteX4"/>
                  <a:gd fmla="*/ 401828 h 1050805" name="connsiteY4"/>
                  <a:gd fmla="*/ 911521 w 1050805" name="connsiteX5"/>
                  <a:gd fmla="*/ 401828 h 1050805" name="connsiteY5"/>
                  <a:gd fmla="*/ 911521 w 1050805" name="connsiteX6"/>
                  <a:gd fmla="*/ 648977 h 1050805" name="connsiteY6"/>
                  <a:gd fmla="*/ 648977 w 1050805" name="connsiteX7"/>
                  <a:gd fmla="*/ 648977 h 1050805" name="connsiteY7"/>
                  <a:gd fmla="*/ 648977 w 1050805" name="connsiteX8"/>
                  <a:gd fmla="*/ 911521 h 1050805" name="connsiteY8"/>
                  <a:gd fmla="*/ 401828 w 1050805" name="connsiteX9"/>
                  <a:gd fmla="*/ 911521 h 1050805" name="connsiteY9"/>
                  <a:gd fmla="*/ 401828 w 1050805" name="connsiteX10"/>
                  <a:gd fmla="*/ 648977 h 1050805" name="connsiteY10"/>
                  <a:gd fmla="*/ 139284 w 1050805" name="connsiteX11"/>
                  <a:gd fmla="*/ 648977 h 1050805" name="connsiteY11"/>
                  <a:gd fmla="*/ 139284 w 1050805" name="connsiteX12"/>
                  <a:gd fmla="*/ 401828 h 105080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050805" w="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368004" lIns="127559" numCol="1" rIns="127559" spcCol="1270" spcFirstLastPara="0" tIns="368004" vert="horz" wrap="square">
                <a:noAutofit/>
              </a:bodyPr>
              <a:lstStyle/>
              <a:p>
                <a:pPr algn="just" defTabSz="691987">
                  <a:lnSpc>
                    <a:spcPct val="120000"/>
                  </a:lnSpc>
                  <a:spcAft>
                    <a:spcPct val="35000"/>
                  </a:spcAft>
                </a:pPr>
                <a:endParaRPr lang="en-GB" sz="824">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AutoShape 79"/>
              <p:cNvSpPr/>
              <p:nvPr/>
            </p:nvSpPr>
            <p:spPr bwMode="auto">
              <a:xfrm>
                <a:off x="9217819" y="170576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AutoShape 82"/>
              <p:cNvSpPr/>
              <p:nvPr/>
            </p:nvSpPr>
            <p:spPr bwMode="auto">
              <a:xfrm>
                <a:off x="8259763" y="202485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solidFill>
                    <a:srgbClr val="FFFFFF"/>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824">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37" name="Group 36"/>
          <p:cNvGrpSpPr/>
          <p:nvPr/>
        </p:nvGrpSpPr>
        <p:grpSpPr>
          <a:xfrm>
            <a:off x="1827890" y="4197389"/>
            <a:ext cx="2035086" cy="705892"/>
            <a:chOff x="520106" y="2243168"/>
            <a:chExt cx="2513428" cy="770769"/>
          </a:xfrm>
        </p:grpSpPr>
        <p:sp>
          <p:nvSpPr>
            <p:cNvPr id="38" name="淘宝网chenying0907出品 37"/>
            <p:cNvSpPr txBox="1"/>
            <p:nvPr/>
          </p:nvSpPr>
          <p:spPr>
            <a:xfrm>
              <a:off x="1008249" y="2243168"/>
              <a:ext cx="1537140" cy="279563"/>
            </a:xfrm>
            <a:prstGeom prst="rect">
              <a:avLst/>
            </a:prstGeom>
            <a:noFill/>
          </p:spPr>
          <p:txBody>
            <a:bodyPr bIns="0" lIns="0" rIns="0" rtlCol="0" tIns="0" wrap="none">
              <a:spAutoFit/>
            </a:bodyPr>
            <a:lstStyle/>
            <a:p>
              <a:pPr algn="ct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9" name="Rectangle 38"/>
            <p:cNvSpPr/>
            <p:nvPr/>
          </p:nvSpPr>
          <p:spPr>
            <a:xfrm>
              <a:off x="520107" y="2544848"/>
              <a:ext cx="2513428" cy="47925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淘宝网chenying0907出品 51"/>
            <p:cNvSpPr txBox="1"/>
            <p:nvPr/>
          </p:nvSpPr>
          <p:spPr>
            <a:xfrm>
              <a:off x="1008250" y="2243168"/>
              <a:ext cx="1537140" cy="279564"/>
            </a:xfrm>
            <a:prstGeom prst="rect">
              <a:avLst/>
            </a:prstGeom>
            <a:noFill/>
          </p:spPr>
          <p:txBody>
            <a:bodyPr bIns="0" lIns="0" rIns="0" rtlCol="0" tIns="0" wrap="none">
              <a:spAutoFit/>
            </a:bodyPr>
            <a:lstStyle/>
            <a:p>
              <a:pPr algn="ct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3" name="Rectangle 52"/>
            <p:cNvSpPr/>
            <p:nvPr/>
          </p:nvSpPr>
          <p:spPr>
            <a:xfrm>
              <a:off x="520106" y="2544849"/>
              <a:ext cx="2513428" cy="479253"/>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54" name="Group 53"/>
          <p:cNvGrpSpPr/>
          <p:nvPr/>
        </p:nvGrpSpPr>
        <p:grpSpPr>
          <a:xfrm>
            <a:off x="6606476" y="4197386"/>
            <a:ext cx="2035086" cy="705891"/>
            <a:chOff x="520106" y="2243168"/>
            <a:chExt cx="2513428" cy="770770"/>
          </a:xfrm>
        </p:grpSpPr>
        <p:sp>
          <p:nvSpPr>
            <p:cNvPr id="55" name="淘宝网chenying0907出品 54"/>
            <p:cNvSpPr txBox="1"/>
            <p:nvPr/>
          </p:nvSpPr>
          <p:spPr>
            <a:xfrm>
              <a:off x="1008248" y="2243168"/>
              <a:ext cx="1537140" cy="279564"/>
            </a:xfrm>
            <a:prstGeom prst="rect">
              <a:avLst/>
            </a:prstGeom>
            <a:noFill/>
          </p:spPr>
          <p:txBody>
            <a:bodyPr bIns="0" lIns="0" rIns="0" rtlCol="0" tIns="0" wrap="none">
              <a:spAutoFit/>
            </a:bodyPr>
            <a:lstStyle/>
            <a:p>
              <a:pPr algn="ct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6" name="Rectangle 55"/>
            <p:cNvSpPr/>
            <p:nvPr/>
          </p:nvSpPr>
          <p:spPr>
            <a:xfrm>
              <a:off x="520106" y="2544849"/>
              <a:ext cx="2513428" cy="479253"/>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57" name="Group 56"/>
          <p:cNvGrpSpPr/>
          <p:nvPr/>
        </p:nvGrpSpPr>
        <p:grpSpPr>
          <a:xfrm>
            <a:off x="4217183" y="4197386"/>
            <a:ext cx="2035086" cy="705891"/>
            <a:chOff x="520106" y="2243168"/>
            <a:chExt cx="2513428" cy="770770"/>
          </a:xfrm>
        </p:grpSpPr>
        <p:sp>
          <p:nvSpPr>
            <p:cNvPr id="58" name="淘宝网chenying0907出品 57"/>
            <p:cNvSpPr txBox="1"/>
            <p:nvPr/>
          </p:nvSpPr>
          <p:spPr>
            <a:xfrm>
              <a:off x="1008249" y="2243168"/>
              <a:ext cx="1537140" cy="279564"/>
            </a:xfrm>
            <a:prstGeom prst="rect">
              <a:avLst/>
            </a:prstGeom>
            <a:noFill/>
          </p:spPr>
          <p:txBody>
            <a:bodyPr bIns="0" lIns="0" rIns="0" rtlCol="0" tIns="0" wrap="none">
              <a:spAutoFit/>
            </a:bodyPr>
            <a:lstStyle/>
            <a:p>
              <a:pPr algn="ct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9" name="Rectangle 58"/>
            <p:cNvSpPr/>
            <p:nvPr/>
          </p:nvSpPr>
          <p:spPr>
            <a:xfrm>
              <a:off x="520106" y="2544849"/>
              <a:ext cx="2513428" cy="479253"/>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60" name="Rectangle 59"/>
          <p:cNvSpPr/>
          <p:nvPr/>
        </p:nvSpPr>
        <p:spPr>
          <a:xfrm>
            <a:off x="1711939" y="5232651"/>
            <a:ext cx="9434876" cy="292608"/>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45"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10950211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37"/>
                                        </p:tgtEl>
                                        <p:attrNameLst>
                                          <p:attrName>style.visibility</p:attrName>
                                        </p:attrNameLst>
                                      </p:cBhvr>
                                      <p:to>
                                        <p:strVal val="visible"/>
                                      </p:to>
                                    </p:set>
                                    <p:animEffect filter="wipe(up)" transition="in">
                                      <p:cBhvr>
                                        <p:cTn dur="500" id="13"/>
                                        <p:tgtEl>
                                          <p:spTgt spid="37"/>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44"/>
                                        </p:tgtEl>
                                        <p:attrNameLst>
                                          <p:attrName>style.visibility</p:attrName>
                                        </p:attrNameLst>
                                      </p:cBhvr>
                                      <p:to>
                                        <p:strVal val="visible"/>
                                      </p:to>
                                    </p:set>
                                    <p:animEffect filter="wipe(left)" transition="in">
                                      <p:cBhvr>
                                        <p:cTn dur="500" id="17"/>
                                        <p:tgtEl>
                                          <p:spTgt spid="44"/>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51"/>
                                        </p:tgtEl>
                                        <p:attrNameLst>
                                          <p:attrName>style.visibility</p:attrName>
                                        </p:attrNameLst>
                                      </p:cBhvr>
                                      <p:to>
                                        <p:strVal val="visible"/>
                                      </p:to>
                                    </p:set>
                                    <p:animEffect filter="wipe(up)" transition="in">
                                      <p:cBhvr>
                                        <p:cTn dur="500" id="21"/>
                                        <p:tgtEl>
                                          <p:spTgt spid="51"/>
                                        </p:tgtEl>
                                      </p:cBhvr>
                                    </p:animEffect>
                                  </p:childTnLst>
                                </p:cTn>
                              </p:par>
                            </p:childTnLst>
                          </p:cTn>
                        </p:par>
                        <p:par>
                          <p:cTn fill="hold" id="22" nodeType="afterGroup">
                            <p:stCondLst>
                              <p:cond delay="2500"/>
                            </p:stCondLst>
                            <p:childTnLst>
                              <p:par>
                                <p:cTn fill="hold" id="23" nodeType="afterEffect" presetClass="entr" presetID="22" presetSubtype="1">
                                  <p:stCondLst>
                                    <p:cond delay="0"/>
                                  </p:stCondLst>
                                  <p:childTnLst>
                                    <p:set>
                                      <p:cBhvr>
                                        <p:cTn dur="1" fill="hold" id="24">
                                          <p:stCondLst>
                                            <p:cond delay="0"/>
                                          </p:stCondLst>
                                        </p:cTn>
                                        <p:tgtEl>
                                          <p:spTgt spid="54"/>
                                        </p:tgtEl>
                                        <p:attrNameLst>
                                          <p:attrName>style.visibility</p:attrName>
                                        </p:attrNameLst>
                                      </p:cBhvr>
                                      <p:to>
                                        <p:strVal val="visible"/>
                                      </p:to>
                                    </p:set>
                                    <p:animEffect filter="wipe(up)" transition="in">
                                      <p:cBhvr>
                                        <p:cTn dur="500" id="25"/>
                                        <p:tgtEl>
                                          <p:spTgt spid="54"/>
                                        </p:tgtEl>
                                      </p:cBhvr>
                                    </p:animEffect>
                                  </p:childTnLst>
                                </p:cTn>
                              </p:par>
                            </p:childTnLst>
                          </p:cTn>
                        </p:par>
                        <p:par>
                          <p:cTn fill="hold" id="26" nodeType="afterGroup">
                            <p:stCondLst>
                              <p:cond delay="3000"/>
                            </p:stCondLst>
                            <p:childTnLst>
                              <p:par>
                                <p:cTn fill="hold" id="27" nodeType="afterEffect" presetClass="entr" presetID="22" presetSubtype="1">
                                  <p:stCondLst>
                                    <p:cond delay="0"/>
                                  </p:stCondLst>
                                  <p:childTnLst>
                                    <p:set>
                                      <p:cBhvr>
                                        <p:cTn dur="1" fill="hold" id="28">
                                          <p:stCondLst>
                                            <p:cond delay="0"/>
                                          </p:stCondLst>
                                        </p:cTn>
                                        <p:tgtEl>
                                          <p:spTgt spid="57"/>
                                        </p:tgtEl>
                                        <p:attrNameLst>
                                          <p:attrName>style.visibility</p:attrName>
                                        </p:attrNameLst>
                                      </p:cBhvr>
                                      <p:to>
                                        <p:strVal val="visible"/>
                                      </p:to>
                                    </p:set>
                                    <p:animEffect filter="wipe(up)" transition="in">
                                      <p:cBhvr>
                                        <p:cTn dur="500" id="29"/>
                                        <p:tgtEl>
                                          <p:spTgt spid="57"/>
                                        </p:tgtEl>
                                      </p:cBhvr>
                                    </p:animEffect>
                                  </p:childTnLst>
                                </p:cTn>
                              </p:par>
                            </p:childTnLst>
                          </p:cTn>
                        </p:par>
                        <p:par>
                          <p:cTn fill="hold" id="30" nodeType="afterGroup">
                            <p:stCondLst>
                              <p:cond delay="3500"/>
                            </p:stCondLst>
                            <p:childTnLst>
                              <p:par>
                                <p:cTn fill="hold" grpId="0" id="31" nodeType="afterEffect" presetClass="entr" presetID="16" presetSubtype="21">
                                  <p:stCondLst>
                                    <p:cond delay="0"/>
                                  </p:stCondLst>
                                  <p:childTnLst>
                                    <p:set>
                                      <p:cBhvr>
                                        <p:cTn dur="1" fill="hold" id="32">
                                          <p:stCondLst>
                                            <p:cond delay="0"/>
                                          </p:stCondLst>
                                        </p:cTn>
                                        <p:tgtEl>
                                          <p:spTgt spid="60"/>
                                        </p:tgtEl>
                                        <p:attrNameLst>
                                          <p:attrName>style.visibility</p:attrName>
                                        </p:attrNameLst>
                                      </p:cBhvr>
                                      <p:to>
                                        <p:strVal val="visible"/>
                                      </p:to>
                                    </p:set>
                                    <p:animEffect filter="barn(inVertical)" transition="in">
                                      <p:cBhvr>
                                        <p:cTn dur="500" id="33"/>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2180903" y="1960141"/>
            <a:ext cx="7897859" cy="2954013"/>
            <a:chOff x="3859486" y="1767172"/>
            <a:chExt cx="7489161" cy="2801149"/>
          </a:xfrm>
        </p:grpSpPr>
        <p:sp>
          <p:nvSpPr>
            <p:cNvPr id="40" name="淘宝网chenying0907出品 39"/>
            <p:cNvSpPr txBox="1"/>
            <p:nvPr/>
          </p:nvSpPr>
          <p:spPr>
            <a:xfrm>
              <a:off x="6848084"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40%</a:t>
              </a:r>
            </a:p>
          </p:txBody>
        </p:sp>
        <p:sp>
          <p:nvSpPr>
            <p:cNvPr id="41" name="淘宝网chenying0907出品 40"/>
            <p:cNvSpPr txBox="1"/>
            <p:nvPr/>
          </p:nvSpPr>
          <p:spPr>
            <a:xfrm>
              <a:off x="7500789"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50%</a:t>
              </a:r>
            </a:p>
          </p:txBody>
        </p:sp>
        <p:sp>
          <p:nvSpPr>
            <p:cNvPr id="42" name="淘宝网chenying0907出品 41"/>
            <p:cNvSpPr txBox="1"/>
            <p:nvPr/>
          </p:nvSpPr>
          <p:spPr>
            <a:xfrm>
              <a:off x="8137306"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43" name="淘宝网chenying0907出品 42"/>
            <p:cNvSpPr txBox="1"/>
            <p:nvPr/>
          </p:nvSpPr>
          <p:spPr>
            <a:xfrm>
              <a:off x="6166351"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30%</a:t>
              </a:r>
            </a:p>
          </p:txBody>
        </p:sp>
        <p:sp>
          <p:nvSpPr>
            <p:cNvPr id="44" name="淘宝网chenying0907出品 43"/>
            <p:cNvSpPr txBox="1"/>
            <p:nvPr/>
          </p:nvSpPr>
          <p:spPr>
            <a:xfrm>
              <a:off x="10741751" y="4258169"/>
              <a:ext cx="603946"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100%</a:t>
              </a:r>
            </a:p>
          </p:txBody>
        </p:sp>
        <p:sp>
          <p:nvSpPr>
            <p:cNvPr id="45" name="淘宝网chenying0907出品 44"/>
            <p:cNvSpPr txBox="1"/>
            <p:nvPr/>
          </p:nvSpPr>
          <p:spPr>
            <a:xfrm>
              <a:off x="5481663"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a:t>
              </a:r>
            </a:p>
          </p:txBody>
        </p:sp>
        <p:sp>
          <p:nvSpPr>
            <p:cNvPr id="46" name="淘宝网chenying0907出品 45"/>
            <p:cNvSpPr txBox="1"/>
            <p:nvPr/>
          </p:nvSpPr>
          <p:spPr>
            <a:xfrm>
              <a:off x="8751650"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sp>
          <p:nvSpPr>
            <p:cNvPr id="47" name="淘宝网chenying0907出品 46"/>
            <p:cNvSpPr txBox="1"/>
            <p:nvPr/>
          </p:nvSpPr>
          <p:spPr>
            <a:xfrm>
              <a:off x="9395027"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48" name="淘宝网chenying0907出品 47"/>
            <p:cNvSpPr txBox="1"/>
            <p:nvPr/>
          </p:nvSpPr>
          <p:spPr>
            <a:xfrm>
              <a:off x="10080589"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sp>
          <p:nvSpPr>
            <p:cNvPr id="49" name="淘宝网chenying0907出品 48"/>
            <p:cNvSpPr txBox="1"/>
            <p:nvPr/>
          </p:nvSpPr>
          <p:spPr>
            <a:xfrm>
              <a:off x="4362419" y="4258169"/>
              <a:ext cx="417283"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0%</a:t>
              </a:r>
            </a:p>
          </p:txBody>
        </p:sp>
        <p:sp>
          <p:nvSpPr>
            <p:cNvPr id="50" name="淘宝网chenying0907出品 49"/>
            <p:cNvSpPr txBox="1"/>
            <p:nvPr/>
          </p:nvSpPr>
          <p:spPr>
            <a:xfrm>
              <a:off x="4855030" y="4258169"/>
              <a:ext cx="510615"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10%</a:t>
              </a: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cxnSp>
          <p:nvCxnSpPr>
            <p:cNvPr id="71" name="Straight Connector 70"/>
            <p:cNvCxnSpPr/>
            <p:nvPr/>
          </p:nvCxnSpPr>
          <p:spPr>
            <a:xfrm flipH="1">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淘宝网chenying0907出品 71"/>
            <p:cNvSpPr txBox="1"/>
            <p:nvPr/>
          </p:nvSpPr>
          <p:spPr>
            <a:xfrm>
              <a:off x="3862156" y="1853362"/>
              <a:ext cx="546743"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2015</a:t>
              </a:r>
            </a:p>
          </p:txBody>
        </p:sp>
        <p:sp>
          <p:nvSpPr>
            <p:cNvPr id="73" name="淘宝网chenying0907出品 72"/>
            <p:cNvSpPr txBox="1"/>
            <p:nvPr/>
          </p:nvSpPr>
          <p:spPr>
            <a:xfrm>
              <a:off x="3862156" y="2310563"/>
              <a:ext cx="546743"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2014</a:t>
              </a:r>
            </a:p>
          </p:txBody>
        </p:sp>
        <p:sp>
          <p:nvSpPr>
            <p:cNvPr id="74" name="淘宝网chenying0907出品 73"/>
            <p:cNvSpPr txBox="1"/>
            <p:nvPr/>
          </p:nvSpPr>
          <p:spPr>
            <a:xfrm>
              <a:off x="3862156" y="2766884"/>
              <a:ext cx="546743"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2013</a:t>
              </a:r>
            </a:p>
          </p:txBody>
        </p:sp>
        <p:sp>
          <p:nvSpPr>
            <p:cNvPr id="75" name="淘宝网chenying0907出品 74"/>
            <p:cNvSpPr txBox="1"/>
            <p:nvPr/>
          </p:nvSpPr>
          <p:spPr>
            <a:xfrm>
              <a:off x="3862156" y="3224964"/>
              <a:ext cx="546743"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2012</a:t>
              </a:r>
            </a:p>
          </p:txBody>
        </p:sp>
        <p:sp>
          <p:nvSpPr>
            <p:cNvPr id="76" name="淘宝网chenying0907出品 75"/>
            <p:cNvSpPr txBox="1"/>
            <p:nvPr/>
          </p:nvSpPr>
          <p:spPr>
            <a:xfrm>
              <a:off x="3868413" y="3682163"/>
              <a:ext cx="534230" cy="329491"/>
            </a:xfrm>
            <a:prstGeom prst="rect">
              <a:avLst/>
            </a:prstGeom>
            <a:noFill/>
          </p:spPr>
          <p:txBody>
            <a:bodyPr rtlCol="0" wrap="none">
              <a:spAutoFit/>
            </a:bodyPr>
            <a:lstStyle/>
            <a:p>
              <a:pPr algn="just">
                <a:lnSpc>
                  <a:spcPct val="120000"/>
                </a:lnSpc>
              </a:pPr>
              <a:r>
                <a:rPr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2011</a:t>
              </a: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淘宝网chenying0907出品 78"/>
          <p:cNvSpPr txBox="1"/>
          <p:nvPr/>
        </p:nvSpPr>
        <p:spPr>
          <a:xfrm>
            <a:off x="3117517" y="5342649"/>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0" name="Rectangle 79"/>
          <p:cNvSpPr/>
          <p:nvPr/>
        </p:nvSpPr>
        <p:spPr>
          <a:xfrm>
            <a:off x="2676725" y="5686168"/>
            <a:ext cx="2246678"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2" name="淘宝网chenying0907出品 81"/>
          <p:cNvSpPr txBox="1"/>
          <p:nvPr/>
        </p:nvSpPr>
        <p:spPr>
          <a:xfrm>
            <a:off x="5581493" y="5342649"/>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3" name="Rectangle 82"/>
          <p:cNvSpPr/>
          <p:nvPr/>
        </p:nvSpPr>
        <p:spPr>
          <a:xfrm>
            <a:off x="5157904" y="5686168"/>
            <a:ext cx="2246678"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 name="淘宝网chenying0907出品 84"/>
          <p:cNvSpPr txBox="1"/>
          <p:nvPr/>
        </p:nvSpPr>
        <p:spPr>
          <a:xfrm>
            <a:off x="8045470" y="5342649"/>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6" name="Rectangle 85"/>
          <p:cNvSpPr/>
          <p:nvPr/>
        </p:nvSpPr>
        <p:spPr>
          <a:xfrm>
            <a:off x="7639083" y="5686168"/>
            <a:ext cx="2246678"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7"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23541217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8"/>
                                        </p:tgtEl>
                                        <p:attrNameLst>
                                          <p:attrName>style.visibility</p:attrName>
                                        </p:attrNameLst>
                                      </p:cBhvr>
                                      <p:to>
                                        <p:strVal val="visible"/>
                                      </p:to>
                                    </p:set>
                                    <p:animEffect filter="fade" transition="in">
                                      <p:cBhvr>
                                        <p:cTn dur="500" id="11"/>
                                        <p:tgtEl>
                                          <p:spTgt spid="7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79"/>
                                        </p:tgtEl>
                                        <p:attrNameLst>
                                          <p:attrName>style.visibility</p:attrName>
                                        </p:attrNameLst>
                                      </p:cBhvr>
                                      <p:to>
                                        <p:strVal val="visible"/>
                                      </p:to>
                                    </p:set>
                                    <p:animEffect filter="fade" transition="in">
                                      <p:cBhvr>
                                        <p:cTn dur="500" id="15"/>
                                        <p:tgtEl>
                                          <p:spTgt spid="79"/>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80"/>
                                        </p:tgtEl>
                                        <p:attrNameLst>
                                          <p:attrName>style.visibility</p:attrName>
                                        </p:attrNameLst>
                                      </p:cBhvr>
                                      <p:to>
                                        <p:strVal val="visible"/>
                                      </p:to>
                                    </p:set>
                                    <p:animEffect filter="fade" transition="in">
                                      <p:cBhvr>
                                        <p:cTn dur="500" id="19"/>
                                        <p:tgtEl>
                                          <p:spTgt spid="8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81"/>
                                        </p:tgtEl>
                                        <p:attrNameLst>
                                          <p:attrName>style.visibility</p:attrName>
                                        </p:attrNameLst>
                                      </p:cBhvr>
                                      <p:to>
                                        <p:strVal val="visible"/>
                                      </p:to>
                                    </p:set>
                                    <p:animEffect filter="fade" transition="in">
                                      <p:cBhvr>
                                        <p:cTn dur="500" id="23"/>
                                        <p:tgtEl>
                                          <p:spTgt spid="81"/>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82"/>
                                        </p:tgtEl>
                                        <p:attrNameLst>
                                          <p:attrName>style.visibility</p:attrName>
                                        </p:attrNameLst>
                                      </p:cBhvr>
                                      <p:to>
                                        <p:strVal val="visible"/>
                                      </p:to>
                                    </p:set>
                                    <p:animEffect filter="fade" transition="in">
                                      <p:cBhvr>
                                        <p:cTn dur="500" id="27"/>
                                        <p:tgtEl>
                                          <p:spTgt spid="82"/>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83"/>
                                        </p:tgtEl>
                                        <p:attrNameLst>
                                          <p:attrName>style.visibility</p:attrName>
                                        </p:attrNameLst>
                                      </p:cBhvr>
                                      <p:to>
                                        <p:strVal val="visible"/>
                                      </p:to>
                                    </p:set>
                                    <p:animEffect filter="fade" transition="in">
                                      <p:cBhvr>
                                        <p:cTn dur="500" id="31"/>
                                        <p:tgtEl>
                                          <p:spTgt spid="83"/>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84"/>
                                        </p:tgtEl>
                                        <p:attrNameLst>
                                          <p:attrName>style.visibility</p:attrName>
                                        </p:attrNameLst>
                                      </p:cBhvr>
                                      <p:to>
                                        <p:strVal val="visible"/>
                                      </p:to>
                                    </p:set>
                                    <p:animEffect filter="fade" transition="in">
                                      <p:cBhvr>
                                        <p:cTn dur="500" id="35"/>
                                        <p:tgtEl>
                                          <p:spTgt spid="84"/>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85"/>
                                        </p:tgtEl>
                                        <p:attrNameLst>
                                          <p:attrName>style.visibility</p:attrName>
                                        </p:attrNameLst>
                                      </p:cBhvr>
                                      <p:to>
                                        <p:strVal val="visible"/>
                                      </p:to>
                                    </p:set>
                                    <p:animEffect filter="fade" transition="in">
                                      <p:cBhvr>
                                        <p:cTn dur="500" id="39"/>
                                        <p:tgtEl>
                                          <p:spTgt spid="85"/>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86"/>
                                        </p:tgtEl>
                                        <p:attrNameLst>
                                          <p:attrName>style.visibility</p:attrName>
                                        </p:attrNameLst>
                                      </p:cBhvr>
                                      <p:to>
                                        <p:strVal val="visible"/>
                                      </p:to>
                                    </p:set>
                                    <p:animEffect filter="fade" transition="in">
                                      <p:cBhvr>
                                        <p:cTn dur="500" id="43"/>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P grpId="0" spid="80"/>
      <p:bldP grpId="0" spid="81"/>
      <p:bldP grpId="0" spid="82"/>
      <p:bldP grpId="0" spid="83"/>
      <p:bldP grpId="0" spid="84"/>
      <p:bldP grpId="0" spid="85"/>
      <p:bldP grpId="0" spid="8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淘宝网chenying0907出品 1"/>
          <p:cNvSpPr/>
          <p:nvPr/>
        </p:nvSpPr>
        <p:spPr>
          <a:xfrm>
            <a:off x="0" y="0"/>
            <a:ext cx="12858750"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淘宝网chenying0907出品 10"/>
          <p:cNvSpPr txBox="1"/>
          <p:nvPr/>
        </p:nvSpPr>
        <p:spPr>
          <a:xfrm>
            <a:off x="5521702" y="4799310"/>
            <a:ext cx="5966428" cy="891524"/>
          </a:xfrm>
          <a:prstGeom prst="rect">
            <a:avLst/>
          </a:prstGeom>
          <a:noFill/>
        </p:spPr>
        <p:txBody>
          <a:bodyPr bIns="34282" lIns="68564" rIns="68564" tIns="34282" wrap="none">
            <a:spAutoFit/>
          </a:bodyPr>
          <a:lstStyle/>
          <a:p>
            <a:pPr>
              <a:buNone/>
            </a:pPr>
            <a:r>
              <a:rPr altLang="en-US" lang="zh-CN" sz="5400">
                <a:solidFill>
                  <a:srgbClr val="92D050"/>
                </a:solidFill>
                <a:latin charset="-122" panose="02000000000000000000" pitchFamily="2" typeface="方正正准黑简体"/>
                <a:ea charset="-122" panose="02000000000000000000" pitchFamily="2" typeface="方正正准黑简体"/>
                <a:cs charset="0" panose="020b0604020202020204" pitchFamily="34" typeface="Arial"/>
              </a:rPr>
              <a:t>感谢聆听 批评指导</a:t>
            </a:r>
          </a:p>
        </p:txBody>
      </p:sp>
      <p:sp>
        <p:nvSpPr>
          <p:cNvPr id="4" name="淘宝网chenying0907出品 3"/>
          <p:cNvSpPr/>
          <p:nvPr/>
        </p:nvSpPr>
        <p:spPr>
          <a:xfrm>
            <a:off x="5521702" y="6108313"/>
            <a:ext cx="6323029" cy="708644"/>
          </a:xfrm>
          <a:prstGeom prst="rect">
            <a:avLst/>
          </a:prstGeom>
        </p:spPr>
        <p:txBody>
          <a:bodyPr bIns="34282" lIns="68564" rIns="68564" tIns="34282" wrap="square">
            <a:spAutoFit/>
          </a:bodyPr>
          <a:lstStyle/>
          <a:p>
            <a:r>
              <a:rPr altLang="zh-CN" lang="en-US" sz="1400">
                <a:solidFill>
                  <a:schemeClr val="bg1"/>
                </a:solidFill>
                <a:latin typeface="+mj-lt"/>
                <a:ea charset="-122" panose="020b0200000000000000" pitchFamily="34" typeface="Source Han Sans ExtraLight"/>
                <a:cs charset="0" panose="020b0604020202020204" pitchFamily="34" typeface="Arial"/>
              </a:rPr>
              <a:t>Each day is a new beginning Seize new opportunities from now on Each day is a new beginning Seize new opportunities from now onEach day is a new beginning Seize new opportunities from now on</a:t>
            </a:r>
          </a:p>
        </p:txBody>
      </p:sp>
      <p:sp>
        <p:nvSpPr>
          <p:cNvPr id="5" name="淘宝网chenying0907出品 4"/>
          <p:cNvSpPr/>
          <p:nvPr/>
        </p:nvSpPr>
        <p:spPr>
          <a:xfrm>
            <a:off x="5521702" y="5434092"/>
            <a:ext cx="6396708" cy="525764"/>
          </a:xfrm>
          <a:prstGeom prst="rect">
            <a:avLst/>
          </a:prstGeom>
        </p:spPr>
        <p:txBody>
          <a:bodyPr bIns="34282" lIns="68564" rIns="68564" tIns="34282" wrap="square">
            <a:spAutoFit/>
          </a:bodyPr>
          <a:lstStyle/>
          <a:p>
            <a:pPr>
              <a:lnSpc>
                <a:spcPct val="150000"/>
              </a:lnSpc>
            </a:pPr>
            <a:r>
              <a:rPr altLang="zh-CN" lang="en-US"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SAID TEACHING COURSEWARE PPT TEMPLATE</a:t>
            </a:r>
          </a:p>
        </p:txBody>
      </p:sp>
    </p:spTree>
    <p:extLst>
      <p:ext uri="{BB962C8B-B14F-4D97-AF65-F5344CB8AC3E}">
        <p14:creationId val="25418898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2">
                                  <p:stCondLst>
                                    <p:cond delay="0"/>
                                  </p:stCondLst>
                                  <p:iterate type="lt">
                                    <p:tmPct val="10000"/>
                                  </p:iterate>
                                  <p:childTnLst>
                                    <p:set>
                                      <p:cBhvr>
                                        <p:cTn dur="1" fill="hold" id="11">
                                          <p:stCondLst>
                                            <p:cond delay="0"/>
                                          </p:stCondLst>
                                        </p:cTn>
                                        <p:tgtEl>
                                          <p:spTgt spid="3"/>
                                        </p:tgtEl>
                                        <p:attrNameLst>
                                          <p:attrName>style.visibility</p:attrName>
                                        </p:attrNameLst>
                                      </p:cBhvr>
                                      <p:to>
                                        <p:strVal val="visible"/>
                                      </p:to>
                                    </p:set>
                                    <p:anim calcmode="lin" valueType="num">
                                      <p:cBhvr additive="base">
                                        <p:cTn dur="800" fill="hold" id="12"/>
                                        <p:tgtEl>
                                          <p:spTgt spid="3"/>
                                        </p:tgtEl>
                                        <p:attrNameLst>
                                          <p:attrName>ppt_x</p:attrName>
                                        </p:attrNameLst>
                                      </p:cBhvr>
                                      <p:tavLst>
                                        <p:tav tm="0">
                                          <p:val>
                                            <p:strVal val="1+#ppt_w/2"/>
                                          </p:val>
                                        </p:tav>
                                        <p:tav tm="100000">
                                          <p:val>
                                            <p:strVal val="#ppt_x"/>
                                          </p:val>
                                        </p:tav>
                                      </p:tavLst>
                                    </p:anim>
                                    <p:anim calcmode="lin" valueType="num">
                                      <p:cBhvr additive="base">
                                        <p:cTn dur="800" fill="hold" id="13"/>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2" presetSubtype="2">
                                  <p:stCondLst>
                                    <p:cond delay="0"/>
                                  </p:stCondLst>
                                  <p:iterate type="lt">
                                    <p:tmPct val="10000"/>
                                  </p:iterate>
                                  <p:childTnLst>
                                    <p:set>
                                      <p:cBhvr>
                                        <p:cTn dur="1" fill="hold" id="17">
                                          <p:stCondLst>
                                            <p:cond delay="0"/>
                                          </p:stCondLst>
                                        </p:cTn>
                                        <p:tgtEl>
                                          <p:spTgt spid="5"/>
                                        </p:tgtEl>
                                        <p:attrNameLst>
                                          <p:attrName>style.visibility</p:attrName>
                                        </p:attrNameLst>
                                      </p:cBhvr>
                                      <p:to>
                                        <p:strVal val="visible"/>
                                      </p:to>
                                    </p:set>
                                    <p:anim calcmode="lin" valueType="num">
                                      <p:cBhvr additive="base">
                                        <p:cTn dur="500" fill="hold" id="18"/>
                                        <p:tgtEl>
                                          <p:spTgt spid="5"/>
                                        </p:tgtEl>
                                        <p:attrNameLst>
                                          <p:attrName>ppt_x</p:attrName>
                                        </p:attrNameLst>
                                      </p:cBhvr>
                                      <p:tavLst>
                                        <p:tav tm="0">
                                          <p:val>
                                            <p:strVal val="1+#ppt_w/2"/>
                                          </p:val>
                                        </p:tav>
                                        <p:tav tm="100000">
                                          <p:val>
                                            <p:strVal val="#ppt_x"/>
                                          </p:val>
                                        </p:tav>
                                      </p:tavLst>
                                    </p:anim>
                                    <p:anim calcmode="lin" valueType="num">
                                      <p:cBhvr additive="base">
                                        <p:cTn dur="500" fill="hold" id="19"/>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1" presetSubtype="0">
                                  <p:stCondLst>
                                    <p:cond delay="0"/>
                                  </p:stCondLst>
                                  <p:iterate type="lt">
                                    <p:tmPct val="6140"/>
                                  </p:iterate>
                                  <p:childTnLst>
                                    <p:set>
                                      <p:cBhvr>
                                        <p:cTn dur="1" fill="hold" id="23">
                                          <p:stCondLst>
                                            <p:cond delay="0"/>
                                          </p:stCondLst>
                                        </p:cTn>
                                        <p:tgtEl>
                                          <p:spTgt spid="4"/>
                                        </p:tgtEl>
                                        <p:attrNameLst>
                                          <p:attrName>style.visibility</p:attrName>
                                        </p:attrNameLst>
                                      </p:cBhvr>
                                      <p:to>
                                        <p:strVal val="visible"/>
                                      </p:to>
                                    </p:set>
                                    <p:anim calcmode="lin" valueType="num">
                                      <p:cBhvr>
                                        <p:cTn dur="500" fill="hold" id="24"/>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4"/>
                                        </p:tgtEl>
                                        <p:attrNameLst>
                                          <p:attrName>ppt_y</p:attrName>
                                        </p:attrNameLst>
                                      </p:cBhvr>
                                      <p:tavLst>
                                        <p:tav tm="0">
                                          <p:val>
                                            <p:strVal val="#ppt_y"/>
                                          </p:val>
                                        </p:tav>
                                        <p:tav tm="100000">
                                          <p:val>
                                            <p:strVal val="#ppt_y"/>
                                          </p:val>
                                        </p:tav>
                                      </p:tavLst>
                                    </p:anim>
                                    <p:anim calcmode="lin" valueType="num">
                                      <p:cBhvr>
                                        <p:cTn dur="500" fill="hold" id="26"/>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淘宝网chenying0907出品 13"/>
          <p:cNvSpPr txBox="1"/>
          <p:nvPr/>
        </p:nvSpPr>
        <p:spPr>
          <a:xfrm>
            <a:off x="1368667" y="2743954"/>
            <a:ext cx="3036854" cy="2529535"/>
          </a:xfrm>
          <a:prstGeom prst="rect">
            <a:avLst/>
          </a:prstGeom>
          <a:noFill/>
        </p:spPr>
        <p:txBody>
          <a:bodyPr bIns="0" lIns="0" rIns="0" rtlCol="0" tIns="0" wrap="square">
            <a:spAutoFit/>
          </a:bodyPr>
          <a:lstStyle/>
          <a:p>
            <a:pPr algn="ctr"/>
            <a:r>
              <a:rPr altLang="zh-CN" b="1" lang="en-US" sz="16598">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01</a:t>
            </a:r>
          </a:p>
        </p:txBody>
      </p:sp>
      <p:sp>
        <p:nvSpPr>
          <p:cNvPr id="20" name="淘宝网chenying0907出品 1"/>
          <p:cNvSpPr txBox="1"/>
          <p:nvPr/>
        </p:nvSpPr>
        <p:spPr>
          <a:xfrm>
            <a:off x="5905250" y="3261154"/>
            <a:ext cx="2672080" cy="603504"/>
          </a:xfrm>
          <a:prstGeom prst="rect">
            <a:avLst/>
          </a:prstGeom>
          <a:noFill/>
        </p:spPr>
        <p:txBody>
          <a:bodyPr rtlCol="0" wrap="none">
            <a:spAutoFit/>
          </a:bodyPr>
          <a:lstStyle/>
          <a:p>
            <a:pPr algn="just" latinLnBrk="1">
              <a:lnSpc>
                <a:spcPct val="120000"/>
              </a:lnSpc>
              <a:defRPr/>
            </a:pPr>
            <a:r>
              <a:rPr altLang="en-US" kumimoji="1" lang="zh-CN" sz="2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淘宝网chenying0907出品 9"/>
          <p:cNvSpPr txBox="1"/>
          <p:nvPr/>
        </p:nvSpPr>
        <p:spPr>
          <a:xfrm>
            <a:off x="5939827" y="3971740"/>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淘宝网chenying0907出品 9"/>
          <p:cNvSpPr txBox="1"/>
          <p:nvPr/>
        </p:nvSpPr>
        <p:spPr>
          <a:xfrm>
            <a:off x="5939827" y="4429277"/>
            <a:ext cx="2101876"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淘宝网chenying0907出品 9"/>
          <p:cNvSpPr txBox="1"/>
          <p:nvPr/>
        </p:nvSpPr>
        <p:spPr>
          <a:xfrm>
            <a:off x="8334383" y="3976321"/>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淘宝网chenying0907出品 9"/>
          <p:cNvSpPr txBox="1"/>
          <p:nvPr/>
        </p:nvSpPr>
        <p:spPr>
          <a:xfrm>
            <a:off x="8334387" y="4434490"/>
            <a:ext cx="1939289"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Tree>
    <p:extLst>
      <p:ext uri="{BB962C8B-B14F-4D97-AF65-F5344CB8AC3E}">
        <p14:creationId val="87649805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Effect filter="fade" transition="in">
                                      <p:cBhvr>
                                        <p:cTn dur="500" id="15"/>
                                        <p:tgtEl>
                                          <p:spTgt spid="11"/>
                                        </p:tgtEl>
                                      </p:cBhvr>
                                    </p:animEffect>
                                  </p:childTnLst>
                                </p:cTn>
                              </p:par>
                            </p:childTnLst>
                          </p:cTn>
                        </p:par>
                        <p:par>
                          <p:cTn fill="hold" id="16" nodeType="afterGroup">
                            <p:stCondLst>
                              <p:cond delay="1000"/>
                            </p:stCondLst>
                            <p:childTnLst>
                              <p:par>
                                <p:cTn fill="hold" grpId="0" id="17" nodeType="afterEffect" presetClass="entr" presetID="47"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anim calcmode="lin" valueType="num">
                                      <p:cBhvr>
                                        <p:cTn dur="500" fill="hold" id="20"/>
                                        <p:tgtEl>
                                          <p:spTgt spid="13"/>
                                        </p:tgtEl>
                                        <p:attrNameLst>
                                          <p:attrName>ppt_x</p:attrName>
                                        </p:attrNameLst>
                                      </p:cBhvr>
                                      <p:tavLst>
                                        <p:tav tm="0">
                                          <p:val>
                                            <p:strVal val="#ppt_x"/>
                                          </p:val>
                                        </p:tav>
                                        <p:tav tm="100000">
                                          <p:val>
                                            <p:strVal val="#ppt_x"/>
                                          </p:val>
                                        </p:tav>
                                      </p:tavLst>
                                    </p:anim>
                                    <p:anim calcmode="lin" valueType="num">
                                      <p:cBhvr>
                                        <p:cTn dur="500" fill="hold" id="21"/>
                                        <p:tgtEl>
                                          <p:spTgt spid="13"/>
                                        </p:tgtEl>
                                        <p:attrNameLst>
                                          <p:attrName>ppt_y</p:attrName>
                                        </p:attrNameLst>
                                      </p:cBhvr>
                                      <p:tavLst>
                                        <p:tav tm="0">
                                          <p:val>
                                            <p:strVal val="#ppt_y-.1"/>
                                          </p:val>
                                        </p:tav>
                                        <p:tav tm="100000">
                                          <p:val>
                                            <p:strVal val="#ppt_y"/>
                                          </p:val>
                                        </p:tav>
                                      </p:tavLst>
                                    </p:anim>
                                  </p:childTnLst>
                                </p:cTn>
                              </p:par>
                              <p:par>
                                <p:cTn fill="hold" grpId="0" id="22" nodeType="withEffect" presetClass="entr" presetID="12" presetSubtype="8">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ppt_x</p:attrName>
                                        </p:attrNameLst>
                                      </p:cBhvr>
                                      <p:tavLst>
                                        <p:tav tm="0">
                                          <p:val>
                                            <p:strVal val="#ppt_x-#ppt_w*1.125000"/>
                                          </p:val>
                                        </p:tav>
                                        <p:tav tm="100000">
                                          <p:val>
                                            <p:strVal val="#ppt_x"/>
                                          </p:val>
                                        </p:tav>
                                      </p:tavLst>
                                    </p:anim>
                                    <p:animEffect filter="wipe(right)" transition="in">
                                      <p:cBhvr>
                                        <p:cTn dur="500" id="25"/>
                                        <p:tgtEl>
                                          <p:spTgt spid="20"/>
                                        </p:tgtEl>
                                      </p:cBhvr>
                                    </p:animEffect>
                                  </p:childTnLst>
                                </p:cTn>
                              </p:par>
                            </p:childTnLst>
                          </p:cTn>
                        </p:par>
                        <p:par>
                          <p:cTn fill="hold" id="26" nodeType="afterGroup">
                            <p:stCondLst>
                              <p:cond delay="1500"/>
                            </p:stCondLst>
                            <p:childTnLst>
                              <p:par>
                                <p:cTn fill="hold" grpId="0" id="27" nodeType="afterEffect" presetClass="entr" presetID="2" presetSubtype="4">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ppt_x"/>
                                          </p:val>
                                        </p:tav>
                                        <p:tav tm="100000">
                                          <p:val>
                                            <p:strVal val="#ppt_x"/>
                                          </p:val>
                                        </p:tav>
                                      </p:tavLst>
                                    </p:anim>
                                    <p:anim calcmode="lin" valueType="num">
                                      <p:cBhvr additive="base">
                                        <p:cTn dur="500" fill="hold" id="30"/>
                                        <p:tgtEl>
                                          <p:spTgt spid="2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20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ppt_x"/>
                                          </p:val>
                                        </p:tav>
                                        <p:tav tm="100000">
                                          <p:val>
                                            <p:strVal val="#ppt_x"/>
                                          </p:val>
                                        </p:tav>
                                      </p:tavLst>
                                    </p:anim>
                                    <p:anim calcmode="lin" valueType="num">
                                      <p:cBhvr additive="base">
                                        <p:cTn dur="500" fill="hold" id="34"/>
                                        <p:tgtEl>
                                          <p:spTgt spid="2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20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500" fill="hold" id="37"/>
                                        <p:tgtEl>
                                          <p:spTgt spid="24"/>
                                        </p:tgtEl>
                                        <p:attrNameLst>
                                          <p:attrName>ppt_x</p:attrName>
                                        </p:attrNameLst>
                                      </p:cBhvr>
                                      <p:tavLst>
                                        <p:tav tm="0">
                                          <p:val>
                                            <p:strVal val="#ppt_x"/>
                                          </p:val>
                                        </p:tav>
                                        <p:tav tm="100000">
                                          <p:val>
                                            <p:strVal val="#ppt_x"/>
                                          </p:val>
                                        </p:tav>
                                      </p:tavLst>
                                    </p:anim>
                                    <p:anim calcmode="lin" valueType="num">
                                      <p:cBhvr additive="base">
                                        <p:cTn dur="500" fill="hold" id="38"/>
                                        <p:tgtEl>
                                          <p:spTgt spid="24"/>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40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ppt_x"/>
                                          </p:val>
                                        </p:tav>
                                        <p:tav tm="100000">
                                          <p:val>
                                            <p:strVal val="#ppt_x"/>
                                          </p:val>
                                        </p:tav>
                                      </p:tavLst>
                                    </p:anim>
                                    <p:anim calcmode="lin" valueType="num">
                                      <p:cBhvr additive="base">
                                        <p:cTn dur="500" fill="hold" id="4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3"/>
      <p:bldP grpId="0" spid="20"/>
      <p:bldP grpId="0" spid="21"/>
      <p:bldP grpId="0" spid="22"/>
      <p:bldP grpId="0" spid="24"/>
      <p:bldP grpId="0" spid="2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淘宝网chenying0907出品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淘宝网chenying0907出品 6"/>
          <p:cNvSpPr/>
          <p:nvPr/>
        </p:nvSpPr>
        <p:spPr>
          <a:xfrm>
            <a:off x="596727" y="-18387"/>
            <a:ext cx="6544182" cy="6837376"/>
          </a:xfrm>
          <a:custGeom>
            <a:gdLst>
              <a:gd fmla="*/ 782763 w 2618967" name="connsiteX0"/>
              <a:gd fmla="*/ 0 h 2736304" name="connsiteY0"/>
              <a:gd fmla="*/ 2618967 w 2618967" name="connsiteX1"/>
              <a:gd fmla="*/ 0 h 2736304" name="connsiteY1"/>
              <a:gd fmla="*/ 1831243 w 2618967" name="connsiteX2"/>
              <a:gd fmla="*/ 2736304 h 2736304" name="connsiteY2"/>
              <a:gd fmla="*/ 0 w 2618967" name="connsiteX3"/>
              <a:gd fmla="*/ 2736304 h 2736304" name="connsiteY3"/>
              <a:gd fmla="*/ 0 w 2618967" name="connsiteX4"/>
              <a:gd fmla="*/ 2719071 h 273630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6304" w="2618967">
                <a:moveTo>
                  <a:pt x="782763" y="0"/>
                </a:moveTo>
                <a:lnTo>
                  <a:pt x="2618967" y="0"/>
                </a:lnTo>
                <a:lnTo>
                  <a:pt x="1831243" y="2736304"/>
                </a:lnTo>
                <a:lnTo>
                  <a:pt x="0" y="2736304"/>
                </a:lnTo>
                <a:lnTo>
                  <a:pt x="0" y="2719071"/>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淘宝网chenying0907出品 32"/>
          <p:cNvSpPr txBox="1"/>
          <p:nvPr/>
        </p:nvSpPr>
        <p:spPr>
          <a:xfrm>
            <a:off x="3868818" y="1528093"/>
            <a:ext cx="7673124" cy="725424"/>
          </a:xfrm>
          <a:prstGeom prst="rect">
            <a:avLst/>
          </a:prstGeom>
          <a:noFill/>
        </p:spPr>
        <p:txBody>
          <a:bodyPr rtlCol="0" wrap="square">
            <a:spAutoFit/>
          </a:bodyPr>
          <a:lstStyle/>
          <a:p>
            <a:pPr algn="just">
              <a:lnSpc>
                <a:spcPct val="130000"/>
              </a:lnSpc>
            </a:pPr>
            <a:r>
              <a:rPr altLang="zh-CN" lang="en-US" sz="3200">
                <a:solidFill>
                  <a:schemeClr val="bg1"/>
                </a:solidFill>
                <a:latin charset="0" panose="020b0806030902050204" pitchFamily="34" typeface="Impact"/>
                <a:ea charset="-122" panose="020b0503020204020204" pitchFamily="34" typeface="微软雅黑"/>
                <a:cs charset="0" panose="020b0604020202020204" pitchFamily="34" typeface="Arial"/>
                <a:sym charset="0" panose="020b0604020202020204" pitchFamily="34" typeface="Arial"/>
              </a:rPr>
              <a:t>CLICK PLEASE REPLACE THE WRITTEN CONTENT</a:t>
            </a:r>
          </a:p>
        </p:txBody>
      </p:sp>
      <p:sp>
        <p:nvSpPr>
          <p:cNvPr id="5" name="淘宝网chenying0907出品 32"/>
          <p:cNvSpPr txBox="1"/>
          <p:nvPr/>
        </p:nvSpPr>
        <p:spPr>
          <a:xfrm>
            <a:off x="6833531" y="2833781"/>
            <a:ext cx="5040560" cy="6309359"/>
          </a:xfrm>
          <a:prstGeom prst="rect">
            <a:avLst/>
          </a:prstGeom>
          <a:noFill/>
        </p:spPr>
        <p:txBody>
          <a:bodyPr rtlCol="0" wrap="square">
            <a:spAutoFit/>
          </a:bodyPr>
          <a:lstStyle/>
          <a:p>
            <a:pPr algn="just">
              <a:lnSpc>
                <a:spcPct val="150000"/>
              </a:lnSpc>
            </a:pPr>
            <a:r>
              <a:rPr altLang="en-US" lang="zh-CN" sz="1600">
                <a:solidFill>
                  <a:schemeClr val="bg1"/>
                </a:solidFill>
                <a:latin typeface="+mn-ea"/>
                <a:ea typeface="+mn-ea"/>
                <a:sym charset="0" panose="020b0604020202020204" pitchFamily="34" typeface="Arial"/>
              </a:rPr>
              <a:t>点击添加相关标题文字，修改文字内容，也可以直接复制你的内容到此。</a:t>
            </a:r>
          </a:p>
          <a:p>
            <a:pPr algn="just">
              <a:lnSpc>
                <a:spcPct val="150000"/>
              </a:lnSpc>
            </a:pPr>
            <a:endParaRPr altLang="en-US" lang="zh-CN" sz="1600">
              <a:solidFill>
                <a:schemeClr val="bg1"/>
              </a:solidFill>
              <a:latin typeface="+mn-ea"/>
              <a:ea typeface="+mn-ea"/>
              <a:sym charset="0" panose="020b0604020202020204" pitchFamily="34" typeface="Arial"/>
            </a:endParaRPr>
          </a:p>
          <a:p>
            <a:pPr algn="just">
              <a:lnSpc>
                <a:spcPct val="150000"/>
              </a:lnSpc>
            </a:pPr>
            <a:r>
              <a:rPr altLang="en-US" lang="zh-CN" sz="1600">
                <a:solidFill>
                  <a:schemeClr val="bg1"/>
                </a:solidFill>
                <a:latin typeface="+mn-ea"/>
                <a:ea typeface="+mn-ea"/>
                <a:sym charset="0" panose="020b0604020202020204" pitchFamily="34" typeface="Arial"/>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9"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16393932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8">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250" fill="hold" id="16"/>
                                        <p:tgtEl>
                                          <p:spTgt spid="4"/>
                                        </p:tgtEl>
                                        <p:attrNameLst>
                                          <p:attrName>ppt_x</p:attrName>
                                        </p:attrNameLst>
                                      </p:cBhvr>
                                      <p:tavLst>
                                        <p:tav tm="0">
                                          <p:val>
                                            <p:strVal val="0-#ppt_w/2"/>
                                          </p:val>
                                        </p:tav>
                                        <p:tav tm="100000">
                                          <p:val>
                                            <p:strVal val="#ppt_x"/>
                                          </p:val>
                                        </p:tav>
                                      </p:tavLst>
                                    </p:anim>
                                    <p:anim calcmode="lin" valueType="num">
                                      <p:cBhvr additive="base">
                                        <p:cTn dur="25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750"/>
                            </p:stCondLst>
                            <p:childTnLst>
                              <p:par>
                                <p:cTn fill="hold" grpId="0" id="19" nodeType="afterEffect" presetClass="entr" presetID="2" presetSubtype="8">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250" fill="hold" id="21"/>
                                        <p:tgtEl>
                                          <p:spTgt spid="5"/>
                                        </p:tgtEl>
                                        <p:attrNameLst>
                                          <p:attrName>ppt_x</p:attrName>
                                        </p:attrNameLst>
                                      </p:cBhvr>
                                      <p:tavLst>
                                        <p:tav tm="0">
                                          <p:val>
                                            <p:strVal val="0-#ppt_w/2"/>
                                          </p:val>
                                        </p:tav>
                                        <p:tav tm="100000">
                                          <p:val>
                                            <p:strVal val="#ppt_x"/>
                                          </p:val>
                                        </p:tav>
                                      </p:tavLst>
                                    </p:anim>
                                    <p:anim calcmode="lin" valueType="num">
                                      <p:cBhvr additive="base">
                                        <p:cTn dur="250" fill="hold" id="22"/>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7"/>
      <p:bldP grpId="0" spid="4"/>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Group 19"/>
          <p:cNvGrpSpPr/>
          <p:nvPr/>
        </p:nvGrpSpPr>
        <p:grpSpPr>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cap="rnd" w="9525">
              <a:solidFill>
                <a:schemeClr val="bg1">
                  <a:lumMod val="65000"/>
                </a:schemeClr>
              </a:solidFill>
              <a:prstDash val="sysDot"/>
              <a:round/>
              <a:headEnd len="lg" type="diamond" w="lg"/>
              <a:tailEnd len="med" type="oval" w="med"/>
            </a:ln>
            <a:extLst>
              <a:ext uri="{909E8E84-426E-40DD-AFC4-6F175D3DCCD1}">
                <a14:hiddenFill>
                  <a:noFill/>
                </a14:hiddenFill>
              </a:ext>
            </a:extLst>
          </p:spPr>
          <p:txBody>
            <a:bodyPr/>
            <a:lstStyle/>
            <a:p>
              <a:pPr defTabSz="916084">
                <a:defRPr/>
              </a:pPr>
              <a:endParaRPr altLang="en-US" b="1" kern="0" lang="zh-CN" sz="1804">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Line 21"/>
            <p:cNvSpPr>
              <a:spLocks noChangeShapeType="1"/>
            </p:cNvSpPr>
            <p:nvPr/>
          </p:nvSpPr>
          <p:spPr bwMode="auto">
            <a:xfrm flipH="1">
              <a:off x="1930" y="1737"/>
              <a:ext cx="3203" cy="0"/>
            </a:xfrm>
            <a:prstGeom prst="line">
              <a:avLst/>
            </a:prstGeom>
            <a:noFill/>
            <a:ln cap="rnd" w="9525">
              <a:solidFill>
                <a:schemeClr val="bg1">
                  <a:lumMod val="65000"/>
                </a:schemeClr>
              </a:solidFill>
              <a:prstDash val="sysDot"/>
              <a:round/>
              <a:headEnd len="lg" type="diamond" w="lg"/>
              <a:tailEnd len="med" type="oval" w="med"/>
            </a:ln>
            <a:extLst>
              <a:ext uri="{909E8E84-426E-40DD-AFC4-6F175D3DCCD1}">
                <a14:hiddenFill>
                  <a:noFill/>
                </a14:hiddenFill>
              </a:ext>
            </a:extLst>
          </p:spPr>
          <p:txBody>
            <a:bodyPr/>
            <a:lstStyle/>
            <a:p>
              <a:pPr defTabSz="916084">
                <a:defRPr/>
              </a:pPr>
              <a:endParaRPr altLang="en-US" b="1" kern="0" lang="zh-CN" sz="1804">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Line 22"/>
            <p:cNvSpPr>
              <a:spLocks noChangeShapeType="1"/>
            </p:cNvSpPr>
            <p:nvPr/>
          </p:nvSpPr>
          <p:spPr bwMode="auto">
            <a:xfrm flipH="1">
              <a:off x="2221" y="2462"/>
              <a:ext cx="2903" cy="0"/>
            </a:xfrm>
            <a:prstGeom prst="line">
              <a:avLst/>
            </a:prstGeom>
            <a:noFill/>
            <a:ln cap="rnd" w="9525">
              <a:solidFill>
                <a:schemeClr val="bg1">
                  <a:lumMod val="65000"/>
                </a:schemeClr>
              </a:solidFill>
              <a:prstDash val="sysDot"/>
              <a:round/>
              <a:headEnd len="lg" type="diamond" w="lg"/>
              <a:tailEnd len="med" type="oval" w="med"/>
            </a:ln>
            <a:extLst>
              <a:ext uri="{909E8E84-426E-40DD-AFC4-6F175D3DCCD1}">
                <a14:hiddenFill>
                  <a:noFill/>
                </a14:hiddenFill>
              </a:ext>
            </a:extLst>
          </p:spPr>
          <p:txBody>
            <a:bodyPr/>
            <a:lstStyle/>
            <a:p>
              <a:pPr defTabSz="916084">
                <a:defRPr/>
              </a:pPr>
              <a:endParaRPr altLang="en-US" b="1" kern="0" lang="zh-CN" sz="1804">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7" name="Text Box 13"/>
          <p:cNvSpPr txBox="1">
            <a:spLocks noChangeArrowheads="1"/>
          </p:cNvSpPr>
          <p:nvPr/>
        </p:nvSpPr>
        <p:spPr bwMode="auto">
          <a:xfrm>
            <a:off x="6986463" y="3217331"/>
            <a:ext cx="3218044" cy="292608"/>
          </a:xfrm>
          <a:prstGeom prst="rect">
            <a:avLst/>
          </a:prstGeom>
          <a:noFill/>
          <a:ln algn="ctr" w="9525">
            <a:noFill/>
            <a:miter lim="800000"/>
          </a:ln>
        </p:spPr>
        <p:txBody>
          <a:bodyPr bIns="0" lIns="0" rIns="0" tIns="0" wrap="square">
            <a:spAutoFit/>
          </a:bodyPr>
          <a:lstStyle/>
          <a:p>
            <a:pPr algn="just" latinLnBrk="1">
              <a:lnSpc>
                <a:spcPct val="120000"/>
              </a:lnSpc>
            </a:pPr>
            <a:r>
              <a:rPr altLang="zh-CN" kumimoji="1"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8" name="Text Box 11"/>
          <p:cNvSpPr txBox="1">
            <a:spLocks noChangeArrowheads="1"/>
          </p:cNvSpPr>
          <p:nvPr/>
        </p:nvSpPr>
        <p:spPr bwMode="auto">
          <a:xfrm>
            <a:off x="6986463" y="4311353"/>
            <a:ext cx="3270252" cy="292608"/>
          </a:xfrm>
          <a:prstGeom prst="rect">
            <a:avLst/>
          </a:prstGeom>
          <a:noFill/>
          <a:ln algn="ctr" w="9525">
            <a:noFill/>
            <a:miter lim="800000"/>
          </a:ln>
        </p:spPr>
        <p:txBody>
          <a:bodyPr bIns="0" lIns="0" rIns="0" tIns="0" wrap="square">
            <a:spAutoFit/>
          </a:bodyPr>
          <a:lstStyle/>
          <a:p>
            <a:pPr algn="just" latinLnBrk="1">
              <a:lnSpc>
                <a:spcPct val="120000"/>
              </a:lnSpc>
            </a:pPr>
            <a:r>
              <a:rPr altLang="zh-CN" kumimoji="1"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Text Box 10"/>
          <p:cNvSpPr txBox="1">
            <a:spLocks noChangeArrowheads="1"/>
          </p:cNvSpPr>
          <p:nvPr/>
        </p:nvSpPr>
        <p:spPr bwMode="auto">
          <a:xfrm>
            <a:off x="6986463" y="5405375"/>
            <a:ext cx="3218044" cy="292608"/>
          </a:xfrm>
          <a:prstGeom prst="rect">
            <a:avLst/>
          </a:prstGeom>
          <a:noFill/>
          <a:ln algn="ctr" w="9525">
            <a:noFill/>
            <a:miter lim="800000"/>
          </a:ln>
        </p:spPr>
        <p:txBody>
          <a:bodyPr bIns="0" lIns="0" rIns="0" tIns="0" wrap="square">
            <a:spAutoFit/>
          </a:bodyPr>
          <a:lstStyle/>
          <a:p>
            <a:pPr algn="just" latinLnBrk="1">
              <a:lnSpc>
                <a:spcPct val="120000"/>
              </a:lnSpc>
            </a:pPr>
            <a:r>
              <a:rPr altLang="zh-CN" kumimoji="1"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0" name="Text Box 35"/>
          <p:cNvSpPr txBox="1">
            <a:spLocks noChangeArrowheads="1"/>
          </p:cNvSpPr>
          <p:nvPr/>
        </p:nvSpPr>
        <p:spPr bwMode="auto">
          <a:xfrm>
            <a:off x="6986463" y="2939770"/>
            <a:ext cx="1916711" cy="256032"/>
          </a:xfrm>
          <a:prstGeom prst="rect">
            <a:avLst/>
          </a:prstGeom>
          <a:noFill/>
          <a:ln algn="ctr" w="9525">
            <a:noFill/>
            <a:miter lim="800000"/>
          </a:ln>
          <a:effectLst/>
        </p:spPr>
        <p:txBody>
          <a:bodyPr bIns="0" lIns="0" rIns="0" tIns="0" wrap="square">
            <a:spAutoFit/>
          </a:bodyPr>
          <a:lstStyle/>
          <a:p>
            <a:pPr algn="just" latinLnBrk="1">
              <a:lnSpc>
                <a:spcPct val="120000"/>
              </a:lnSpc>
              <a:defRPr/>
            </a:pPr>
            <a:r>
              <a:rPr altLang="en-US" kumimoji="1"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1" name="Rectangle 36"/>
          <p:cNvSpPr>
            <a:spLocks noChangeArrowheads="1"/>
          </p:cNvSpPr>
          <p:nvPr/>
        </p:nvSpPr>
        <p:spPr bwMode="auto">
          <a:xfrm>
            <a:off x="6992540" y="5159244"/>
            <a:ext cx="1244600" cy="256032"/>
          </a:xfrm>
          <a:prstGeom prst="rect">
            <a:avLst/>
          </a:prstGeom>
          <a:noFill/>
          <a:ln algn="ctr" w="9525">
            <a:noFill/>
            <a:miter lim="800000"/>
          </a:ln>
          <a:effectLst/>
        </p:spPr>
        <p:txBody>
          <a:bodyPr anchor="ctr" bIns="0" lIns="0" rIns="0" tIns="0" wrap="none">
            <a:spAutoFit/>
          </a:bodyPr>
          <a:lstStyle/>
          <a:p>
            <a:pPr algn="just" latinLnBrk="1">
              <a:lnSpc>
                <a:spcPct val="120000"/>
              </a:lnSpc>
              <a:defRPr/>
            </a:pPr>
            <a:r>
              <a:rPr altLang="en-US" kumimoji="1"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2" name="Rectangle 37"/>
          <p:cNvSpPr>
            <a:spLocks noChangeArrowheads="1"/>
          </p:cNvSpPr>
          <p:nvPr/>
        </p:nvSpPr>
        <p:spPr bwMode="auto">
          <a:xfrm>
            <a:off x="6992540" y="4050132"/>
            <a:ext cx="1244600" cy="256032"/>
          </a:xfrm>
          <a:prstGeom prst="rect">
            <a:avLst/>
          </a:prstGeom>
          <a:noFill/>
          <a:ln algn="ctr" w="9525">
            <a:noFill/>
            <a:miter lim="800000"/>
          </a:ln>
          <a:effectLst/>
        </p:spPr>
        <p:txBody>
          <a:bodyPr anchor="ctr" bIns="0" lIns="0" rIns="0" tIns="0" wrap="none">
            <a:spAutoFit/>
          </a:bodyPr>
          <a:lstStyle/>
          <a:p>
            <a:pPr algn="just" latinLnBrk="1">
              <a:lnSpc>
                <a:spcPct val="120000"/>
              </a:lnSpc>
              <a:defRPr/>
            </a:pPr>
            <a:r>
              <a:rPr altLang="en-US" kumimoji="1"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a:xfrm>
              <a:off x="1047907" y="3965306"/>
              <a:ext cx="3673475" cy="1727200"/>
              <a:chOff x="1728" y="3024"/>
              <a:chExt cx="2304" cy="1080"/>
            </a:xfrm>
          </p:grpSpPr>
          <p:sp>
            <p:nvSpPr>
              <p:cNvPr id="8" name="淘宝网chenying0907出品 5"/>
              <p:cNvSpPr/>
              <p:nvPr/>
            </p:nvSpPr>
            <p:spPr bwMode="auto">
              <a:xfrm>
                <a:off x="1728" y="3024"/>
                <a:ext cx="2304" cy="1080"/>
              </a:xfrm>
              <a:custGeom>
                <a:gdLst>
                  <a:gd fmla="*/ 2304 w 2304" name="T0"/>
                  <a:gd fmla="*/ 792 h 1080" name="T1"/>
                  <a:gd fmla="*/ 2302 w 2304" name="T2"/>
                  <a:gd fmla="*/ 806 h 1080" name="T3"/>
                  <a:gd fmla="*/ 2290 w 2304" name="T4"/>
                  <a:gd fmla="*/ 836 h 1080" name="T5"/>
                  <a:gd fmla="*/ 2268 w 2304" name="T6"/>
                  <a:gd fmla="*/ 864 h 1080" name="T7"/>
                  <a:gd fmla="*/ 2234 w 2304" name="T8"/>
                  <a:gd fmla="*/ 892 h 1080" name="T9"/>
                  <a:gd fmla="*/ 2190 w 2304" name="T10"/>
                  <a:gd fmla="*/ 916 h 1080" name="T11"/>
                  <a:gd fmla="*/ 2108 w 2304" name="T12"/>
                  <a:gd fmla="*/ 954 h 1080" name="T13"/>
                  <a:gd fmla="*/ 1966 w 2304" name="T14"/>
                  <a:gd fmla="*/ 996 h 1080" name="T15"/>
                  <a:gd fmla="*/ 1796 w 2304" name="T16"/>
                  <a:gd fmla="*/ 1030 h 1080" name="T17"/>
                  <a:gd fmla="*/ 1600 w 2304" name="T18"/>
                  <a:gd fmla="*/ 1058 h 1080" name="T19"/>
                  <a:gd fmla="*/ 1384 w 2304" name="T20"/>
                  <a:gd fmla="*/ 1074 h 1080" name="T21"/>
                  <a:gd fmla="*/ 1152 w 2304" name="T22"/>
                  <a:gd fmla="*/ 1080 h 1080" name="T23"/>
                  <a:gd fmla="*/ 1034 w 2304" name="T24"/>
                  <a:gd fmla="*/ 1078 h 1080" name="T25"/>
                  <a:gd fmla="*/ 810 w 2304" name="T26"/>
                  <a:gd fmla="*/ 1068 h 1080" name="T27"/>
                  <a:gd fmla="*/ 602 w 2304" name="T28"/>
                  <a:gd fmla="*/ 1046 h 1080" name="T29"/>
                  <a:gd fmla="*/ 420 w 2304" name="T30"/>
                  <a:gd fmla="*/ 1014 h 1080" name="T31"/>
                  <a:gd fmla="*/ 264 w 2304" name="T32"/>
                  <a:gd fmla="*/ 976 h 1080" name="T33"/>
                  <a:gd fmla="*/ 140 w 2304" name="T34"/>
                  <a:gd fmla="*/ 930 h 1080" name="T35"/>
                  <a:gd fmla="*/ 90 w 2304" name="T36"/>
                  <a:gd fmla="*/ 904 h 1080" name="T37"/>
                  <a:gd fmla="*/ 52 w 2304" name="T38"/>
                  <a:gd fmla="*/ 878 h 1080" name="T39"/>
                  <a:gd fmla="*/ 24 w 2304" name="T40"/>
                  <a:gd fmla="*/ 850 h 1080" name="T41"/>
                  <a:gd fmla="*/ 6 w 2304" name="T42"/>
                  <a:gd fmla="*/ 822 h 1080" name="T43"/>
                  <a:gd fmla="*/ 0 w 2304" name="T44"/>
                  <a:gd fmla="*/ 792 h 1080" name="T45"/>
                  <a:gd fmla="*/ 288 w 2304" name="T46"/>
                  <a:gd fmla="*/ 216 h 1080" name="T47"/>
                  <a:gd fmla="*/ 292 w 2304" name="T48"/>
                  <a:gd fmla="*/ 194 h 1080" name="T49"/>
                  <a:gd fmla="*/ 306 w 2304" name="T50"/>
                  <a:gd fmla="*/ 172 h 1080" name="T51"/>
                  <a:gd fmla="*/ 326 w 2304" name="T52"/>
                  <a:gd fmla="*/ 152 h 1080" name="T53"/>
                  <a:gd fmla="*/ 356 w 2304" name="T54"/>
                  <a:gd fmla="*/ 132 h 1080" name="T55"/>
                  <a:gd fmla="*/ 436 w 2304" name="T56"/>
                  <a:gd fmla="*/ 96 h 1080" name="T57"/>
                  <a:gd fmla="*/ 542 w 2304" name="T58"/>
                  <a:gd fmla="*/ 64 h 1080" name="T59"/>
                  <a:gd fmla="*/ 668 w 2304" name="T60"/>
                  <a:gd fmla="*/ 36 h 1080" name="T61"/>
                  <a:gd fmla="*/ 816 w 2304" name="T62"/>
                  <a:gd fmla="*/ 16 h 1080" name="T63"/>
                  <a:gd fmla="*/ 978 w 2304" name="T64"/>
                  <a:gd fmla="*/ 4 h 1080" name="T65"/>
                  <a:gd fmla="*/ 1152 w 2304" name="T66"/>
                  <a:gd fmla="*/ 0 h 1080" name="T67"/>
                  <a:gd fmla="*/ 1240 w 2304" name="T68"/>
                  <a:gd fmla="*/ 2 h 1080" name="T69"/>
                  <a:gd fmla="*/ 1408 w 2304" name="T70"/>
                  <a:gd fmla="*/ 10 h 1080" name="T71"/>
                  <a:gd fmla="*/ 1564 w 2304" name="T72"/>
                  <a:gd fmla="*/ 26 h 1080" name="T73"/>
                  <a:gd fmla="*/ 1702 w 2304" name="T74"/>
                  <a:gd fmla="*/ 50 h 1080" name="T75"/>
                  <a:gd fmla="*/ 1818 w 2304" name="T76"/>
                  <a:gd fmla="*/ 78 h 1080" name="T77"/>
                  <a:gd fmla="*/ 1912 w 2304" name="T78"/>
                  <a:gd fmla="*/ 114 h 1080" name="T79"/>
                  <a:gd fmla="*/ 1964 w 2304" name="T80"/>
                  <a:gd fmla="*/ 142 h 1080" name="T81"/>
                  <a:gd fmla="*/ 1988 w 2304" name="T82"/>
                  <a:gd fmla="*/ 162 h 1080" name="T83"/>
                  <a:gd fmla="*/ 2006 w 2304" name="T84"/>
                  <a:gd fmla="*/ 184 h 1080" name="T85"/>
                  <a:gd fmla="*/ 2014 w 2304" name="T86"/>
                  <a:gd fmla="*/ 204 h 1080" name="T87"/>
                  <a:gd fmla="*/ 2016 w 2304" name="T88"/>
                  <a:gd fmla="*/ 216 h 108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2304" name="T135"/>
                  <a:gd fmla="*/ 0 h 1080" name="T136"/>
                  <a:gd fmla="*/ 2304 w 2304" name="T137"/>
                  <a:gd fmla="*/ 1080 h 108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080" w="2304">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wrap="none"/>
              <a:lstStyle/>
              <a:p>
                <a:pPr algn="just">
                  <a:lnSpc>
                    <a:spcPct val="120000"/>
                  </a:lnSpc>
                </a:pPr>
                <a:endParaRPr altLang="en-US" b="1" lang="zh-CN" sz="781">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淘宝网chenying0907出品 6"/>
              <p:cNvSpPr/>
              <p:nvPr/>
            </p:nvSpPr>
            <p:spPr bwMode="auto">
              <a:xfrm>
                <a:off x="2016" y="3024"/>
                <a:ext cx="1728" cy="432"/>
              </a:xfrm>
              <a:custGeom>
                <a:gdLst>
                  <a:gd fmla="*/ 1728 w 1728" name="T0"/>
                  <a:gd fmla="*/ 216 h 432" name="T1"/>
                  <a:gd fmla="*/ 1724 w 1728" name="T2"/>
                  <a:gd fmla="*/ 238 h 432" name="T3"/>
                  <a:gd fmla="*/ 1710 w 1728" name="T4"/>
                  <a:gd fmla="*/ 260 h 432" name="T5"/>
                  <a:gd fmla="*/ 1690 w 1728" name="T6"/>
                  <a:gd fmla="*/ 280 h 432" name="T7"/>
                  <a:gd fmla="*/ 1660 w 1728" name="T8"/>
                  <a:gd fmla="*/ 300 h 432" name="T9"/>
                  <a:gd fmla="*/ 1580 w 1728" name="T10"/>
                  <a:gd fmla="*/ 336 h 432" name="T11"/>
                  <a:gd fmla="*/ 1474 w 1728" name="T12"/>
                  <a:gd fmla="*/ 368 h 432" name="T13"/>
                  <a:gd fmla="*/ 1348 w 1728" name="T14"/>
                  <a:gd fmla="*/ 396 h 432" name="T15"/>
                  <a:gd fmla="*/ 1200 w 1728" name="T16"/>
                  <a:gd fmla="*/ 416 h 432" name="T17"/>
                  <a:gd fmla="*/ 1038 w 1728" name="T18"/>
                  <a:gd fmla="*/ 428 h 432" name="T19"/>
                  <a:gd fmla="*/ 864 w 1728" name="T20"/>
                  <a:gd fmla="*/ 432 h 432" name="T21"/>
                  <a:gd fmla="*/ 776 w 1728" name="T22"/>
                  <a:gd fmla="*/ 430 h 432" name="T23"/>
                  <a:gd fmla="*/ 608 w 1728" name="T24"/>
                  <a:gd fmla="*/ 422 h 432" name="T25"/>
                  <a:gd fmla="*/ 452 w 1728" name="T26"/>
                  <a:gd fmla="*/ 406 h 432" name="T27"/>
                  <a:gd fmla="*/ 314 w 1728" name="T28"/>
                  <a:gd fmla="*/ 382 h 432" name="T29"/>
                  <a:gd fmla="*/ 198 w 1728" name="T30"/>
                  <a:gd fmla="*/ 354 h 432" name="T31"/>
                  <a:gd fmla="*/ 104 w 1728" name="T32"/>
                  <a:gd fmla="*/ 318 h 432" name="T33"/>
                  <a:gd fmla="*/ 52 w 1728" name="T34"/>
                  <a:gd fmla="*/ 290 h 432" name="T35"/>
                  <a:gd fmla="*/ 28 w 1728" name="T36"/>
                  <a:gd fmla="*/ 270 h 432" name="T37"/>
                  <a:gd fmla="*/ 10 w 1728" name="T38"/>
                  <a:gd fmla="*/ 248 h 432" name="T39"/>
                  <a:gd fmla="*/ 2 w 1728" name="T40"/>
                  <a:gd fmla="*/ 228 h 432" name="T41"/>
                  <a:gd fmla="*/ 0 w 1728" name="T42"/>
                  <a:gd fmla="*/ 216 h 432" name="T43"/>
                  <a:gd fmla="*/ 4 w 1728" name="T44"/>
                  <a:gd fmla="*/ 194 h 432" name="T45"/>
                  <a:gd fmla="*/ 18 w 1728" name="T46"/>
                  <a:gd fmla="*/ 172 h 432" name="T47"/>
                  <a:gd fmla="*/ 38 w 1728" name="T48"/>
                  <a:gd fmla="*/ 152 h 432" name="T49"/>
                  <a:gd fmla="*/ 68 w 1728" name="T50"/>
                  <a:gd fmla="*/ 132 h 432" name="T51"/>
                  <a:gd fmla="*/ 148 w 1728" name="T52"/>
                  <a:gd fmla="*/ 96 h 432" name="T53"/>
                  <a:gd fmla="*/ 254 w 1728" name="T54"/>
                  <a:gd fmla="*/ 64 h 432" name="T55"/>
                  <a:gd fmla="*/ 380 w 1728" name="T56"/>
                  <a:gd fmla="*/ 36 h 432" name="T57"/>
                  <a:gd fmla="*/ 528 w 1728" name="T58"/>
                  <a:gd fmla="*/ 16 h 432" name="T59"/>
                  <a:gd fmla="*/ 690 w 1728" name="T60"/>
                  <a:gd fmla="*/ 4 h 432" name="T61"/>
                  <a:gd fmla="*/ 864 w 1728" name="T62"/>
                  <a:gd fmla="*/ 0 h 432" name="T63"/>
                  <a:gd fmla="*/ 952 w 1728" name="T64"/>
                  <a:gd fmla="*/ 2 h 432" name="T65"/>
                  <a:gd fmla="*/ 1120 w 1728" name="T66"/>
                  <a:gd fmla="*/ 10 h 432" name="T67"/>
                  <a:gd fmla="*/ 1276 w 1728" name="T68"/>
                  <a:gd fmla="*/ 26 h 432" name="T69"/>
                  <a:gd fmla="*/ 1414 w 1728" name="T70"/>
                  <a:gd fmla="*/ 50 h 432" name="T71"/>
                  <a:gd fmla="*/ 1530 w 1728" name="T72"/>
                  <a:gd fmla="*/ 78 h 432" name="T73"/>
                  <a:gd fmla="*/ 1624 w 1728" name="T74"/>
                  <a:gd fmla="*/ 114 h 432" name="T75"/>
                  <a:gd fmla="*/ 1676 w 1728" name="T76"/>
                  <a:gd fmla="*/ 142 h 432" name="T77"/>
                  <a:gd fmla="*/ 1700 w 1728" name="T78"/>
                  <a:gd fmla="*/ 162 h 432" name="T79"/>
                  <a:gd fmla="*/ 1718 w 1728" name="T80"/>
                  <a:gd fmla="*/ 184 h 432" name="T81"/>
                  <a:gd fmla="*/ 1726 w 1728" name="T82"/>
                  <a:gd fmla="*/ 204 h 432" name="T83"/>
                  <a:gd fmla="*/ 1728 w 1728" name="T84"/>
                  <a:gd fmla="*/ 216 h 43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728" name="T129"/>
                  <a:gd fmla="*/ 0 h 432" name="T130"/>
                  <a:gd fmla="*/ 1728 w 1728" name="T131"/>
                  <a:gd fmla="*/ 432 h 432"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432" w="1728">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w="12700">
                    <a:solidFill>
                      <a:srgbClr val="000000"/>
                    </a:solidFill>
                    <a:round/>
                    <a:headEnd/>
                    <a:tailEnd/>
                  </a14:hiddenLine>
                </a:ext>
              </a:extLst>
            </p:spPr>
            <p:txBody>
              <a:bodyPr/>
              <a:lstStyle/>
              <a:p>
                <a:pPr algn="just">
                  <a:lnSpc>
                    <a:spcPct val="120000"/>
                  </a:lnSpc>
                </a:pPr>
                <a:endParaRPr altLang="en-US" b="1" lang="zh-CN" sz="781">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fontAlgn="ctr" hangingPunct="0">
                <a:lnSpc>
                  <a:spcPct val="120000"/>
                </a:lnSpc>
                <a:spcBef>
                  <a:spcPct val="20000"/>
                </a:spcBef>
                <a:buClr>
                  <a:schemeClr val="accent1"/>
                </a:buClr>
                <a:buSzPct val="60000"/>
                <a:buFont charset="2" pitchFamily="2" typeface="Wingdings"/>
                <a:buChar char="l"/>
                <a:defRPr b="1" sz="2000">
                  <a:solidFill>
                    <a:schemeClr val="tx1"/>
                  </a:solidFill>
                  <a:latin typeface="Arial"/>
                  <a:ea charset="-122" panose="020b0503020204020204" pitchFamily="34" typeface="微软雅黑"/>
                </a:defRPr>
              </a:lvl1pPr>
              <a:lvl2pPr eaLnBrk="0" fontAlgn="ctr" hangingPunct="0" indent="-285750" marL="742950">
                <a:lnSpc>
                  <a:spcPct val="120000"/>
                </a:lnSpc>
                <a:spcBef>
                  <a:spcPct val="20000"/>
                </a:spcBef>
                <a:buClr>
                  <a:schemeClr val="accent1"/>
                </a:buClr>
                <a:buSzPct val="60000"/>
                <a:buFont charset="2" pitchFamily="2" typeface="Wingdings"/>
                <a:buChar char="l"/>
                <a:defRPr>
                  <a:solidFill>
                    <a:schemeClr val="tx1"/>
                  </a:solidFill>
                  <a:latin typeface="Arial"/>
                  <a:ea charset="-122" panose="020b0503020204020204" pitchFamily="34" typeface="微软雅黑"/>
                </a:defRPr>
              </a:lvl2pPr>
              <a:lvl3pPr eaLnBrk="0" fontAlgn="ctr" hangingPunct="0" indent="-228600" marL="1143000">
                <a:lnSpc>
                  <a:spcPct val="120000"/>
                </a:lnSpc>
                <a:spcBef>
                  <a:spcPct val="20000"/>
                </a:spcBef>
                <a:buClr>
                  <a:schemeClr val="accent1"/>
                </a:buClr>
                <a:buSzPct val="60000"/>
                <a:buFont charset="2" pitchFamily="2" typeface="Wingdings"/>
                <a:buChar char="l"/>
                <a:defRPr sz="1600">
                  <a:solidFill>
                    <a:schemeClr val="tx1"/>
                  </a:solidFill>
                  <a:latin typeface="Arial"/>
                  <a:ea charset="-122" panose="020b0503020204020204" pitchFamily="34" typeface="微软雅黑"/>
                </a:defRPr>
              </a:lvl3pPr>
              <a:lvl4pPr eaLnBrk="0" fontAlgn="ctr" hangingPunct="0" indent="-228600" marL="1600200">
                <a:lnSpc>
                  <a:spcPct val="120000"/>
                </a:lnSpc>
                <a:spcBef>
                  <a:spcPct val="20000"/>
                </a:spcBef>
                <a:buClr>
                  <a:schemeClr val="accent1"/>
                </a:buClr>
                <a:buSzPct val="60000"/>
                <a:buFont charset="2" pitchFamily="2" typeface="Wingdings"/>
                <a:buChar char="l"/>
                <a:defRPr sz="1400">
                  <a:solidFill>
                    <a:schemeClr val="tx1"/>
                  </a:solidFill>
                  <a:latin typeface="Arial"/>
                  <a:ea charset="-122" panose="020b0503020204020204" pitchFamily="34" typeface="微软雅黑"/>
                </a:defRPr>
              </a:lvl4pPr>
              <a:lvl5pPr eaLnBrk="0" fontAlgn="ctr" hangingPunct="0" indent="-228600" marL="2057400">
                <a:lnSpc>
                  <a:spcPct val="120000"/>
                </a:lnSpc>
                <a:spcBef>
                  <a:spcPct val="20000"/>
                </a:spcBef>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5pPr>
              <a:lvl6pPr eaLnBrk="0" fontAlgn="ctr" hangingPunct="0" indent="-228600" marL="25146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6pPr>
              <a:lvl7pPr eaLnBrk="0" fontAlgn="ctr" hangingPunct="0" indent="-228600" marL="29718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7pPr>
              <a:lvl8pPr eaLnBrk="0" fontAlgn="ctr" hangingPunct="0" indent="-228600" marL="34290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8pPr>
              <a:lvl9pPr eaLnBrk="0" fontAlgn="ctr" hangingPunct="0" indent="-228600" marL="38862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9pPr>
            </a:lstStyle>
            <a:p>
              <a:pPr algn="just" defTabSz="916084" eaLnBrk="1" fontAlgn="base" hangingPunct="1">
                <a:spcBef>
                  <a:spcPct val="0"/>
                </a:spcBef>
                <a:buClrTx/>
                <a:buSzTx/>
                <a:buNone/>
                <a:defRPr/>
              </a:pPr>
              <a:endParaRPr altLang="en-US" b="0" kern="0" lang="zh-CN" sz="781">
                <a:solidFill>
                  <a:srgbClr val="000000"/>
                </a:solidFill>
                <a:latin charset="0" panose="020b0604020202020204" pitchFamily="34" typeface="Arial"/>
                <a:cs typeface="+mn-ea"/>
                <a:sym charset="0" panose="020b0604020202020204" pitchFamily="34" typeface="Arial"/>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a:xfrm>
              <a:off x="1659095" y="2957244"/>
              <a:ext cx="2484437" cy="1373187"/>
              <a:chOff x="2016" y="1944"/>
              <a:chExt cx="1728" cy="936"/>
            </a:xfrm>
          </p:grpSpPr>
          <p:sp>
            <p:nvSpPr>
              <p:cNvPr id="13" name="淘宝网chenying0907出品 9"/>
              <p:cNvSpPr/>
              <p:nvPr/>
            </p:nvSpPr>
            <p:spPr bwMode="auto">
              <a:xfrm>
                <a:off x="2016" y="1944"/>
                <a:ext cx="1728" cy="936"/>
              </a:xfrm>
              <a:custGeom>
                <a:gdLst>
                  <a:gd fmla="*/ 1728 w 1728" name="T0"/>
                  <a:gd fmla="*/ 720 h 936" name="T1"/>
                  <a:gd fmla="*/ 1726 w 1728" name="T2"/>
                  <a:gd fmla="*/ 732 h 936" name="T3"/>
                  <a:gd fmla="*/ 1718 w 1728" name="T4"/>
                  <a:gd fmla="*/ 752 h 936" name="T5"/>
                  <a:gd fmla="*/ 1700 w 1728" name="T6"/>
                  <a:gd fmla="*/ 774 h 936" name="T7"/>
                  <a:gd fmla="*/ 1676 w 1728" name="T8"/>
                  <a:gd fmla="*/ 794 h 936" name="T9"/>
                  <a:gd fmla="*/ 1624 w 1728" name="T10"/>
                  <a:gd fmla="*/ 822 h 936" name="T11"/>
                  <a:gd fmla="*/ 1530 w 1728" name="T12"/>
                  <a:gd fmla="*/ 858 h 936" name="T13"/>
                  <a:gd fmla="*/ 1414 w 1728" name="T14"/>
                  <a:gd fmla="*/ 886 h 936" name="T15"/>
                  <a:gd fmla="*/ 1276 w 1728" name="T16"/>
                  <a:gd fmla="*/ 910 h 936" name="T17"/>
                  <a:gd fmla="*/ 1120 w 1728" name="T18"/>
                  <a:gd fmla="*/ 926 h 936" name="T19"/>
                  <a:gd fmla="*/ 952 w 1728" name="T20"/>
                  <a:gd fmla="*/ 934 h 936" name="T21"/>
                  <a:gd fmla="*/ 864 w 1728" name="T22"/>
                  <a:gd fmla="*/ 936 h 936" name="T23"/>
                  <a:gd fmla="*/ 690 w 1728" name="T24"/>
                  <a:gd fmla="*/ 932 h 936" name="T25"/>
                  <a:gd fmla="*/ 528 w 1728" name="T26"/>
                  <a:gd fmla="*/ 920 h 936" name="T27"/>
                  <a:gd fmla="*/ 380 w 1728" name="T28"/>
                  <a:gd fmla="*/ 900 h 936" name="T29"/>
                  <a:gd fmla="*/ 254 w 1728" name="T30"/>
                  <a:gd fmla="*/ 872 h 936" name="T31"/>
                  <a:gd fmla="*/ 148 w 1728" name="T32"/>
                  <a:gd fmla="*/ 840 h 936" name="T33"/>
                  <a:gd fmla="*/ 68 w 1728" name="T34"/>
                  <a:gd fmla="*/ 804 h 936" name="T35"/>
                  <a:gd fmla="*/ 38 w 1728" name="T36"/>
                  <a:gd fmla="*/ 784 h 936" name="T37"/>
                  <a:gd fmla="*/ 18 w 1728" name="T38"/>
                  <a:gd fmla="*/ 764 h 936" name="T39"/>
                  <a:gd fmla="*/ 4 w 1728" name="T40"/>
                  <a:gd fmla="*/ 742 h 936" name="T41"/>
                  <a:gd fmla="*/ 0 w 1728" name="T42"/>
                  <a:gd fmla="*/ 720 h 936" name="T43"/>
                  <a:gd fmla="*/ 288 w 1728" name="T44"/>
                  <a:gd fmla="*/ 144 h 936" name="T45"/>
                  <a:gd fmla="*/ 290 w 1728" name="T46"/>
                  <a:gd fmla="*/ 130 h 936" name="T47"/>
                  <a:gd fmla="*/ 300 w 1728" name="T48"/>
                  <a:gd fmla="*/ 114 h 936" name="T49"/>
                  <a:gd fmla="*/ 334 w 1728" name="T50"/>
                  <a:gd fmla="*/ 88 h 936" name="T51"/>
                  <a:gd fmla="*/ 386 w 1728" name="T52"/>
                  <a:gd fmla="*/ 64 h 936" name="T53"/>
                  <a:gd fmla="*/ 456 w 1728" name="T54"/>
                  <a:gd fmla="*/ 42 h 936" name="T55"/>
                  <a:gd fmla="*/ 542 w 1728" name="T56"/>
                  <a:gd fmla="*/ 24 h 936" name="T57"/>
                  <a:gd fmla="*/ 640 w 1728" name="T58"/>
                  <a:gd fmla="*/ 12 h 936" name="T59"/>
                  <a:gd fmla="*/ 748 w 1728" name="T60"/>
                  <a:gd fmla="*/ 2 h 936" name="T61"/>
                  <a:gd fmla="*/ 864 w 1728" name="T62"/>
                  <a:gd fmla="*/ 0 h 936" name="T63"/>
                  <a:gd fmla="*/ 922 w 1728" name="T64"/>
                  <a:gd fmla="*/ 0 h 936" name="T65"/>
                  <a:gd fmla="*/ 1036 w 1728" name="T66"/>
                  <a:gd fmla="*/ 6 h 936" name="T67"/>
                  <a:gd fmla="*/ 1138 w 1728" name="T68"/>
                  <a:gd fmla="*/ 18 h 936" name="T69"/>
                  <a:gd fmla="*/ 1230 w 1728" name="T70"/>
                  <a:gd fmla="*/ 32 h 936" name="T71"/>
                  <a:gd fmla="*/ 1308 w 1728" name="T72"/>
                  <a:gd fmla="*/ 52 h 936" name="T73"/>
                  <a:gd fmla="*/ 1370 w 1728" name="T74"/>
                  <a:gd fmla="*/ 76 h 936" name="T75"/>
                  <a:gd fmla="*/ 1414 w 1728" name="T76"/>
                  <a:gd fmla="*/ 102 h 936" name="T77"/>
                  <a:gd fmla="*/ 1434 w 1728" name="T78"/>
                  <a:gd fmla="*/ 122 h 936" name="T79"/>
                  <a:gd fmla="*/ 1440 w 1728" name="T80"/>
                  <a:gd fmla="*/ 136 h 936" name="T81"/>
                  <a:gd fmla="*/ 1440 w 1728" name="T82"/>
                  <a:gd fmla="*/ 144 h 9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728" name="T126"/>
                  <a:gd fmla="*/ 0 h 936" name="T127"/>
                  <a:gd fmla="*/ 1728 w 1728" name="T128"/>
                  <a:gd fmla="*/ 936 h 93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36" w="1728">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wrap="none"/>
              <a:lstStyle/>
              <a:p>
                <a:pPr algn="just">
                  <a:lnSpc>
                    <a:spcPct val="120000"/>
                  </a:lnSpc>
                </a:pPr>
                <a:endParaRPr altLang="en-US" b="1" lang="zh-CN" sz="781">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淘宝网chenying0907出品 10"/>
              <p:cNvSpPr/>
              <p:nvPr/>
            </p:nvSpPr>
            <p:spPr bwMode="auto">
              <a:xfrm>
                <a:off x="2304" y="1944"/>
                <a:ext cx="1152" cy="288"/>
              </a:xfrm>
              <a:custGeom>
                <a:gdLst>
                  <a:gd fmla="*/ 1152 w 1152" name="T0"/>
                  <a:gd fmla="*/ 144 h 288" name="T1"/>
                  <a:gd fmla="*/ 1150 w 1152" name="T2"/>
                  <a:gd fmla="*/ 158 h 288" name="T3"/>
                  <a:gd fmla="*/ 1140 w 1152" name="T4"/>
                  <a:gd fmla="*/ 174 h 288" name="T5"/>
                  <a:gd fmla="*/ 1106 w 1152" name="T6"/>
                  <a:gd fmla="*/ 200 h 288" name="T7"/>
                  <a:gd fmla="*/ 1054 w 1152" name="T8"/>
                  <a:gd fmla="*/ 224 h 288" name="T9"/>
                  <a:gd fmla="*/ 984 w 1152" name="T10"/>
                  <a:gd fmla="*/ 246 h 288" name="T11"/>
                  <a:gd fmla="*/ 898 w 1152" name="T12"/>
                  <a:gd fmla="*/ 264 h 288" name="T13"/>
                  <a:gd fmla="*/ 800 w 1152" name="T14"/>
                  <a:gd fmla="*/ 276 h 288" name="T15"/>
                  <a:gd fmla="*/ 692 w 1152" name="T16"/>
                  <a:gd fmla="*/ 286 h 288" name="T17"/>
                  <a:gd fmla="*/ 576 w 1152" name="T18"/>
                  <a:gd fmla="*/ 288 h 288" name="T19"/>
                  <a:gd fmla="*/ 518 w 1152" name="T20"/>
                  <a:gd fmla="*/ 288 h 288" name="T21"/>
                  <a:gd fmla="*/ 404 w 1152" name="T22"/>
                  <a:gd fmla="*/ 282 h 288" name="T23"/>
                  <a:gd fmla="*/ 302 w 1152" name="T24"/>
                  <a:gd fmla="*/ 270 h 288" name="T25"/>
                  <a:gd fmla="*/ 210 w 1152" name="T26"/>
                  <a:gd fmla="*/ 256 h 288" name="T27"/>
                  <a:gd fmla="*/ 132 w 1152" name="T28"/>
                  <a:gd fmla="*/ 236 h 288" name="T29"/>
                  <a:gd fmla="*/ 70 w 1152" name="T30"/>
                  <a:gd fmla="*/ 212 h 288" name="T31"/>
                  <a:gd fmla="*/ 26 w 1152" name="T32"/>
                  <a:gd fmla="*/ 186 h 288" name="T33"/>
                  <a:gd fmla="*/ 6 w 1152" name="T34"/>
                  <a:gd fmla="*/ 166 h 288" name="T35"/>
                  <a:gd fmla="*/ 0 w 1152" name="T36"/>
                  <a:gd fmla="*/ 152 h 288" name="T37"/>
                  <a:gd fmla="*/ 0 w 1152" name="T38"/>
                  <a:gd fmla="*/ 144 h 288" name="T39"/>
                  <a:gd fmla="*/ 2 w 1152" name="T40"/>
                  <a:gd fmla="*/ 130 h 288" name="T41"/>
                  <a:gd fmla="*/ 12 w 1152" name="T42"/>
                  <a:gd fmla="*/ 114 h 288" name="T43"/>
                  <a:gd fmla="*/ 46 w 1152" name="T44"/>
                  <a:gd fmla="*/ 88 h 288" name="T45"/>
                  <a:gd fmla="*/ 98 w 1152" name="T46"/>
                  <a:gd fmla="*/ 64 h 288" name="T47"/>
                  <a:gd fmla="*/ 168 w 1152" name="T48"/>
                  <a:gd fmla="*/ 42 h 288" name="T49"/>
                  <a:gd fmla="*/ 254 w 1152" name="T50"/>
                  <a:gd fmla="*/ 24 h 288" name="T51"/>
                  <a:gd fmla="*/ 352 w 1152" name="T52"/>
                  <a:gd fmla="*/ 12 h 288" name="T53"/>
                  <a:gd fmla="*/ 460 w 1152" name="T54"/>
                  <a:gd fmla="*/ 2 h 288" name="T55"/>
                  <a:gd fmla="*/ 576 w 1152" name="T56"/>
                  <a:gd fmla="*/ 0 h 288" name="T57"/>
                  <a:gd fmla="*/ 634 w 1152" name="T58"/>
                  <a:gd fmla="*/ 0 h 288" name="T59"/>
                  <a:gd fmla="*/ 748 w 1152" name="T60"/>
                  <a:gd fmla="*/ 6 h 288" name="T61"/>
                  <a:gd fmla="*/ 850 w 1152" name="T62"/>
                  <a:gd fmla="*/ 18 h 288" name="T63"/>
                  <a:gd fmla="*/ 942 w 1152" name="T64"/>
                  <a:gd fmla="*/ 32 h 288" name="T65"/>
                  <a:gd fmla="*/ 1020 w 1152" name="T66"/>
                  <a:gd fmla="*/ 52 h 288" name="T67"/>
                  <a:gd fmla="*/ 1082 w 1152" name="T68"/>
                  <a:gd fmla="*/ 76 h 288" name="T69"/>
                  <a:gd fmla="*/ 1126 w 1152" name="T70"/>
                  <a:gd fmla="*/ 102 h 288" name="T71"/>
                  <a:gd fmla="*/ 1146 w 1152" name="T72"/>
                  <a:gd fmla="*/ 122 h 288" name="T73"/>
                  <a:gd fmla="*/ 1152 w 1152" name="T74"/>
                  <a:gd fmla="*/ 136 h 288" name="T75"/>
                  <a:gd fmla="*/ 1152 w 1152" name="T76"/>
                  <a:gd fmla="*/ 144 h 2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152" name="T117"/>
                  <a:gd fmla="*/ 0 h 288" name="T118"/>
                  <a:gd fmla="*/ 1152 w 1152" name="T119"/>
                  <a:gd fmla="*/ 288 h 28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88" w="1152">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w="12700">
                    <a:solidFill>
                      <a:srgbClr val="000000"/>
                    </a:solidFill>
                    <a:round/>
                    <a:headEnd/>
                    <a:tailEnd/>
                  </a14:hiddenLine>
                </a:ext>
              </a:extLst>
            </p:spPr>
            <p:txBody>
              <a:bodyPr/>
              <a:lstStyle/>
              <a:p>
                <a:pPr algn="just">
                  <a:lnSpc>
                    <a:spcPct val="120000"/>
                  </a:lnSpc>
                </a:pPr>
                <a:endParaRPr altLang="en-US" b="1" lang="zh-CN" sz="781">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fontAlgn="ctr" hangingPunct="0">
                <a:lnSpc>
                  <a:spcPct val="120000"/>
                </a:lnSpc>
                <a:spcBef>
                  <a:spcPct val="20000"/>
                </a:spcBef>
                <a:buClr>
                  <a:schemeClr val="accent1"/>
                </a:buClr>
                <a:buSzPct val="60000"/>
                <a:buFont charset="2" pitchFamily="2" typeface="Wingdings"/>
                <a:buChar char="l"/>
                <a:defRPr b="1" sz="2000">
                  <a:solidFill>
                    <a:schemeClr val="tx1"/>
                  </a:solidFill>
                  <a:latin typeface="Arial"/>
                  <a:ea charset="-122" panose="020b0503020204020204" pitchFamily="34" typeface="微软雅黑"/>
                </a:defRPr>
              </a:lvl1pPr>
              <a:lvl2pPr eaLnBrk="0" fontAlgn="ctr" hangingPunct="0" indent="-285750" marL="742950">
                <a:lnSpc>
                  <a:spcPct val="120000"/>
                </a:lnSpc>
                <a:spcBef>
                  <a:spcPct val="20000"/>
                </a:spcBef>
                <a:buClr>
                  <a:schemeClr val="accent1"/>
                </a:buClr>
                <a:buSzPct val="60000"/>
                <a:buFont charset="2" pitchFamily="2" typeface="Wingdings"/>
                <a:buChar char="l"/>
                <a:defRPr>
                  <a:solidFill>
                    <a:schemeClr val="tx1"/>
                  </a:solidFill>
                  <a:latin typeface="Arial"/>
                  <a:ea charset="-122" panose="020b0503020204020204" pitchFamily="34" typeface="微软雅黑"/>
                </a:defRPr>
              </a:lvl2pPr>
              <a:lvl3pPr eaLnBrk="0" fontAlgn="ctr" hangingPunct="0" indent="-228600" marL="1143000">
                <a:lnSpc>
                  <a:spcPct val="120000"/>
                </a:lnSpc>
                <a:spcBef>
                  <a:spcPct val="20000"/>
                </a:spcBef>
                <a:buClr>
                  <a:schemeClr val="accent1"/>
                </a:buClr>
                <a:buSzPct val="60000"/>
                <a:buFont charset="2" pitchFamily="2" typeface="Wingdings"/>
                <a:buChar char="l"/>
                <a:defRPr sz="1600">
                  <a:solidFill>
                    <a:schemeClr val="tx1"/>
                  </a:solidFill>
                  <a:latin typeface="Arial"/>
                  <a:ea charset="-122" panose="020b0503020204020204" pitchFamily="34" typeface="微软雅黑"/>
                </a:defRPr>
              </a:lvl3pPr>
              <a:lvl4pPr eaLnBrk="0" fontAlgn="ctr" hangingPunct="0" indent="-228600" marL="1600200">
                <a:lnSpc>
                  <a:spcPct val="120000"/>
                </a:lnSpc>
                <a:spcBef>
                  <a:spcPct val="20000"/>
                </a:spcBef>
                <a:buClr>
                  <a:schemeClr val="accent1"/>
                </a:buClr>
                <a:buSzPct val="60000"/>
                <a:buFont charset="2" pitchFamily="2" typeface="Wingdings"/>
                <a:buChar char="l"/>
                <a:defRPr sz="1400">
                  <a:solidFill>
                    <a:schemeClr val="tx1"/>
                  </a:solidFill>
                  <a:latin typeface="Arial"/>
                  <a:ea charset="-122" panose="020b0503020204020204" pitchFamily="34" typeface="微软雅黑"/>
                </a:defRPr>
              </a:lvl4pPr>
              <a:lvl5pPr eaLnBrk="0" fontAlgn="ctr" hangingPunct="0" indent="-228600" marL="2057400">
                <a:lnSpc>
                  <a:spcPct val="120000"/>
                </a:lnSpc>
                <a:spcBef>
                  <a:spcPct val="20000"/>
                </a:spcBef>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5pPr>
              <a:lvl6pPr eaLnBrk="0" fontAlgn="ctr" hangingPunct="0" indent="-228600" marL="25146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6pPr>
              <a:lvl7pPr eaLnBrk="0" fontAlgn="ctr" hangingPunct="0" indent="-228600" marL="29718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7pPr>
              <a:lvl8pPr eaLnBrk="0" fontAlgn="ctr" hangingPunct="0" indent="-228600" marL="34290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8pPr>
              <a:lvl9pPr eaLnBrk="0" fontAlgn="ctr" hangingPunct="0" indent="-228600" marL="38862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9pPr>
            </a:lstStyle>
            <a:p>
              <a:pPr algn="just" defTabSz="916084" eaLnBrk="1" fontAlgn="base" hangingPunct="1">
                <a:spcBef>
                  <a:spcPct val="0"/>
                </a:spcBef>
                <a:buClrTx/>
                <a:buSzTx/>
                <a:buNone/>
                <a:defRPr/>
              </a:pPr>
              <a:endParaRPr altLang="en-US" b="0" kern="0" lang="zh-CN" sz="781">
                <a:solidFill>
                  <a:srgbClr val="000000"/>
                </a:solidFill>
                <a:latin charset="0" panose="020b0604020202020204" pitchFamily="34" typeface="Arial"/>
                <a:cs typeface="+mn-ea"/>
                <a:sym charset="0" panose="020b0604020202020204" pitchFamily="34" typeface="Arial"/>
              </a:endParaRPr>
            </a:p>
          </p:txBody>
        </p:sp>
      </p:grpSp>
      <p:sp>
        <p:nvSpPr>
          <p:cNvPr id="15" name="淘宝网chenying0907出品 12"/>
          <p:cNvSpPr/>
          <p:nvPr/>
        </p:nvSpPr>
        <p:spPr bwMode="auto">
          <a:xfrm>
            <a:off x="3859363" y="1820546"/>
            <a:ext cx="1432911" cy="1469491"/>
          </a:xfrm>
          <a:custGeom>
            <a:gdLst>
              <a:gd fmla="*/ 2147483647 w 576" name="T0"/>
              <a:gd fmla="*/ 2147483647 h 648" name="T1"/>
              <a:gd fmla="*/ 2147483647 w 576" name="T2"/>
              <a:gd fmla="*/ 2147483647 h 648" name="T3"/>
              <a:gd fmla="*/ 2147483647 w 576" name="T4"/>
              <a:gd fmla="*/ 2147483647 h 648" name="T5"/>
              <a:gd fmla="*/ 2147483647 w 576" name="T6"/>
              <a:gd fmla="*/ 2147483647 h 648" name="T7"/>
              <a:gd fmla="*/ 2147483647 w 576" name="T8"/>
              <a:gd fmla="*/ 2147483647 h 648" name="T9"/>
              <a:gd fmla="*/ 2147483647 w 576" name="T10"/>
              <a:gd fmla="*/ 2147483647 h 648" name="T11"/>
              <a:gd fmla="*/ 2147483647 w 576" name="T12"/>
              <a:gd fmla="*/ 2147483647 h 648" name="T13"/>
              <a:gd fmla="*/ 2147483647 w 576" name="T14"/>
              <a:gd fmla="*/ 2147483647 h 648" name="T15"/>
              <a:gd fmla="*/ 2147483647 w 576" name="T16"/>
              <a:gd fmla="*/ 2147483647 h 648" name="T17"/>
              <a:gd fmla="*/ 2147483647 w 576" name="T18"/>
              <a:gd fmla="*/ 2147483647 h 648" name="T19"/>
              <a:gd fmla="*/ 2147483647 w 576" name="T20"/>
              <a:gd fmla="*/ 2147483647 h 648" name="T21"/>
              <a:gd fmla="*/ 2133573609 w 576" name="T22"/>
              <a:gd fmla="*/ 2147483647 h 648" name="T23"/>
              <a:gd fmla="*/ 1775924795 w 576" name="T24"/>
              <a:gd fmla="*/ 2147483647 h 648" name="T25"/>
              <a:gd fmla="*/ 1775924795 w 576" name="T26"/>
              <a:gd fmla="*/ 2147483647 h 648" name="T27"/>
              <a:gd fmla="*/ 1418273498 w 576" name="T28"/>
              <a:gd fmla="*/ 2147483647 h 648" name="T29"/>
              <a:gd fmla="*/ 1085285581 w 576" name="T30"/>
              <a:gd fmla="*/ 2147483647 h 648" name="T31"/>
              <a:gd fmla="*/ 776966011 w 576" name="T32"/>
              <a:gd fmla="*/ 2147483647 h 648" name="T33"/>
              <a:gd fmla="*/ 517978169 w 576" name="T34"/>
              <a:gd fmla="*/ 2147483647 h 648" name="T35"/>
              <a:gd fmla="*/ 308319570 w 576" name="T36"/>
              <a:gd fmla="*/ 2147483647 h 648" name="T37"/>
              <a:gd fmla="*/ 209658599 w 576" name="T38"/>
              <a:gd fmla="*/ 2147483647 h 648" name="T39"/>
              <a:gd fmla="*/ 135661008 w 576" name="T40"/>
              <a:gd fmla="*/ 2147483647 h 648" name="T41"/>
              <a:gd fmla="*/ 73997591 w 576" name="T42"/>
              <a:gd fmla="*/ 2147483647 h 648" name="T43"/>
              <a:gd fmla="*/ 36997554 w 576" name="T44"/>
              <a:gd fmla="*/ 2147483647 h 648" name="T45"/>
              <a:gd fmla="*/ 12331690 w 576" name="T46"/>
              <a:gd fmla="*/ 2147483647 h 648" name="T47"/>
              <a:gd fmla="*/ 0 w 576" name="T48"/>
              <a:gd fmla="*/ 2147483647 h 648" name="T49"/>
              <a:gd fmla="*/ 1775924795 w 576" name="T50"/>
              <a:gd fmla="*/ 0 h 648" name="T51"/>
              <a:gd fmla="*/ 2147483647 w 576" name="T52"/>
              <a:gd fmla="*/ 2147483647 h 64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576" name="T81"/>
              <a:gd fmla="*/ 0 h 648" name="T82"/>
              <a:gd fmla="*/ 576 w 576" name="T83"/>
              <a:gd fmla="*/ 648 h 64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648" w="576">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a:extLst/>
        </p:spPr>
        <p:txBody>
          <a:bodyPr anchor="ctr" wrap="none"/>
          <a:lstStyle/>
          <a:p>
            <a:pPr algn="just" defTabSz="916084">
              <a:lnSpc>
                <a:spcPct val="120000"/>
              </a:lnSpc>
              <a:defRPr/>
            </a:pPr>
            <a:endParaRPr altLang="en-US" b="1" kern="0" lang="zh-CN" sz="781">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淘宝网chenying0907出品 19"/>
          <p:cNvSpPr>
            <a:spLocks noEditPoints="1"/>
          </p:cNvSpPr>
          <p:nvPr/>
        </p:nvSpPr>
        <p:spPr bwMode="auto">
          <a:xfrm>
            <a:off x="4390043" y="3813718"/>
            <a:ext cx="459466" cy="443672"/>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anchor="t" anchorCtr="0" bIns="45802" compatLnSpc="1" lIns="91606" numCol="1" rIns="91606" tIns="45802" vert="horz" wrap="square">
            <a:prstTxWarp prst="textNoShape">
              <a:avLst/>
            </a:prstTxWarp>
          </a:bodyPr>
          <a:lstStyle/>
          <a:p>
            <a:pPr algn="just">
              <a:lnSpc>
                <a:spcPct val="120000"/>
              </a:lnSpc>
            </a:pPr>
            <a:endParaRPr lang="id-ID" sz="781">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淘宝网chenying0907出品 11"/>
          <p:cNvSpPr>
            <a:spLocks noChangeAspect="1" noEditPoints="1"/>
          </p:cNvSpPr>
          <p:nvPr/>
        </p:nvSpPr>
        <p:spPr bwMode="auto">
          <a:xfrm>
            <a:off x="4337420" y="2553902"/>
            <a:ext cx="480416" cy="480926"/>
          </a:xfrm>
          <a:custGeom>
            <a:gdLst>
              <a:gd fmla="*/ 360 w 400" name="T0"/>
              <a:gd fmla="*/ 184 h 400" name="T1"/>
              <a:gd fmla="*/ 360 w 400" name="T2"/>
              <a:gd fmla="*/ 216 h 400" name="T3"/>
              <a:gd fmla="*/ 400 w 400" name="T4"/>
              <a:gd fmla="*/ 200 h 400" name="T5"/>
              <a:gd fmla="*/ 200 w 400" name="T6"/>
              <a:gd fmla="*/ 90 h 400" name="T7"/>
              <a:gd fmla="*/ 200 w 400" name="T8"/>
              <a:gd fmla="*/ 310 h 400" name="T9"/>
              <a:gd fmla="*/ 200 w 400" name="T10"/>
              <a:gd fmla="*/ 90 h 400" name="T11"/>
              <a:gd fmla="*/ 120 w 400" name="T12"/>
              <a:gd fmla="*/ 200 h 400" name="T13"/>
              <a:gd fmla="*/ 280 w 400" name="T14"/>
              <a:gd fmla="*/ 200 h 400" name="T15"/>
              <a:gd fmla="*/ 59 w 400" name="T16"/>
              <a:gd fmla="*/ 200 h 400" name="T17"/>
              <a:gd fmla="*/ 20 w 400" name="T18"/>
              <a:gd fmla="*/ 184 h 400" name="T19"/>
              <a:gd fmla="*/ 20 w 400" name="T20"/>
              <a:gd fmla="*/ 216 h 400" name="T21"/>
              <a:gd fmla="*/ 59 w 400" name="T22"/>
              <a:gd fmla="*/ 200 h 400" name="T23"/>
              <a:gd fmla="*/ 216 w 400" name="T24"/>
              <a:gd fmla="*/ 40 h 400" name="T25"/>
              <a:gd fmla="*/ 200 w 400" name="T26"/>
              <a:gd fmla="*/ 0 h 400" name="T27"/>
              <a:gd fmla="*/ 184 w 400" name="T28"/>
              <a:gd fmla="*/ 40 h 400" name="T29"/>
              <a:gd fmla="*/ 200 w 400" name="T30"/>
              <a:gd fmla="*/ 340 h 400" name="T31"/>
              <a:gd fmla="*/ 184 w 400" name="T32"/>
              <a:gd fmla="*/ 380 h 400" name="T33"/>
              <a:gd fmla="*/ 216 w 400" name="T34"/>
              <a:gd fmla="*/ 380 h 400" name="T35"/>
              <a:gd fmla="*/ 200 w 400" name="T36"/>
              <a:gd fmla="*/ 340 h 400" name="T37"/>
              <a:gd fmla="*/ 350 w 400" name="T38"/>
              <a:gd fmla="*/ 50 h 400" name="T39"/>
              <a:gd fmla="*/ 310 w 400" name="T40"/>
              <a:gd fmla="*/ 67 h 400" name="T41"/>
              <a:gd fmla="*/ 333 w 400" name="T42"/>
              <a:gd fmla="*/ 89 h 400" name="T43"/>
              <a:gd fmla="*/ 66 w 400" name="T44"/>
              <a:gd fmla="*/ 311 h 400" name="T45"/>
              <a:gd fmla="*/ 50 w 400" name="T46"/>
              <a:gd fmla="*/ 350 h 400" name="T47"/>
              <a:gd fmla="*/ 89 w 400" name="T48"/>
              <a:gd fmla="*/ 333 h 400" name="T49"/>
              <a:gd fmla="*/ 66 w 400" name="T50"/>
              <a:gd fmla="*/ 311 h 400" name="T51"/>
              <a:gd fmla="*/ 50 w 400" name="T52"/>
              <a:gd fmla="*/ 50 h 400" name="T53"/>
              <a:gd fmla="*/ 66 w 400" name="T54"/>
              <a:gd fmla="*/ 89 h 400" name="T55"/>
              <a:gd fmla="*/ 89 w 400" name="T56"/>
              <a:gd fmla="*/ 67 h 400" name="T57"/>
              <a:gd fmla="*/ 310 w 400" name="T58"/>
              <a:gd fmla="*/ 333 h 400" name="T59"/>
              <a:gd fmla="*/ 350 w 400" name="T60"/>
              <a:gd fmla="*/ 350 h 400" name="T61"/>
              <a:gd fmla="*/ 333 w 400" name="T62"/>
              <a:gd fmla="*/ 311 h 400" name="T63"/>
              <a:gd fmla="*/ 310 w 400" name="T64"/>
              <a:gd fmla="*/ 333 h 4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0" w="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t" anchorCtr="0" bIns="45802" compatLnSpc="1" lIns="91606" numCol="1" rIns="91606" tIns="45802" vert="horz" wrap="square">
            <a:prstTxWarp prst="textNoShape">
              <a:avLst/>
            </a:prstTxWarp>
          </a:bodyPr>
          <a:lstStyle/>
          <a:p>
            <a:pPr algn="just">
              <a:lnSpc>
                <a:spcPct val="120000"/>
              </a:lnSpc>
            </a:pPr>
            <a:endParaRPr lang="en-US" sz="781">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淘宝网chenying0907出品 27"/>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802" compatLnSpc="1" lIns="91606" numCol="1" rIns="91606" tIns="45802" vert="horz" wrap="square">
              <a:prstTxWarp prst="textNoShape">
                <a:avLst/>
              </a:prstTxWarp>
            </a:bodyPr>
            <a:lstStyle/>
            <a:p>
              <a:pPr algn="just">
                <a:lnSpc>
                  <a:spcPct val="120000"/>
                </a:lnSpc>
              </a:pPr>
              <a:endParaRPr lang="id-ID" sz="781">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淘宝网chenying0907出品 28"/>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802" compatLnSpc="1" lIns="91606" numCol="1" rIns="91606" tIns="45802" vert="horz" wrap="square">
              <a:prstTxWarp prst="textNoShape">
                <a:avLst/>
              </a:prstTxWarp>
            </a:bodyPr>
            <a:lstStyle/>
            <a:p>
              <a:pPr algn="just">
                <a:lnSpc>
                  <a:spcPct val="120000"/>
                </a:lnSpc>
              </a:pPr>
              <a:endParaRPr lang="id-ID" sz="781">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淘宝网chenying0907出品 29"/>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802" compatLnSpc="1" lIns="91606" numCol="1" rIns="91606" tIns="45802" vert="horz" wrap="square">
              <a:prstTxWarp prst="textNoShape">
                <a:avLst/>
              </a:prstTxWarp>
            </a:bodyPr>
            <a:lstStyle/>
            <a:p>
              <a:pPr algn="just">
                <a:lnSpc>
                  <a:spcPct val="120000"/>
                </a:lnSpc>
              </a:pPr>
              <a:endParaRPr lang="id-ID" sz="781">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淘宝网chenying0907出品 30"/>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802" compatLnSpc="1" lIns="91606" numCol="1" rIns="91606" tIns="45802" vert="horz" wrap="square">
              <a:prstTxWarp prst="textNoShape">
                <a:avLst/>
              </a:prstTxWarp>
            </a:bodyPr>
            <a:lstStyle/>
            <a:p>
              <a:pPr algn="just">
                <a:lnSpc>
                  <a:spcPct val="120000"/>
                </a:lnSpc>
              </a:pPr>
              <a:endParaRPr lang="id-ID" sz="781">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4"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77290251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10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900" fill="hold" id="7"/>
                                        <p:tgtEl>
                                          <p:spTgt spid="5"/>
                                        </p:tgtEl>
                                        <p:attrNameLst>
                                          <p:attrName>ppt_x</p:attrName>
                                        </p:attrNameLst>
                                      </p:cBhvr>
                                      <p:tavLst>
                                        <p:tav tm="0">
                                          <p:val>
                                            <p:strVal val="#ppt_x"/>
                                          </p:val>
                                        </p:tav>
                                        <p:tav tm="100000">
                                          <p:val>
                                            <p:strVal val="#ppt_x"/>
                                          </p:val>
                                        </p:tav>
                                      </p:tavLst>
                                    </p:anim>
                                    <p:anim calcmode="lin" valueType="num">
                                      <p:cBhvr additive="base">
                                        <p:cTn dur="1900" fill="hold" id="8"/>
                                        <p:tgtEl>
                                          <p:spTgt spid="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00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000" fill="hold" id="11"/>
                                        <p:tgtEl>
                                          <p:spTgt spid="10"/>
                                        </p:tgtEl>
                                        <p:attrNameLst>
                                          <p:attrName>ppt_x</p:attrName>
                                        </p:attrNameLst>
                                      </p:cBhvr>
                                      <p:tavLst>
                                        <p:tav tm="0">
                                          <p:val>
                                            <p:strVal val="#ppt_x"/>
                                          </p:val>
                                        </p:tav>
                                        <p:tav tm="100000">
                                          <p:val>
                                            <p:strVal val="#ppt_x"/>
                                          </p:val>
                                        </p:tav>
                                      </p:tavLst>
                                    </p:anim>
                                    <p:anim calcmode="lin" valueType="num">
                                      <p:cBhvr additive="base">
                                        <p:cTn dur="10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300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1000" fill="hold" id="15"/>
                                        <p:tgtEl>
                                          <p:spTgt spid="15"/>
                                        </p:tgtEl>
                                        <p:attrNameLst>
                                          <p:attrName>ppt_x</p:attrName>
                                        </p:attrNameLst>
                                      </p:cBhvr>
                                      <p:tavLst>
                                        <p:tav tm="0">
                                          <p:val>
                                            <p:strVal val="#ppt_x"/>
                                          </p:val>
                                        </p:tav>
                                        <p:tav tm="100000">
                                          <p:val>
                                            <p:strVal val="#ppt_x"/>
                                          </p:val>
                                        </p:tav>
                                      </p:tavLst>
                                    </p:anim>
                                    <p:anim calcmode="lin" valueType="num">
                                      <p:cBhvr additive="base">
                                        <p:cTn dur="1000" fill="hold" id="16"/>
                                        <p:tgtEl>
                                          <p:spTgt spid="15"/>
                                        </p:tgtEl>
                                        <p:attrNameLst>
                                          <p:attrName>ppt_y</p:attrName>
                                        </p:attrNameLst>
                                      </p:cBhvr>
                                      <p:tavLst>
                                        <p:tav tm="0">
                                          <p:val>
                                            <p:strVal val="0-#ppt_h/2"/>
                                          </p:val>
                                        </p:tav>
                                        <p:tav tm="100000">
                                          <p:val>
                                            <p:strVal val="#ppt_y"/>
                                          </p:val>
                                        </p:tav>
                                      </p:tavLst>
                                    </p:anim>
                                  </p:childTnLst>
                                </p:cTn>
                              </p:par>
                              <p:par>
                                <p:cTn fill="hold" id="17" nodeType="withEffect" presetClass="entr" presetID="53" presetSubtype="0">
                                  <p:stCondLst>
                                    <p:cond delay="4000"/>
                                  </p:stCondLst>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ppt_w</p:attrName>
                                        </p:attrNameLst>
                                      </p:cBhvr>
                                      <p:tavLst>
                                        <p:tav tm="0">
                                          <p:val>
                                            <p:fltVal val="0"/>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animEffect filter="fade" transition="in">
                                      <p:cBhvr>
                                        <p:cTn dur="500" id="21"/>
                                        <p:tgtEl>
                                          <p:spTgt spid="22"/>
                                        </p:tgtEl>
                                      </p:cBhvr>
                                    </p:animEffect>
                                  </p:childTnLst>
                                </p:cTn>
                              </p:par>
                              <p:par>
                                <p:cTn fill="hold" grpId="0" id="22" nodeType="withEffect" presetClass="entr" presetID="53" presetSubtype="0">
                                  <p:stCondLst>
                                    <p:cond delay="4000"/>
                                  </p:stCondLst>
                                  <p:childTnLst>
                                    <p:set>
                                      <p:cBhvr>
                                        <p:cTn dur="1" fill="hold" id="23">
                                          <p:stCondLst>
                                            <p:cond delay="0"/>
                                          </p:stCondLst>
                                        </p:cTn>
                                        <p:tgtEl>
                                          <p:spTgt spid="20"/>
                                        </p:tgtEl>
                                        <p:attrNameLst>
                                          <p:attrName>style.visibility</p:attrName>
                                        </p:attrNameLst>
                                      </p:cBhvr>
                                      <p:to>
                                        <p:strVal val="visible"/>
                                      </p:to>
                                    </p:set>
                                    <p:anim calcmode="lin" valueType="num">
                                      <p:cBhvr>
                                        <p:cTn dur="500" fill="hold" id="24"/>
                                        <p:tgtEl>
                                          <p:spTgt spid="20"/>
                                        </p:tgtEl>
                                        <p:attrNameLst>
                                          <p:attrName>ppt_w</p:attrName>
                                        </p:attrNameLst>
                                      </p:cBhvr>
                                      <p:tavLst>
                                        <p:tav tm="0">
                                          <p:val>
                                            <p:fltVal val="0"/>
                                          </p:val>
                                        </p:tav>
                                        <p:tav tm="100000">
                                          <p:val>
                                            <p:strVal val="#ppt_w"/>
                                          </p:val>
                                        </p:tav>
                                      </p:tavLst>
                                    </p:anim>
                                    <p:anim calcmode="lin" valueType="num">
                                      <p:cBhvr>
                                        <p:cTn dur="500" fill="hold" id="25"/>
                                        <p:tgtEl>
                                          <p:spTgt spid="20"/>
                                        </p:tgtEl>
                                        <p:attrNameLst>
                                          <p:attrName>ppt_h</p:attrName>
                                        </p:attrNameLst>
                                      </p:cBhvr>
                                      <p:tavLst>
                                        <p:tav tm="0">
                                          <p:val>
                                            <p:fltVal val="0"/>
                                          </p:val>
                                        </p:tav>
                                        <p:tav tm="100000">
                                          <p:val>
                                            <p:strVal val="#ppt_h"/>
                                          </p:val>
                                        </p:tav>
                                      </p:tavLst>
                                    </p:anim>
                                    <p:animEffect filter="fade" transition="in">
                                      <p:cBhvr>
                                        <p:cTn dur="500" id="26"/>
                                        <p:tgtEl>
                                          <p:spTgt spid="20"/>
                                        </p:tgtEl>
                                      </p:cBhvr>
                                    </p:animEffect>
                                  </p:childTnLst>
                                </p:cTn>
                              </p:par>
                              <p:par>
                                <p:cTn fill="hold" grpId="0" id="27" nodeType="withEffect" presetClass="entr" presetID="53" presetSubtype="0">
                                  <p:stCondLst>
                                    <p:cond delay="400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id="32" nodeType="withEffect" presetClass="entr" presetID="22" presetSubtype="8">
                                  <p:stCondLst>
                                    <p:cond delay="450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par>
                                <p:cTn fill="hold" grpId="0" id="35" nodeType="withEffect" presetClass="entr" presetID="2" presetSubtype="1">
                                  <p:stCondLst>
                                    <p:cond delay="5000"/>
                                  </p:stCondLst>
                                  <p:childTnLst>
                                    <p:set>
                                      <p:cBhvr>
                                        <p:cTn dur="1" fill="hold" id="36">
                                          <p:stCondLst>
                                            <p:cond delay="0"/>
                                          </p:stCondLst>
                                        </p:cTn>
                                        <p:tgtEl>
                                          <p:spTgt spid="31"/>
                                        </p:tgtEl>
                                        <p:attrNameLst>
                                          <p:attrName>style.visibility</p:attrName>
                                        </p:attrNameLst>
                                      </p:cBhvr>
                                      <p:to>
                                        <p:strVal val="visible"/>
                                      </p:to>
                                    </p:set>
                                    <p:anim calcmode="lin" valueType="num">
                                      <p:cBhvr additive="base">
                                        <p:cTn dur="500" fill="hold" id="37"/>
                                        <p:tgtEl>
                                          <p:spTgt spid="31"/>
                                        </p:tgtEl>
                                        <p:attrNameLst>
                                          <p:attrName>ppt_x</p:attrName>
                                        </p:attrNameLst>
                                      </p:cBhvr>
                                      <p:tavLst>
                                        <p:tav tm="0">
                                          <p:val>
                                            <p:strVal val="#ppt_x"/>
                                          </p:val>
                                        </p:tav>
                                        <p:tav tm="100000">
                                          <p:val>
                                            <p:strVal val="#ppt_x"/>
                                          </p:val>
                                        </p:tav>
                                      </p:tavLst>
                                    </p:anim>
                                    <p:anim calcmode="lin" valueType="num">
                                      <p:cBhvr additive="base">
                                        <p:cTn dur="500" fill="hold" id="38"/>
                                        <p:tgtEl>
                                          <p:spTgt spid="31"/>
                                        </p:tgtEl>
                                        <p:attrNameLst>
                                          <p:attrName>ppt_y</p:attrName>
                                        </p:attrNameLst>
                                      </p:cBhvr>
                                      <p:tavLst>
                                        <p:tav tm="0">
                                          <p:val>
                                            <p:strVal val="0-#ppt_h/2"/>
                                          </p:val>
                                        </p:tav>
                                        <p:tav tm="100000">
                                          <p:val>
                                            <p:strVal val="#ppt_y"/>
                                          </p:val>
                                        </p:tav>
                                      </p:tavLst>
                                    </p:anim>
                                  </p:childTnLst>
                                </p:cTn>
                              </p:par>
                              <p:par>
                                <p:cTn fill="hold" grpId="0" id="39" nodeType="withEffect" presetClass="entr" presetID="2" presetSubtype="1">
                                  <p:stCondLst>
                                    <p:cond delay="5000"/>
                                  </p:stCondLst>
                                  <p:childTnLst>
                                    <p:set>
                                      <p:cBhvr>
                                        <p:cTn dur="1" fill="hold" id="40">
                                          <p:stCondLst>
                                            <p:cond delay="0"/>
                                          </p:stCondLst>
                                        </p:cTn>
                                        <p:tgtEl>
                                          <p:spTgt spid="32"/>
                                        </p:tgtEl>
                                        <p:attrNameLst>
                                          <p:attrName>style.visibility</p:attrName>
                                        </p:attrNameLst>
                                      </p:cBhvr>
                                      <p:to>
                                        <p:strVal val="visible"/>
                                      </p:to>
                                    </p:set>
                                    <p:anim calcmode="lin" valueType="num">
                                      <p:cBhvr additive="base">
                                        <p:cTn dur="500" fill="hold" id="41"/>
                                        <p:tgtEl>
                                          <p:spTgt spid="32"/>
                                        </p:tgtEl>
                                        <p:attrNameLst>
                                          <p:attrName>ppt_x</p:attrName>
                                        </p:attrNameLst>
                                      </p:cBhvr>
                                      <p:tavLst>
                                        <p:tav tm="0">
                                          <p:val>
                                            <p:strVal val="#ppt_x"/>
                                          </p:val>
                                        </p:tav>
                                        <p:tav tm="100000">
                                          <p:val>
                                            <p:strVal val="#ppt_x"/>
                                          </p:val>
                                        </p:tav>
                                      </p:tavLst>
                                    </p:anim>
                                    <p:anim calcmode="lin" valueType="num">
                                      <p:cBhvr additive="base">
                                        <p:cTn dur="500" fill="hold" id="42"/>
                                        <p:tgtEl>
                                          <p:spTgt spid="32"/>
                                        </p:tgtEl>
                                        <p:attrNameLst>
                                          <p:attrName>ppt_y</p:attrName>
                                        </p:attrNameLst>
                                      </p:cBhvr>
                                      <p:tavLst>
                                        <p:tav tm="0">
                                          <p:val>
                                            <p:strVal val="0-#ppt_h/2"/>
                                          </p:val>
                                        </p:tav>
                                        <p:tav tm="100000">
                                          <p:val>
                                            <p:strVal val="#ppt_y"/>
                                          </p:val>
                                        </p:tav>
                                      </p:tavLst>
                                    </p:anim>
                                  </p:childTnLst>
                                </p:cTn>
                              </p:par>
                              <p:par>
                                <p:cTn fill="hold" grpId="0" id="43" nodeType="withEffect" presetClass="entr" presetID="2" presetSubtype="1">
                                  <p:stCondLst>
                                    <p:cond delay="5000"/>
                                  </p:stCondLst>
                                  <p:childTnLst>
                                    <p:set>
                                      <p:cBhvr>
                                        <p:cTn dur="1" fill="hold" id="44">
                                          <p:stCondLst>
                                            <p:cond delay="0"/>
                                          </p:stCondLst>
                                        </p:cTn>
                                        <p:tgtEl>
                                          <p:spTgt spid="30"/>
                                        </p:tgtEl>
                                        <p:attrNameLst>
                                          <p:attrName>style.visibility</p:attrName>
                                        </p:attrNameLst>
                                      </p:cBhvr>
                                      <p:to>
                                        <p:strVal val="visible"/>
                                      </p:to>
                                    </p:set>
                                    <p:anim calcmode="lin" valueType="num">
                                      <p:cBhvr additive="base">
                                        <p:cTn dur="500" fill="hold" id="45"/>
                                        <p:tgtEl>
                                          <p:spTgt spid="30"/>
                                        </p:tgtEl>
                                        <p:attrNameLst>
                                          <p:attrName>ppt_x</p:attrName>
                                        </p:attrNameLst>
                                      </p:cBhvr>
                                      <p:tavLst>
                                        <p:tav tm="0">
                                          <p:val>
                                            <p:strVal val="#ppt_x"/>
                                          </p:val>
                                        </p:tav>
                                        <p:tav tm="100000">
                                          <p:val>
                                            <p:strVal val="#ppt_x"/>
                                          </p:val>
                                        </p:tav>
                                      </p:tavLst>
                                    </p:anim>
                                    <p:anim calcmode="lin" valueType="num">
                                      <p:cBhvr additive="base">
                                        <p:cTn dur="500" fill="hold" id="46"/>
                                        <p:tgtEl>
                                          <p:spTgt spid="30"/>
                                        </p:tgtEl>
                                        <p:attrNameLst>
                                          <p:attrName>ppt_y</p:attrName>
                                        </p:attrNameLst>
                                      </p:cBhvr>
                                      <p:tavLst>
                                        <p:tav tm="0">
                                          <p:val>
                                            <p:strVal val="0-#ppt_h/2"/>
                                          </p:val>
                                        </p:tav>
                                        <p:tav tm="100000">
                                          <p:val>
                                            <p:strVal val="#ppt_y"/>
                                          </p:val>
                                        </p:tav>
                                      </p:tavLst>
                                    </p:anim>
                                  </p:childTnLst>
                                </p:cTn>
                              </p:par>
                              <p:par>
                                <p:cTn fill="hold" grpId="0" id="47" nodeType="withEffect" presetClass="entr" presetID="2" presetSubtype="4">
                                  <p:stCondLst>
                                    <p:cond delay="5000"/>
                                  </p:stCondLst>
                                  <p:childTnLst>
                                    <p:set>
                                      <p:cBhvr>
                                        <p:cTn dur="1" fill="hold" id="48">
                                          <p:stCondLst>
                                            <p:cond delay="0"/>
                                          </p:stCondLst>
                                        </p:cTn>
                                        <p:tgtEl>
                                          <p:spTgt spid="27"/>
                                        </p:tgtEl>
                                        <p:attrNameLst>
                                          <p:attrName>style.visibility</p:attrName>
                                        </p:attrNameLst>
                                      </p:cBhvr>
                                      <p:to>
                                        <p:strVal val="visible"/>
                                      </p:to>
                                    </p:set>
                                    <p:anim calcmode="lin" valueType="num">
                                      <p:cBhvr additive="base">
                                        <p:cTn dur="500" fill="hold" id="49"/>
                                        <p:tgtEl>
                                          <p:spTgt spid="27"/>
                                        </p:tgtEl>
                                        <p:attrNameLst>
                                          <p:attrName>ppt_x</p:attrName>
                                        </p:attrNameLst>
                                      </p:cBhvr>
                                      <p:tavLst>
                                        <p:tav tm="0">
                                          <p:val>
                                            <p:strVal val="#ppt_x"/>
                                          </p:val>
                                        </p:tav>
                                        <p:tav tm="100000">
                                          <p:val>
                                            <p:strVal val="#ppt_x"/>
                                          </p:val>
                                        </p:tav>
                                      </p:tavLst>
                                    </p:anim>
                                    <p:anim calcmode="lin" valueType="num">
                                      <p:cBhvr additive="base">
                                        <p:cTn dur="500" fill="hold" id="50"/>
                                        <p:tgtEl>
                                          <p:spTgt spid="27"/>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ppt_x"/>
                                          </p:val>
                                        </p:tav>
                                        <p:tav tm="100000">
                                          <p:val>
                                            <p:strVal val="#ppt_x"/>
                                          </p:val>
                                        </p:tav>
                                      </p:tavLst>
                                    </p:anim>
                                    <p:anim calcmode="lin" valueType="num">
                                      <p:cBhvr additive="base">
                                        <p:cTn dur="500" fill="hold" id="54"/>
                                        <p:tgtEl>
                                          <p:spTgt spid="28"/>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5000"/>
                                  </p:stCondLst>
                                  <p:childTnLst>
                                    <p:set>
                                      <p:cBhvr>
                                        <p:cTn dur="1" fill="hold" id="56">
                                          <p:stCondLst>
                                            <p:cond delay="0"/>
                                          </p:stCondLst>
                                        </p:cTn>
                                        <p:tgtEl>
                                          <p:spTgt spid="29"/>
                                        </p:tgtEl>
                                        <p:attrNameLst>
                                          <p:attrName>style.visibility</p:attrName>
                                        </p:attrNameLst>
                                      </p:cBhvr>
                                      <p:to>
                                        <p:strVal val="visible"/>
                                      </p:to>
                                    </p:set>
                                    <p:anim calcmode="lin" valueType="num">
                                      <p:cBhvr additive="base">
                                        <p:cTn dur="500" fill="hold" id="57"/>
                                        <p:tgtEl>
                                          <p:spTgt spid="29"/>
                                        </p:tgtEl>
                                        <p:attrNameLst>
                                          <p:attrName>ppt_x</p:attrName>
                                        </p:attrNameLst>
                                      </p:cBhvr>
                                      <p:tavLst>
                                        <p:tav tm="0">
                                          <p:val>
                                            <p:strVal val="#ppt_x"/>
                                          </p:val>
                                        </p:tav>
                                        <p:tav tm="100000">
                                          <p:val>
                                            <p:strVal val="#ppt_x"/>
                                          </p:val>
                                        </p:tav>
                                      </p:tavLst>
                                    </p:anim>
                                    <p:anim calcmode="lin" valueType="num">
                                      <p:cBhvr additive="base">
                                        <p:cTn dur="500" fill="hold" id="58"/>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P grpId="0" spid="15"/>
      <p:bldP grpId="0" spid="20"/>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0" name="Group 89"/>
          <p:cNvGrpSpPr/>
          <p:nvPr/>
        </p:nvGrpSpPr>
        <p:grpSpPr>
          <a:xfrm>
            <a:off x="8105171" y="2409547"/>
            <a:ext cx="1915754" cy="640371"/>
            <a:chOff x="8767813" y="2706527"/>
            <a:chExt cx="2889664" cy="846064"/>
          </a:xfrm>
        </p:grpSpPr>
        <p:sp>
          <p:nvSpPr>
            <p:cNvPr id="92" name="淘宝网chenying0907出品 91"/>
            <p:cNvSpPr txBox="1"/>
            <p:nvPr/>
          </p:nvSpPr>
          <p:spPr>
            <a:xfrm>
              <a:off x="8767812" y="2706527"/>
              <a:ext cx="2323716" cy="338272"/>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94" name="Rectangle 93"/>
            <p:cNvSpPr/>
            <p:nvPr/>
          </p:nvSpPr>
          <p:spPr>
            <a:xfrm>
              <a:off x="8803441" y="2984993"/>
              <a:ext cx="2854038" cy="579895"/>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淘宝网chenying0907出品 96"/>
            <p:cNvSpPr txBox="1"/>
            <p:nvPr/>
          </p:nvSpPr>
          <p:spPr>
            <a:xfrm>
              <a:off x="9744077" y="4640973"/>
              <a:ext cx="1644383" cy="338272"/>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99" name="Rectangle 98"/>
            <p:cNvSpPr/>
            <p:nvPr/>
          </p:nvSpPr>
          <p:spPr>
            <a:xfrm>
              <a:off x="9703193" y="4971688"/>
              <a:ext cx="2504575" cy="579895"/>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淘宝网chenying0907出品 103"/>
            <p:cNvSpPr txBox="1"/>
            <p:nvPr/>
          </p:nvSpPr>
          <p:spPr>
            <a:xfrm flipH="1">
              <a:off x="1735326" y="2675652"/>
              <a:ext cx="1644383" cy="338272"/>
            </a:xfrm>
            <a:prstGeom prst="rect">
              <a:avLst/>
            </a:prstGeom>
            <a:noFill/>
          </p:spPr>
          <p:txBody>
            <a:bodyPr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2" name="Rectangle 101"/>
            <p:cNvSpPr/>
            <p:nvPr/>
          </p:nvSpPr>
          <p:spPr>
            <a:xfrm>
              <a:off x="846858" y="2982786"/>
              <a:ext cx="2510330" cy="579896"/>
            </a:xfrm>
            <a:prstGeom prst="rect">
              <a:avLst/>
            </a:prstGeom>
          </p:spPr>
          <p:txBody>
            <a:bodyPr bIns="0" lIns="0" rIns="0" tIns="0" wrap="square">
              <a:spAutoFit/>
            </a:bodyPr>
            <a:lstStyle/>
            <a:p>
              <a:pPr algn="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淘宝网chenying0907出品 109"/>
            <p:cNvSpPr txBox="1"/>
            <p:nvPr/>
          </p:nvSpPr>
          <p:spPr>
            <a:xfrm flipH="1">
              <a:off x="832528" y="4696256"/>
              <a:ext cx="1644383" cy="338274"/>
            </a:xfrm>
            <a:prstGeom prst="rect">
              <a:avLst/>
            </a:prstGeom>
            <a:noFill/>
          </p:spPr>
          <p:txBody>
            <a:bodyPr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8" name="Rectangle 107"/>
            <p:cNvSpPr/>
            <p:nvPr/>
          </p:nvSpPr>
          <p:spPr>
            <a:xfrm>
              <a:off x="-71668" y="4974250"/>
              <a:ext cx="2510329" cy="579899"/>
            </a:xfrm>
            <a:prstGeom prst="rect">
              <a:avLst/>
            </a:prstGeom>
          </p:spPr>
          <p:txBody>
            <a:bodyPr bIns="0" lIns="0" rIns="0" tIns="0" wrap="square">
              <a:spAutoFit/>
            </a:bodyPr>
            <a:lstStyle/>
            <a:p>
              <a:pPr algn="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algn="ctr" cap="flat" cmpd="sng" w="25400">
                <a:noFill/>
                <a:prstDash val="solid"/>
              </a:ln>
              <a:effectLst>
                <a:softEdge rad="127000"/>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algn="ctr" cap="flat" cmpd="sng" w="25400">
                  <a:noFill/>
                  <a:prstDash val="solid"/>
                </a:ln>
                <a:effectLst>
                  <a:softEdge rad="127000"/>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8" name="泪滴形 1"/>
                <p:cNvSpPr/>
                <p:nvPr/>
              </p:nvSpPr>
              <p:spPr>
                <a:xfrm rot="3472831">
                  <a:off x="3369184" y="3784807"/>
                  <a:ext cx="2477265" cy="2290260"/>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algn="ctr" cap="flat" cmpd="sng" w="25400">
                  <a:noFill/>
                  <a:prstDash val="solid"/>
                </a:ln>
                <a:effectLst>
                  <a:softEdge rad="127000"/>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algn="ctr" cap="flat" cmpd="sng" w="25400">
                    <a:noFill/>
                    <a:prstDash val="solid"/>
                  </a:ln>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3" name="泪滴形 1"/>
                  <p:cNvSpPr/>
                  <p:nvPr/>
                </p:nvSpPr>
                <p:spPr>
                  <a:xfrm rot="10111243">
                    <a:off x="5582872" y="2468369"/>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algn="ctr" cap="flat" cmpd="sng" w="25400">
                    <a:noFill/>
                    <a:prstDash val="solid"/>
                  </a:ln>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4" name="泪滴形 1"/>
                  <p:cNvSpPr/>
                  <p:nvPr/>
                </p:nvSpPr>
                <p:spPr>
                  <a:xfrm rot="6430905">
                    <a:off x="3833458" y="2290078"/>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algn="ctr" cap="flat" cmpd="sng" w="25400">
                    <a:noFill/>
                    <a:prstDash val="solid"/>
                  </a:ln>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5" name="泪滴形 1"/>
                  <p:cNvSpPr/>
                  <p:nvPr/>
                </p:nvSpPr>
                <p:spPr>
                  <a:xfrm rot="3031563">
                    <a:off x="2789746" y="3781309"/>
                    <a:ext cx="2915869" cy="2867159"/>
                  </a:xfrm>
                  <a:custGeom>
                    <a:rect b="b" l="l" r="r" t="t"/>
                    <a:pathLst>
                      <a:path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algn="ctr" cap="flat" cmpd="sng" w="25400">
                    <a:noFill/>
                    <a:prstDash val="solid"/>
                  </a:ln>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6" name="淘宝网chenying0907出品 30"/>
                  <p:cNvSpPr/>
                  <p:nvPr/>
                </p:nvSpPr>
                <p:spPr>
                  <a:xfrm rot="19870948">
                    <a:off x="5859728" y="5019672"/>
                    <a:ext cx="648361" cy="648360"/>
                  </a:xfrm>
                  <a:prstGeom prst="ellipse">
                    <a:avLst/>
                  </a:prstGeom>
                  <a:solidFill>
                    <a:schemeClr val="bg2"/>
                  </a:solidFill>
                  <a:ln algn="ctr" cap="flat" cmpd="sng" w="295275">
                    <a:solidFill>
                      <a:schemeClr val="accent1"/>
                    </a:solidFill>
                    <a:prstDash val="solid"/>
                  </a:ln>
                  <a:effectLst/>
                </p:spPr>
                <p:txBody>
                  <a:bodyPr anchor="ctr" rtlCol="0"/>
                  <a:lstStyle/>
                  <a:p>
                    <a:pPr algn="just" defTabSz="837363">
                      <a:lnSpc>
                        <a:spcPct val="120000"/>
                      </a:lnSpc>
                      <a:defRPr/>
                    </a:pPr>
                    <a:endParaRPr kern="0"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sp>
          <p:nvSpPr>
            <p:cNvPr id="131" name="AutoShape 59"/>
            <p:cNvSpPr/>
            <p:nvPr/>
          </p:nvSpPr>
          <p:spPr bwMode="auto">
            <a:xfrm>
              <a:off x="4918729" y="2285167"/>
              <a:ext cx="384412" cy="38375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2" name="AutoShape 112"/>
            <p:cNvSpPr/>
            <p:nvPr/>
          </p:nvSpPr>
          <p:spPr bwMode="auto">
            <a:xfrm>
              <a:off x="3999194" y="3820418"/>
              <a:ext cx="383755" cy="384412"/>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5"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6"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9"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0"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7447" lIns="17447" rIns="17447" tIns="17447"/>
              <a:lstStyle/>
              <a:p>
                <a:pPr algn="just" defTabSz="209342" hangingPunct="0">
                  <a:lnSpc>
                    <a:spcPct val="120000"/>
                  </a:lnSpc>
                </a:pPr>
                <a:endParaRPr lang="en-US"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41" name="Rectangle 140"/>
            <p:cNvSpPr/>
            <p:nvPr/>
          </p:nvSpPr>
          <p:spPr>
            <a:xfrm>
              <a:off x="3456000" y="4301604"/>
              <a:ext cx="1799288" cy="738849"/>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42" name="Rectangle 141"/>
            <p:cNvSpPr/>
            <p:nvPr/>
          </p:nvSpPr>
          <p:spPr>
            <a:xfrm>
              <a:off x="4405224" y="2799521"/>
              <a:ext cx="1446923" cy="898600"/>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43" name="Rectangle 142"/>
            <p:cNvSpPr/>
            <p:nvPr/>
          </p:nvSpPr>
          <p:spPr>
            <a:xfrm>
              <a:off x="6304305" y="2941200"/>
              <a:ext cx="1390289" cy="1058351"/>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44" name="Rectangle 143"/>
            <p:cNvSpPr/>
            <p:nvPr/>
          </p:nvSpPr>
          <p:spPr>
            <a:xfrm>
              <a:off x="6933575" y="4243919"/>
              <a:ext cx="1736992" cy="738849"/>
            </a:xfrm>
            <a:prstGeom prst="rect">
              <a:avLst/>
            </a:prstGeom>
          </p:spPr>
          <p:txBody>
            <a:bodyPr wrap="square">
              <a:spAutoFit/>
            </a:bodyPr>
            <a:lstStyle/>
            <a:p>
              <a:pPr algn="just">
                <a:lnSpc>
                  <a:spcPct val="120000"/>
                </a:lnSpc>
              </a:pPr>
              <a:r>
                <a:rPr altLang="zh-CN" lang="en-US"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52" name="Rectangle 51"/>
          <p:cNvSpPr/>
          <p:nvPr/>
        </p:nvSpPr>
        <p:spPr>
          <a:xfrm>
            <a:off x="1929495" y="5600052"/>
            <a:ext cx="8999762" cy="292608"/>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42"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956199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100"/>
                                        </p:tgtEl>
                                        <p:attrNameLst>
                                          <p:attrName>style.visibility</p:attrName>
                                        </p:attrNameLst>
                                      </p:cBhvr>
                                      <p:to>
                                        <p:strVal val="visible"/>
                                      </p:to>
                                    </p:set>
                                    <p:anim calcmode="lin" valueType="num">
                                      <p:cBhvr>
                                        <p:cTn dur="500" fill="hold" id="13"/>
                                        <p:tgtEl>
                                          <p:spTgt spid="100"/>
                                        </p:tgtEl>
                                        <p:attrNameLst>
                                          <p:attrName>ppt_w</p:attrName>
                                        </p:attrNameLst>
                                      </p:cBhvr>
                                      <p:tavLst>
                                        <p:tav tm="0">
                                          <p:val>
                                            <p:fltVal val="0"/>
                                          </p:val>
                                        </p:tav>
                                        <p:tav tm="100000">
                                          <p:val>
                                            <p:strVal val="#ppt_w"/>
                                          </p:val>
                                        </p:tav>
                                      </p:tavLst>
                                    </p:anim>
                                    <p:anim calcmode="lin" valueType="num">
                                      <p:cBhvr>
                                        <p:cTn dur="500" fill="hold" id="14"/>
                                        <p:tgtEl>
                                          <p:spTgt spid="100"/>
                                        </p:tgtEl>
                                        <p:attrNameLst>
                                          <p:attrName>ppt_h</p:attrName>
                                        </p:attrNameLst>
                                      </p:cBhvr>
                                      <p:tavLst>
                                        <p:tav tm="0">
                                          <p:val>
                                            <p:fltVal val="0"/>
                                          </p:val>
                                        </p:tav>
                                        <p:tav tm="100000">
                                          <p:val>
                                            <p:strVal val="#ppt_h"/>
                                          </p:val>
                                        </p:tav>
                                      </p:tavLst>
                                    </p:anim>
                                    <p:animEffect filter="fade" transition="in">
                                      <p:cBhvr>
                                        <p:cTn dur="500" id="15"/>
                                        <p:tgtEl>
                                          <p:spTgt spid="100"/>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106"/>
                                        </p:tgtEl>
                                        <p:attrNameLst>
                                          <p:attrName>style.visibility</p:attrName>
                                        </p:attrNameLst>
                                      </p:cBhvr>
                                      <p:to>
                                        <p:strVal val="visible"/>
                                      </p:to>
                                    </p:set>
                                    <p:anim calcmode="lin" valueType="num">
                                      <p:cBhvr>
                                        <p:cTn dur="500" fill="hold" id="19"/>
                                        <p:tgtEl>
                                          <p:spTgt spid="106"/>
                                        </p:tgtEl>
                                        <p:attrNameLst>
                                          <p:attrName>ppt_w</p:attrName>
                                        </p:attrNameLst>
                                      </p:cBhvr>
                                      <p:tavLst>
                                        <p:tav tm="0">
                                          <p:val>
                                            <p:fltVal val="0"/>
                                          </p:val>
                                        </p:tav>
                                        <p:tav tm="100000">
                                          <p:val>
                                            <p:strVal val="#ppt_w"/>
                                          </p:val>
                                        </p:tav>
                                      </p:tavLst>
                                    </p:anim>
                                    <p:anim calcmode="lin" valueType="num">
                                      <p:cBhvr>
                                        <p:cTn dur="500" fill="hold" id="20"/>
                                        <p:tgtEl>
                                          <p:spTgt spid="106"/>
                                        </p:tgtEl>
                                        <p:attrNameLst>
                                          <p:attrName>ppt_h</p:attrName>
                                        </p:attrNameLst>
                                      </p:cBhvr>
                                      <p:tavLst>
                                        <p:tav tm="0">
                                          <p:val>
                                            <p:fltVal val="0"/>
                                          </p:val>
                                        </p:tav>
                                        <p:tav tm="100000">
                                          <p:val>
                                            <p:strVal val="#ppt_h"/>
                                          </p:val>
                                        </p:tav>
                                      </p:tavLst>
                                    </p:anim>
                                    <p:animEffect filter="fade" transition="in">
                                      <p:cBhvr>
                                        <p:cTn dur="500" id="21"/>
                                        <p:tgtEl>
                                          <p:spTgt spid="106"/>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90"/>
                                        </p:tgtEl>
                                        <p:attrNameLst>
                                          <p:attrName>style.visibility</p:attrName>
                                        </p:attrNameLst>
                                      </p:cBhvr>
                                      <p:to>
                                        <p:strVal val="visible"/>
                                      </p:to>
                                    </p:set>
                                    <p:anim calcmode="lin" valueType="num">
                                      <p:cBhvr>
                                        <p:cTn dur="500" fill="hold" id="25"/>
                                        <p:tgtEl>
                                          <p:spTgt spid="90"/>
                                        </p:tgtEl>
                                        <p:attrNameLst>
                                          <p:attrName>ppt_w</p:attrName>
                                        </p:attrNameLst>
                                      </p:cBhvr>
                                      <p:tavLst>
                                        <p:tav tm="0">
                                          <p:val>
                                            <p:fltVal val="0"/>
                                          </p:val>
                                        </p:tav>
                                        <p:tav tm="100000">
                                          <p:val>
                                            <p:strVal val="#ppt_w"/>
                                          </p:val>
                                        </p:tav>
                                      </p:tavLst>
                                    </p:anim>
                                    <p:anim calcmode="lin" valueType="num">
                                      <p:cBhvr>
                                        <p:cTn dur="500" fill="hold" id="26"/>
                                        <p:tgtEl>
                                          <p:spTgt spid="90"/>
                                        </p:tgtEl>
                                        <p:attrNameLst>
                                          <p:attrName>ppt_h</p:attrName>
                                        </p:attrNameLst>
                                      </p:cBhvr>
                                      <p:tavLst>
                                        <p:tav tm="0">
                                          <p:val>
                                            <p:fltVal val="0"/>
                                          </p:val>
                                        </p:tav>
                                        <p:tav tm="100000">
                                          <p:val>
                                            <p:strVal val="#ppt_h"/>
                                          </p:val>
                                        </p:tav>
                                      </p:tavLst>
                                    </p:anim>
                                    <p:animEffect filter="fade" transition="in">
                                      <p:cBhvr>
                                        <p:cTn dur="500" id="27"/>
                                        <p:tgtEl>
                                          <p:spTgt spid="90"/>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95"/>
                                        </p:tgtEl>
                                        <p:attrNameLst>
                                          <p:attrName>style.visibility</p:attrName>
                                        </p:attrNameLst>
                                      </p:cBhvr>
                                      <p:to>
                                        <p:strVal val="visible"/>
                                      </p:to>
                                    </p:set>
                                    <p:anim calcmode="lin" valueType="num">
                                      <p:cBhvr>
                                        <p:cTn dur="500" fill="hold" id="31"/>
                                        <p:tgtEl>
                                          <p:spTgt spid="95"/>
                                        </p:tgtEl>
                                        <p:attrNameLst>
                                          <p:attrName>ppt_w</p:attrName>
                                        </p:attrNameLst>
                                      </p:cBhvr>
                                      <p:tavLst>
                                        <p:tav tm="0">
                                          <p:val>
                                            <p:fltVal val="0"/>
                                          </p:val>
                                        </p:tav>
                                        <p:tav tm="100000">
                                          <p:val>
                                            <p:strVal val="#ppt_w"/>
                                          </p:val>
                                        </p:tav>
                                      </p:tavLst>
                                    </p:anim>
                                    <p:anim calcmode="lin" valueType="num">
                                      <p:cBhvr>
                                        <p:cTn dur="500" fill="hold" id="32"/>
                                        <p:tgtEl>
                                          <p:spTgt spid="95"/>
                                        </p:tgtEl>
                                        <p:attrNameLst>
                                          <p:attrName>ppt_h</p:attrName>
                                        </p:attrNameLst>
                                      </p:cBhvr>
                                      <p:tavLst>
                                        <p:tav tm="0">
                                          <p:val>
                                            <p:fltVal val="0"/>
                                          </p:val>
                                        </p:tav>
                                        <p:tav tm="100000">
                                          <p:val>
                                            <p:strVal val="#ppt_h"/>
                                          </p:val>
                                        </p:tav>
                                      </p:tavLst>
                                    </p:anim>
                                    <p:animEffect filter="fade" transition="in">
                                      <p:cBhvr>
                                        <p:cTn dur="500" id="33"/>
                                        <p:tgtEl>
                                          <p:spTgt spid="95"/>
                                        </p:tgtEl>
                                      </p:cBhvr>
                                    </p:animEffect>
                                  </p:childTnLst>
                                </p:cTn>
                              </p:par>
                            </p:childTnLst>
                          </p:cTn>
                        </p:par>
                        <p:par>
                          <p:cTn fill="hold" id="34" nodeType="afterGroup">
                            <p:stCondLst>
                              <p:cond delay="3000"/>
                            </p:stCondLst>
                            <p:childTnLst>
                              <p:par>
                                <p:cTn fill="hold" grpId="0" id="35" nodeType="afterEffect" presetClass="entr" presetID="16" presetSubtype="21">
                                  <p:stCondLst>
                                    <p:cond delay="0"/>
                                  </p:stCondLst>
                                  <p:childTnLst>
                                    <p:set>
                                      <p:cBhvr>
                                        <p:cTn dur="1" fill="hold" id="36">
                                          <p:stCondLst>
                                            <p:cond delay="0"/>
                                          </p:stCondLst>
                                        </p:cTn>
                                        <p:tgtEl>
                                          <p:spTgt spid="52"/>
                                        </p:tgtEl>
                                        <p:attrNameLst>
                                          <p:attrName>style.visibility</p:attrName>
                                        </p:attrNameLst>
                                      </p:cBhvr>
                                      <p:to>
                                        <p:strVal val="visible"/>
                                      </p:to>
                                    </p:set>
                                    <p:animEffect filter="barn(inVertical)" transition="in">
                                      <p:cBhvr>
                                        <p:cTn dur="500" id="3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淘宝网chenying0907出品 6"/>
          <p:cNvSpPr/>
          <p:nvPr/>
        </p:nvSpPr>
        <p:spPr bwMode="auto">
          <a:xfrm>
            <a:off x="779984" y="1124830"/>
            <a:ext cx="2458876" cy="2452126"/>
          </a:xfrm>
          <a:custGeom>
            <a:gdLst>
              <a:gd fmla="*/ 91 w 1093" name="T0"/>
              <a:gd fmla="*/ 0 h 1090" name="T1"/>
              <a:gd fmla="*/ 1004 w 1093" name="T2"/>
              <a:gd fmla="*/ 0 h 1090" name="T3"/>
              <a:gd fmla="*/ 1032 w 1093" name="T4"/>
              <a:gd fmla="*/ 3 h 1090" name="T5"/>
              <a:gd fmla="*/ 1057 w 1093" name="T6"/>
              <a:gd fmla="*/ 17 h 1090" name="T7"/>
              <a:gd fmla="*/ 1076 w 1093" name="T8"/>
              <a:gd fmla="*/ 36 h 1090" name="T9"/>
              <a:gd fmla="*/ 1088 w 1093" name="T10"/>
              <a:gd fmla="*/ 61 h 1090" name="T11"/>
              <a:gd fmla="*/ 1093 w 1093" name="T12"/>
              <a:gd fmla="*/ 89 h 1090" name="T13"/>
              <a:gd fmla="*/ 1093 w 1093" name="T14"/>
              <a:gd fmla="*/ 1001 h 1090" name="T15"/>
              <a:gd fmla="*/ 1088 w 1093" name="T16"/>
              <a:gd fmla="*/ 1029 h 1090" name="T17"/>
              <a:gd fmla="*/ 1076 w 1093" name="T18"/>
              <a:gd fmla="*/ 1054 h 1090" name="T19"/>
              <a:gd fmla="*/ 1057 w 1093" name="T20"/>
              <a:gd fmla="*/ 1073 h 1090" name="T21"/>
              <a:gd fmla="*/ 1032 w 1093" name="T22"/>
              <a:gd fmla="*/ 1085 h 1090" name="T23"/>
              <a:gd fmla="*/ 1004 w 1093" name="T24"/>
              <a:gd fmla="*/ 1090 h 1090" name="T25"/>
              <a:gd fmla="*/ 91 w 1093" name="T26"/>
              <a:gd fmla="*/ 1090 h 1090" name="T27"/>
              <a:gd fmla="*/ 62 w 1093" name="T28"/>
              <a:gd fmla="*/ 1085 h 1090" name="T29"/>
              <a:gd fmla="*/ 37 w 1093" name="T30"/>
              <a:gd fmla="*/ 1073 h 1090" name="T31"/>
              <a:gd fmla="*/ 18 w 1093" name="T32"/>
              <a:gd fmla="*/ 1054 h 1090" name="T33"/>
              <a:gd fmla="*/ 6 w 1093" name="T34"/>
              <a:gd fmla="*/ 1029 h 1090" name="T35"/>
              <a:gd fmla="*/ 0 w 1093" name="T36"/>
              <a:gd fmla="*/ 1001 h 1090" name="T37"/>
              <a:gd fmla="*/ 0 w 1093" name="T38"/>
              <a:gd fmla="*/ 89 h 1090" name="T39"/>
              <a:gd fmla="*/ 6 w 1093" name="T40"/>
              <a:gd fmla="*/ 61 h 1090" name="T41"/>
              <a:gd fmla="*/ 18 w 1093" name="T42"/>
              <a:gd fmla="*/ 36 h 1090" name="T43"/>
              <a:gd fmla="*/ 37 w 1093" name="T44"/>
              <a:gd fmla="*/ 17 h 1090" name="T45"/>
              <a:gd fmla="*/ 62 w 1093" name="T46"/>
              <a:gd fmla="*/ 3 h 1090" name="T47"/>
              <a:gd fmla="*/ 91 w 1093" name="T48"/>
              <a:gd fmla="*/ 0 h 109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90" w="1093">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8" name="淘宝网chenying0907出品 7"/>
          <p:cNvSpPr/>
          <p:nvPr/>
        </p:nvSpPr>
        <p:spPr bwMode="auto">
          <a:xfrm>
            <a:off x="3358093" y="1124830"/>
            <a:ext cx="2454378" cy="2452126"/>
          </a:xfrm>
          <a:custGeom>
            <a:gdLst>
              <a:gd fmla="*/ 89 w 1091" name="T0"/>
              <a:gd fmla="*/ 0 h 1090" name="T1"/>
              <a:gd fmla="*/ 1002 w 1091" name="T2"/>
              <a:gd fmla="*/ 0 h 1090" name="T3"/>
              <a:gd fmla="*/ 1030 w 1091" name="T4"/>
              <a:gd fmla="*/ 3 h 1090" name="T5"/>
              <a:gd fmla="*/ 1054 w 1091" name="T6"/>
              <a:gd fmla="*/ 17 h 1090" name="T7"/>
              <a:gd fmla="*/ 1075 w 1091" name="T8"/>
              <a:gd fmla="*/ 36 h 1090" name="T9"/>
              <a:gd fmla="*/ 1088 w 1091" name="T10"/>
              <a:gd fmla="*/ 61 h 1090" name="T11"/>
              <a:gd fmla="*/ 1091 w 1091" name="T12"/>
              <a:gd fmla="*/ 89 h 1090" name="T13"/>
              <a:gd fmla="*/ 1091 w 1091" name="T14"/>
              <a:gd fmla="*/ 1001 h 1090" name="T15"/>
              <a:gd fmla="*/ 1088 w 1091" name="T16"/>
              <a:gd fmla="*/ 1029 h 1090" name="T17"/>
              <a:gd fmla="*/ 1075 w 1091" name="T18"/>
              <a:gd fmla="*/ 1054 h 1090" name="T19"/>
              <a:gd fmla="*/ 1054 w 1091" name="T20"/>
              <a:gd fmla="*/ 1073 h 1090" name="T21"/>
              <a:gd fmla="*/ 1030 w 1091" name="T22"/>
              <a:gd fmla="*/ 1085 h 1090" name="T23"/>
              <a:gd fmla="*/ 1002 w 1091" name="T24"/>
              <a:gd fmla="*/ 1090 h 1090" name="T25"/>
              <a:gd fmla="*/ 89 w 1091" name="T26"/>
              <a:gd fmla="*/ 1090 h 1090" name="T27"/>
              <a:gd fmla="*/ 61 w 1091" name="T28"/>
              <a:gd fmla="*/ 1085 h 1090" name="T29"/>
              <a:gd fmla="*/ 36 w 1091" name="T30"/>
              <a:gd fmla="*/ 1073 h 1090" name="T31"/>
              <a:gd fmla="*/ 17 w 1091" name="T32"/>
              <a:gd fmla="*/ 1054 h 1090" name="T33"/>
              <a:gd fmla="*/ 5 w 1091" name="T34"/>
              <a:gd fmla="*/ 1029 h 1090" name="T35"/>
              <a:gd fmla="*/ 0 w 1091" name="T36"/>
              <a:gd fmla="*/ 1001 h 1090" name="T37"/>
              <a:gd fmla="*/ 0 w 1091" name="T38"/>
              <a:gd fmla="*/ 89 h 1090" name="T39"/>
              <a:gd fmla="*/ 5 w 1091" name="T40"/>
              <a:gd fmla="*/ 61 h 1090" name="T41"/>
              <a:gd fmla="*/ 17 w 1091" name="T42"/>
              <a:gd fmla="*/ 36 h 1090" name="T43"/>
              <a:gd fmla="*/ 36 w 1091" name="T44"/>
              <a:gd fmla="*/ 17 h 1090" name="T45"/>
              <a:gd fmla="*/ 61 w 1091" name="T46"/>
              <a:gd fmla="*/ 3 h 1090" name="T47"/>
              <a:gd fmla="*/ 89 w 1091" name="T48"/>
              <a:gd fmla="*/ 0 h 109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90" w="1091">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3">
              <a:extLst>
                <a:ext uri="{28A0092B-C50C-407E-A947-70E740481C1C}">
                  <a14:useLocalDpi val="0"/>
                </a:ext>
              </a:extLst>
            </a:blip>
            <a:stretch>
              <a:fillRect/>
            </a:stretch>
          </a:blipFill>
          <a:ln w="0">
            <a:noFill/>
            <a:prstDash val="solid"/>
            <a:round/>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9" name="淘宝网chenying0907出品 8"/>
          <p:cNvSpPr/>
          <p:nvPr/>
        </p:nvSpPr>
        <p:spPr bwMode="auto">
          <a:xfrm>
            <a:off x="5933950" y="1124830"/>
            <a:ext cx="2454378" cy="2452126"/>
          </a:xfrm>
          <a:custGeom>
            <a:gdLst>
              <a:gd fmla="*/ 89 w 1091" name="T0"/>
              <a:gd fmla="*/ 0 h 1090" name="T1"/>
              <a:gd fmla="*/ 1002 w 1091" name="T2"/>
              <a:gd fmla="*/ 0 h 1090" name="T3"/>
              <a:gd fmla="*/ 1030 w 1091" name="T4"/>
              <a:gd fmla="*/ 3 h 1090" name="T5"/>
              <a:gd fmla="*/ 1055 w 1091" name="T6"/>
              <a:gd fmla="*/ 17 h 1090" name="T7"/>
              <a:gd fmla="*/ 1074 w 1091" name="T8"/>
              <a:gd fmla="*/ 36 h 1090" name="T9"/>
              <a:gd fmla="*/ 1088 w 1091" name="T10"/>
              <a:gd fmla="*/ 61 h 1090" name="T11"/>
              <a:gd fmla="*/ 1091 w 1091" name="T12"/>
              <a:gd fmla="*/ 89 h 1090" name="T13"/>
              <a:gd fmla="*/ 1091 w 1091" name="T14"/>
              <a:gd fmla="*/ 1001 h 1090" name="T15"/>
              <a:gd fmla="*/ 1088 w 1091" name="T16"/>
              <a:gd fmla="*/ 1029 h 1090" name="T17"/>
              <a:gd fmla="*/ 1074 w 1091" name="T18"/>
              <a:gd fmla="*/ 1054 h 1090" name="T19"/>
              <a:gd fmla="*/ 1055 w 1091" name="T20"/>
              <a:gd fmla="*/ 1073 h 1090" name="T21"/>
              <a:gd fmla="*/ 1030 w 1091" name="T22"/>
              <a:gd fmla="*/ 1085 h 1090" name="T23"/>
              <a:gd fmla="*/ 1002 w 1091" name="T24"/>
              <a:gd fmla="*/ 1090 h 1090" name="T25"/>
              <a:gd fmla="*/ 89 w 1091" name="T26"/>
              <a:gd fmla="*/ 1090 h 1090" name="T27"/>
              <a:gd fmla="*/ 61 w 1091" name="T28"/>
              <a:gd fmla="*/ 1085 h 1090" name="T29"/>
              <a:gd fmla="*/ 37 w 1091" name="T30"/>
              <a:gd fmla="*/ 1073 h 1090" name="T31"/>
              <a:gd fmla="*/ 18 w 1091" name="T32"/>
              <a:gd fmla="*/ 1054 h 1090" name="T33"/>
              <a:gd fmla="*/ 4 w 1091" name="T34"/>
              <a:gd fmla="*/ 1029 h 1090" name="T35"/>
              <a:gd fmla="*/ 0 w 1091" name="T36"/>
              <a:gd fmla="*/ 1001 h 1090" name="T37"/>
              <a:gd fmla="*/ 0 w 1091" name="T38"/>
              <a:gd fmla="*/ 89 h 1090" name="T39"/>
              <a:gd fmla="*/ 4 w 1091" name="T40"/>
              <a:gd fmla="*/ 61 h 1090" name="T41"/>
              <a:gd fmla="*/ 18 w 1091" name="T42"/>
              <a:gd fmla="*/ 36 h 1090" name="T43"/>
              <a:gd fmla="*/ 37 w 1091" name="T44"/>
              <a:gd fmla="*/ 17 h 1090" name="T45"/>
              <a:gd fmla="*/ 61 w 1091" name="T46"/>
              <a:gd fmla="*/ 3 h 1090" name="T47"/>
              <a:gd fmla="*/ 89 w 1091" name="T48"/>
              <a:gd fmla="*/ 0 h 109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90" w="1091">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4">
              <a:extLst>
                <a:ext uri="{28A0092B-C50C-407E-A947-70E740481C1C}">
                  <a14:useLocalDpi val="0"/>
                </a:ext>
              </a:extLst>
            </a:blip>
            <a:stretch>
              <a:fillRect/>
            </a:stretch>
          </a:blipFill>
          <a:ln w="0">
            <a:noFill/>
            <a:prstDash val="solid"/>
            <a:round/>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0" name="淘宝网chenying0907出品 9"/>
          <p:cNvSpPr/>
          <p:nvPr/>
        </p:nvSpPr>
        <p:spPr bwMode="auto">
          <a:xfrm>
            <a:off x="779984" y="3655696"/>
            <a:ext cx="2458876" cy="2454378"/>
          </a:xfrm>
          <a:custGeom>
            <a:gdLst>
              <a:gd fmla="*/ 91 w 1093" name="T0"/>
              <a:gd fmla="*/ 0 h 1091" name="T1"/>
              <a:gd fmla="*/ 1004 w 1093" name="T2"/>
              <a:gd fmla="*/ 0 h 1091" name="T3"/>
              <a:gd fmla="*/ 1032 w 1093" name="T4"/>
              <a:gd fmla="*/ 4 h 1091" name="T5"/>
              <a:gd fmla="*/ 1057 w 1093" name="T6"/>
              <a:gd fmla="*/ 16 h 1091" name="T7"/>
              <a:gd fmla="*/ 1076 w 1093" name="T8"/>
              <a:gd fmla="*/ 35 h 1091" name="T9"/>
              <a:gd fmla="*/ 1088 w 1093" name="T10"/>
              <a:gd fmla="*/ 61 h 1091" name="T11"/>
              <a:gd fmla="*/ 1093 w 1093" name="T12"/>
              <a:gd fmla="*/ 89 h 1091" name="T13"/>
              <a:gd fmla="*/ 1093 w 1093" name="T14"/>
              <a:gd fmla="*/ 1002 h 1091" name="T15"/>
              <a:gd fmla="*/ 1088 w 1093" name="T16"/>
              <a:gd fmla="*/ 1030 h 1091" name="T17"/>
              <a:gd fmla="*/ 1076 w 1093" name="T18"/>
              <a:gd fmla="*/ 1054 h 1091" name="T19"/>
              <a:gd fmla="*/ 1057 w 1093" name="T20"/>
              <a:gd fmla="*/ 1073 h 1091" name="T21"/>
              <a:gd fmla="*/ 1032 w 1093" name="T22"/>
              <a:gd fmla="*/ 1086 h 1091" name="T23"/>
              <a:gd fmla="*/ 1004 w 1093" name="T24"/>
              <a:gd fmla="*/ 1091 h 1091" name="T25"/>
              <a:gd fmla="*/ 91 w 1093" name="T26"/>
              <a:gd fmla="*/ 1091 h 1091" name="T27"/>
              <a:gd fmla="*/ 62 w 1093" name="T28"/>
              <a:gd fmla="*/ 1086 h 1091" name="T29"/>
              <a:gd fmla="*/ 37 w 1093" name="T30"/>
              <a:gd fmla="*/ 1073 h 1091" name="T31"/>
              <a:gd fmla="*/ 18 w 1093" name="T32"/>
              <a:gd fmla="*/ 1054 h 1091" name="T33"/>
              <a:gd fmla="*/ 6 w 1093" name="T34"/>
              <a:gd fmla="*/ 1030 h 1091" name="T35"/>
              <a:gd fmla="*/ 0 w 1093" name="T36"/>
              <a:gd fmla="*/ 1002 h 1091" name="T37"/>
              <a:gd fmla="*/ 0 w 1093" name="T38"/>
              <a:gd fmla="*/ 89 h 1091" name="T39"/>
              <a:gd fmla="*/ 6 w 1093" name="T40"/>
              <a:gd fmla="*/ 61 h 1091" name="T41"/>
              <a:gd fmla="*/ 18 w 1093" name="T42"/>
              <a:gd fmla="*/ 35 h 1091" name="T43"/>
              <a:gd fmla="*/ 37 w 1093" name="T44"/>
              <a:gd fmla="*/ 16 h 1091" name="T45"/>
              <a:gd fmla="*/ 62 w 1093" name="T46"/>
              <a:gd fmla="*/ 4 h 1091" name="T47"/>
              <a:gd fmla="*/ 91 w 1093" name="T48"/>
              <a:gd fmla="*/ 0 h 10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91" w="1093">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5">
              <a:extLst>
                <a:ext uri="{28A0092B-C50C-407E-A947-70E740481C1C}">
                  <a14:useLocalDpi val="0"/>
                </a:ext>
              </a:extLst>
            </a:blip>
            <a:stretch>
              <a:fillRect/>
            </a:stretch>
          </a:blipFill>
          <a:ln w="0">
            <a:noFill/>
            <a:prstDash val="solid"/>
            <a:round/>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1" name="淘宝网chenying0907出品 10"/>
          <p:cNvSpPr/>
          <p:nvPr/>
        </p:nvSpPr>
        <p:spPr bwMode="auto">
          <a:xfrm>
            <a:off x="3358093" y="3655696"/>
            <a:ext cx="2454378" cy="2454378"/>
          </a:xfrm>
          <a:custGeom>
            <a:gdLst>
              <a:gd fmla="*/ 89 w 1091" name="T0"/>
              <a:gd fmla="*/ 0 h 1091" name="T1"/>
              <a:gd fmla="*/ 1002 w 1091" name="T2"/>
              <a:gd fmla="*/ 0 h 1091" name="T3"/>
              <a:gd fmla="*/ 1030 w 1091" name="T4"/>
              <a:gd fmla="*/ 4 h 1091" name="T5"/>
              <a:gd fmla="*/ 1054 w 1091" name="T6"/>
              <a:gd fmla="*/ 16 h 1091" name="T7"/>
              <a:gd fmla="*/ 1075 w 1091" name="T8"/>
              <a:gd fmla="*/ 35 h 1091" name="T9"/>
              <a:gd fmla="*/ 1088 w 1091" name="T10"/>
              <a:gd fmla="*/ 61 h 1091" name="T11"/>
              <a:gd fmla="*/ 1091 w 1091" name="T12"/>
              <a:gd fmla="*/ 89 h 1091" name="T13"/>
              <a:gd fmla="*/ 1091 w 1091" name="T14"/>
              <a:gd fmla="*/ 1002 h 1091" name="T15"/>
              <a:gd fmla="*/ 1088 w 1091" name="T16"/>
              <a:gd fmla="*/ 1030 h 1091" name="T17"/>
              <a:gd fmla="*/ 1075 w 1091" name="T18"/>
              <a:gd fmla="*/ 1054 h 1091" name="T19"/>
              <a:gd fmla="*/ 1054 w 1091" name="T20"/>
              <a:gd fmla="*/ 1073 h 1091" name="T21"/>
              <a:gd fmla="*/ 1030 w 1091" name="T22"/>
              <a:gd fmla="*/ 1086 h 1091" name="T23"/>
              <a:gd fmla="*/ 1002 w 1091" name="T24"/>
              <a:gd fmla="*/ 1091 h 1091" name="T25"/>
              <a:gd fmla="*/ 89 w 1091" name="T26"/>
              <a:gd fmla="*/ 1091 h 1091" name="T27"/>
              <a:gd fmla="*/ 61 w 1091" name="T28"/>
              <a:gd fmla="*/ 1086 h 1091" name="T29"/>
              <a:gd fmla="*/ 36 w 1091" name="T30"/>
              <a:gd fmla="*/ 1073 h 1091" name="T31"/>
              <a:gd fmla="*/ 17 w 1091" name="T32"/>
              <a:gd fmla="*/ 1054 h 1091" name="T33"/>
              <a:gd fmla="*/ 5 w 1091" name="T34"/>
              <a:gd fmla="*/ 1030 h 1091" name="T35"/>
              <a:gd fmla="*/ 0 w 1091" name="T36"/>
              <a:gd fmla="*/ 1002 h 1091" name="T37"/>
              <a:gd fmla="*/ 0 w 1091" name="T38"/>
              <a:gd fmla="*/ 89 h 1091" name="T39"/>
              <a:gd fmla="*/ 5 w 1091" name="T40"/>
              <a:gd fmla="*/ 61 h 1091" name="T41"/>
              <a:gd fmla="*/ 17 w 1091" name="T42"/>
              <a:gd fmla="*/ 35 h 1091" name="T43"/>
              <a:gd fmla="*/ 36 w 1091" name="T44"/>
              <a:gd fmla="*/ 16 h 1091" name="T45"/>
              <a:gd fmla="*/ 61 w 1091" name="T46"/>
              <a:gd fmla="*/ 4 h 1091" name="T47"/>
              <a:gd fmla="*/ 89 w 1091" name="T48"/>
              <a:gd fmla="*/ 0 h 10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91" w="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6">
              <a:extLst>
                <a:ext uri="{28A0092B-C50C-407E-A947-70E740481C1C}">
                  <a14:useLocalDpi val="0"/>
                </a:ext>
              </a:extLst>
            </a:blip>
            <a:stretch>
              <a:fillRect/>
            </a:stretch>
          </a:blipFill>
          <a:ln w="0">
            <a:noFill/>
            <a:prstDash val="solid"/>
            <a:round/>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2" name="淘宝网chenying0907出品 11"/>
          <p:cNvSpPr/>
          <p:nvPr/>
        </p:nvSpPr>
        <p:spPr bwMode="auto">
          <a:xfrm>
            <a:off x="5933950" y="3655696"/>
            <a:ext cx="2454378" cy="2454378"/>
          </a:xfrm>
          <a:custGeom>
            <a:gdLst>
              <a:gd fmla="*/ 89 w 1091" name="T0"/>
              <a:gd fmla="*/ 0 h 1091" name="T1"/>
              <a:gd fmla="*/ 1002 w 1091" name="T2"/>
              <a:gd fmla="*/ 0 h 1091" name="T3"/>
              <a:gd fmla="*/ 1030 w 1091" name="T4"/>
              <a:gd fmla="*/ 4 h 1091" name="T5"/>
              <a:gd fmla="*/ 1055 w 1091" name="T6"/>
              <a:gd fmla="*/ 16 h 1091" name="T7"/>
              <a:gd fmla="*/ 1074 w 1091" name="T8"/>
              <a:gd fmla="*/ 35 h 1091" name="T9"/>
              <a:gd fmla="*/ 1088 w 1091" name="T10"/>
              <a:gd fmla="*/ 61 h 1091" name="T11"/>
              <a:gd fmla="*/ 1091 w 1091" name="T12"/>
              <a:gd fmla="*/ 89 h 1091" name="T13"/>
              <a:gd fmla="*/ 1091 w 1091" name="T14"/>
              <a:gd fmla="*/ 1002 h 1091" name="T15"/>
              <a:gd fmla="*/ 1088 w 1091" name="T16"/>
              <a:gd fmla="*/ 1030 h 1091" name="T17"/>
              <a:gd fmla="*/ 1074 w 1091" name="T18"/>
              <a:gd fmla="*/ 1054 h 1091" name="T19"/>
              <a:gd fmla="*/ 1055 w 1091" name="T20"/>
              <a:gd fmla="*/ 1073 h 1091" name="T21"/>
              <a:gd fmla="*/ 1030 w 1091" name="T22"/>
              <a:gd fmla="*/ 1086 h 1091" name="T23"/>
              <a:gd fmla="*/ 1002 w 1091" name="T24"/>
              <a:gd fmla="*/ 1091 h 1091" name="T25"/>
              <a:gd fmla="*/ 89 w 1091" name="T26"/>
              <a:gd fmla="*/ 1091 h 1091" name="T27"/>
              <a:gd fmla="*/ 61 w 1091" name="T28"/>
              <a:gd fmla="*/ 1086 h 1091" name="T29"/>
              <a:gd fmla="*/ 37 w 1091" name="T30"/>
              <a:gd fmla="*/ 1073 h 1091" name="T31"/>
              <a:gd fmla="*/ 18 w 1091" name="T32"/>
              <a:gd fmla="*/ 1054 h 1091" name="T33"/>
              <a:gd fmla="*/ 4 w 1091" name="T34"/>
              <a:gd fmla="*/ 1030 h 1091" name="T35"/>
              <a:gd fmla="*/ 0 w 1091" name="T36"/>
              <a:gd fmla="*/ 1002 h 1091" name="T37"/>
              <a:gd fmla="*/ 0 w 1091" name="T38"/>
              <a:gd fmla="*/ 89 h 1091" name="T39"/>
              <a:gd fmla="*/ 4 w 1091" name="T40"/>
              <a:gd fmla="*/ 61 h 1091" name="T41"/>
              <a:gd fmla="*/ 18 w 1091" name="T42"/>
              <a:gd fmla="*/ 35 h 1091" name="T43"/>
              <a:gd fmla="*/ 37 w 1091" name="T44"/>
              <a:gd fmla="*/ 16 h 1091" name="T45"/>
              <a:gd fmla="*/ 61 w 1091" name="T46"/>
              <a:gd fmla="*/ 4 h 1091" name="T47"/>
              <a:gd fmla="*/ 89 w 1091" name="T48"/>
              <a:gd fmla="*/ 0 h 109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91" w="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3" name="Rectangle 12"/>
          <p:cNvSpPr>
            <a:spLocks noChangeArrowheads="1"/>
          </p:cNvSpPr>
          <p:nvPr/>
        </p:nvSpPr>
        <p:spPr bwMode="auto">
          <a:xfrm>
            <a:off x="8820262" y="-42863"/>
            <a:ext cx="4038136" cy="7275514"/>
          </a:xfrm>
          <a:prstGeom prst="rect">
            <a:avLst/>
          </a:prstGeom>
          <a:blipFill dpi="0" rotWithShape="1">
            <a:blip r:embed="rId7">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5" name="淘宝网chenying0907出品 32"/>
          <p:cNvSpPr txBox="1"/>
          <p:nvPr/>
        </p:nvSpPr>
        <p:spPr>
          <a:xfrm rot="5400000">
            <a:off x="8372504" y="2708276"/>
            <a:ext cx="6336703" cy="1737360"/>
          </a:xfrm>
          <a:prstGeom prst="rect">
            <a:avLst/>
          </a:prstGeom>
          <a:noFill/>
        </p:spPr>
        <p:txBody>
          <a:bodyPr rtlCol="0" wrap="square">
            <a:spAutoFit/>
          </a:bodyPr>
          <a:lstStyle/>
          <a:p>
            <a:r>
              <a:rPr altLang="zh-CN" b="1" lang="en-US" sz="5400">
                <a:solidFill>
                  <a:schemeClr val="bg1"/>
                </a:solidFill>
                <a:ea charset="-122" panose="020b0503020204020204" pitchFamily="34" typeface="微软雅黑"/>
              </a:rPr>
              <a:t>ADD RELATED</a:t>
            </a:r>
          </a:p>
          <a:p>
            <a:r>
              <a:rPr altLang="zh-CN" b="1" lang="en-US" sz="5400">
                <a:solidFill>
                  <a:schemeClr val="bg1"/>
                </a:solidFill>
                <a:ea charset="-122" panose="020b0503020204020204" pitchFamily="34" typeface="微软雅黑"/>
              </a:rPr>
              <a:t>TITLE WORDS</a:t>
            </a:r>
          </a:p>
        </p:txBody>
      </p:sp>
      <p:sp>
        <p:nvSpPr>
          <p:cNvPr id="18"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371261996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3"/>
                                        </p:tgtEl>
                                        <p:attrNameLst>
                                          <p:attrName>style.visibility</p:attrName>
                                        </p:attrNameLst>
                                      </p:cBhvr>
                                      <p:to>
                                        <p:strVal val="visible"/>
                                      </p:to>
                                    </p:set>
                                    <p:animEffect filter="wipe(right)"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250" fill="hold" id="11"/>
                                        <p:tgtEl>
                                          <p:spTgt spid="15"/>
                                        </p:tgtEl>
                                        <p:attrNameLst>
                                          <p:attrName>ppt_x</p:attrName>
                                        </p:attrNameLst>
                                      </p:cBhvr>
                                      <p:tavLst>
                                        <p:tav tm="0">
                                          <p:val>
                                            <p:strVal val="0-#ppt_w/2"/>
                                          </p:val>
                                        </p:tav>
                                        <p:tav tm="100000">
                                          <p:val>
                                            <p:strVal val="#ppt_x"/>
                                          </p:val>
                                        </p:tav>
                                      </p:tavLst>
                                    </p:anim>
                                    <p:anim calcmode="lin" valueType="num">
                                      <p:cBhvr additive="base">
                                        <p:cTn dur="250" fill="hold" id="12"/>
                                        <p:tgtEl>
                                          <p:spTgt spid="1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15"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 calcmode="lin" valueType="num">
                                      <p:cBhvr>
                                        <p:cTn dur="500" fill="hold" id="18"/>
                                        <p:tgtEl>
                                          <p:spTgt spid="7"/>
                                        </p:tgtEl>
                                        <p:attrNameLst>
                                          <p:attrName>ppt_x</p:attrName>
                                        </p:attrNameLst>
                                      </p:cBhvr>
                                      <p:tavLst>
                                        <p:tav fmla="#ppt_x+(cos(-2*pi*(1-$))*-#ppt_x-sin(-2*pi*(1-$))*(1-#ppt_y))*(1-$)" tm="0">
                                          <p:val>
                                            <p:fltVal val="0"/>
                                          </p:val>
                                        </p:tav>
                                        <p:tav tm="100000">
                                          <p:val>
                                            <p:fltVal val="1"/>
                                          </p:val>
                                        </p:tav>
                                      </p:tavLst>
                                    </p:anim>
                                    <p:anim calcmode="lin" valueType="num">
                                      <p:cBhvr>
                                        <p:cTn dur="500" fill="hold" id="19"/>
                                        <p:tgtEl>
                                          <p:spTgt spid="7"/>
                                        </p:tgtEl>
                                        <p:attrNameLst>
                                          <p:attrName>ppt_y</p:attrName>
                                        </p:attrNameLst>
                                      </p:cBhvr>
                                      <p:tavLst>
                                        <p:tav fmla="#ppt_y+(sin(-2*pi*(1-$))*-#ppt_x+cos(-2*pi*(1-$))*(1-#ppt_y))*(1-$)" tm="0">
                                          <p:val>
                                            <p:fltVal val="0"/>
                                          </p:val>
                                        </p:tav>
                                        <p:tav tm="100000">
                                          <p:val>
                                            <p:fltVal val="1"/>
                                          </p:val>
                                        </p:tav>
                                      </p:tavLst>
                                    </p:anim>
                                  </p:childTnLst>
                                </p:cTn>
                              </p:par>
                            </p:childTnLst>
                          </p:cTn>
                        </p:par>
                        <p:par>
                          <p:cTn fill="hold" id="20" nodeType="afterGroup">
                            <p:stCondLst>
                              <p:cond delay="1250"/>
                            </p:stCondLst>
                            <p:childTnLst>
                              <p:par>
                                <p:cTn fill="hold" grpId="0" id="21" nodeType="afterEffect" presetClass="entr" presetID="15"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
                                          </p:val>
                                        </p:tav>
                                      </p:tavLst>
                                    </p:anim>
                                    <p:anim calcmode="lin" valueType="num">
                                      <p:cBhvr>
                                        <p:cTn dur="500" fill="hold" id="24"/>
                                        <p:tgtEl>
                                          <p:spTgt spid="8"/>
                                        </p:tgtEl>
                                        <p:attrNameLst>
                                          <p:attrName>ppt_h</p:attrName>
                                        </p:attrNameLst>
                                      </p:cBhvr>
                                      <p:tavLst>
                                        <p:tav tm="0">
                                          <p:val>
                                            <p:fltVal val="0"/>
                                          </p:val>
                                        </p:tav>
                                        <p:tav tm="100000">
                                          <p:val>
                                            <p:strVal val="#ppt_h"/>
                                          </p:val>
                                        </p:tav>
                                      </p:tavLst>
                                    </p:anim>
                                    <p:anim calcmode="lin" valueType="num">
                                      <p:cBhvr>
                                        <p:cTn dur="500" fill="hold" id="25"/>
                                        <p:tgtEl>
                                          <p:spTgt spid="8"/>
                                        </p:tgtEl>
                                        <p:attrNameLst>
                                          <p:attrName>ppt_x</p:attrName>
                                        </p:attrNameLst>
                                      </p:cBhvr>
                                      <p:tavLst>
                                        <p:tav fmla="#ppt_x+(cos(-2*pi*(1-$))*-#ppt_x-sin(-2*pi*(1-$))*(1-#ppt_y))*(1-$)" tm="0">
                                          <p:val>
                                            <p:fltVal val="0"/>
                                          </p:val>
                                        </p:tav>
                                        <p:tav tm="100000">
                                          <p:val>
                                            <p:fltVal val="1"/>
                                          </p:val>
                                        </p:tav>
                                      </p:tavLst>
                                    </p:anim>
                                    <p:anim calcmode="lin" valueType="num">
                                      <p:cBhvr>
                                        <p:cTn dur="500" fill="hold" id="26"/>
                                        <p:tgtEl>
                                          <p:spTgt spid="8"/>
                                        </p:tgtEl>
                                        <p:attrNameLst>
                                          <p:attrName>ppt_y</p:attrName>
                                        </p:attrNameLst>
                                      </p:cBhvr>
                                      <p:tavLst>
                                        <p:tav fmla="#ppt_y+(sin(-2*pi*(1-$))*-#ppt_x+cos(-2*pi*(1-$))*(1-#ppt_y))*(1-$)" tm="0">
                                          <p:val>
                                            <p:fltVal val="0"/>
                                          </p:val>
                                        </p:tav>
                                        <p:tav tm="100000">
                                          <p:val>
                                            <p:fltVal val="1"/>
                                          </p:val>
                                        </p:tav>
                                      </p:tavLst>
                                    </p:anim>
                                  </p:childTnLst>
                                </p:cTn>
                              </p:par>
                            </p:childTnLst>
                          </p:cTn>
                        </p:par>
                        <p:par>
                          <p:cTn fill="hold" id="27" nodeType="afterGroup">
                            <p:stCondLst>
                              <p:cond delay="1750"/>
                            </p:stCondLst>
                            <p:childTnLst>
                              <p:par>
                                <p:cTn fill="hold" grpId="0" id="28" nodeType="afterEffect" presetClass="entr" presetID="15"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500" fill="hold" id="30"/>
                                        <p:tgtEl>
                                          <p:spTgt spid="9"/>
                                        </p:tgtEl>
                                        <p:attrNameLst>
                                          <p:attrName>ppt_w</p:attrName>
                                        </p:attrNameLst>
                                      </p:cBhvr>
                                      <p:tavLst>
                                        <p:tav tm="0">
                                          <p:val>
                                            <p:fltVal val="0"/>
                                          </p:val>
                                        </p:tav>
                                        <p:tav tm="100000">
                                          <p:val>
                                            <p:strVal val="#ppt_w"/>
                                          </p:val>
                                        </p:tav>
                                      </p:tavLst>
                                    </p:anim>
                                    <p:anim calcmode="lin" valueType="num">
                                      <p:cBhvr>
                                        <p:cTn dur="500" fill="hold" id="31"/>
                                        <p:tgtEl>
                                          <p:spTgt spid="9"/>
                                        </p:tgtEl>
                                        <p:attrNameLst>
                                          <p:attrName>ppt_h</p:attrName>
                                        </p:attrNameLst>
                                      </p:cBhvr>
                                      <p:tavLst>
                                        <p:tav tm="0">
                                          <p:val>
                                            <p:fltVal val="0"/>
                                          </p:val>
                                        </p:tav>
                                        <p:tav tm="100000">
                                          <p:val>
                                            <p:strVal val="#ppt_h"/>
                                          </p:val>
                                        </p:tav>
                                      </p:tavLst>
                                    </p:anim>
                                    <p:anim calcmode="lin" valueType="num">
                                      <p:cBhvr>
                                        <p:cTn dur="500" fill="hold" id="32"/>
                                        <p:tgtEl>
                                          <p:spTgt spid="9"/>
                                        </p:tgtEl>
                                        <p:attrNameLst>
                                          <p:attrName>ppt_x</p:attrName>
                                        </p:attrNameLst>
                                      </p:cBhvr>
                                      <p:tavLst>
                                        <p:tav fmla="#ppt_x+(cos(-2*pi*(1-$))*-#ppt_x-sin(-2*pi*(1-$))*(1-#ppt_y))*(1-$)" tm="0">
                                          <p:val>
                                            <p:fltVal val="0"/>
                                          </p:val>
                                        </p:tav>
                                        <p:tav tm="100000">
                                          <p:val>
                                            <p:fltVal val="1"/>
                                          </p:val>
                                        </p:tav>
                                      </p:tavLst>
                                    </p:anim>
                                    <p:anim calcmode="lin" valueType="num">
                                      <p:cBhvr>
                                        <p:cTn dur="500" fill="hold" id="33"/>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34" nodeType="afterGroup">
                            <p:stCondLst>
                              <p:cond delay="2250"/>
                            </p:stCondLst>
                            <p:childTnLst>
                              <p:par>
                                <p:cTn fill="hold" grpId="0" id="35" nodeType="afterEffect" presetClass="entr" presetID="15"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 calcmode="lin" valueType="num">
                                      <p:cBhvr>
                                        <p:cTn dur="500" fill="hold" id="39"/>
                                        <p:tgtEl>
                                          <p:spTgt spid="10"/>
                                        </p:tgtEl>
                                        <p:attrNameLst>
                                          <p:attrName>ppt_x</p:attrName>
                                        </p:attrNameLst>
                                      </p:cBhvr>
                                      <p:tavLst>
                                        <p:tav fmla="#ppt_x+(cos(-2*pi*(1-$))*-#ppt_x-sin(-2*pi*(1-$))*(1-#ppt_y))*(1-$)" tm="0">
                                          <p:val>
                                            <p:fltVal val="0"/>
                                          </p:val>
                                        </p:tav>
                                        <p:tav tm="100000">
                                          <p:val>
                                            <p:fltVal val="1"/>
                                          </p:val>
                                        </p:tav>
                                      </p:tavLst>
                                    </p:anim>
                                    <p:anim calcmode="lin" valueType="num">
                                      <p:cBhvr>
                                        <p:cTn dur="500" fill="hold" id="40"/>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41" nodeType="afterGroup">
                            <p:stCondLst>
                              <p:cond delay="2750"/>
                            </p:stCondLst>
                            <p:childTnLst>
                              <p:par>
                                <p:cTn fill="hold" grpId="0" id="42" nodeType="afterEffect" presetClass="entr" presetID="15" presetSubtype="0">
                                  <p:stCondLst>
                                    <p:cond delay="0"/>
                                  </p:stCondLst>
                                  <p:childTnLst>
                                    <p:set>
                                      <p:cBhvr>
                                        <p:cTn dur="1" fill="hold" id="43">
                                          <p:stCondLst>
                                            <p:cond delay="0"/>
                                          </p:stCondLst>
                                        </p:cTn>
                                        <p:tgtEl>
                                          <p:spTgt spid="11"/>
                                        </p:tgtEl>
                                        <p:attrNameLst>
                                          <p:attrName>style.visibility</p:attrName>
                                        </p:attrNameLst>
                                      </p:cBhvr>
                                      <p:to>
                                        <p:strVal val="visible"/>
                                      </p:to>
                                    </p:set>
                                    <p:anim calcmode="lin" valueType="num">
                                      <p:cBhvr>
                                        <p:cTn dur="500" fill="hold" id="44"/>
                                        <p:tgtEl>
                                          <p:spTgt spid="11"/>
                                        </p:tgtEl>
                                        <p:attrNameLst>
                                          <p:attrName>ppt_w</p:attrName>
                                        </p:attrNameLst>
                                      </p:cBhvr>
                                      <p:tavLst>
                                        <p:tav tm="0">
                                          <p:val>
                                            <p:fltVal val="0"/>
                                          </p:val>
                                        </p:tav>
                                        <p:tav tm="100000">
                                          <p:val>
                                            <p:strVal val="#ppt_w"/>
                                          </p:val>
                                        </p:tav>
                                      </p:tavLst>
                                    </p:anim>
                                    <p:anim calcmode="lin" valueType="num">
                                      <p:cBhvr>
                                        <p:cTn dur="500" fill="hold" id="45"/>
                                        <p:tgtEl>
                                          <p:spTgt spid="11"/>
                                        </p:tgtEl>
                                        <p:attrNameLst>
                                          <p:attrName>ppt_h</p:attrName>
                                        </p:attrNameLst>
                                      </p:cBhvr>
                                      <p:tavLst>
                                        <p:tav tm="0">
                                          <p:val>
                                            <p:fltVal val="0"/>
                                          </p:val>
                                        </p:tav>
                                        <p:tav tm="100000">
                                          <p:val>
                                            <p:strVal val="#ppt_h"/>
                                          </p:val>
                                        </p:tav>
                                      </p:tavLst>
                                    </p:anim>
                                    <p:anim calcmode="lin" valueType="num">
                                      <p:cBhvr>
                                        <p:cTn dur="500" fill="hold" id="46"/>
                                        <p:tgtEl>
                                          <p:spTgt spid="11"/>
                                        </p:tgtEl>
                                        <p:attrNameLst>
                                          <p:attrName>ppt_x</p:attrName>
                                        </p:attrNameLst>
                                      </p:cBhvr>
                                      <p:tavLst>
                                        <p:tav fmla="#ppt_x+(cos(-2*pi*(1-$))*-#ppt_x-sin(-2*pi*(1-$))*(1-#ppt_y))*(1-$)" tm="0">
                                          <p:val>
                                            <p:fltVal val="0"/>
                                          </p:val>
                                        </p:tav>
                                        <p:tav tm="100000">
                                          <p:val>
                                            <p:fltVal val="1"/>
                                          </p:val>
                                        </p:tav>
                                      </p:tavLst>
                                    </p:anim>
                                    <p:anim calcmode="lin" valueType="num">
                                      <p:cBhvr>
                                        <p:cTn dur="500" fill="hold" id="47"/>
                                        <p:tgtEl>
                                          <p:spTgt spid="11"/>
                                        </p:tgtEl>
                                        <p:attrNameLst>
                                          <p:attrName>ppt_y</p:attrName>
                                        </p:attrNameLst>
                                      </p:cBhvr>
                                      <p:tavLst>
                                        <p:tav fmla="#ppt_y+(sin(-2*pi*(1-$))*-#ppt_x+cos(-2*pi*(1-$))*(1-#ppt_y))*(1-$)" tm="0">
                                          <p:val>
                                            <p:fltVal val="0"/>
                                          </p:val>
                                        </p:tav>
                                        <p:tav tm="100000">
                                          <p:val>
                                            <p:fltVal val="1"/>
                                          </p:val>
                                        </p:tav>
                                      </p:tavLst>
                                    </p:anim>
                                  </p:childTnLst>
                                </p:cTn>
                              </p:par>
                            </p:childTnLst>
                          </p:cTn>
                        </p:par>
                        <p:par>
                          <p:cTn fill="hold" id="48" nodeType="afterGroup">
                            <p:stCondLst>
                              <p:cond delay="3250"/>
                            </p:stCondLst>
                            <p:childTnLst>
                              <p:par>
                                <p:cTn fill="hold" grpId="0" id="49" nodeType="afterEffect" presetClass="entr" presetID="15" presetSubtype="0">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p:cTn dur="500" fill="hold" id="51"/>
                                        <p:tgtEl>
                                          <p:spTgt spid="12"/>
                                        </p:tgtEl>
                                        <p:attrNameLst>
                                          <p:attrName>ppt_w</p:attrName>
                                        </p:attrNameLst>
                                      </p:cBhvr>
                                      <p:tavLst>
                                        <p:tav tm="0">
                                          <p:val>
                                            <p:fltVal val="0"/>
                                          </p:val>
                                        </p:tav>
                                        <p:tav tm="100000">
                                          <p:val>
                                            <p:strVal val="#ppt_w"/>
                                          </p:val>
                                        </p:tav>
                                      </p:tavLst>
                                    </p:anim>
                                    <p:anim calcmode="lin" valueType="num">
                                      <p:cBhvr>
                                        <p:cTn dur="500" fill="hold" id="52"/>
                                        <p:tgtEl>
                                          <p:spTgt spid="12"/>
                                        </p:tgtEl>
                                        <p:attrNameLst>
                                          <p:attrName>ppt_h</p:attrName>
                                        </p:attrNameLst>
                                      </p:cBhvr>
                                      <p:tavLst>
                                        <p:tav tm="0">
                                          <p:val>
                                            <p:fltVal val="0"/>
                                          </p:val>
                                        </p:tav>
                                        <p:tav tm="100000">
                                          <p:val>
                                            <p:strVal val="#ppt_h"/>
                                          </p:val>
                                        </p:tav>
                                      </p:tavLst>
                                    </p:anim>
                                    <p:anim calcmode="lin" valueType="num">
                                      <p:cBhvr>
                                        <p:cTn dur="500" fill="hold" id="53"/>
                                        <p:tgtEl>
                                          <p:spTgt spid="12"/>
                                        </p:tgtEl>
                                        <p:attrNameLst>
                                          <p:attrName>ppt_x</p:attrName>
                                        </p:attrNameLst>
                                      </p:cBhvr>
                                      <p:tavLst>
                                        <p:tav fmla="#ppt_x+(cos(-2*pi*(1-$))*-#ppt_x-sin(-2*pi*(1-$))*(1-#ppt_y))*(1-$)" tm="0">
                                          <p:val>
                                            <p:fltVal val="0"/>
                                          </p:val>
                                        </p:tav>
                                        <p:tav tm="100000">
                                          <p:val>
                                            <p:fltVal val="1"/>
                                          </p:val>
                                        </p:tav>
                                      </p:tavLst>
                                    </p:anim>
                                    <p:anim calcmode="lin" valueType="num">
                                      <p:cBhvr>
                                        <p:cTn dur="500" fill="hold" id="54"/>
                                        <p:tgtEl>
                                          <p:spTgt spid="12"/>
                                        </p:tgtEl>
                                        <p:attrNameLst>
                                          <p:attrName>ppt_y</p:attrName>
                                        </p:attrNameLst>
                                      </p:cBhvr>
                                      <p:tavLst>
                                        <p:tav fmla="#ppt_y+(sin(-2*pi*(1-$))*-#ppt_x+cos(-2*pi*(1-$))*(1-#ppt_y))*(1-$)" tm="0">
                                          <p:val>
                                            <p:fltVal val="0"/>
                                          </p:val>
                                        </p:tav>
                                        <p:tav tm="100000">
                                          <p:val>
                                            <p:fltVal val="1"/>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淘宝网chenying0907出品 2"/>
          <p:cNvSpPr/>
          <p:nvPr/>
        </p:nvSpPr>
        <p:spPr>
          <a:xfrm>
            <a:off x="734973" y="1868948"/>
            <a:ext cx="4304243" cy="4304243"/>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淘宝网chenying0907出品 10"/>
          <p:cNvSpPr/>
          <p:nvPr/>
        </p:nvSpPr>
        <p:spPr>
          <a:xfrm>
            <a:off x="4421066" y="1440684"/>
            <a:ext cx="1174986" cy="1174986"/>
          </a:xfrm>
          <a:prstGeom prst="ellipse">
            <a:avLst/>
          </a:prstGeom>
          <a:solidFill>
            <a:srgbClr val="4C7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淘宝网chenying0907出品 13"/>
          <p:cNvSpPr txBox="1"/>
          <p:nvPr/>
        </p:nvSpPr>
        <p:spPr>
          <a:xfrm>
            <a:off x="1368667" y="2743954"/>
            <a:ext cx="3036854" cy="2529535"/>
          </a:xfrm>
          <a:prstGeom prst="rect">
            <a:avLst/>
          </a:prstGeom>
          <a:noFill/>
        </p:spPr>
        <p:txBody>
          <a:bodyPr bIns="0" lIns="0" rIns="0" rtlCol="0" tIns="0" wrap="square">
            <a:spAutoFit/>
          </a:bodyPr>
          <a:lstStyle/>
          <a:p>
            <a:pPr algn="ctr"/>
            <a:r>
              <a:rPr altLang="zh-CN" b="1" lang="en-US" sz="16598">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02</a:t>
            </a:r>
          </a:p>
        </p:txBody>
      </p:sp>
      <p:sp>
        <p:nvSpPr>
          <p:cNvPr id="20" name="淘宝网chenying0907出品 1"/>
          <p:cNvSpPr txBox="1"/>
          <p:nvPr/>
        </p:nvSpPr>
        <p:spPr>
          <a:xfrm>
            <a:off x="5905250" y="3261154"/>
            <a:ext cx="2672080" cy="603504"/>
          </a:xfrm>
          <a:prstGeom prst="rect">
            <a:avLst/>
          </a:prstGeom>
          <a:noFill/>
        </p:spPr>
        <p:txBody>
          <a:bodyPr rtlCol="0" wrap="none">
            <a:spAutoFit/>
          </a:bodyPr>
          <a:lstStyle/>
          <a:p>
            <a:pPr algn="just" latinLnBrk="1">
              <a:lnSpc>
                <a:spcPct val="120000"/>
              </a:lnSpc>
              <a:defRPr/>
            </a:pPr>
            <a:r>
              <a:rPr altLang="en-US" kumimoji="1" lang="zh-CN" sz="2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淘宝网chenying0907出品 9"/>
          <p:cNvSpPr txBox="1"/>
          <p:nvPr/>
        </p:nvSpPr>
        <p:spPr>
          <a:xfrm>
            <a:off x="5939827" y="3971740"/>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淘宝网chenying0907出品 9"/>
          <p:cNvSpPr txBox="1"/>
          <p:nvPr/>
        </p:nvSpPr>
        <p:spPr>
          <a:xfrm>
            <a:off x="5939827" y="4429277"/>
            <a:ext cx="2101876"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淘宝网chenying0907出品 9"/>
          <p:cNvSpPr txBox="1"/>
          <p:nvPr/>
        </p:nvSpPr>
        <p:spPr>
          <a:xfrm>
            <a:off x="8334383" y="3976321"/>
            <a:ext cx="1939292"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淘宝网chenying0907出品 9"/>
          <p:cNvSpPr txBox="1"/>
          <p:nvPr/>
        </p:nvSpPr>
        <p:spPr>
          <a:xfrm>
            <a:off x="8334387" y="4434490"/>
            <a:ext cx="1939289" cy="365760"/>
          </a:xfrm>
          <a:prstGeom prst="rect">
            <a:avLst/>
          </a:prstGeom>
          <a:noFill/>
        </p:spPr>
        <p:txBody>
          <a:bodyPr bIns="0" lIns="0" rIns="0" rtlCol="0" tIns="0" wrap="square">
            <a:spAutoFit/>
          </a:bodyPr>
          <a:lstStyle/>
          <a:p>
            <a:pPr algn="just" latinLnBrk="1">
              <a:lnSpc>
                <a:spcPct val="120000"/>
              </a:lnSpc>
              <a:defRPr/>
            </a:pPr>
            <a:r>
              <a:rPr altLang="en-US" kumimoji="1" lang="zh-CN" sz="20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Tree>
    <p:extLst>
      <p:ext uri="{BB962C8B-B14F-4D97-AF65-F5344CB8AC3E}">
        <p14:creationId val="316951683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Effect filter="fade" transition="in">
                                      <p:cBhvr>
                                        <p:cTn dur="500" id="15"/>
                                        <p:tgtEl>
                                          <p:spTgt spid="11"/>
                                        </p:tgtEl>
                                      </p:cBhvr>
                                    </p:animEffect>
                                  </p:childTnLst>
                                </p:cTn>
                              </p:par>
                            </p:childTnLst>
                          </p:cTn>
                        </p:par>
                        <p:par>
                          <p:cTn fill="hold" id="16" nodeType="afterGroup">
                            <p:stCondLst>
                              <p:cond delay="1000"/>
                            </p:stCondLst>
                            <p:childTnLst>
                              <p:par>
                                <p:cTn fill="hold" grpId="0" id="17" nodeType="afterEffect" presetClass="entr" presetID="47"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anim calcmode="lin" valueType="num">
                                      <p:cBhvr>
                                        <p:cTn dur="500" fill="hold" id="20"/>
                                        <p:tgtEl>
                                          <p:spTgt spid="13"/>
                                        </p:tgtEl>
                                        <p:attrNameLst>
                                          <p:attrName>ppt_x</p:attrName>
                                        </p:attrNameLst>
                                      </p:cBhvr>
                                      <p:tavLst>
                                        <p:tav tm="0">
                                          <p:val>
                                            <p:strVal val="#ppt_x"/>
                                          </p:val>
                                        </p:tav>
                                        <p:tav tm="100000">
                                          <p:val>
                                            <p:strVal val="#ppt_x"/>
                                          </p:val>
                                        </p:tav>
                                      </p:tavLst>
                                    </p:anim>
                                    <p:anim calcmode="lin" valueType="num">
                                      <p:cBhvr>
                                        <p:cTn dur="500" fill="hold" id="21"/>
                                        <p:tgtEl>
                                          <p:spTgt spid="13"/>
                                        </p:tgtEl>
                                        <p:attrNameLst>
                                          <p:attrName>ppt_y</p:attrName>
                                        </p:attrNameLst>
                                      </p:cBhvr>
                                      <p:tavLst>
                                        <p:tav tm="0">
                                          <p:val>
                                            <p:strVal val="#ppt_y-.1"/>
                                          </p:val>
                                        </p:tav>
                                        <p:tav tm="100000">
                                          <p:val>
                                            <p:strVal val="#ppt_y"/>
                                          </p:val>
                                        </p:tav>
                                      </p:tavLst>
                                    </p:anim>
                                  </p:childTnLst>
                                </p:cTn>
                              </p:par>
                              <p:par>
                                <p:cTn fill="hold" grpId="0" id="22" nodeType="withEffect" presetClass="entr" presetID="12" presetSubtype="8">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ppt_x</p:attrName>
                                        </p:attrNameLst>
                                      </p:cBhvr>
                                      <p:tavLst>
                                        <p:tav tm="0">
                                          <p:val>
                                            <p:strVal val="#ppt_x-#ppt_w*1.125000"/>
                                          </p:val>
                                        </p:tav>
                                        <p:tav tm="100000">
                                          <p:val>
                                            <p:strVal val="#ppt_x"/>
                                          </p:val>
                                        </p:tav>
                                      </p:tavLst>
                                    </p:anim>
                                    <p:animEffect filter="wipe(right)" transition="in">
                                      <p:cBhvr>
                                        <p:cTn dur="500" id="25"/>
                                        <p:tgtEl>
                                          <p:spTgt spid="20"/>
                                        </p:tgtEl>
                                      </p:cBhvr>
                                    </p:animEffect>
                                  </p:childTnLst>
                                </p:cTn>
                              </p:par>
                            </p:childTnLst>
                          </p:cTn>
                        </p:par>
                        <p:par>
                          <p:cTn fill="hold" id="26" nodeType="afterGroup">
                            <p:stCondLst>
                              <p:cond delay="1500"/>
                            </p:stCondLst>
                            <p:childTnLst>
                              <p:par>
                                <p:cTn fill="hold" grpId="0" id="27" nodeType="afterEffect" presetClass="entr" presetID="2" presetSubtype="4">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ppt_x"/>
                                          </p:val>
                                        </p:tav>
                                        <p:tav tm="100000">
                                          <p:val>
                                            <p:strVal val="#ppt_x"/>
                                          </p:val>
                                        </p:tav>
                                      </p:tavLst>
                                    </p:anim>
                                    <p:anim calcmode="lin" valueType="num">
                                      <p:cBhvr additive="base">
                                        <p:cTn dur="500" fill="hold" id="30"/>
                                        <p:tgtEl>
                                          <p:spTgt spid="2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20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ppt_x"/>
                                          </p:val>
                                        </p:tav>
                                        <p:tav tm="100000">
                                          <p:val>
                                            <p:strVal val="#ppt_x"/>
                                          </p:val>
                                        </p:tav>
                                      </p:tavLst>
                                    </p:anim>
                                    <p:anim calcmode="lin" valueType="num">
                                      <p:cBhvr additive="base">
                                        <p:cTn dur="500" fill="hold" id="34"/>
                                        <p:tgtEl>
                                          <p:spTgt spid="2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20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500" fill="hold" id="37"/>
                                        <p:tgtEl>
                                          <p:spTgt spid="24"/>
                                        </p:tgtEl>
                                        <p:attrNameLst>
                                          <p:attrName>ppt_x</p:attrName>
                                        </p:attrNameLst>
                                      </p:cBhvr>
                                      <p:tavLst>
                                        <p:tav tm="0">
                                          <p:val>
                                            <p:strVal val="#ppt_x"/>
                                          </p:val>
                                        </p:tav>
                                        <p:tav tm="100000">
                                          <p:val>
                                            <p:strVal val="#ppt_x"/>
                                          </p:val>
                                        </p:tav>
                                      </p:tavLst>
                                    </p:anim>
                                    <p:anim calcmode="lin" valueType="num">
                                      <p:cBhvr additive="base">
                                        <p:cTn dur="500" fill="hold" id="38"/>
                                        <p:tgtEl>
                                          <p:spTgt spid="24"/>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40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ppt_x"/>
                                          </p:val>
                                        </p:tav>
                                        <p:tav tm="100000">
                                          <p:val>
                                            <p:strVal val="#ppt_x"/>
                                          </p:val>
                                        </p:tav>
                                      </p:tavLst>
                                    </p:anim>
                                    <p:anim calcmode="lin" valueType="num">
                                      <p:cBhvr additive="base">
                                        <p:cTn dur="500" fill="hold" id="42"/>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3"/>
      <p:bldP grpId="0" spid="20"/>
      <p:bldP grpId="0" spid="21"/>
      <p:bldP grpId="0" spid="22"/>
      <p:bldP grpId="0" spid="24"/>
      <p:bldP grpId="0" spid="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3">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4">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5">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6">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7">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8">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2" name="Rectangle 12"/>
          <p:cNvSpPr>
            <a:spLocks noChangeArrowheads="1"/>
          </p:cNvSpPr>
          <p:nvPr/>
        </p:nvSpPr>
        <p:spPr bwMode="auto">
          <a:xfrm>
            <a:off x="354" y="619126"/>
            <a:ext cx="5282188" cy="3493238"/>
          </a:xfrm>
          <a:prstGeom prst="rect">
            <a:avLst/>
          </a:prstGeom>
          <a:blipFill dpi="0" rotWithShape="1">
            <a:blip r:embed="rId9">
              <a:extLst>
                <a:ext uri="{28A0092B-C50C-407E-A947-70E740481C1C}">
                  <a14:useLocalDpi val="0"/>
                </a:ext>
              </a:extLst>
            </a:blip>
            <a:stretch>
              <a:fillRect/>
            </a:stretch>
          </a:blip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ea charset="-122" panose="020b0503020204020204" pitchFamily="34" typeface="微软雅黑"/>
            </a:endParaRPr>
          </a:p>
        </p:txBody>
      </p:sp>
      <p:sp>
        <p:nvSpPr>
          <p:cNvPr id="14" name="淘宝网chenying0907出品 13"/>
          <p:cNvSpPr txBox="1">
            <a:spLocks noChangeArrowheads="1"/>
          </p:cNvSpPr>
          <p:nvPr/>
        </p:nvSpPr>
        <p:spPr bwMode="auto">
          <a:xfrm>
            <a:off x="308696" y="4382006"/>
            <a:ext cx="2840266"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z="800">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点击添加相关标题文字，点击添加相关标题文字，点击添加相关标题文字，点击添加相关标题文字，点击添加相关标题文字，点击添加相关标题文字，点击添加相关标题文字。</a:t>
            </a:r>
          </a:p>
        </p:txBody>
      </p:sp>
      <p:sp>
        <p:nvSpPr>
          <p:cNvPr id="15" name="淘宝网chenying0907出品 32"/>
          <p:cNvSpPr txBox="1"/>
          <p:nvPr/>
        </p:nvSpPr>
        <p:spPr>
          <a:xfrm>
            <a:off x="7114309" y="1474272"/>
            <a:ext cx="5744440" cy="701040"/>
          </a:xfrm>
          <a:prstGeom prst="rect">
            <a:avLst/>
          </a:prstGeom>
          <a:noFill/>
        </p:spPr>
        <p:txBody>
          <a:bodyPr rtlCol="0" wrap="square">
            <a:spAutoFit/>
          </a:bodyPr>
          <a:lstStyle/>
          <a:p>
            <a:r>
              <a:rPr altLang="zh-CN" lang="en-US" sz="4000">
                <a:solidFill>
                  <a:schemeClr val="bg1">
                    <a:lumMod val="65000"/>
                  </a:schemeClr>
                </a:solidFill>
                <a:latin charset="0" panose="020b0806030902050204" pitchFamily="34" typeface="Impact"/>
                <a:ea charset="-122" panose="020b0503020204020204" pitchFamily="34" typeface="微软雅黑"/>
              </a:rPr>
              <a:t>ADD RELATED  TITLE WORDS</a:t>
            </a:r>
          </a:p>
        </p:txBody>
      </p:sp>
      <p:sp>
        <p:nvSpPr>
          <p:cNvPr id="17" name="文本占位符 13"/>
          <p:cNvSpPr txBox="1"/>
          <p:nvPr/>
        </p:nvSpPr>
        <p:spPr>
          <a:xfrm>
            <a:off x="424555" y="168986"/>
            <a:ext cx="1890593" cy="355063"/>
          </a:xfrm>
          <a:prstGeom prst="rect">
            <a:avLst/>
          </a:prstGeom>
        </p:spPr>
        <p:txBody>
          <a:bodyPr vert="horz"/>
          <a:lstStyle>
            <a:lvl1pPr algn="l" defTabSz="964326" eaLnBrk="1" hangingPunct="1" indent="0" latinLnBrk="0" marL="0" rtl="0">
              <a:lnSpc>
                <a:spcPct val="100000"/>
              </a:lnSpc>
              <a:spcBef>
                <a:spcPts val="1055"/>
              </a:spcBef>
              <a:buFont charset="0" panose="020b0604020202020204" pitchFamily="34" typeface="Arial"/>
              <a:buNone/>
              <a:defRPr kern="1200" sz="1687">
                <a:solidFill>
                  <a:schemeClr val="tx1"/>
                </a:solidFill>
                <a:latin typeface="+mn-lt"/>
                <a:ea typeface="+mn-ea"/>
                <a:cs typeface="+mn-cs"/>
              </a:defRPr>
            </a:lvl1pPr>
            <a:lvl2pPr algn="l" defTabSz="964326" eaLnBrk="1" hangingPunct="1" indent="-241082" latinLnBrk="0" marL="723245" rtl="0">
              <a:lnSpc>
                <a:spcPct val="90000"/>
              </a:lnSpc>
              <a:spcBef>
                <a:spcPts val="527"/>
              </a:spcBef>
              <a:buFont charset="0" panose="020b0604020202020204" pitchFamily="34" typeface="Arial"/>
              <a:buChar char="•"/>
              <a:defRPr kern="1200" sz="2531">
                <a:solidFill>
                  <a:schemeClr val="tx1"/>
                </a:solidFill>
                <a:latin typeface="+mn-lt"/>
                <a:ea typeface="+mn-ea"/>
                <a:cs typeface="+mn-cs"/>
              </a:defRPr>
            </a:lvl2pPr>
            <a:lvl3pPr algn="l" defTabSz="964326" eaLnBrk="1" hangingPunct="1" indent="-241082" latinLnBrk="0" marL="1205408" rtl="0">
              <a:lnSpc>
                <a:spcPct val="90000"/>
              </a:lnSpc>
              <a:spcBef>
                <a:spcPts val="527"/>
              </a:spcBef>
              <a:buFont charset="0" panose="020b0604020202020204" pitchFamily="34" typeface="Arial"/>
              <a:buChar char="•"/>
              <a:defRPr kern="1200" sz="2109">
                <a:solidFill>
                  <a:schemeClr val="tx1"/>
                </a:solidFill>
                <a:latin typeface="+mn-lt"/>
                <a:ea typeface="+mn-ea"/>
                <a:cs typeface="+mn-cs"/>
              </a:defRPr>
            </a:lvl3pPr>
            <a:lvl4pPr algn="l" defTabSz="964326" eaLnBrk="1" hangingPunct="1" indent="-241082" latinLnBrk="0" marL="1687571"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4pPr>
            <a:lvl5pPr algn="l" defTabSz="964326" eaLnBrk="1" hangingPunct="1" indent="-241082" latinLnBrk="0" marL="2169734"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5pPr>
            <a:lvl6pPr algn="l" defTabSz="964326" eaLnBrk="1" hangingPunct="1" indent="-241082" latinLnBrk="0" marL="265189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6pPr>
            <a:lvl7pPr algn="l" defTabSz="964326" eaLnBrk="1" hangingPunct="1" indent="-241082" latinLnBrk="0" marL="3134060"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7pPr>
            <a:lvl8pPr algn="l" defTabSz="964326" eaLnBrk="1" hangingPunct="1" indent="-241082" latinLnBrk="0" marL="3616223"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8pPr>
            <a:lvl9pPr algn="l" defTabSz="964326" eaLnBrk="1" hangingPunct="1" indent="-241082" latinLnBrk="0" marL="4098387" rtl="0">
              <a:lnSpc>
                <a:spcPct val="90000"/>
              </a:lnSpc>
              <a:spcBef>
                <a:spcPts val="527"/>
              </a:spcBef>
              <a:buFont charset="0" panose="020b0604020202020204" pitchFamily="34" typeface="Arial"/>
              <a:buChar char="•"/>
              <a:defRPr kern="1200" sz="1898">
                <a:solidFill>
                  <a:schemeClr val="tx1"/>
                </a:solidFill>
                <a:latin typeface="+mn-lt"/>
                <a:ea typeface="+mn-ea"/>
                <a:cs typeface="+mn-cs"/>
              </a:defRPr>
            </a:lvl9pPr>
          </a:lstStyle>
          <a:p>
            <a:r>
              <a:rPr altLang="en-US" kumimoji="1" lang="zh-CN" sz="1600">
                <a:solidFill>
                  <a:schemeClr val="accent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1276822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 calcmode="lin" valueType="num">
                                      <p:cBhvr>
                                        <p:cTn dur="500" fill="hold" id="9"/>
                                        <p:tgtEl>
                                          <p:spTgt spid="12"/>
                                        </p:tgtEl>
                                        <p:attrNameLst>
                                          <p:attrName>ppt_x</p:attrName>
                                        </p:attrNameLst>
                                      </p:cBhvr>
                                      <p:tavLst>
                                        <p:tav fmla="#ppt_x+(cos(-2*pi*(1-$))*-#ppt_x-sin(-2*pi*(1-$))*(1-#ppt_y))*(1-$)" tm="0">
                                          <p:val>
                                            <p:fltVal val="0"/>
                                          </p:val>
                                        </p:tav>
                                        <p:tav tm="100000">
                                          <p:val>
                                            <p:fltVal val="1"/>
                                          </p:val>
                                        </p:tav>
                                      </p:tavLst>
                                    </p:anim>
                                    <p:anim calcmode="lin" valueType="num">
                                      <p:cBhvr>
                                        <p:cTn dur="500" fill="hold" id="10"/>
                                        <p:tgtEl>
                                          <p:spTgt spid="12"/>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500"/>
                            </p:stCondLst>
                            <p:childTnLst>
                              <p:par>
                                <p:cTn fill="hold" grpId="0" id="12" nodeType="afterEffect" presetClass="entr" presetID="15" presetSubtype="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anim calcmode="lin" valueType="num">
                                      <p:cBhvr>
                                        <p:cTn dur="500" fill="hold" id="16"/>
                                        <p:tgtEl>
                                          <p:spTgt spid="10"/>
                                        </p:tgtEl>
                                        <p:attrNameLst>
                                          <p:attrName>ppt_x</p:attrName>
                                        </p:attrNameLst>
                                      </p:cBhvr>
                                      <p:tavLst>
                                        <p:tav fmla="#ppt_x+(cos(-2*pi*(1-$))*-#ppt_x-sin(-2*pi*(1-$))*(1-#ppt_y))*(1-$)" tm="0">
                                          <p:val>
                                            <p:fltVal val="0"/>
                                          </p:val>
                                        </p:tav>
                                        <p:tav tm="100000">
                                          <p:val>
                                            <p:fltVal val="1"/>
                                          </p:val>
                                        </p:tav>
                                      </p:tavLst>
                                    </p:anim>
                                    <p:anim calcmode="lin" valueType="num">
                                      <p:cBhvr>
                                        <p:cTn dur="500" fill="hold" id="17"/>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18" nodeType="afterGroup">
                            <p:stCondLst>
                              <p:cond delay="1000"/>
                            </p:stCondLst>
                            <p:childTnLst>
                              <p:par>
                                <p:cTn fill="hold" grpId="0" id="19" nodeType="afterEffect" presetClass="entr" presetID="15"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 calcmode="lin" valueType="num">
                                      <p:cBhvr>
                                        <p:cTn dur="500" fill="hold" id="23"/>
                                        <p:tgtEl>
                                          <p:spTgt spid="9"/>
                                        </p:tgtEl>
                                        <p:attrNameLst>
                                          <p:attrName>ppt_x</p:attrName>
                                        </p:attrNameLst>
                                      </p:cBhvr>
                                      <p:tavLst>
                                        <p:tav fmla="#ppt_x+(cos(-2*pi*(1-$))*-#ppt_x-sin(-2*pi*(1-$))*(1-#ppt_y))*(1-$)" tm="0">
                                          <p:val>
                                            <p:fltVal val="0"/>
                                          </p:val>
                                        </p:tav>
                                        <p:tav tm="100000">
                                          <p:val>
                                            <p:fltVal val="1"/>
                                          </p:val>
                                        </p:tav>
                                      </p:tavLst>
                                    </p:anim>
                                    <p:anim calcmode="lin" valueType="num">
                                      <p:cBhvr>
                                        <p:cTn dur="500" fill="hold" id="24"/>
                                        <p:tgtEl>
                                          <p:spTgt spid="9"/>
                                        </p:tgtEl>
                                        <p:attrNameLst>
                                          <p:attrName>ppt_y</p:attrName>
                                        </p:attrNameLst>
                                      </p:cBhvr>
                                      <p:tavLst>
                                        <p:tav fmla="#ppt_y+(sin(-2*pi*(1-$))*-#ppt_x+cos(-2*pi*(1-$))*(1-#ppt_y))*(1-$)" tm="0">
                                          <p:val>
                                            <p:fltVal val="0"/>
                                          </p:val>
                                        </p:tav>
                                        <p:tav tm="100000">
                                          <p:val>
                                            <p:fltVal val="1"/>
                                          </p:val>
                                        </p:tav>
                                      </p:tavLst>
                                    </p:anim>
                                  </p:childTnLst>
                                </p:cTn>
                              </p:par>
                            </p:childTnLst>
                          </p:cTn>
                        </p:par>
                        <p:par>
                          <p:cTn fill="hold" id="25" nodeType="afterGroup">
                            <p:stCondLst>
                              <p:cond delay="1500"/>
                            </p:stCondLst>
                            <p:childTnLst>
                              <p:par>
                                <p:cTn fill="hold" grpId="0" id="26" nodeType="afterEffect" presetClass="entr" presetID="15"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 calcmode="lin" valueType="num">
                                      <p:cBhvr>
                                        <p:cTn dur="500" fill="hold" id="30"/>
                                        <p:tgtEl>
                                          <p:spTgt spid="7"/>
                                        </p:tgtEl>
                                        <p:attrNameLst>
                                          <p:attrName>ppt_x</p:attrName>
                                        </p:attrNameLst>
                                      </p:cBhvr>
                                      <p:tavLst>
                                        <p:tav fmla="#ppt_x+(cos(-2*pi*(1-$))*-#ppt_x-sin(-2*pi*(1-$))*(1-#ppt_y))*(1-$)" tm="0">
                                          <p:val>
                                            <p:fltVal val="0"/>
                                          </p:val>
                                        </p:tav>
                                        <p:tav tm="100000">
                                          <p:val>
                                            <p:fltVal val="1"/>
                                          </p:val>
                                        </p:tav>
                                      </p:tavLst>
                                    </p:anim>
                                    <p:anim calcmode="lin" valueType="num">
                                      <p:cBhvr>
                                        <p:cTn dur="500" fill="hold" id="31"/>
                                        <p:tgtEl>
                                          <p:spTgt spid="7"/>
                                        </p:tgtEl>
                                        <p:attrNameLst>
                                          <p:attrName>ppt_y</p:attrName>
                                        </p:attrNameLst>
                                      </p:cBhvr>
                                      <p:tavLst>
                                        <p:tav fmla="#ppt_y+(sin(-2*pi*(1-$))*-#ppt_x+cos(-2*pi*(1-$))*(1-#ppt_y))*(1-$)" tm="0">
                                          <p:val>
                                            <p:fltVal val="0"/>
                                          </p:val>
                                        </p:tav>
                                        <p:tav tm="100000">
                                          <p:val>
                                            <p:fltVal val="1"/>
                                          </p:val>
                                        </p:tav>
                                      </p:tavLst>
                                    </p:anim>
                                  </p:childTnLst>
                                </p:cTn>
                              </p:par>
                            </p:childTnLst>
                          </p:cTn>
                        </p:par>
                        <p:par>
                          <p:cTn fill="hold" id="32" nodeType="afterGroup">
                            <p:stCondLst>
                              <p:cond delay="2000"/>
                            </p:stCondLst>
                            <p:childTnLst>
                              <p:par>
                                <p:cTn fill="hold" grpId="0" id="33" nodeType="afterEffect" presetClass="entr" presetID="15"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tm="0">
                                          <p:val>
                                            <p:fltVal val="0"/>
                                          </p:val>
                                        </p:tav>
                                        <p:tav tm="100000">
                                          <p:val>
                                            <p:strVal val="#ppt_w"/>
                                          </p:val>
                                        </p:tav>
                                      </p:tavLst>
                                    </p:anim>
                                    <p:anim calcmode="lin" valueType="num">
                                      <p:cBhvr>
                                        <p:cTn dur="500" fill="hold" id="36"/>
                                        <p:tgtEl>
                                          <p:spTgt spid="6"/>
                                        </p:tgtEl>
                                        <p:attrNameLst>
                                          <p:attrName>ppt_h</p:attrName>
                                        </p:attrNameLst>
                                      </p:cBhvr>
                                      <p:tavLst>
                                        <p:tav tm="0">
                                          <p:val>
                                            <p:fltVal val="0"/>
                                          </p:val>
                                        </p:tav>
                                        <p:tav tm="100000">
                                          <p:val>
                                            <p:strVal val="#ppt_h"/>
                                          </p:val>
                                        </p:tav>
                                      </p:tavLst>
                                    </p:anim>
                                    <p:anim calcmode="lin" valueType="num">
                                      <p:cBhvr>
                                        <p:cTn dur="500" fill="hold" id="37"/>
                                        <p:tgtEl>
                                          <p:spTgt spid="6"/>
                                        </p:tgtEl>
                                        <p:attrNameLst>
                                          <p:attrName>ppt_x</p:attrName>
                                        </p:attrNameLst>
                                      </p:cBhvr>
                                      <p:tavLst>
                                        <p:tav fmla="#ppt_x+(cos(-2*pi*(1-$))*-#ppt_x-sin(-2*pi*(1-$))*(1-#ppt_y))*(1-$)" tm="0">
                                          <p:val>
                                            <p:fltVal val="0"/>
                                          </p:val>
                                        </p:tav>
                                        <p:tav tm="100000">
                                          <p:val>
                                            <p:fltVal val="1"/>
                                          </p:val>
                                        </p:tav>
                                      </p:tavLst>
                                    </p:anim>
                                    <p:anim calcmode="lin" valueType="num">
                                      <p:cBhvr>
                                        <p:cTn dur="500" fill="hold" id="38"/>
                                        <p:tgtEl>
                                          <p:spTgt spid="6"/>
                                        </p:tgtEl>
                                        <p:attrNameLst>
                                          <p:attrName>ppt_y</p:attrName>
                                        </p:attrNameLst>
                                      </p:cBhvr>
                                      <p:tavLst>
                                        <p:tav fmla="#ppt_y+(sin(-2*pi*(1-$))*-#ppt_x+cos(-2*pi*(1-$))*(1-#ppt_y))*(1-$)" tm="0">
                                          <p:val>
                                            <p:fltVal val="0"/>
                                          </p:val>
                                        </p:tav>
                                        <p:tav tm="100000">
                                          <p:val>
                                            <p:fltVal val="1"/>
                                          </p:val>
                                        </p:tav>
                                      </p:tavLst>
                                    </p:anim>
                                  </p:childTnLst>
                                </p:cTn>
                              </p:par>
                            </p:childTnLst>
                          </p:cTn>
                        </p:par>
                        <p:par>
                          <p:cTn fill="hold" id="39" nodeType="afterGroup">
                            <p:stCondLst>
                              <p:cond delay="2500"/>
                            </p:stCondLst>
                            <p:childTnLst>
                              <p:par>
                                <p:cTn fill="hold" grpId="0" id="40" nodeType="afterEffect" presetClass="entr" presetID="15"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 calcmode="lin" valueType="num">
                                      <p:cBhvr>
                                        <p:cTn dur="500" fill="hold" id="44"/>
                                        <p:tgtEl>
                                          <p:spTgt spid="11"/>
                                        </p:tgtEl>
                                        <p:attrNameLst>
                                          <p:attrName>ppt_x</p:attrName>
                                        </p:attrNameLst>
                                      </p:cBhvr>
                                      <p:tavLst>
                                        <p:tav fmla="#ppt_x+(cos(-2*pi*(1-$))*-#ppt_x-sin(-2*pi*(1-$))*(1-#ppt_y))*(1-$)" tm="0">
                                          <p:val>
                                            <p:fltVal val="0"/>
                                          </p:val>
                                        </p:tav>
                                        <p:tav tm="100000">
                                          <p:val>
                                            <p:fltVal val="1"/>
                                          </p:val>
                                        </p:tav>
                                      </p:tavLst>
                                    </p:anim>
                                    <p:anim calcmode="lin" valueType="num">
                                      <p:cBhvr>
                                        <p:cTn dur="500" fill="hold" id="45"/>
                                        <p:tgtEl>
                                          <p:spTgt spid="11"/>
                                        </p:tgtEl>
                                        <p:attrNameLst>
                                          <p:attrName>ppt_y</p:attrName>
                                        </p:attrNameLst>
                                      </p:cBhvr>
                                      <p:tavLst>
                                        <p:tav fmla="#ppt_y+(sin(-2*pi*(1-$))*-#ppt_x+cos(-2*pi*(1-$))*(1-#ppt_y))*(1-$)" tm="0">
                                          <p:val>
                                            <p:fltVal val="0"/>
                                          </p:val>
                                        </p:tav>
                                        <p:tav tm="100000">
                                          <p:val>
                                            <p:fltVal val="1"/>
                                          </p:val>
                                        </p:tav>
                                      </p:tavLst>
                                    </p:anim>
                                  </p:childTnLst>
                                </p:cTn>
                              </p:par>
                            </p:childTnLst>
                          </p:cTn>
                        </p:par>
                        <p:par>
                          <p:cTn fill="hold" id="46" nodeType="afterGroup">
                            <p:stCondLst>
                              <p:cond delay="3000"/>
                            </p:stCondLst>
                            <p:childTnLst>
                              <p:par>
                                <p:cTn fill="hold" grpId="0" id="47" nodeType="afterEffect" presetClass="entr" presetID="15" presetSubtype="0">
                                  <p:stCondLst>
                                    <p:cond delay="0"/>
                                  </p:stCondLst>
                                  <p:childTnLst>
                                    <p:set>
                                      <p:cBhvr>
                                        <p:cTn dur="1" fill="hold" id="48">
                                          <p:stCondLst>
                                            <p:cond delay="0"/>
                                          </p:stCondLst>
                                        </p:cTn>
                                        <p:tgtEl>
                                          <p:spTgt spid="8"/>
                                        </p:tgtEl>
                                        <p:attrNameLst>
                                          <p:attrName>style.visibility</p:attrName>
                                        </p:attrNameLst>
                                      </p:cBhvr>
                                      <p:to>
                                        <p:strVal val="visible"/>
                                      </p:to>
                                    </p:set>
                                    <p:anim calcmode="lin" valueType="num">
                                      <p:cBhvr>
                                        <p:cTn dur="500" fill="hold" id="49"/>
                                        <p:tgtEl>
                                          <p:spTgt spid="8"/>
                                        </p:tgtEl>
                                        <p:attrNameLst>
                                          <p:attrName>ppt_w</p:attrName>
                                        </p:attrNameLst>
                                      </p:cBhvr>
                                      <p:tavLst>
                                        <p:tav tm="0">
                                          <p:val>
                                            <p:fltVal val="0"/>
                                          </p:val>
                                        </p:tav>
                                        <p:tav tm="100000">
                                          <p:val>
                                            <p:strVal val="#ppt_w"/>
                                          </p:val>
                                        </p:tav>
                                      </p:tavLst>
                                    </p:anim>
                                    <p:anim calcmode="lin" valueType="num">
                                      <p:cBhvr>
                                        <p:cTn dur="500" fill="hold" id="50"/>
                                        <p:tgtEl>
                                          <p:spTgt spid="8"/>
                                        </p:tgtEl>
                                        <p:attrNameLst>
                                          <p:attrName>ppt_h</p:attrName>
                                        </p:attrNameLst>
                                      </p:cBhvr>
                                      <p:tavLst>
                                        <p:tav tm="0">
                                          <p:val>
                                            <p:fltVal val="0"/>
                                          </p:val>
                                        </p:tav>
                                        <p:tav tm="100000">
                                          <p:val>
                                            <p:strVal val="#ppt_h"/>
                                          </p:val>
                                        </p:tav>
                                      </p:tavLst>
                                    </p:anim>
                                    <p:anim calcmode="lin" valueType="num">
                                      <p:cBhvr>
                                        <p:cTn dur="500" fill="hold" id="51"/>
                                        <p:tgtEl>
                                          <p:spTgt spid="8"/>
                                        </p:tgtEl>
                                        <p:attrNameLst>
                                          <p:attrName>ppt_x</p:attrName>
                                        </p:attrNameLst>
                                      </p:cBhvr>
                                      <p:tavLst>
                                        <p:tav fmla="#ppt_x+(cos(-2*pi*(1-$))*-#ppt_x-sin(-2*pi*(1-$))*(1-#ppt_y))*(1-$)" tm="0">
                                          <p:val>
                                            <p:fltVal val="0"/>
                                          </p:val>
                                        </p:tav>
                                        <p:tav tm="100000">
                                          <p:val>
                                            <p:fltVal val="1"/>
                                          </p:val>
                                        </p:tav>
                                      </p:tavLst>
                                    </p:anim>
                                    <p:anim calcmode="lin" valueType="num">
                                      <p:cBhvr>
                                        <p:cTn dur="500" fill="hold" id="52"/>
                                        <p:tgtEl>
                                          <p:spTgt spid="8"/>
                                        </p:tgtEl>
                                        <p:attrNameLst>
                                          <p:attrName>ppt_y</p:attrName>
                                        </p:attrNameLst>
                                      </p:cBhvr>
                                      <p:tavLst>
                                        <p:tav fmla="#ppt_y+(sin(-2*pi*(1-$))*-#ppt_x+cos(-2*pi*(1-$))*(1-#ppt_y))*(1-$)" tm="0">
                                          <p:val>
                                            <p:fltVal val="0"/>
                                          </p:val>
                                        </p:tav>
                                        <p:tav tm="100000">
                                          <p:val>
                                            <p:fltVal val="1"/>
                                          </p:val>
                                        </p:tav>
                                      </p:tavLst>
                                    </p:anim>
                                  </p:childTnLst>
                                </p:cTn>
                              </p:par>
                            </p:childTnLst>
                          </p:cTn>
                        </p:par>
                        <p:par>
                          <p:cTn fill="hold" id="53" nodeType="afterGroup">
                            <p:stCondLst>
                              <p:cond delay="3500"/>
                            </p:stCondLst>
                            <p:childTnLst>
                              <p:par>
                                <p:cTn fill="hold" grpId="0" id="54" nodeType="afterEffect" presetClass="entr" presetID="2" presetSubtype="8">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additive="base">
                                        <p:cTn dur="250" fill="hold" id="56"/>
                                        <p:tgtEl>
                                          <p:spTgt spid="15"/>
                                        </p:tgtEl>
                                        <p:attrNameLst>
                                          <p:attrName>ppt_x</p:attrName>
                                        </p:attrNameLst>
                                      </p:cBhvr>
                                      <p:tavLst>
                                        <p:tav tm="0">
                                          <p:val>
                                            <p:strVal val="0-#ppt_w/2"/>
                                          </p:val>
                                        </p:tav>
                                        <p:tav tm="100000">
                                          <p:val>
                                            <p:strVal val="#ppt_x"/>
                                          </p:val>
                                        </p:tav>
                                      </p:tavLst>
                                    </p:anim>
                                    <p:anim calcmode="lin" valueType="num">
                                      <p:cBhvr additive="base">
                                        <p:cTn dur="250" fill="hold" id="57"/>
                                        <p:tgtEl>
                                          <p:spTgt spid="15"/>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3750"/>
                            </p:stCondLst>
                            <p:childTnLst>
                              <p:par>
                                <p:cTn fill="hold" grpId="0" id="59" nodeType="afterEffect" presetClass="entr" presetID="42"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500" id="61"/>
                                        <p:tgtEl>
                                          <p:spTgt spid="14"/>
                                        </p:tgtEl>
                                      </p:cBhvr>
                                    </p:animEffect>
                                    <p:anim calcmode="lin" valueType="num">
                                      <p:cBhvr>
                                        <p:cTn dur="500" fill="hold" id="62"/>
                                        <p:tgtEl>
                                          <p:spTgt spid="14"/>
                                        </p:tgtEl>
                                        <p:attrNameLst>
                                          <p:attrName>ppt_x</p:attrName>
                                        </p:attrNameLst>
                                      </p:cBhvr>
                                      <p:tavLst>
                                        <p:tav tm="0">
                                          <p:val>
                                            <p:strVal val="#ppt_x"/>
                                          </p:val>
                                        </p:tav>
                                        <p:tav tm="100000">
                                          <p:val>
                                            <p:strVal val="#ppt_x"/>
                                          </p:val>
                                        </p:tav>
                                      </p:tavLst>
                                    </p:anim>
                                    <p:anim calcmode="lin" valueType="num">
                                      <p:cBhvr>
                                        <p:cTn dur="500" fill="hold" id="6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4"/>
      <p:bldP grpId="0" spid="1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372.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F2C4C91-0FD3-4B92-9F29-008CD384068D"/>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33">
      <a:dk1>
        <a:sysClr val="windowText" lastClr="000000"/>
      </a:dk1>
      <a:lt1>
        <a:sysClr val="window" lastClr="FFFFFF"/>
      </a:lt1>
      <a:dk2>
        <a:srgbClr val="44546A"/>
      </a:dk2>
      <a:lt2>
        <a:srgbClr val="E7E6E6"/>
      </a:lt2>
      <a:accent1>
        <a:srgbClr val="A2D605"/>
      </a:accent1>
      <a:accent2>
        <a:srgbClr val="4C7121"/>
      </a:accent2>
      <a:accent3>
        <a:srgbClr val="A2D605"/>
      </a:accent3>
      <a:accent4>
        <a:srgbClr val="4C7121"/>
      </a:accent4>
      <a:accent5>
        <a:srgbClr val="A2D605"/>
      </a:accent5>
      <a:accent6>
        <a:srgbClr val="4C7121"/>
      </a:accent6>
      <a:hlink>
        <a:srgbClr val="A2D605"/>
      </a:hlink>
      <a:folHlink>
        <a:srgbClr val="4C7121"/>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200</Paragraphs>
  <Slides>22</Slides>
  <Notes>22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22</vt:i4>
      </vt:variant>
    </vt:vector>
  </HeadingPairs>
  <TitlesOfParts>
    <vt:vector baseType="lpstr" size="39">
      <vt:lpstr>Arial</vt:lpstr>
      <vt:lpstr>Calibri Light</vt:lpstr>
      <vt:lpstr>Calibri</vt:lpstr>
      <vt:lpstr>微软雅黑</vt:lpstr>
      <vt:lpstr>等线 Light</vt:lpstr>
      <vt:lpstr>等线</vt:lpstr>
      <vt:lpstr>方正正准黑简体</vt:lpstr>
      <vt:lpstr>Source Han Sans ExtraLight</vt:lpstr>
      <vt:lpstr>Times New Roman</vt:lpstr>
      <vt:lpstr>Impact</vt:lpstr>
      <vt:lpstr>Wingdings</vt:lpstr>
      <vt:lpstr>宋体</vt:lpstr>
      <vt:lpstr>Source Sans Pro Light</vt:lpstr>
      <vt:lpstr>Helvetica-Compressed</vt:lpstr>
      <vt:lpstr>ＭＳ Ｐゴシック</vt:lpstr>
      <vt:lpstr>MS PGothic</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2021-08-22T11:47:18Z</dcterms:created>
  <cp:lastPrinted>2021-08-22T11:47:18Z</cp:lastPrinted>
  <dcterms:modified xsi:type="dcterms:W3CDTF">2021-08-22T05:33:57Z</dcterms:modified>
  <cp:revision>1</cp:revision>
</cp:coreProperties>
</file>